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itchFamily="2" charset="0"/>
      <p:regular r:id="rId7"/>
      <p:bold r:id="rId8"/>
      <p:italic r:id="rId9"/>
      <p:boldItalic r:id="rId10"/>
    </p:embeddedFont>
    <p:embeddedFont>
      <p:font typeface="Raleway ExtraBold" pitchFamily="2" charset="0"/>
      <p:bold r:id="rId11"/>
      <p:boldItalic r:id="rId12"/>
    </p:embeddedFont>
    <p:embeddedFont>
      <p:font typeface="Raleway Medium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e189a305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e189a305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e189a305b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e189a305b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2449bfb5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e2449bfb5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2449bfb5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e2449bfb5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 1">
  <p:cSld name="CUSTOM_2_1">
    <p:bg>
      <p:bgPr>
        <a:solidFill>
          <a:srgbClr val="21212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0"/>
            <a:ext cx="9144003" cy="514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3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300" y="262288"/>
            <a:ext cx="1344850" cy="67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/>
          <p:nvPr/>
        </p:nvSpPr>
        <p:spPr>
          <a:xfrm>
            <a:off x="684225" y="2378200"/>
            <a:ext cx="1652700" cy="447300"/>
          </a:xfrm>
          <a:prstGeom prst="roundRect">
            <a:avLst>
              <a:gd name="adj" fmla="val 16667"/>
            </a:avLst>
          </a:prstGeom>
          <a:solidFill>
            <a:srgbClr val="303030"/>
          </a:solidFill>
          <a:ln w="9525" cap="flat" cmpd="sng">
            <a:solidFill>
              <a:srgbClr val="3030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Desafio</a:t>
            </a:r>
            <a:endParaRPr sz="21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684225" y="2884100"/>
            <a:ext cx="69405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Desafio: Gere planos de ação a partir de análises com SQL</a:t>
            </a:r>
            <a:endParaRPr sz="3400" b="1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Este </a:t>
            </a:r>
            <a:r>
              <a:rPr lang="pt-BR" sz="1500" dirty="0" err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template</a:t>
            </a:r>
            <a:r>
              <a:rPr lang="pt-BR" sz="1500" dirty="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 visa orientar um formato para entrega, você pode alterá-los se quiser! Apenas mantenha as informações nos slides indicados!</a:t>
            </a:r>
            <a:endParaRPr sz="3100" dirty="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11902">
            <a:off x="-795350" y="-595075"/>
            <a:ext cx="3452955" cy="22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225" y="-615700"/>
            <a:ext cx="3870801" cy="19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9925" y="543475"/>
            <a:ext cx="935850" cy="55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6049" y="3429675"/>
            <a:ext cx="216795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648000" y="1217750"/>
            <a:ext cx="7821600" cy="368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i="1" dirty="0">
                <a:latin typeface="Raleway"/>
                <a:ea typeface="Raleway"/>
                <a:cs typeface="Raleway"/>
                <a:sym typeface="Raleway"/>
              </a:rPr>
              <a:t>Insira o print do dashboard aqui</a:t>
            </a:r>
            <a:endParaRPr sz="1300" i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8000" y="776225"/>
            <a:ext cx="777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1">
                <a:solidFill>
                  <a:srgbClr val="007EFD"/>
                </a:solidFill>
                <a:latin typeface="Raleway"/>
                <a:ea typeface="Raleway"/>
                <a:cs typeface="Raleway"/>
                <a:sym typeface="Raleway"/>
              </a:rPr>
              <a:t>Dashboard</a:t>
            </a:r>
            <a:endParaRPr sz="2700" b="1">
              <a:solidFill>
                <a:srgbClr val="007EF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A159B-796A-4F69-A112-CE13E38FF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688" y="1327113"/>
            <a:ext cx="5782235" cy="3521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828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572000" y="1097250"/>
            <a:ext cx="3472800" cy="1685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828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572000" y="3180650"/>
            <a:ext cx="3472800" cy="1904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956725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3 – Média de Idade</a:t>
            </a:r>
            <a:endParaRPr sz="1000" dirty="0"/>
          </a:p>
        </p:txBody>
      </p:sp>
      <p:sp>
        <p:nvSpPr>
          <p:cNvPr id="82" name="Google Shape;82;p16"/>
          <p:cNvSpPr txBox="1"/>
          <p:nvPr/>
        </p:nvSpPr>
        <p:spPr>
          <a:xfrm>
            <a:off x="4695850" y="28113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4 – Média de </a:t>
            </a:r>
            <a:r>
              <a:rPr lang="pt-BR" sz="1200" dirty="0" err="1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Watched</a:t>
            </a:r>
            <a:endParaRPr sz="1000" dirty="0"/>
          </a:p>
        </p:txBody>
      </p:sp>
      <p:sp>
        <p:nvSpPr>
          <p:cNvPr id="83" name="Google Shape;83;p16"/>
          <p:cNvSpPr txBox="1"/>
          <p:nvPr/>
        </p:nvSpPr>
        <p:spPr>
          <a:xfrm>
            <a:off x="956725" y="7314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1 – Distribuição de Gênero</a:t>
            </a:r>
            <a:endParaRPr sz="1000" dirty="0"/>
          </a:p>
        </p:txBody>
      </p:sp>
      <p:sp>
        <p:nvSpPr>
          <p:cNvPr id="84" name="Google Shape;84;p16"/>
          <p:cNvSpPr txBox="1"/>
          <p:nvPr/>
        </p:nvSpPr>
        <p:spPr>
          <a:xfrm>
            <a:off x="4822348" y="514683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2 – Quantidade de Leads por grau de escolaridade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473D3D-6454-4397-8155-A8CAC52D3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183" y="1166477"/>
            <a:ext cx="2078433" cy="154664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9D5747C-0263-45EF-85F0-44D44568C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153" y="1154449"/>
            <a:ext cx="3149916" cy="15542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F471F0-E71D-4A61-9D76-A92F24246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4751" y="3237488"/>
            <a:ext cx="2339295" cy="17910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CBC4923-8733-4FBC-A256-9D9FBD74C2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2198" y="3209650"/>
            <a:ext cx="240030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19448">
            <a:off x="-91029" y="-969225"/>
            <a:ext cx="2737618" cy="180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9875" y="262300"/>
            <a:ext cx="1000276" cy="10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828000" y="1097249"/>
            <a:ext cx="7260406" cy="23915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007EFD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56725" y="731438"/>
            <a:ext cx="551803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30303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Gráfico 5 – Quantidade de Ligações atendidas por plataforma</a:t>
            </a:r>
            <a:endParaRPr sz="1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55D995-0B35-4DF5-91D8-33B0D26F0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65" y="1265075"/>
            <a:ext cx="7166276" cy="20535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Apresentação na tela (16:9)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Raleway ExtraBold</vt:lpstr>
      <vt:lpstr>Arial</vt:lpstr>
      <vt:lpstr>Raleway Medium</vt:lpstr>
      <vt:lpstr>Raleway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Roger Silva</cp:lastModifiedBy>
  <cp:revision>2</cp:revision>
  <dcterms:modified xsi:type="dcterms:W3CDTF">2025-01-10T18:05:26Z</dcterms:modified>
</cp:coreProperties>
</file>