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59" r:id="rId8"/>
    <p:sldId id="264" r:id="rId9"/>
    <p:sldId id="260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4" d="100"/>
          <a:sy n="44" d="100"/>
        </p:scale>
        <p:origin x="-2010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C4CC-1C5E-4F3D-9D9E-C3E81DC7D03F}" type="datetimeFigureOut">
              <a:rPr lang="es-ES" smtClean="0"/>
              <a:t>30/06/2016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7D45-C9DB-4336-9185-F44606016B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C4CC-1C5E-4F3D-9D9E-C3E81DC7D03F}" type="datetimeFigureOut">
              <a:rPr lang="es-ES" smtClean="0"/>
              <a:t>30/06/2016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7D45-C9DB-4336-9185-F44606016B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C4CC-1C5E-4F3D-9D9E-C3E81DC7D03F}" type="datetimeFigureOut">
              <a:rPr lang="es-ES" smtClean="0"/>
              <a:t>30/06/2016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7D45-C9DB-4336-9185-F44606016B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C4CC-1C5E-4F3D-9D9E-C3E81DC7D03F}" type="datetimeFigureOut">
              <a:rPr lang="es-ES" smtClean="0"/>
              <a:t>30/06/2016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7D45-C9DB-4336-9185-F44606016B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C4CC-1C5E-4F3D-9D9E-C3E81DC7D03F}" type="datetimeFigureOut">
              <a:rPr lang="es-ES" smtClean="0"/>
              <a:t>30/06/2016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7D45-C9DB-4336-9185-F44606016B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C4CC-1C5E-4F3D-9D9E-C3E81DC7D03F}" type="datetimeFigureOut">
              <a:rPr lang="es-ES" smtClean="0"/>
              <a:t>30/06/2016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7D45-C9DB-4336-9185-F44606016B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C4CC-1C5E-4F3D-9D9E-C3E81DC7D03F}" type="datetimeFigureOut">
              <a:rPr lang="es-ES" smtClean="0"/>
              <a:t>30/06/2016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7D45-C9DB-4336-9185-F44606016B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C4CC-1C5E-4F3D-9D9E-C3E81DC7D03F}" type="datetimeFigureOut">
              <a:rPr lang="es-ES" smtClean="0"/>
              <a:t>30/06/2016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7D45-C9DB-4336-9185-F44606016B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C4CC-1C5E-4F3D-9D9E-C3E81DC7D03F}" type="datetimeFigureOut">
              <a:rPr lang="es-ES" smtClean="0"/>
              <a:t>30/06/2016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7D45-C9DB-4336-9185-F44606016B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C4CC-1C5E-4F3D-9D9E-C3E81DC7D03F}" type="datetimeFigureOut">
              <a:rPr lang="es-ES" smtClean="0"/>
              <a:t>30/06/2016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7D45-C9DB-4336-9185-F44606016B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C4CC-1C5E-4F3D-9D9E-C3E81DC7D03F}" type="datetimeFigureOut">
              <a:rPr lang="es-ES" smtClean="0"/>
              <a:t>30/06/2016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7D45-C9DB-4336-9185-F44606016BA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4C4CC-1C5E-4F3D-9D9E-C3E81DC7D03F}" type="datetimeFigureOut">
              <a:rPr lang="es-ES" smtClean="0"/>
              <a:t>30/06/2016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67D45-C9DB-4336-9185-F44606016BA6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2708920"/>
            <a:ext cx="6400800" cy="504056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Estrategia  de </a:t>
            </a:r>
            <a:r>
              <a:rPr lang="es-ES" dirty="0" err="1" smtClean="0"/>
              <a:t>pricing</a:t>
            </a:r>
            <a:r>
              <a:rPr lang="es-ES" dirty="0" smtClean="0"/>
              <a:t> en Vuelos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3000" dirty="0" smtClean="0"/>
              <a:t>1. Eliminación de variables </a:t>
            </a:r>
            <a:endParaRPr lang="es-ES" sz="3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141277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ES" b="1" dirty="0" smtClean="0"/>
              <a:t> P Adulto</a:t>
            </a:r>
            <a:r>
              <a:rPr lang="es-ES" dirty="0" smtClean="0"/>
              <a:t>s: todos los registros se informan con el valor “1”.</a:t>
            </a:r>
          </a:p>
          <a:p>
            <a:pPr>
              <a:buFont typeface="Wingdings" pitchFamily="2" charset="2"/>
              <a:buChar char="§"/>
            </a:pPr>
            <a:r>
              <a:rPr lang="es-ES" dirty="0" smtClean="0"/>
              <a:t> </a:t>
            </a:r>
            <a:r>
              <a:rPr lang="es-ES" b="1" dirty="0" smtClean="0"/>
              <a:t>P Bebes brazos:</a:t>
            </a:r>
            <a:r>
              <a:rPr lang="es-ES" dirty="0" smtClean="0"/>
              <a:t>  todos los registros se informan con el valor “0”. </a:t>
            </a:r>
          </a:p>
          <a:p>
            <a:pPr>
              <a:buFont typeface="Wingdings" pitchFamily="2" charset="2"/>
              <a:buChar char="§"/>
            </a:pPr>
            <a:r>
              <a:rPr lang="es-ES" b="1" dirty="0"/>
              <a:t> </a:t>
            </a:r>
            <a:r>
              <a:rPr lang="es-ES" b="1" dirty="0" smtClean="0"/>
              <a:t>P Bebes sentados: </a:t>
            </a:r>
            <a:r>
              <a:rPr lang="es-ES" dirty="0" smtClean="0"/>
              <a:t>todos los registros se informan con el valor “0”.</a:t>
            </a:r>
          </a:p>
          <a:p>
            <a:pPr>
              <a:buFont typeface="Wingdings" pitchFamily="2" charset="2"/>
              <a:buChar char="§"/>
            </a:pPr>
            <a:r>
              <a:rPr lang="es-ES" dirty="0"/>
              <a:t> </a:t>
            </a:r>
            <a:r>
              <a:rPr lang="es-ES" b="1" dirty="0" smtClean="0"/>
              <a:t>P </a:t>
            </a:r>
            <a:r>
              <a:rPr lang="es-ES" b="1" dirty="0" err="1" smtClean="0"/>
              <a:t>Ninos</a:t>
            </a:r>
            <a:r>
              <a:rPr lang="es-ES" b="1" dirty="0" smtClean="0"/>
              <a:t> </a:t>
            </a:r>
            <a:r>
              <a:rPr lang="es-ES" dirty="0" smtClean="0"/>
              <a:t>: todos los registros se informan con el valor “0”.</a:t>
            </a:r>
          </a:p>
          <a:p>
            <a:pPr>
              <a:buFont typeface="Wingdings" pitchFamily="2" charset="2"/>
              <a:buChar char="§"/>
            </a:pPr>
            <a:r>
              <a:rPr lang="es-ES" dirty="0"/>
              <a:t> </a:t>
            </a:r>
            <a:r>
              <a:rPr lang="es-ES" b="1" dirty="0" smtClean="0"/>
              <a:t>P Viejos</a:t>
            </a:r>
            <a:r>
              <a:rPr lang="es-ES" dirty="0" smtClean="0"/>
              <a:t>: todos los registros se informan con el valor “0”. </a:t>
            </a:r>
          </a:p>
          <a:p>
            <a:pPr>
              <a:buFont typeface="Wingdings" pitchFamily="2" charset="2"/>
              <a:buChar char="§"/>
            </a:pPr>
            <a:r>
              <a:rPr lang="es-ES" dirty="0"/>
              <a:t> </a:t>
            </a:r>
            <a:r>
              <a:rPr lang="es-ES" b="1" dirty="0" smtClean="0"/>
              <a:t>Divisa: </a:t>
            </a:r>
            <a:r>
              <a:rPr lang="es-ES" dirty="0" smtClean="0"/>
              <a:t>todos los registros se informan con el valor “EUR”. </a:t>
            </a:r>
            <a:endParaRPr lang="es-E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3000" dirty="0"/>
              <a:t>2</a:t>
            </a:r>
            <a:r>
              <a:rPr lang="es-ES" sz="3000" dirty="0" smtClean="0"/>
              <a:t>.Registros y vuelos por Aerolínea</a:t>
            </a:r>
            <a:endParaRPr lang="es-ES"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7884368" cy="198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3000" dirty="0" smtClean="0"/>
              <a:t>3.Geolocalización de los vuelos</a:t>
            </a:r>
            <a:endParaRPr lang="es-ES" sz="3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052736"/>
            <a:ext cx="8136904" cy="206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284984"/>
            <a:ext cx="8208912" cy="317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3000" dirty="0" smtClean="0"/>
              <a:t>3.Geolocalización de los vuelos</a:t>
            </a:r>
            <a:endParaRPr lang="es-ES" sz="3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141277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plasman las ciudades filtradas las 4 Aerolíneas target(registros)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1916832"/>
            <a:ext cx="635234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710565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3000" dirty="0" smtClean="0"/>
              <a:t>3.Geolocalización de los vuelos</a:t>
            </a:r>
            <a:endParaRPr lang="es-ES" sz="3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105273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plasman las ciudades filtradas las 4 Aerolíneas target (vuelos)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27287"/>
            <a:ext cx="62769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3000" dirty="0"/>
              <a:t>4</a:t>
            </a:r>
            <a:r>
              <a:rPr lang="es-ES" sz="3000" dirty="0" smtClean="0"/>
              <a:t>. Tipo cabina</a:t>
            </a:r>
            <a:endParaRPr lang="es-ES" sz="3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2907407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analiza el tipo de cabina para las 4 Aerolíneas target de análisis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555479"/>
            <a:ext cx="62865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611560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Sobre todas las Aerolíneas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3000" dirty="0" smtClean="0"/>
              <a:t>5. Evolución del promedio de precios por día de la semana</a:t>
            </a:r>
            <a:endParaRPr lang="es-ES" sz="3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920880" cy="429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539552" y="594928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Se observa como Iberia y </a:t>
            </a:r>
            <a:r>
              <a:rPr lang="es-ES" sz="1200" dirty="0" err="1" smtClean="0"/>
              <a:t>Vueling</a:t>
            </a:r>
            <a:r>
              <a:rPr lang="es-ES" sz="1200" dirty="0" smtClean="0"/>
              <a:t> siguen la misma estrategia de precio semanal para los vuelos con destino a  </a:t>
            </a:r>
            <a:r>
              <a:rPr lang="es-ES" sz="1200" dirty="0" err="1" smtClean="0"/>
              <a:t>Copenaghen</a:t>
            </a:r>
            <a:r>
              <a:rPr lang="es-ES" sz="1200" dirty="0" smtClean="0"/>
              <a:t>, </a:t>
            </a:r>
            <a:r>
              <a:rPr lang="es-ES" sz="1200" dirty="0" err="1" smtClean="0"/>
              <a:t>Brussels</a:t>
            </a:r>
            <a:r>
              <a:rPr lang="es-ES" sz="1200" dirty="0" smtClean="0"/>
              <a:t>, </a:t>
            </a:r>
            <a:r>
              <a:rPr lang="es-ES" sz="1200" dirty="0" err="1" smtClean="0"/>
              <a:t>Dublin</a:t>
            </a:r>
            <a:r>
              <a:rPr lang="es-ES" sz="1200" dirty="0"/>
              <a:t> </a:t>
            </a:r>
            <a:r>
              <a:rPr lang="es-ES" sz="1200" dirty="0" smtClean="0"/>
              <a:t>y Paris a diferencia de British Airways. A pesar de que Iberia y British Airways comparten estrategia en los vuelos con destino a London. 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3000" dirty="0" smtClean="0"/>
              <a:t>6. Promedio de precio según el día del mes</a:t>
            </a:r>
            <a:endParaRPr lang="es-ES" sz="3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8028384" cy="4243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233</Words>
  <Application>Microsoft Office PowerPoint</Application>
  <PresentationFormat>Presentación en pantalla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Diapositiva 1</vt:lpstr>
      <vt:lpstr>1. Eliminación de variables </vt:lpstr>
      <vt:lpstr>2.Registros y vuelos por Aerolínea</vt:lpstr>
      <vt:lpstr>3.Geolocalización de los vuelos</vt:lpstr>
      <vt:lpstr>3.Geolocalización de los vuelos</vt:lpstr>
      <vt:lpstr>3.Geolocalización de los vuelos</vt:lpstr>
      <vt:lpstr>4. Tipo cabina</vt:lpstr>
      <vt:lpstr>5. Evolución del promedio de precios por día de la semana</vt:lpstr>
      <vt:lpstr>6. Promedio de precio según el día del mes</vt:lpstr>
    </vt:vector>
  </TitlesOfParts>
  <Company>INDRA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aroca</dc:creator>
  <cp:lastModifiedBy>aroca</cp:lastModifiedBy>
  <cp:revision>24</cp:revision>
  <dcterms:created xsi:type="dcterms:W3CDTF">2016-06-30T17:13:19Z</dcterms:created>
  <dcterms:modified xsi:type="dcterms:W3CDTF">2016-06-30T20:00:24Z</dcterms:modified>
</cp:coreProperties>
</file>