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roxima Nova"/>
      <p:regular r:id="rId15"/>
      <p:bold r:id="rId16"/>
      <p:italic r:id="rId17"/>
      <p:boldItalic r:id="rId18"/>
    </p:embeddedFont>
    <p:embeddedFont>
      <p:font typeface="Inter"/>
      <p:regular r:id="rId19"/>
      <p:bold r:id="rId20"/>
      <p:italic r:id="rId21"/>
      <p:boldItalic r:id="rId22"/>
    </p:embeddedFont>
    <p:embeddedFont>
      <p:font typeface="Bebas Neue"/>
      <p:regular r:id="rId23"/>
    </p:embeddedFont>
    <p:embeddedFont>
      <p:font typeface="PT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2XVsdxhyB3pqrwfXNQCSjsB7u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22" Type="http://schemas.openxmlformats.org/officeDocument/2006/relationships/font" Target="fonts/Inter-boldItalic.fntdata"/><Relationship Id="rId21" Type="http://schemas.openxmlformats.org/officeDocument/2006/relationships/font" Target="fonts/Inter-italic.fntdata"/><Relationship Id="rId24" Type="http://schemas.openxmlformats.org/officeDocument/2006/relationships/font" Target="fonts/PTSans-regular.fntdata"/><Relationship Id="rId23" Type="http://schemas.openxmlformats.org/officeDocument/2006/relationships/font" Target="fonts/Bebas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italic.fntdata"/><Relationship Id="rId25" Type="http://schemas.openxmlformats.org/officeDocument/2006/relationships/font" Target="fonts/PTSans-bold.fntdata"/><Relationship Id="rId28" Type="http://customschemas.google.com/relationships/presentationmetadata" Target="metadata"/><Relationship Id="rId27" Type="http://schemas.openxmlformats.org/officeDocument/2006/relationships/font" Target="fonts/PT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roximaNova-regular.fntdata"/><Relationship Id="rId14" Type="http://schemas.openxmlformats.org/officeDocument/2006/relationships/slide" Target="slides/slide10.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Inter-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f9a7db458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ff9a7db45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6002396d9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306002396d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6002396d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306002396d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f9a7db458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ff9a7db45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1d9d118c0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301d9d118c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6002396d9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306002396d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6002396d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306002396d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7" name="Shape 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24"/>
          <p:cNvSpPr txBox="1"/>
          <p:nvPr>
            <p:ph hasCustomPrompt="1" type="title"/>
          </p:nvPr>
        </p:nvSpPr>
        <p:spPr>
          <a:xfrm>
            <a:off x="1762950" y="2167788"/>
            <a:ext cx="5618100" cy="1112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9600"/>
              <a:buFont typeface="Arial"/>
              <a:buNone/>
              <a:defRPr b="1" i="0" sz="7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9pPr>
          </a:lstStyle>
          <a:p>
            <a:r>
              <a:t>xx%</a:t>
            </a:r>
          </a:p>
        </p:txBody>
      </p:sp>
      <p:sp>
        <p:nvSpPr>
          <p:cNvPr id="61" name="Google Shape;61;p24"/>
          <p:cNvSpPr txBox="1"/>
          <p:nvPr>
            <p:ph idx="1" type="subTitle"/>
          </p:nvPr>
        </p:nvSpPr>
        <p:spPr>
          <a:xfrm>
            <a:off x="1762950" y="3088213"/>
            <a:ext cx="5618100" cy="497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800" u="none" cap="none" strike="noStrike">
                <a:solidFill>
                  <a:srgbClr val="000000"/>
                </a:solidFill>
                <a:latin typeface="Inter"/>
                <a:ea typeface="Inter"/>
                <a:cs typeface="Inter"/>
                <a:sym typeface="Inter"/>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62" name="Shape 62"/>
        <p:cNvGrpSpPr/>
        <p:nvPr/>
      </p:nvGrpSpPr>
      <p:grpSpPr>
        <a:xfrm>
          <a:off x="0" y="0"/>
          <a:ext cx="0" cy="0"/>
          <a:chOff x="0" y="0"/>
          <a:chExt cx="0" cy="0"/>
        </a:xfrm>
      </p:grpSpPr>
      <p:sp>
        <p:nvSpPr>
          <p:cNvPr id="63" name="Google Shape;63;p25"/>
          <p:cNvSpPr txBox="1"/>
          <p:nvPr>
            <p:ph type="title"/>
          </p:nvPr>
        </p:nvSpPr>
        <p:spPr>
          <a:xfrm>
            <a:off x="2223600" y="559298"/>
            <a:ext cx="4696800" cy="768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6000"/>
              <a:buFont typeface="Arial"/>
              <a:buNone/>
              <a:defRPr b="1" i="0" sz="60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9pPr>
          </a:lstStyle>
          <a:p/>
        </p:txBody>
      </p:sp>
      <p:sp>
        <p:nvSpPr>
          <p:cNvPr id="64" name="Google Shape;64;p25"/>
          <p:cNvSpPr txBox="1"/>
          <p:nvPr>
            <p:ph idx="1" type="subTitle"/>
          </p:nvPr>
        </p:nvSpPr>
        <p:spPr>
          <a:xfrm>
            <a:off x="2223600" y="1328198"/>
            <a:ext cx="4696800" cy="419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PT Sans"/>
              <a:buNone/>
              <a:defRPr b="0" i="0" sz="1800" u="none" cap="none" strike="noStrike">
                <a:solidFill>
                  <a:schemeClr val="dk1"/>
                </a:solidFill>
                <a:latin typeface="Inter"/>
                <a:ea typeface="Inter"/>
                <a:cs typeface="Inter"/>
                <a:sym typeface="Inter"/>
              </a:defRPr>
            </a:lvl1pPr>
            <a:lvl2pPr lvl="1"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4pPr>
            <a:lvl5pPr lvl="4"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5pPr>
            <a:lvl6pPr lvl="5"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6pPr>
            <a:lvl7pPr lvl="6"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7pPr>
            <a:lvl8pPr lvl="7"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8pPr>
            <a:lvl9pPr lvl="8"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9pPr>
          </a:lstStyle>
          <a:p/>
        </p:txBody>
      </p:sp>
      <p:sp>
        <p:nvSpPr>
          <p:cNvPr id="65" name="Google Shape;65;p25"/>
          <p:cNvSpPr txBox="1"/>
          <p:nvPr>
            <p:ph idx="2" type="title"/>
          </p:nvPr>
        </p:nvSpPr>
        <p:spPr>
          <a:xfrm>
            <a:off x="2223600" y="1911554"/>
            <a:ext cx="4696800" cy="768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6000"/>
              <a:buFont typeface="Arial"/>
              <a:buNone/>
              <a:defRPr b="1" i="0" sz="60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9pPr>
          </a:lstStyle>
          <a:p/>
        </p:txBody>
      </p:sp>
      <p:sp>
        <p:nvSpPr>
          <p:cNvPr id="66" name="Google Shape;66;p25"/>
          <p:cNvSpPr txBox="1"/>
          <p:nvPr>
            <p:ph idx="3" type="subTitle"/>
          </p:nvPr>
        </p:nvSpPr>
        <p:spPr>
          <a:xfrm>
            <a:off x="2223600" y="2680454"/>
            <a:ext cx="4696800" cy="420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PT Sans"/>
              <a:buNone/>
              <a:defRPr b="0" i="0" sz="1800" u="none" cap="none" strike="noStrike">
                <a:solidFill>
                  <a:schemeClr val="dk1"/>
                </a:solidFill>
                <a:latin typeface="Inter"/>
                <a:ea typeface="Inter"/>
                <a:cs typeface="Inter"/>
                <a:sym typeface="Inter"/>
              </a:defRPr>
            </a:lvl1pPr>
            <a:lvl2pPr lvl="1"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4pPr>
            <a:lvl5pPr lvl="4"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5pPr>
            <a:lvl6pPr lvl="5"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6pPr>
            <a:lvl7pPr lvl="6"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7pPr>
            <a:lvl8pPr lvl="7"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8pPr>
            <a:lvl9pPr lvl="8"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9pPr>
          </a:lstStyle>
          <a:p/>
        </p:txBody>
      </p:sp>
      <p:sp>
        <p:nvSpPr>
          <p:cNvPr id="67" name="Google Shape;67;p25"/>
          <p:cNvSpPr txBox="1"/>
          <p:nvPr>
            <p:ph idx="4" type="title"/>
          </p:nvPr>
        </p:nvSpPr>
        <p:spPr>
          <a:xfrm>
            <a:off x="2223600" y="3263809"/>
            <a:ext cx="4696800" cy="768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6000"/>
              <a:buFont typeface="Arial"/>
              <a:buNone/>
              <a:defRPr b="1" i="0" sz="60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9pPr>
          </a:lstStyle>
          <a:p/>
        </p:txBody>
      </p:sp>
      <p:sp>
        <p:nvSpPr>
          <p:cNvPr id="68" name="Google Shape;68;p25"/>
          <p:cNvSpPr txBox="1"/>
          <p:nvPr>
            <p:ph idx="5" type="subTitle"/>
          </p:nvPr>
        </p:nvSpPr>
        <p:spPr>
          <a:xfrm>
            <a:off x="2223600" y="4032710"/>
            <a:ext cx="4696800" cy="420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PT Sans"/>
              <a:buNone/>
              <a:defRPr b="0" i="0" sz="1800" u="none" cap="none" strike="noStrike">
                <a:solidFill>
                  <a:schemeClr val="dk1"/>
                </a:solidFill>
                <a:latin typeface="Inter"/>
                <a:ea typeface="Inter"/>
                <a:cs typeface="Inter"/>
                <a:sym typeface="Inter"/>
              </a:defRPr>
            </a:lvl1pPr>
            <a:lvl2pPr lvl="1"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4pPr>
            <a:lvl5pPr lvl="4"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5pPr>
            <a:lvl6pPr lvl="5"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6pPr>
            <a:lvl7pPr lvl="6"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7pPr>
            <a:lvl8pPr lvl="7"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8pPr>
            <a:lvl9pPr lvl="8"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69" name="Shape 69"/>
        <p:cNvGrpSpPr/>
        <p:nvPr/>
      </p:nvGrpSpPr>
      <p:grpSpPr>
        <a:xfrm>
          <a:off x="0" y="0"/>
          <a:ext cx="0" cy="0"/>
          <a:chOff x="0" y="0"/>
          <a:chExt cx="0" cy="0"/>
        </a:xfrm>
      </p:grpSpPr>
      <p:sp>
        <p:nvSpPr>
          <p:cNvPr id="70" name="Google Shape;70;p26"/>
          <p:cNvSpPr txBox="1"/>
          <p:nvPr>
            <p:ph type="title"/>
          </p:nvPr>
        </p:nvSpPr>
        <p:spPr>
          <a:xfrm>
            <a:off x="5171488" y="933275"/>
            <a:ext cx="3143700" cy="2235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71" name="Google Shape;71;p26"/>
          <p:cNvSpPr txBox="1"/>
          <p:nvPr>
            <p:ph idx="1" type="subTitle"/>
          </p:nvPr>
        </p:nvSpPr>
        <p:spPr>
          <a:xfrm>
            <a:off x="5171488" y="3090350"/>
            <a:ext cx="31437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26"/>
          <p:cNvSpPr/>
          <p:nvPr>
            <p:ph idx="2" type="pic"/>
          </p:nvPr>
        </p:nvSpPr>
        <p:spPr>
          <a:xfrm>
            <a:off x="828813" y="994525"/>
            <a:ext cx="4008900" cy="3154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73" name="Shape 73"/>
        <p:cNvGrpSpPr/>
        <p:nvPr/>
      </p:nvGrpSpPr>
      <p:grpSpPr>
        <a:xfrm>
          <a:off x="0" y="0"/>
          <a:ext cx="0" cy="0"/>
          <a:chOff x="0" y="0"/>
          <a:chExt cx="0" cy="0"/>
        </a:xfrm>
      </p:grpSpPr>
      <p:sp>
        <p:nvSpPr>
          <p:cNvPr id="74" name="Google Shape;74;p28"/>
          <p:cNvSpPr txBox="1"/>
          <p:nvPr>
            <p:ph type="title"/>
          </p:nvPr>
        </p:nvSpPr>
        <p:spPr>
          <a:xfrm>
            <a:off x="2268125" y="1651900"/>
            <a:ext cx="4607700" cy="1839600"/>
          </a:xfrm>
          <a:prstGeom prst="rect">
            <a:avLst/>
          </a:prstGeom>
          <a:noFill/>
          <a:ln>
            <a:noFill/>
          </a:ln>
        </p:spPr>
        <p:txBody>
          <a:bodyPr anchorCtr="0" anchor="ctr" bIns="91425" lIns="91425" spcFirstLastPara="1" rIns="91425" wrap="square" tIns="91425">
            <a:noAutofit/>
          </a:bodyPr>
          <a:lstStyle>
            <a:lvl1pPr lvl="0" marR="0" rtl="0" algn="ctr">
              <a:lnSpc>
                <a:spcPct val="80000"/>
              </a:lnSpc>
              <a:spcBef>
                <a:spcPts val="0"/>
              </a:spcBef>
              <a:spcAft>
                <a:spcPts val="0"/>
              </a:spcAft>
              <a:buClr>
                <a:srgbClr val="000000"/>
              </a:buClr>
              <a:buSzPts val="4800"/>
              <a:buFont typeface="Arial"/>
              <a:buNone/>
              <a:defRPr b="1" i="0" sz="6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9"/>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77" name="Google Shape;77;p29"/>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30"/>
          <p:cNvSpPr txBox="1"/>
          <p:nvPr>
            <p:ph idx="1" type="subTitle"/>
          </p:nvPr>
        </p:nvSpPr>
        <p:spPr>
          <a:xfrm>
            <a:off x="4629344" y="1608575"/>
            <a:ext cx="3794700" cy="2847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1400"/>
              <a:buFont typeface="Arial"/>
              <a:buChar char="■"/>
              <a:defRPr b="0" i="0" sz="1400" u="none" cap="none" strike="noStrike">
                <a:solidFill>
                  <a:srgbClr val="000000"/>
                </a:solidFill>
                <a:latin typeface="Inter"/>
                <a:ea typeface="Inter"/>
                <a:cs typeface="Inter"/>
                <a:sym typeface="Inter"/>
              </a:defRPr>
            </a:lvl1pPr>
            <a:lvl2pPr lvl="1"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80" name="Google Shape;80;p30"/>
          <p:cNvSpPr txBox="1"/>
          <p:nvPr>
            <p:ph idx="2" type="subTitle"/>
          </p:nvPr>
        </p:nvSpPr>
        <p:spPr>
          <a:xfrm>
            <a:off x="720256" y="1608575"/>
            <a:ext cx="3794100" cy="2847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1400"/>
              <a:buFont typeface="Arial"/>
              <a:buChar char="■"/>
              <a:defRPr b="0" i="0" sz="1400" u="none" cap="none" strike="noStrike">
                <a:solidFill>
                  <a:srgbClr val="000000"/>
                </a:solidFill>
                <a:latin typeface="Inter"/>
                <a:ea typeface="Inter"/>
                <a:cs typeface="Inter"/>
                <a:sym typeface="Inter"/>
              </a:defRPr>
            </a:lvl1pPr>
            <a:lvl2pPr lvl="1" marR="0" rtl="0" algn="ctr">
              <a:lnSpc>
                <a:spcPct val="100000"/>
              </a:lnSpc>
              <a:spcBef>
                <a:spcPts val="160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9pPr>
          </a:lstStyle>
          <a:p/>
        </p:txBody>
      </p:sp>
      <p:sp>
        <p:nvSpPr>
          <p:cNvPr id="81" name="Google Shape;81;p30"/>
          <p:cNvSpPr txBox="1"/>
          <p:nvPr>
            <p:ph idx="3" type="subTitle"/>
          </p:nvPr>
        </p:nvSpPr>
        <p:spPr>
          <a:xfrm>
            <a:off x="719956" y="1294834"/>
            <a:ext cx="3794700" cy="408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2" name="Google Shape;82;p30"/>
          <p:cNvSpPr txBox="1"/>
          <p:nvPr>
            <p:ph idx="4" type="subTitle"/>
          </p:nvPr>
        </p:nvSpPr>
        <p:spPr>
          <a:xfrm>
            <a:off x="4629344" y="1294834"/>
            <a:ext cx="3794700" cy="408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3" name="Google Shape;83;p30"/>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84" name="Google Shape;84;p30"/>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5" name="Shape 85"/>
        <p:cNvGrpSpPr/>
        <p:nvPr/>
      </p:nvGrpSpPr>
      <p:grpSpPr>
        <a:xfrm>
          <a:off x="0" y="0"/>
          <a:ext cx="0" cy="0"/>
          <a:chOff x="0" y="0"/>
          <a:chExt cx="0" cy="0"/>
        </a:xfrm>
      </p:grpSpPr>
      <p:sp>
        <p:nvSpPr>
          <p:cNvPr id="86" name="Google Shape;86;p31"/>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87" name="Google Shape;87;p31"/>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33"/>
          <p:cNvSpPr txBox="1"/>
          <p:nvPr>
            <p:ph type="title"/>
          </p:nvPr>
        </p:nvSpPr>
        <p:spPr>
          <a:xfrm>
            <a:off x="720000" y="1413525"/>
            <a:ext cx="4294800" cy="209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0" i="0" sz="4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90" name="Google Shape;90;p33"/>
          <p:cNvSpPr txBox="1"/>
          <p:nvPr>
            <p:ph idx="1" type="subTitle"/>
          </p:nvPr>
        </p:nvSpPr>
        <p:spPr>
          <a:xfrm>
            <a:off x="720000" y="3508800"/>
            <a:ext cx="4294800" cy="1004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Inter"/>
                <a:ea typeface="Inter"/>
                <a:cs typeface="Inter"/>
                <a:sym typeface="Inter"/>
              </a:defRPr>
            </a:lvl1pPr>
            <a:lvl2pPr lvl="1"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1" name="Shape 9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92" name="Shape 92"/>
        <p:cNvGrpSpPr/>
        <p:nvPr/>
      </p:nvGrpSpPr>
      <p:grpSpPr>
        <a:xfrm>
          <a:off x="0" y="0"/>
          <a:ext cx="0" cy="0"/>
          <a:chOff x="0" y="0"/>
          <a:chExt cx="0" cy="0"/>
        </a:xfrm>
      </p:grpSpPr>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 name="Shape 8"/>
        <p:cNvGrpSpPr/>
        <p:nvPr/>
      </p:nvGrpSpPr>
      <p:grpSpPr>
        <a:xfrm>
          <a:off x="0" y="0"/>
          <a:ext cx="0" cy="0"/>
          <a:chOff x="0" y="0"/>
          <a:chExt cx="0" cy="0"/>
        </a:xfrm>
      </p:grpSpPr>
      <p:sp>
        <p:nvSpPr>
          <p:cNvPr id="9" name="Google Shape;9;p20"/>
          <p:cNvSpPr/>
          <p:nvPr/>
        </p:nvSpPr>
        <p:spPr>
          <a:xfrm>
            <a:off x="61546" y="0"/>
            <a:ext cx="9513277"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20"/>
          <p:cNvSpPr txBox="1"/>
          <p:nvPr>
            <p:ph idx="1" type="subTitle"/>
          </p:nvPr>
        </p:nvSpPr>
        <p:spPr>
          <a:xfrm>
            <a:off x="727531" y="2193177"/>
            <a:ext cx="23541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20"/>
          <p:cNvSpPr txBox="1"/>
          <p:nvPr>
            <p:ph idx="2" type="subTitle"/>
          </p:nvPr>
        </p:nvSpPr>
        <p:spPr>
          <a:xfrm>
            <a:off x="727531" y="3739399"/>
            <a:ext cx="23541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0"/>
          <p:cNvSpPr txBox="1"/>
          <p:nvPr>
            <p:ph idx="3" type="subTitle"/>
          </p:nvPr>
        </p:nvSpPr>
        <p:spPr>
          <a:xfrm>
            <a:off x="3399150" y="3739388"/>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20"/>
          <p:cNvSpPr txBox="1"/>
          <p:nvPr>
            <p:ph idx="4" type="subTitle"/>
          </p:nvPr>
        </p:nvSpPr>
        <p:spPr>
          <a:xfrm>
            <a:off x="3399150" y="2193175"/>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0"/>
          <p:cNvSpPr txBox="1"/>
          <p:nvPr>
            <p:ph idx="5" type="title"/>
          </p:nvPr>
        </p:nvSpPr>
        <p:spPr>
          <a:xfrm>
            <a:off x="745115" y="13955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6" name="Google Shape;16;p20"/>
          <p:cNvSpPr txBox="1"/>
          <p:nvPr>
            <p:ph idx="6" type="title"/>
          </p:nvPr>
        </p:nvSpPr>
        <p:spPr>
          <a:xfrm>
            <a:off x="3414634" y="29418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7" name="Google Shape;17;p20"/>
          <p:cNvSpPr txBox="1"/>
          <p:nvPr>
            <p:ph idx="7" type="title"/>
          </p:nvPr>
        </p:nvSpPr>
        <p:spPr>
          <a:xfrm>
            <a:off x="745115" y="29418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8" name="Google Shape;18;p20"/>
          <p:cNvSpPr txBox="1"/>
          <p:nvPr>
            <p:ph idx="8" type="title"/>
          </p:nvPr>
        </p:nvSpPr>
        <p:spPr>
          <a:xfrm>
            <a:off x="3414634" y="13955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9" name="Google Shape;19;p20"/>
          <p:cNvSpPr txBox="1"/>
          <p:nvPr>
            <p:ph idx="9" type="subTitle"/>
          </p:nvPr>
        </p:nvSpPr>
        <p:spPr>
          <a:xfrm>
            <a:off x="6066569" y="3739388"/>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20"/>
          <p:cNvSpPr txBox="1"/>
          <p:nvPr>
            <p:ph idx="13" type="subTitle"/>
          </p:nvPr>
        </p:nvSpPr>
        <p:spPr>
          <a:xfrm>
            <a:off x="6066569" y="2193175"/>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20"/>
          <p:cNvSpPr txBox="1"/>
          <p:nvPr>
            <p:ph idx="14" type="title"/>
          </p:nvPr>
        </p:nvSpPr>
        <p:spPr>
          <a:xfrm>
            <a:off x="6084153" y="29418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22" name="Google Shape;22;p20"/>
          <p:cNvSpPr txBox="1"/>
          <p:nvPr>
            <p:ph idx="15" type="title"/>
          </p:nvPr>
        </p:nvSpPr>
        <p:spPr>
          <a:xfrm>
            <a:off x="6084153" y="13955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23" name="Google Shape;23;p20"/>
          <p:cNvSpPr txBox="1"/>
          <p:nvPr>
            <p:ph idx="16" type="subTitle"/>
          </p:nvPr>
        </p:nvSpPr>
        <p:spPr>
          <a:xfrm>
            <a:off x="727531" y="1911775"/>
            <a:ext cx="23541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4" name="Google Shape;24;p20"/>
          <p:cNvSpPr txBox="1"/>
          <p:nvPr>
            <p:ph idx="17" type="subTitle"/>
          </p:nvPr>
        </p:nvSpPr>
        <p:spPr>
          <a:xfrm>
            <a:off x="727531" y="3458008"/>
            <a:ext cx="23541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5" name="Google Shape;25;p20"/>
          <p:cNvSpPr txBox="1"/>
          <p:nvPr>
            <p:ph idx="18" type="subTitle"/>
          </p:nvPr>
        </p:nvSpPr>
        <p:spPr>
          <a:xfrm>
            <a:off x="3399150" y="3457998"/>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6" name="Google Shape;26;p20"/>
          <p:cNvSpPr txBox="1"/>
          <p:nvPr>
            <p:ph idx="19" type="subTitle"/>
          </p:nvPr>
        </p:nvSpPr>
        <p:spPr>
          <a:xfrm>
            <a:off x="3399150" y="1911775"/>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7" name="Google Shape;27;p20"/>
          <p:cNvSpPr txBox="1"/>
          <p:nvPr>
            <p:ph idx="20" type="subTitle"/>
          </p:nvPr>
        </p:nvSpPr>
        <p:spPr>
          <a:xfrm>
            <a:off x="6066569" y="3457998"/>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8" name="Google Shape;28;p20"/>
          <p:cNvSpPr txBox="1"/>
          <p:nvPr>
            <p:ph idx="21" type="subTitle"/>
          </p:nvPr>
        </p:nvSpPr>
        <p:spPr>
          <a:xfrm>
            <a:off x="6066569" y="1911775"/>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9" name="Shape 29"/>
        <p:cNvGrpSpPr/>
        <p:nvPr/>
      </p:nvGrpSpPr>
      <p:grpSpPr>
        <a:xfrm>
          <a:off x="0" y="0"/>
          <a:ext cx="0" cy="0"/>
          <a:chOff x="0" y="0"/>
          <a:chExt cx="0" cy="0"/>
        </a:xfrm>
      </p:grpSpPr>
      <p:sp>
        <p:nvSpPr>
          <p:cNvPr id="30" name="Google Shape;30;p21"/>
          <p:cNvSpPr txBox="1"/>
          <p:nvPr>
            <p:ph type="title"/>
          </p:nvPr>
        </p:nvSpPr>
        <p:spPr>
          <a:xfrm>
            <a:off x="869274" y="1902775"/>
            <a:ext cx="4985425" cy="841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600"/>
              <a:buFont typeface="Arial"/>
              <a:buNone/>
              <a:defRPr b="1" i="0" sz="50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9pPr>
          </a:lstStyle>
          <a:p/>
        </p:txBody>
      </p:sp>
      <p:sp>
        <p:nvSpPr>
          <p:cNvPr id="31" name="Google Shape;31;p21"/>
          <p:cNvSpPr txBox="1"/>
          <p:nvPr>
            <p:ph idx="2" type="title"/>
          </p:nvPr>
        </p:nvSpPr>
        <p:spPr>
          <a:xfrm>
            <a:off x="869274" y="796775"/>
            <a:ext cx="3573299" cy="841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88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32" name="Google Shape;32;p21"/>
          <p:cNvSpPr txBox="1"/>
          <p:nvPr>
            <p:ph idx="1" type="subTitle"/>
          </p:nvPr>
        </p:nvSpPr>
        <p:spPr>
          <a:xfrm>
            <a:off x="869275" y="3011025"/>
            <a:ext cx="3573300" cy="713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lt1"/>
                </a:solidFill>
                <a:latin typeface="Inter"/>
                <a:ea typeface="Inter"/>
                <a:cs typeface="Inter"/>
                <a:sym typeface="Inter"/>
              </a:defRPr>
            </a:lvl1pPr>
            <a:lvl2pPr lvl="1"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ctr">
              <a:lnSpc>
                <a:spcPct val="100000"/>
              </a:lnSpc>
              <a:spcBef>
                <a:spcPts val="1600"/>
              </a:spcBef>
              <a:spcAft>
                <a:spcPts val="160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3" name="Shape 33"/>
        <p:cNvGrpSpPr/>
        <p:nvPr/>
      </p:nvGrpSpPr>
      <p:grpSpPr>
        <a:xfrm>
          <a:off x="0" y="0"/>
          <a:ext cx="0" cy="0"/>
          <a:chOff x="0" y="0"/>
          <a:chExt cx="0" cy="0"/>
        </a:xfrm>
      </p:grpSpPr>
      <p:sp>
        <p:nvSpPr>
          <p:cNvPr id="34" name="Google Shape;34;p22"/>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p22"/>
          <p:cNvSpPr txBox="1"/>
          <p:nvPr>
            <p:ph idx="1" type="subTitle"/>
          </p:nvPr>
        </p:nvSpPr>
        <p:spPr>
          <a:xfrm>
            <a:off x="641721" y="1582522"/>
            <a:ext cx="4606140" cy="676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22"/>
          <p:cNvSpPr txBox="1"/>
          <p:nvPr>
            <p:ph idx="2" type="subTitle"/>
          </p:nvPr>
        </p:nvSpPr>
        <p:spPr>
          <a:xfrm>
            <a:off x="641721" y="2702257"/>
            <a:ext cx="4606140" cy="67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7" name="Google Shape;37;p22"/>
          <p:cNvSpPr txBox="1"/>
          <p:nvPr>
            <p:ph idx="3" type="subTitle"/>
          </p:nvPr>
        </p:nvSpPr>
        <p:spPr>
          <a:xfrm>
            <a:off x="641721" y="3823192"/>
            <a:ext cx="4606140" cy="67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22"/>
          <p:cNvSpPr txBox="1"/>
          <p:nvPr>
            <p:ph idx="4" type="subTitle"/>
          </p:nvPr>
        </p:nvSpPr>
        <p:spPr>
          <a:xfrm>
            <a:off x="641721" y="1241275"/>
            <a:ext cx="4606140" cy="530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1"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l">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39" name="Google Shape;39;p22"/>
          <p:cNvSpPr txBox="1"/>
          <p:nvPr>
            <p:ph idx="5" type="subTitle"/>
          </p:nvPr>
        </p:nvSpPr>
        <p:spPr>
          <a:xfrm>
            <a:off x="641721" y="2350127"/>
            <a:ext cx="4606140" cy="52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1"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l">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40" name="Google Shape;40;p22"/>
          <p:cNvSpPr txBox="1"/>
          <p:nvPr>
            <p:ph idx="6" type="subTitle"/>
          </p:nvPr>
        </p:nvSpPr>
        <p:spPr>
          <a:xfrm>
            <a:off x="641721" y="3470626"/>
            <a:ext cx="4606140" cy="52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1"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l">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41" name="Google Shape;41;p22"/>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2"/>
        </a:solidFill>
      </p:bgPr>
    </p:bg>
    <p:spTree>
      <p:nvGrpSpPr>
        <p:cNvPr id="42" name="Shape 42"/>
        <p:cNvGrpSpPr/>
        <p:nvPr/>
      </p:nvGrpSpPr>
      <p:grpSpPr>
        <a:xfrm>
          <a:off x="0" y="0"/>
          <a:ext cx="0" cy="0"/>
          <a:chOff x="0" y="0"/>
          <a:chExt cx="0" cy="0"/>
        </a:xfrm>
      </p:grpSpPr>
      <p:sp>
        <p:nvSpPr>
          <p:cNvPr id="43" name="Google Shape;43;p32"/>
          <p:cNvSpPr txBox="1"/>
          <p:nvPr>
            <p:ph type="title"/>
          </p:nvPr>
        </p:nvSpPr>
        <p:spPr>
          <a:xfrm>
            <a:off x="1883694" y="782371"/>
            <a:ext cx="5376600" cy="1058700"/>
          </a:xfrm>
          <a:prstGeom prst="rect">
            <a:avLst/>
          </a:prstGeom>
          <a:noFill/>
          <a:ln>
            <a:noFill/>
          </a:ln>
        </p:spPr>
        <p:txBody>
          <a:bodyPr anchorCtr="0" anchor="t" bIns="91425" lIns="91425" spcFirstLastPara="1" rIns="91425" wrap="square" tIns="91425">
            <a:noAutofit/>
          </a:bodyPr>
          <a:lstStyle>
            <a:lvl1pPr lvl="0" marR="0" rtl="0" algn="ctr">
              <a:lnSpc>
                <a:spcPct val="80000"/>
              </a:lnSpc>
              <a:spcBef>
                <a:spcPts val="0"/>
              </a:spcBef>
              <a:spcAft>
                <a:spcPts val="0"/>
              </a:spcAft>
              <a:buClr>
                <a:srgbClr val="000000"/>
              </a:buClr>
              <a:buSzPts val="3000"/>
              <a:buFont typeface="Arial"/>
              <a:buNone/>
              <a:defRPr b="1" i="0" sz="75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44" name="Google Shape;44;p32"/>
          <p:cNvSpPr txBox="1"/>
          <p:nvPr>
            <p:ph idx="1" type="subTitle"/>
          </p:nvPr>
        </p:nvSpPr>
        <p:spPr>
          <a:xfrm>
            <a:off x="1883706" y="1890775"/>
            <a:ext cx="5376600" cy="1175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sor 1ra Jerarquía">
  <p:cSld name="SECTION_HEADER_1">
    <p:bg>
      <p:bgPr>
        <a:solidFill>
          <a:srgbClr val="3B85FF"/>
        </a:solidFill>
      </p:bgPr>
    </p:bg>
    <p:spTree>
      <p:nvGrpSpPr>
        <p:cNvPr id="45" name="Shape 45"/>
        <p:cNvGrpSpPr/>
        <p:nvPr/>
      </p:nvGrpSpPr>
      <p:grpSpPr>
        <a:xfrm>
          <a:off x="0" y="0"/>
          <a:ext cx="0" cy="0"/>
          <a:chOff x="0" y="0"/>
          <a:chExt cx="0" cy="0"/>
        </a:xfrm>
      </p:grpSpPr>
      <p:sp>
        <p:nvSpPr>
          <p:cNvPr id="46" name="Google Shape;46;g2f789168b6d_0_88"/>
          <p:cNvSpPr txBox="1"/>
          <p:nvPr>
            <p:ph idx="1" type="subTitle"/>
          </p:nvPr>
        </p:nvSpPr>
        <p:spPr>
          <a:xfrm>
            <a:off x="610450" y="1723675"/>
            <a:ext cx="7749900" cy="439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p:txBody>
      </p:sp>
      <p:sp>
        <p:nvSpPr>
          <p:cNvPr id="47" name="Google Shape;47;g2f789168b6d_0_88"/>
          <p:cNvSpPr txBox="1"/>
          <p:nvPr>
            <p:ph type="title"/>
          </p:nvPr>
        </p:nvSpPr>
        <p:spPr>
          <a:xfrm>
            <a:off x="599700" y="2063900"/>
            <a:ext cx="7749900" cy="1337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3000" u="none" cap="none" strike="noStrike">
                <a:solidFill>
                  <a:srgbClr val="FFFFFF"/>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48" name="Shape 48"/>
        <p:cNvGrpSpPr/>
        <p:nvPr/>
      </p:nvGrpSpPr>
      <p:grpSpPr>
        <a:xfrm>
          <a:off x="0" y="0"/>
          <a:ext cx="0" cy="0"/>
          <a:chOff x="0" y="0"/>
          <a:chExt cx="0" cy="0"/>
        </a:xfrm>
      </p:grpSpPr>
      <p:sp>
        <p:nvSpPr>
          <p:cNvPr id="49" name="Google Shape;49;p19"/>
          <p:cNvSpPr txBox="1"/>
          <p:nvPr>
            <p:ph type="ctrTitle"/>
          </p:nvPr>
        </p:nvSpPr>
        <p:spPr>
          <a:xfrm>
            <a:off x="1023750" y="1320975"/>
            <a:ext cx="7096800" cy="22269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000000"/>
              </a:buClr>
              <a:buSzPts val="5200"/>
              <a:buFont typeface="Arial"/>
              <a:buNone/>
              <a:defRPr b="1" i="0" sz="50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9pPr>
          </a:lstStyle>
          <a:p/>
        </p:txBody>
      </p:sp>
      <p:sp>
        <p:nvSpPr>
          <p:cNvPr id="50" name="Google Shape;50;p19"/>
          <p:cNvSpPr txBox="1"/>
          <p:nvPr>
            <p:ph idx="1" type="subTitle"/>
          </p:nvPr>
        </p:nvSpPr>
        <p:spPr>
          <a:xfrm>
            <a:off x="1023750" y="3588575"/>
            <a:ext cx="6271200" cy="475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1" name="Google Shape;51;p19"/>
          <p:cNvSpPr/>
          <p:nvPr/>
        </p:nvSpPr>
        <p:spPr>
          <a:xfrm>
            <a:off x="7924800" y="0"/>
            <a:ext cx="1219200" cy="85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2" name="Google Shape;52;p19"/>
          <p:cNvPicPr preferRelativeResize="0"/>
          <p:nvPr/>
        </p:nvPicPr>
        <p:blipFill rotWithShape="1">
          <a:blip r:embed="rId2">
            <a:alphaModFix/>
          </a:blip>
          <a:srcRect b="0" l="0" r="0" t="0"/>
          <a:stretch/>
        </p:blipFill>
        <p:spPr>
          <a:xfrm>
            <a:off x="7924800" y="231775"/>
            <a:ext cx="1038313" cy="38735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27"/>
          <p:cNvSpPr/>
          <p:nvPr>
            <p:ph idx="2" type="pic"/>
          </p:nvPr>
        </p:nvSpPr>
        <p:spPr>
          <a:xfrm>
            <a:off x="0" y="0"/>
            <a:ext cx="9144000" cy="5143500"/>
          </a:xfrm>
          <a:prstGeom prst="rect">
            <a:avLst/>
          </a:prstGeom>
          <a:noFill/>
          <a:ln>
            <a:noFill/>
          </a:ln>
        </p:spPr>
      </p:sp>
      <p:sp>
        <p:nvSpPr>
          <p:cNvPr id="55" name="Google Shape;55;p27"/>
          <p:cNvSpPr txBox="1"/>
          <p:nvPr>
            <p:ph type="title"/>
          </p:nvPr>
        </p:nvSpPr>
        <p:spPr>
          <a:xfrm>
            <a:off x="2452325" y="3344975"/>
            <a:ext cx="4239300" cy="1263600"/>
          </a:xfrm>
          <a:prstGeom prst="rect">
            <a:avLst/>
          </a:prstGeom>
          <a:solidFill>
            <a:schemeClr val="lt1"/>
          </a:solid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6" name="Shape 56"/>
        <p:cNvGrpSpPr/>
        <p:nvPr/>
      </p:nvGrpSpPr>
      <p:grpSpPr>
        <a:xfrm>
          <a:off x="0" y="0"/>
          <a:ext cx="0" cy="0"/>
          <a:chOff x="0" y="0"/>
          <a:chExt cx="0" cy="0"/>
        </a:xfrm>
      </p:grpSpPr>
      <p:sp>
        <p:nvSpPr>
          <p:cNvPr id="57" name="Google Shape;57;p23"/>
          <p:cNvSpPr txBox="1"/>
          <p:nvPr>
            <p:ph type="title"/>
          </p:nvPr>
        </p:nvSpPr>
        <p:spPr>
          <a:xfrm>
            <a:off x="4327725" y="3744550"/>
            <a:ext cx="4103100" cy="643200"/>
          </a:xfrm>
          <a:prstGeom prst="rect">
            <a:avLst/>
          </a:prstGeom>
          <a:noFill/>
          <a:ln>
            <a:noFill/>
          </a:ln>
        </p:spPr>
        <p:txBody>
          <a:bodyPr anchorCtr="0" anchor="t" bIns="91425" lIns="91425" spcFirstLastPara="1" rIns="91425" wrap="square" tIns="91425">
            <a:noAutofit/>
          </a:bodyPr>
          <a:lstStyle>
            <a:lvl1pPr lvl="0" marR="0" rtl="0" algn="r">
              <a:lnSpc>
                <a:spcPct val="115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58" name="Google Shape;58;p23"/>
          <p:cNvSpPr txBox="1"/>
          <p:nvPr>
            <p:ph idx="1" type="subTitle"/>
          </p:nvPr>
        </p:nvSpPr>
        <p:spPr>
          <a:xfrm>
            <a:off x="684525" y="2011625"/>
            <a:ext cx="7746300" cy="1698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rgbClr val="000000"/>
              </a:buClr>
              <a:buSzPts val="3000"/>
              <a:buFont typeface="Arial"/>
              <a:buNone/>
              <a:defRPr b="0" i="0" sz="3000" u="none" cap="none" strike="noStrike">
                <a:solidFill>
                  <a:srgbClr val="000000"/>
                </a:solidFill>
                <a:latin typeface="Inter"/>
                <a:ea typeface="Inter"/>
                <a:cs typeface="Inter"/>
                <a:sym typeface="Inter"/>
              </a:defRPr>
            </a:lvl1pPr>
            <a:lvl2pPr lvl="1"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2F2F2"/>
        </a:solidFill>
      </p:bgPr>
    </p:bg>
    <p:spTree>
      <p:nvGrpSpPr>
        <p:cNvPr id="5" name="Shape 5"/>
        <p:cNvGrpSpPr/>
        <p:nvPr/>
      </p:nvGrpSpPr>
      <p:grpSpPr>
        <a:xfrm>
          <a:off x="0" y="0"/>
          <a:ext cx="0" cy="0"/>
          <a:chOff x="0" y="0"/>
          <a:chExt cx="0" cy="0"/>
        </a:xfrm>
      </p:grpSpPr>
      <p:pic>
        <p:nvPicPr>
          <p:cNvPr id="6" name="Google Shape;6;p17"/>
          <p:cNvPicPr preferRelativeResize="0"/>
          <p:nvPr/>
        </p:nvPicPr>
        <p:blipFill rotWithShape="1">
          <a:blip r:embed="rId1">
            <a:alphaModFix/>
          </a:blip>
          <a:srcRect b="0" l="0" r="0" t="0"/>
          <a:stretch/>
        </p:blipFill>
        <p:spPr>
          <a:xfrm>
            <a:off x="8575762" y="231289"/>
            <a:ext cx="387351" cy="3873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85">
          <p15:clr>
            <a:srgbClr val="F26B43"/>
          </p15:clr>
        </p15:guide>
        <p15:guide id="3" pos="5375">
          <p15:clr>
            <a:srgbClr val="F26B43"/>
          </p15:clr>
        </p15:guide>
        <p15:guide id="4" orient="horz">
          <p15:clr>
            <a:srgbClr val="F26B43"/>
          </p15:clr>
        </p15:guide>
        <p15:guide id="5" orient="horz" pos="3240">
          <p15:clr>
            <a:srgbClr val="F26B43"/>
          </p15:clr>
        </p15:guide>
        <p15:guide id="6" orient="horz" pos="3003">
          <p15:clr>
            <a:srgbClr val="F26B43"/>
          </p15:clr>
        </p15:guide>
        <p15:guide id="7" orient="horz" pos="237">
          <p15:clr>
            <a:srgbClr val="F26B43"/>
          </p15:clr>
        </p15:guide>
        <p15:guide id="8" orient="horz" pos="486">
          <p15:clr>
            <a:srgbClr val="F26B43"/>
          </p15:clr>
        </p15:guide>
        <p15:guide id="9">
          <p15:clr>
            <a:srgbClr val="F26B43"/>
          </p15:clr>
        </p15:guide>
        <p15:guide id="10" pos="5760">
          <p15:clr>
            <a:srgbClr val="F26B43"/>
          </p15:clr>
        </p15:guide>
        <p15:guide id="11"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www.youtube.com/watch?v=MSSf954u_jU"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youtube.com/watch?v=u2Ms34GE14U"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aula.nodoeafit.com/contenido/2425/metodos-htt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play.kahoot.it/v2/?quizId=aca2e61d-c60c-490b-a657-3f478d8490df&amp;hostId=379d0ceb-52e5-4d5d-842d-80126757ba04" TargetMode="External"/><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forms.gle/CoCmGLS4BQnRJjfk9" TargetMode="External"/><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0" y="0"/>
            <a:ext cx="9144000"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98" name="Google Shape;98;p1"/>
          <p:cNvPicPr preferRelativeResize="0"/>
          <p:nvPr/>
        </p:nvPicPr>
        <p:blipFill rotWithShape="1">
          <a:blip r:embed="rId3">
            <a:alphaModFix/>
          </a:blip>
          <a:srcRect b="0" l="0" r="0" t="0"/>
          <a:stretch/>
        </p:blipFill>
        <p:spPr>
          <a:xfrm>
            <a:off x="2225675" y="1879600"/>
            <a:ext cx="4692650" cy="9452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1883694" y="2143085"/>
            <a:ext cx="5376600" cy="1058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000"/>
              <a:buNone/>
            </a:pPr>
            <a:r>
              <a:rPr lang="es-CO"/>
              <a:t>GRACIAS</a:t>
            </a:r>
            <a:r>
              <a:rPr lang="es-CO">
                <a:solidFill>
                  <a:schemeClr val="dk2"/>
                </a:solidFill>
              </a:rPr>
              <a:t>!</a:t>
            </a:r>
            <a:endParaRPr>
              <a:solidFill>
                <a:schemeClr val="dk2"/>
              </a:solidFill>
            </a:endParaRPr>
          </a:p>
        </p:txBody>
      </p:sp>
      <p:sp>
        <p:nvSpPr>
          <p:cNvPr id="166" name="Google Shape;166;p16"/>
          <p:cNvSpPr txBox="1"/>
          <p:nvPr/>
        </p:nvSpPr>
        <p:spPr>
          <a:xfrm>
            <a:off x="1883694" y="4015829"/>
            <a:ext cx="5376600" cy="345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0" i="0" lang="es-CO" sz="1200" u="none" cap="none" strike="noStrike">
                <a:solidFill>
                  <a:schemeClr val="dk1"/>
                </a:solidFill>
                <a:latin typeface="Inter"/>
                <a:ea typeface="Inter"/>
                <a:cs typeface="Inter"/>
                <a:sym typeface="Inter"/>
              </a:rPr>
              <a:t>Please keep this slide for attribution</a:t>
            </a:r>
            <a:endParaRPr b="0" i="0" sz="1200" u="none" cap="none" strike="noStrike">
              <a:solidFill>
                <a:schemeClr val="dk1"/>
              </a:solidFill>
              <a:latin typeface="Inter"/>
              <a:ea typeface="Inter"/>
              <a:cs typeface="Inter"/>
              <a:sym typeface="Inter"/>
            </a:endParaRPr>
          </a:p>
        </p:txBody>
      </p:sp>
      <p:pic>
        <p:nvPicPr>
          <p:cNvPr id="167" name="Google Shape;167;p16"/>
          <p:cNvPicPr preferRelativeResize="0"/>
          <p:nvPr/>
        </p:nvPicPr>
        <p:blipFill rotWithShape="1">
          <a:blip r:embed="rId3">
            <a:alphaModFix/>
          </a:blip>
          <a:srcRect b="0" l="0" r="0" t="0"/>
          <a:stretch/>
        </p:blipFill>
        <p:spPr>
          <a:xfrm>
            <a:off x="6531550" y="2531050"/>
            <a:ext cx="2612450" cy="261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2" name="Shape 102"/>
        <p:cNvGrpSpPr/>
        <p:nvPr/>
      </p:nvGrpSpPr>
      <p:grpSpPr>
        <a:xfrm>
          <a:off x="0" y="0"/>
          <a:ext cx="0" cy="0"/>
          <a:chOff x="0" y="0"/>
          <a:chExt cx="0" cy="0"/>
        </a:xfrm>
      </p:grpSpPr>
      <p:sp>
        <p:nvSpPr>
          <p:cNvPr id="103" name="Google Shape;103;p3"/>
          <p:cNvSpPr txBox="1"/>
          <p:nvPr>
            <p:ph type="title"/>
          </p:nvPr>
        </p:nvSpPr>
        <p:spPr>
          <a:xfrm>
            <a:off x="611200" y="2469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O"/>
              <a:t>AGENDA</a:t>
            </a:r>
            <a:endParaRPr>
              <a:solidFill>
                <a:schemeClr val="dk2"/>
              </a:solidFill>
            </a:endParaRPr>
          </a:p>
        </p:txBody>
      </p:sp>
      <p:sp>
        <p:nvSpPr>
          <p:cNvPr id="104" name="Google Shape;104;p3"/>
          <p:cNvSpPr txBox="1"/>
          <p:nvPr>
            <p:ph idx="5" type="title"/>
          </p:nvPr>
        </p:nvSpPr>
        <p:spPr>
          <a:xfrm>
            <a:off x="727531" y="1348279"/>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01</a:t>
            </a:r>
            <a:endParaRPr/>
          </a:p>
        </p:txBody>
      </p:sp>
      <p:sp>
        <p:nvSpPr>
          <p:cNvPr id="105" name="Google Shape;105;p3"/>
          <p:cNvSpPr txBox="1"/>
          <p:nvPr>
            <p:ph idx="7" type="title"/>
          </p:nvPr>
        </p:nvSpPr>
        <p:spPr>
          <a:xfrm>
            <a:off x="727531" y="2992546"/>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04</a:t>
            </a:r>
            <a:endParaRPr/>
          </a:p>
        </p:txBody>
      </p:sp>
      <p:sp>
        <p:nvSpPr>
          <p:cNvPr id="106" name="Google Shape;106;p3"/>
          <p:cNvSpPr txBox="1"/>
          <p:nvPr>
            <p:ph idx="8" type="title"/>
          </p:nvPr>
        </p:nvSpPr>
        <p:spPr>
          <a:xfrm>
            <a:off x="2972650" y="1348279"/>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02</a:t>
            </a:r>
            <a:endParaRPr/>
          </a:p>
        </p:txBody>
      </p:sp>
      <p:sp>
        <p:nvSpPr>
          <p:cNvPr id="107" name="Google Shape;107;p3"/>
          <p:cNvSpPr txBox="1"/>
          <p:nvPr>
            <p:ph idx="15" type="title"/>
          </p:nvPr>
        </p:nvSpPr>
        <p:spPr>
          <a:xfrm>
            <a:off x="5959094" y="1297754"/>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03</a:t>
            </a:r>
            <a:endParaRPr/>
          </a:p>
        </p:txBody>
      </p:sp>
      <p:sp>
        <p:nvSpPr>
          <p:cNvPr id="108" name="Google Shape;108;p3"/>
          <p:cNvSpPr txBox="1"/>
          <p:nvPr>
            <p:ph idx="16" type="subTitle"/>
          </p:nvPr>
        </p:nvSpPr>
        <p:spPr>
          <a:xfrm>
            <a:off x="1235850" y="1468050"/>
            <a:ext cx="1899300" cy="1587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Que Base de Datos Elegir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Arial"/>
              <a:buNone/>
            </a:pPr>
            <a:r>
              <a:t/>
            </a:r>
            <a:endParaRPr b="1"/>
          </a:p>
        </p:txBody>
      </p:sp>
      <p:sp>
        <p:nvSpPr>
          <p:cNvPr id="109" name="Google Shape;109;p3"/>
          <p:cNvSpPr txBox="1"/>
          <p:nvPr>
            <p:ph idx="17" type="subTitle"/>
          </p:nvPr>
        </p:nvSpPr>
        <p:spPr>
          <a:xfrm>
            <a:off x="1340650" y="2822250"/>
            <a:ext cx="2354100" cy="1677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REST API</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SzPts val="2400"/>
              <a:buFont typeface="Bebas Neue"/>
              <a:buNone/>
            </a:pPr>
            <a:r>
              <a:t/>
            </a:r>
            <a:endParaRPr b="1"/>
          </a:p>
        </p:txBody>
      </p:sp>
      <p:sp>
        <p:nvSpPr>
          <p:cNvPr id="110" name="Google Shape;110;p3"/>
          <p:cNvSpPr txBox="1"/>
          <p:nvPr>
            <p:ph idx="19" type="subTitle"/>
          </p:nvPr>
        </p:nvSpPr>
        <p:spPr>
          <a:xfrm>
            <a:off x="3445700" y="1526825"/>
            <a:ext cx="2513400" cy="1587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API</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Arial"/>
              <a:buNone/>
            </a:pPr>
            <a:r>
              <a:t/>
            </a:r>
            <a:endParaRPr b="1"/>
          </a:p>
          <a:p>
            <a:pPr indent="0" lvl="0" marL="0" rtl="0" algn="l">
              <a:lnSpc>
                <a:spcPct val="100000"/>
              </a:lnSpc>
              <a:spcBef>
                <a:spcPts val="0"/>
              </a:spcBef>
              <a:spcAft>
                <a:spcPts val="0"/>
              </a:spcAft>
              <a:buClr>
                <a:schemeClr val="dk1"/>
              </a:buClr>
              <a:buSzPts val="2400"/>
              <a:buFont typeface="Arial"/>
              <a:buNone/>
            </a:pPr>
            <a:r>
              <a:t/>
            </a:r>
            <a:endParaRPr b="1"/>
          </a:p>
          <a:p>
            <a:pPr indent="0" lvl="0" marL="0" rtl="0" algn="l">
              <a:lnSpc>
                <a:spcPct val="100000"/>
              </a:lnSpc>
              <a:spcBef>
                <a:spcPts val="0"/>
              </a:spcBef>
              <a:spcAft>
                <a:spcPts val="0"/>
              </a:spcAft>
              <a:buSzPts val="2400"/>
              <a:buFont typeface="Bebas Neue"/>
              <a:buNone/>
            </a:pPr>
            <a:r>
              <a:t/>
            </a:r>
            <a:endParaRPr b="1"/>
          </a:p>
        </p:txBody>
      </p:sp>
      <p:sp>
        <p:nvSpPr>
          <p:cNvPr id="111" name="Google Shape;111;p3"/>
          <p:cNvSpPr txBox="1"/>
          <p:nvPr>
            <p:ph idx="21" type="subTitle"/>
          </p:nvPr>
        </p:nvSpPr>
        <p:spPr>
          <a:xfrm>
            <a:off x="6067575" y="1680575"/>
            <a:ext cx="3242700" cy="114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¿Qué es HTTP?</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SzPts val="2400"/>
              <a:buFont typeface="Bebas Neue"/>
              <a:buNone/>
            </a:pPr>
            <a:r>
              <a:t/>
            </a:r>
            <a:endParaRPr b="1"/>
          </a:p>
        </p:txBody>
      </p:sp>
      <p:pic>
        <p:nvPicPr>
          <p:cNvPr id="112" name="Google Shape;112;p3"/>
          <p:cNvPicPr preferRelativeResize="0"/>
          <p:nvPr/>
        </p:nvPicPr>
        <p:blipFill rotWithShape="1">
          <a:blip r:embed="rId3">
            <a:alphaModFix/>
          </a:blip>
          <a:srcRect b="0" l="0" r="0" t="0"/>
          <a:stretch/>
        </p:blipFill>
        <p:spPr>
          <a:xfrm>
            <a:off x="7915225" y="85726"/>
            <a:ext cx="1300925" cy="1371575"/>
          </a:xfrm>
          <a:prstGeom prst="rect">
            <a:avLst/>
          </a:prstGeom>
          <a:noFill/>
          <a:ln>
            <a:noFill/>
          </a:ln>
        </p:spPr>
      </p:pic>
      <p:sp>
        <p:nvSpPr>
          <p:cNvPr id="113" name="Google Shape;113;p3"/>
          <p:cNvSpPr txBox="1"/>
          <p:nvPr>
            <p:ph idx="7" type="title"/>
          </p:nvPr>
        </p:nvSpPr>
        <p:spPr>
          <a:xfrm>
            <a:off x="3849906" y="3027546"/>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05</a:t>
            </a:r>
            <a:endParaRPr/>
          </a:p>
        </p:txBody>
      </p:sp>
      <p:sp>
        <p:nvSpPr>
          <p:cNvPr id="114" name="Google Shape;114;p3"/>
          <p:cNvSpPr txBox="1"/>
          <p:nvPr>
            <p:ph idx="17" type="subTitle"/>
          </p:nvPr>
        </p:nvSpPr>
        <p:spPr>
          <a:xfrm>
            <a:off x="4264225" y="3412750"/>
            <a:ext cx="2354100" cy="114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Verbos HTTP (Métodos HTTP)</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SzPts val="2400"/>
              <a:buFont typeface="Bebas Neue"/>
              <a:buNone/>
            </a:pPr>
            <a:r>
              <a:t/>
            </a:r>
            <a:endParaRPr b="1"/>
          </a:p>
        </p:txBody>
      </p:sp>
      <p:sp>
        <p:nvSpPr>
          <p:cNvPr id="115" name="Google Shape;115;p3"/>
          <p:cNvSpPr txBox="1"/>
          <p:nvPr>
            <p:ph idx="7" type="title"/>
          </p:nvPr>
        </p:nvSpPr>
        <p:spPr>
          <a:xfrm>
            <a:off x="6195106" y="2928409"/>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ff9a7db458_0_7"/>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¿Qué gestor de base de Datos elegir para un proyecto ?</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1100"/>
              <a:buNone/>
            </a:pPr>
            <a:r>
              <a:t/>
            </a:r>
            <a:endParaRPr b="0" sz="1100">
              <a:solidFill>
                <a:schemeClr val="dk1"/>
              </a:solidFill>
            </a:endParaRPr>
          </a:p>
        </p:txBody>
      </p:sp>
      <p:pic>
        <p:nvPicPr>
          <p:cNvPr descr="Una de las tareas más difíciles que nos tocan como desarrollador ese elegir que motor de bases de datos usar a la hora de iniciar o mejorar un proyecto. En este vídeo veremos que gestor de bases de datos elegir de acuerdo al teorema CAP. &#10;Los elementos a tener en cuenta para elegir un mecanismo de persistencia rondan entorno a la Consistencia, Disponibilidad y posibilidad de Particionamiento deseadas.&#10;En sistemas grandes, se requieren mecanismos de persistencia que pueden escalar a la par de los servicios que implementan la lógica del negocio.&#10;&#10;En este vídeo hablaremos del teorema CAP, la conjetura de Brewer y veremos algunos ejemplos de motores de bases de datos que podemos usar de acuerdo al mismo.&#10;&#10;En nuestro blog https://sacavix.com tenemos un artículo en el que hablamos de este tema.&#10;&#10;Si deseas aprender más sobre microservicios te invitamos a darle una mirada a nuestro libro &quot;Patrones para la implementación de una arquitectura microservicios&quot;, mira de que trata acá: https://sacavix.com/patrones-para-la-implementacion-de-una-arquitectura-basada-en-microservicios/&#10;&#10;#bbdd, #cap, #brewer, #microservicios" id="121" name="Google Shape;121;g2ff9a7db458_0_7" title="¿Qué gestor de bases de datos elegir para un proyecto?">
            <a:hlinkClick r:id="rId3"/>
          </p:cNvPr>
          <p:cNvPicPr preferRelativeResize="0"/>
          <p:nvPr/>
        </p:nvPicPr>
        <p:blipFill>
          <a:blip r:embed="rId4">
            <a:alphaModFix/>
          </a:blip>
          <a:stretch>
            <a:fillRect/>
          </a:stretch>
        </p:blipFill>
        <p:spPr>
          <a:xfrm>
            <a:off x="2300450" y="1651479"/>
            <a:ext cx="4921800" cy="276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06002396d9_0_14"/>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a:t>
            </a:r>
            <a:r>
              <a:rPr lang="es-CO">
                <a:solidFill>
                  <a:schemeClr val="dk1"/>
                </a:solidFill>
              </a:rPr>
              <a:t>Qué es HTTP</a:t>
            </a:r>
            <a:r>
              <a:rPr lang="es-CO">
                <a:solidFill>
                  <a:schemeClr val="dk1"/>
                </a:solidFill>
              </a:rPr>
              <a:t>?</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1100"/>
              <a:buNone/>
            </a:pPr>
            <a:r>
              <a:rPr lang="es-CO" sz="1500">
                <a:solidFill>
                  <a:schemeClr val="dk1"/>
                </a:solidFill>
              </a:rPr>
              <a:t>Definición</a:t>
            </a:r>
            <a:r>
              <a:rPr b="0" lang="es-CO" sz="1500">
                <a:solidFill>
                  <a:schemeClr val="dk1"/>
                </a:solidFill>
              </a:rPr>
              <a:t>: HTTP (Hypertext Transfer Protocol) es el protocolo que permite la comunicación entre un cliente (como un navegador web) y un servidor.</a:t>
            </a:r>
            <a:endParaRPr b="0" sz="1500">
              <a:solidFill>
                <a:schemeClr val="dk1"/>
              </a:solidFill>
            </a:endParaRPr>
          </a:p>
          <a:p>
            <a:pPr indent="0" lvl="0" marL="0" rtl="0" algn="l">
              <a:spcBef>
                <a:spcPts val="0"/>
              </a:spcBef>
              <a:spcAft>
                <a:spcPts val="0"/>
              </a:spcAft>
              <a:buSzPts val="1100"/>
              <a:buNone/>
            </a:pPr>
            <a:r>
              <a:t/>
            </a:r>
            <a:endParaRPr b="0" sz="1500">
              <a:solidFill>
                <a:schemeClr val="dk1"/>
              </a:solidFill>
            </a:endParaRPr>
          </a:p>
          <a:p>
            <a:pPr indent="0" lvl="0" marL="0" rtl="0" algn="l">
              <a:spcBef>
                <a:spcPts val="0"/>
              </a:spcBef>
              <a:spcAft>
                <a:spcPts val="0"/>
              </a:spcAft>
              <a:buSzPts val="1100"/>
              <a:buNone/>
            </a:pPr>
            <a:r>
              <a:rPr lang="es-CO" sz="1500">
                <a:solidFill>
                  <a:schemeClr val="dk1"/>
                </a:solidFill>
              </a:rPr>
              <a:t>Ejemplo cotidiano</a:t>
            </a:r>
            <a:r>
              <a:rPr b="0" lang="es-CO" sz="1500">
                <a:solidFill>
                  <a:schemeClr val="dk1"/>
                </a:solidFill>
              </a:rPr>
              <a:t>: Es como cuando pides una pizza (cliente) y el restaurante (servidor) te la envía a tu casa.</a:t>
            </a:r>
            <a:endParaRPr b="0" sz="1500">
              <a:solidFill>
                <a:schemeClr val="dk1"/>
              </a:solidFill>
            </a:endParaRPr>
          </a:p>
          <a:p>
            <a:pPr indent="0" lvl="0" marL="0" rtl="0" algn="l">
              <a:spcBef>
                <a:spcPts val="0"/>
              </a:spcBef>
              <a:spcAft>
                <a:spcPts val="0"/>
              </a:spcAft>
              <a:buSzPts val="1100"/>
              <a:buNone/>
            </a:pPr>
            <a:r>
              <a:t/>
            </a:r>
            <a:endParaRPr b="0" sz="1500">
              <a:solidFill>
                <a:schemeClr val="dk1"/>
              </a:solidFill>
            </a:endParaRPr>
          </a:p>
          <a:p>
            <a:pPr indent="0" lvl="0" marL="0" rtl="0" algn="l">
              <a:spcBef>
                <a:spcPts val="0"/>
              </a:spcBef>
              <a:spcAft>
                <a:spcPts val="0"/>
              </a:spcAft>
              <a:buSzPts val="1100"/>
              <a:buNone/>
            </a:pPr>
            <a:r>
              <a:t/>
            </a:r>
            <a:endParaRPr b="0" sz="1500">
              <a:solidFill>
                <a:schemeClr val="dk1"/>
              </a:solidFill>
            </a:endParaRPr>
          </a:p>
          <a:p>
            <a:pPr indent="0" lvl="0" marL="0" rtl="0" algn="l">
              <a:spcBef>
                <a:spcPts val="0"/>
              </a:spcBef>
              <a:spcAft>
                <a:spcPts val="0"/>
              </a:spcAft>
              <a:buSzPts val="1100"/>
              <a:buNone/>
            </a:pPr>
            <a:r>
              <a:rPr lang="es-CO" sz="1500">
                <a:solidFill>
                  <a:schemeClr val="dk1"/>
                </a:solidFill>
              </a:rPr>
              <a:t>Función clave</a:t>
            </a:r>
            <a:r>
              <a:rPr b="0" lang="es-CO" sz="1500">
                <a:solidFill>
                  <a:schemeClr val="dk1"/>
                </a:solidFill>
              </a:rPr>
              <a:t>: Facilita la transferencia de información (páginas web, imágenes, etc.).</a:t>
            </a:r>
            <a:endParaRPr b="0" sz="1500">
              <a:solidFill>
                <a:schemeClr val="dk1"/>
              </a:solidFill>
            </a:endParaRPr>
          </a:p>
          <a:p>
            <a:pPr indent="0" lvl="0" marL="0" rtl="0" algn="l">
              <a:spcBef>
                <a:spcPts val="0"/>
              </a:spcBef>
              <a:spcAft>
                <a:spcPts val="0"/>
              </a:spcAft>
              <a:buSzPts val="1100"/>
              <a:buNone/>
            </a:pPr>
            <a:r>
              <a:t/>
            </a:r>
            <a:endParaRPr sz="1100">
              <a:solidFill>
                <a:schemeClr val="dk1"/>
              </a:solidFill>
            </a:endParaRPr>
          </a:p>
          <a:p>
            <a:pPr indent="0" lvl="0" marL="0" rtl="0" algn="l">
              <a:spcBef>
                <a:spcPts val="0"/>
              </a:spcBef>
              <a:spcAft>
                <a:spcPts val="0"/>
              </a:spcAft>
              <a:buSzPts val="1100"/>
              <a:buNone/>
            </a:pPr>
            <a:r>
              <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06002396d9_0_8"/>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a:t>
            </a:r>
            <a:r>
              <a:rPr lang="es-CO">
                <a:solidFill>
                  <a:schemeClr val="dk1"/>
                </a:solidFill>
              </a:rPr>
              <a:t>Qué es HTTP</a:t>
            </a:r>
            <a:r>
              <a:rPr lang="es-CO">
                <a:solidFill>
                  <a:schemeClr val="dk1"/>
                </a:solidFill>
              </a:rPr>
              <a:t>?</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1100"/>
              <a:buNone/>
            </a:pPr>
            <a:r>
              <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p:txBody>
      </p:sp>
      <p:pic>
        <p:nvPicPr>
          <p:cNvPr id="132" name="Google Shape;132;g306002396d9_0_8"/>
          <p:cNvPicPr preferRelativeResize="0"/>
          <p:nvPr/>
        </p:nvPicPr>
        <p:blipFill>
          <a:blip r:embed="rId3">
            <a:alphaModFix/>
          </a:blip>
          <a:stretch>
            <a:fillRect/>
          </a:stretch>
        </p:blipFill>
        <p:spPr>
          <a:xfrm>
            <a:off x="2456375" y="993819"/>
            <a:ext cx="4484274" cy="38448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ff9a7db458_0_13"/>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CO"/>
              <a:t>REST API</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38" name="Google Shape;138;g2ff9a7db458_0_13"/>
          <p:cNvSpPr txBox="1"/>
          <p:nvPr/>
        </p:nvSpPr>
        <p:spPr>
          <a:xfrm>
            <a:off x="780125" y="1143875"/>
            <a:ext cx="7488000" cy="256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CO" sz="1100">
                <a:solidFill>
                  <a:schemeClr val="dk1"/>
                </a:solidFill>
              </a:rPr>
              <a:t>Definición</a:t>
            </a:r>
            <a:r>
              <a:rPr lang="es-CO" sz="1100">
                <a:solidFill>
                  <a:schemeClr val="dk1"/>
                </a:solidFill>
              </a:rPr>
              <a:t>: Una API REST es un conjunto de reglas que permiten que diferentes aplicaciones se comuniquen entre sí usando HTTP.</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CO" sz="1100">
                <a:solidFill>
                  <a:schemeClr val="dk1"/>
                </a:solidFill>
              </a:rPr>
              <a:t>Ejemplo cotidiano</a:t>
            </a:r>
            <a:r>
              <a:rPr lang="es-CO" sz="1100">
                <a:solidFill>
                  <a:schemeClr val="dk1"/>
                </a:solidFill>
              </a:rPr>
              <a:t>: Es como si tuvieras una app para pedir pizza que se conecta con diferentes restaurantes. La app pide la pizza por ti, pero necesitas seguir ciertas reglas para que el restaurante entienda tu pedido.</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CO" sz="1100">
                <a:solidFill>
                  <a:schemeClr val="dk1"/>
                </a:solidFill>
              </a:rPr>
              <a:t>Punto clave</a:t>
            </a:r>
            <a:r>
              <a:rPr lang="es-CO" sz="1100">
                <a:solidFill>
                  <a:schemeClr val="dk1"/>
                </a:solidFill>
              </a:rPr>
              <a:t>: REST es un estilo arquitectónico que usa verbos HTTP para realizar acciones.</a:t>
            </a:r>
            <a:endParaRPr b="1" sz="1100">
              <a:solidFill>
                <a:schemeClr val="dk1"/>
              </a:solidFill>
            </a:endParaRPr>
          </a:p>
          <a:p>
            <a:pPr indent="0" lvl="0" marL="45720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descr="Las APIs permiten que las aplicaciones se comuniquen y puedan aprovechar desarrollos ya construidos en lugar de tener que crearlos desde cero. Como desarrollador sí o sí debes aprender a desarrollar y consumir APIs.&#10;&#10;Aprende a desarrollar API Rest con buenas prácticas en https://ed.team/cursos/api-rest&#10;Y crea tus APIs en Laravel y Android:&#10;💻 Creación de APIs con Laravel: https://ed.team/cursos/apis-laravel&#10;💻 Consumo de APIs con Android: https://ed.team/cursos/android-api&#10;&#10;🏆 Te damos el poder para alcanzar tus sueños a través de la educación. &#10;🌎 100% de raza latina | 100% Remotos (5 años)&#10;💪 #NoTeDetengas 🦄 #EDteamFunciona&#10;&#10;- 🧑‍🎓👩‍🎓 ¿Eres estudiante? Postula a las becas de EDteam: https://edy.to/estudiantes-yt&#10;- 🎁 ¡Accede a 9 cursos GRATIS de tecnología! https://edy.to/cursos-gratis-yt&#10;- 🧑‍🏫 Dicta un curso en EDteam: https://edy.to/profesores-yt&#10;- ⭐ Sube a premium y accede a cientos de cursos: https://edy.to/premium-yt&#10;- 💻 Mira todos nuestros cursos en: https://edy.to/cursos-yt&#10;&#10;-----&#10;Síguenos en:&#10;🔰 LinkedIn: https://edy.to/linkedin-yt&#10;🔰 Instagram: https://edy.to/instagram-yt&#10;🔰 TikTok: https://edy.to/tiktok-yt" id="139" name="Google Shape;139;g2ff9a7db458_0_13" title="¿Qué es una API? - La mejor explicación en español">
            <a:hlinkClick r:id="rId3"/>
          </p:cNvPr>
          <p:cNvPicPr preferRelativeResize="0"/>
          <p:nvPr/>
        </p:nvPicPr>
        <p:blipFill>
          <a:blip r:embed="rId4">
            <a:alphaModFix/>
          </a:blip>
          <a:stretch>
            <a:fillRect/>
          </a:stretch>
        </p:blipFill>
        <p:spPr>
          <a:xfrm>
            <a:off x="2886300" y="3139325"/>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01d9d118c0_0_15"/>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Verbos HTTP (Métodos HTTP)</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45" name="Google Shape;145;g301d9d118c0_0_15"/>
          <p:cNvSpPr txBox="1"/>
          <p:nvPr/>
        </p:nvSpPr>
        <p:spPr>
          <a:xfrm>
            <a:off x="417550" y="721000"/>
            <a:ext cx="80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301d9d118c0_0_15"/>
          <p:cNvSpPr txBox="1"/>
          <p:nvPr/>
        </p:nvSpPr>
        <p:spPr>
          <a:xfrm>
            <a:off x="547700" y="1283350"/>
            <a:ext cx="8367000" cy="503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CO" sz="1100">
                <a:solidFill>
                  <a:schemeClr val="dk1"/>
                </a:solidFill>
              </a:rPr>
              <a:t>Los verbos HTTP indican la acción que se quiere hacer con los datos en el servidor.</a:t>
            </a:r>
            <a:endParaRPr sz="11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s-CO" sz="1700">
                <a:solidFill>
                  <a:schemeClr val="dk1"/>
                </a:solidFill>
              </a:rPr>
              <a:t>GET</a:t>
            </a:r>
            <a:r>
              <a:rPr lang="es-CO" sz="1700">
                <a:solidFill>
                  <a:schemeClr val="dk1"/>
                </a:solidFill>
              </a:rPr>
              <a:t>: Recupera información. Ejemplo: Ver el menú de pizzas.</a:t>
            </a:r>
            <a:endParaRPr sz="1700">
              <a:solidFill>
                <a:schemeClr val="dk1"/>
              </a:solidFill>
            </a:endParaRPr>
          </a:p>
          <a:p>
            <a:pPr indent="0" lvl="0" marL="457200" rtl="0" algn="l">
              <a:lnSpc>
                <a:spcPct val="115000"/>
              </a:lnSpc>
              <a:spcBef>
                <a:spcPts val="1200"/>
              </a:spcBef>
              <a:spcAft>
                <a:spcPts val="0"/>
              </a:spcAft>
              <a:buNone/>
            </a:pPr>
            <a:r>
              <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s-CO" sz="1700">
                <a:solidFill>
                  <a:schemeClr val="dk1"/>
                </a:solidFill>
              </a:rPr>
              <a:t>POST</a:t>
            </a:r>
            <a:r>
              <a:rPr lang="es-CO" sz="1700">
                <a:solidFill>
                  <a:schemeClr val="dk1"/>
                </a:solidFill>
              </a:rPr>
              <a:t>: Envía información para crear algo. Ejemplo: Hacer un pedido de pizza.</a:t>
            </a:r>
            <a:endParaRPr sz="1700">
              <a:solidFill>
                <a:schemeClr val="dk1"/>
              </a:solidFill>
            </a:endParaRPr>
          </a:p>
          <a:p>
            <a:pPr indent="0" lvl="0" marL="457200" rtl="0" algn="l">
              <a:lnSpc>
                <a:spcPct val="115000"/>
              </a:lnSpc>
              <a:spcBef>
                <a:spcPts val="1200"/>
              </a:spcBef>
              <a:spcAft>
                <a:spcPts val="0"/>
              </a:spcAft>
              <a:buNone/>
            </a:pPr>
            <a:r>
              <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s-CO" sz="1700">
                <a:solidFill>
                  <a:schemeClr val="dk1"/>
                </a:solidFill>
              </a:rPr>
              <a:t>PUT</a:t>
            </a:r>
            <a:r>
              <a:rPr lang="es-CO" sz="1700">
                <a:solidFill>
                  <a:schemeClr val="dk1"/>
                </a:solidFill>
              </a:rPr>
              <a:t>: Actualiza información existente. Ejemplo: Cambiar tu dirección en el sistema de pedidos.</a:t>
            </a:r>
            <a:endParaRPr sz="1700">
              <a:solidFill>
                <a:schemeClr val="dk1"/>
              </a:solidFill>
            </a:endParaRPr>
          </a:p>
          <a:p>
            <a:pPr indent="0" lvl="0" marL="457200" rtl="0" algn="l">
              <a:lnSpc>
                <a:spcPct val="115000"/>
              </a:lnSpc>
              <a:spcBef>
                <a:spcPts val="1200"/>
              </a:spcBef>
              <a:spcAft>
                <a:spcPts val="0"/>
              </a:spcAft>
              <a:buNone/>
            </a:pPr>
            <a:r>
              <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s-CO" sz="1700">
                <a:solidFill>
                  <a:schemeClr val="dk1"/>
                </a:solidFill>
              </a:rPr>
              <a:t>DELETE</a:t>
            </a:r>
            <a:r>
              <a:rPr lang="es-CO" sz="1700">
                <a:solidFill>
                  <a:schemeClr val="dk1"/>
                </a:solidFill>
              </a:rPr>
              <a:t>: Elimina información. Ejemplo: Cancelar un pedido.</a:t>
            </a:r>
            <a:endParaRPr sz="1700">
              <a:solidFill>
                <a:schemeClr val="dk1"/>
              </a:solidFill>
            </a:endParaRPr>
          </a:p>
          <a:p>
            <a:pPr indent="0" lvl="0" marL="457200" rtl="0" algn="l">
              <a:lnSpc>
                <a:spcPct val="115000"/>
              </a:lnSpc>
              <a:spcBef>
                <a:spcPts val="1200"/>
              </a:spcBef>
              <a:spcAft>
                <a:spcPts val="0"/>
              </a:spcAft>
              <a:buNone/>
            </a:pPr>
            <a:r>
              <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s-CO" sz="1700">
                <a:solidFill>
                  <a:schemeClr val="dk1"/>
                </a:solidFill>
              </a:rPr>
              <a:t>PATCH</a:t>
            </a:r>
            <a:r>
              <a:rPr lang="es-CO" sz="1700">
                <a:solidFill>
                  <a:schemeClr val="dk1"/>
                </a:solidFill>
              </a:rPr>
              <a:t>: Actualiza parcialmente. Ejemplo: Cambiar solo el número de teléfono en tu perfil.</a:t>
            </a:r>
            <a:endParaRPr sz="1700">
              <a:solidFill>
                <a:schemeClr val="dk1"/>
              </a:solidFill>
            </a:endParaRPr>
          </a:p>
        </p:txBody>
      </p:sp>
      <p:sp>
        <p:nvSpPr>
          <p:cNvPr id="147" name="Google Shape;147;g301d9d118c0_0_15"/>
          <p:cNvSpPr txBox="1"/>
          <p:nvPr/>
        </p:nvSpPr>
        <p:spPr>
          <a:xfrm>
            <a:off x="4448275" y="3951075"/>
            <a:ext cx="45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3"/>
              </a:rPr>
              <a:t>https://aula.nodoeafit.com/contenido/2425/metodos-http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06002396d9_0_41"/>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u="sng">
                <a:solidFill>
                  <a:schemeClr val="hlink"/>
                </a:solidFill>
                <a:hlinkClick r:id="rId3"/>
              </a:rPr>
              <a:t>Juguemos</a:t>
            </a:r>
            <a:r>
              <a:rPr lang="es-CO">
                <a:solidFill>
                  <a:schemeClr val="dk1"/>
                </a:solidFill>
              </a:rPr>
              <a:t> con lo aprendido</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1100"/>
              <a:buNone/>
            </a:pPr>
            <a:r>
              <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p:txBody>
      </p:sp>
      <p:pic>
        <p:nvPicPr>
          <p:cNvPr id="153" name="Google Shape;153;g306002396d9_0_41"/>
          <p:cNvPicPr preferRelativeResize="0"/>
          <p:nvPr/>
        </p:nvPicPr>
        <p:blipFill>
          <a:blip r:embed="rId4">
            <a:alphaModFix/>
          </a:blip>
          <a:stretch>
            <a:fillRect/>
          </a:stretch>
        </p:blipFill>
        <p:spPr>
          <a:xfrm>
            <a:off x="3036175" y="1175727"/>
            <a:ext cx="2860950" cy="267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06002396d9_0_32"/>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Feedback </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1100"/>
              <a:buNone/>
            </a:pPr>
            <a:r>
              <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p:txBody>
      </p:sp>
      <p:sp>
        <p:nvSpPr>
          <p:cNvPr id="159" name="Google Shape;159;g306002396d9_0_32"/>
          <p:cNvSpPr txBox="1"/>
          <p:nvPr/>
        </p:nvSpPr>
        <p:spPr>
          <a:xfrm>
            <a:off x="2667000" y="2091750"/>
            <a:ext cx="3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3"/>
              </a:rPr>
              <a:t>https://forms.gle/CoCmGLS4BQnRJjfk9</a:t>
            </a:r>
            <a:endParaRPr/>
          </a:p>
        </p:txBody>
      </p:sp>
      <p:pic>
        <p:nvPicPr>
          <p:cNvPr id="160" name="Google Shape;160;g306002396d9_0_32"/>
          <p:cNvPicPr preferRelativeResize="0"/>
          <p:nvPr/>
        </p:nvPicPr>
        <p:blipFill>
          <a:blip r:embed="rId4">
            <a:alphaModFix/>
          </a:blip>
          <a:stretch>
            <a:fillRect/>
          </a:stretch>
        </p:blipFill>
        <p:spPr>
          <a:xfrm>
            <a:off x="2667000" y="2755525"/>
            <a:ext cx="3810000"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ffects of School Bullying on Teenagers Thesis Defense by Slidesgo">
  <a:themeElements>
    <a:clrScheme name="Nodo">
      <a:dk1>
        <a:srgbClr val="000000"/>
      </a:dk1>
      <a:lt1>
        <a:srgbClr val="FFFFFF"/>
      </a:lt1>
      <a:dk2>
        <a:srgbClr val="000023"/>
      </a:dk2>
      <a:lt2>
        <a:srgbClr val="000066"/>
      </a:lt2>
      <a:accent1>
        <a:srgbClr val="006FFF"/>
      </a:accent1>
      <a:accent2>
        <a:srgbClr val="00D9AC"/>
      </a:accent2>
      <a:accent3>
        <a:srgbClr val="F8D300"/>
      </a:accent3>
      <a:accent4>
        <a:srgbClr val="FF8F1B"/>
      </a:accent4>
      <a:accent5>
        <a:srgbClr val="7979FF"/>
      </a:accent5>
      <a:accent6>
        <a:srgbClr val="CFD0D2"/>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0x0101002D3715C159A3E1429C79038F1E10A35A</vt:lpwstr>
  </property>
</Properties>
</file>