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
      <p:font typeface="Inter"/>
      <p:regular r:id="rId22"/>
      <p:bold r:id="rId23"/>
      <p:italic r:id="rId24"/>
      <p:boldItalic r:id="rId25"/>
    </p:embeddedFont>
    <p:embeddedFont>
      <p:font typeface="Bebas Neue"/>
      <p:regular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EPzjN77Ji9RjUOkZ6h66UM+Mq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Inter-regular.fntdata"/><Relationship Id="rId21" Type="http://schemas.openxmlformats.org/officeDocument/2006/relationships/font" Target="fonts/ProximaNova-boldItalic.fntdata"/><Relationship Id="rId24" Type="http://schemas.openxmlformats.org/officeDocument/2006/relationships/font" Target="fonts/Inter-italic.fntdata"/><Relationship Id="rId23"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Inter-bold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6002396d9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06002396d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6002396d9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06002396d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6002396d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06002396d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f9a7db45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ff9a7db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6002396d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06002396d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6002396d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06002396d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f9a7db45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ff9a7db45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1d9d118c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01d9d118c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f9a7db45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f9a7db45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6002396d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06002396d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7" name="Shape 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24"/>
          <p:cNvSpPr txBox="1"/>
          <p:nvPr>
            <p:ph hasCustomPrompt="1" type="title"/>
          </p:nvPr>
        </p:nvSpPr>
        <p:spPr>
          <a:xfrm>
            <a:off x="1762950" y="2167788"/>
            <a:ext cx="5618100" cy="1112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9600"/>
              <a:buFont typeface="Arial"/>
              <a:buNone/>
              <a:defRPr b="1" i="0" sz="7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9pPr>
          </a:lstStyle>
          <a:p>
            <a:r>
              <a:t>xx%</a:t>
            </a:r>
          </a:p>
        </p:txBody>
      </p:sp>
      <p:sp>
        <p:nvSpPr>
          <p:cNvPr id="61" name="Google Shape;61;p24"/>
          <p:cNvSpPr txBox="1"/>
          <p:nvPr>
            <p:ph idx="1" type="subTitle"/>
          </p:nvPr>
        </p:nvSpPr>
        <p:spPr>
          <a:xfrm>
            <a:off x="1762950" y="3088213"/>
            <a:ext cx="5618100" cy="497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8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62" name="Shape 62"/>
        <p:cNvGrpSpPr/>
        <p:nvPr/>
      </p:nvGrpSpPr>
      <p:grpSpPr>
        <a:xfrm>
          <a:off x="0" y="0"/>
          <a:ext cx="0" cy="0"/>
          <a:chOff x="0" y="0"/>
          <a:chExt cx="0" cy="0"/>
        </a:xfrm>
      </p:grpSpPr>
      <p:sp>
        <p:nvSpPr>
          <p:cNvPr id="63" name="Google Shape;63;p25"/>
          <p:cNvSpPr txBox="1"/>
          <p:nvPr>
            <p:ph type="title"/>
          </p:nvPr>
        </p:nvSpPr>
        <p:spPr>
          <a:xfrm>
            <a:off x="2223600" y="559298"/>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4" name="Google Shape;64;p25"/>
          <p:cNvSpPr txBox="1"/>
          <p:nvPr>
            <p:ph idx="1" type="subTitle"/>
          </p:nvPr>
        </p:nvSpPr>
        <p:spPr>
          <a:xfrm>
            <a:off x="2223600" y="1328198"/>
            <a:ext cx="4696800" cy="419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
        <p:nvSpPr>
          <p:cNvPr id="65" name="Google Shape;65;p25"/>
          <p:cNvSpPr txBox="1"/>
          <p:nvPr>
            <p:ph idx="2" type="title"/>
          </p:nvPr>
        </p:nvSpPr>
        <p:spPr>
          <a:xfrm>
            <a:off x="2223600" y="1911554"/>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6" name="Google Shape;66;p25"/>
          <p:cNvSpPr txBox="1"/>
          <p:nvPr>
            <p:ph idx="3" type="subTitle"/>
          </p:nvPr>
        </p:nvSpPr>
        <p:spPr>
          <a:xfrm>
            <a:off x="2223600" y="2680454"/>
            <a:ext cx="4696800" cy="420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
        <p:nvSpPr>
          <p:cNvPr id="67" name="Google Shape;67;p25"/>
          <p:cNvSpPr txBox="1"/>
          <p:nvPr>
            <p:ph idx="4" type="title"/>
          </p:nvPr>
        </p:nvSpPr>
        <p:spPr>
          <a:xfrm>
            <a:off x="2223600" y="3263809"/>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8" name="Google Shape;68;p25"/>
          <p:cNvSpPr txBox="1"/>
          <p:nvPr>
            <p:ph idx="5" type="subTitle"/>
          </p:nvPr>
        </p:nvSpPr>
        <p:spPr>
          <a:xfrm>
            <a:off x="2223600" y="4032710"/>
            <a:ext cx="4696800" cy="420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69" name="Shape 69"/>
        <p:cNvGrpSpPr/>
        <p:nvPr/>
      </p:nvGrpSpPr>
      <p:grpSpPr>
        <a:xfrm>
          <a:off x="0" y="0"/>
          <a:ext cx="0" cy="0"/>
          <a:chOff x="0" y="0"/>
          <a:chExt cx="0" cy="0"/>
        </a:xfrm>
      </p:grpSpPr>
      <p:sp>
        <p:nvSpPr>
          <p:cNvPr id="70" name="Google Shape;70;p26"/>
          <p:cNvSpPr txBox="1"/>
          <p:nvPr>
            <p:ph type="title"/>
          </p:nvPr>
        </p:nvSpPr>
        <p:spPr>
          <a:xfrm>
            <a:off x="5171488" y="933275"/>
            <a:ext cx="3143700" cy="2235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26"/>
          <p:cNvSpPr txBox="1"/>
          <p:nvPr>
            <p:ph idx="1" type="subTitle"/>
          </p:nvPr>
        </p:nvSpPr>
        <p:spPr>
          <a:xfrm>
            <a:off x="5171488" y="3090350"/>
            <a:ext cx="31437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26"/>
          <p:cNvSpPr/>
          <p:nvPr>
            <p:ph idx="2" type="pic"/>
          </p:nvPr>
        </p:nvSpPr>
        <p:spPr>
          <a:xfrm>
            <a:off x="828813" y="994525"/>
            <a:ext cx="4008900" cy="3154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3" name="Shape 73"/>
        <p:cNvGrpSpPr/>
        <p:nvPr/>
      </p:nvGrpSpPr>
      <p:grpSpPr>
        <a:xfrm>
          <a:off x="0" y="0"/>
          <a:ext cx="0" cy="0"/>
          <a:chOff x="0" y="0"/>
          <a:chExt cx="0" cy="0"/>
        </a:xfrm>
      </p:grpSpPr>
      <p:sp>
        <p:nvSpPr>
          <p:cNvPr id="74" name="Google Shape;74;p28"/>
          <p:cNvSpPr txBox="1"/>
          <p:nvPr>
            <p:ph type="title"/>
          </p:nvPr>
        </p:nvSpPr>
        <p:spPr>
          <a:xfrm>
            <a:off x="2268125" y="1651900"/>
            <a:ext cx="4607700" cy="1839600"/>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rgbClr val="000000"/>
              </a:buClr>
              <a:buSzPts val="4800"/>
              <a:buFont typeface="Arial"/>
              <a:buNone/>
              <a:defRPr b="1" i="0" sz="6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9"/>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29"/>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30"/>
          <p:cNvSpPr txBox="1"/>
          <p:nvPr>
            <p:ph idx="1" type="subTitle"/>
          </p:nvPr>
        </p:nvSpPr>
        <p:spPr>
          <a:xfrm>
            <a:off x="4629344" y="1608575"/>
            <a:ext cx="3794700" cy="2847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ial"/>
              <a:buChar char="■"/>
              <a:defRPr b="0" i="0" sz="14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80" name="Google Shape;80;p30"/>
          <p:cNvSpPr txBox="1"/>
          <p:nvPr>
            <p:ph idx="2" type="subTitle"/>
          </p:nvPr>
        </p:nvSpPr>
        <p:spPr>
          <a:xfrm>
            <a:off x="720256" y="1608575"/>
            <a:ext cx="3794100" cy="2847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ial"/>
              <a:buChar char="■"/>
              <a:defRPr b="0" i="0" sz="14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9pPr>
          </a:lstStyle>
          <a:p/>
        </p:txBody>
      </p:sp>
      <p:sp>
        <p:nvSpPr>
          <p:cNvPr id="81" name="Google Shape;81;p30"/>
          <p:cNvSpPr txBox="1"/>
          <p:nvPr>
            <p:ph idx="3" type="subTitle"/>
          </p:nvPr>
        </p:nvSpPr>
        <p:spPr>
          <a:xfrm>
            <a:off x="719956" y="1294834"/>
            <a:ext cx="3794700" cy="40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p30"/>
          <p:cNvSpPr txBox="1"/>
          <p:nvPr>
            <p:ph idx="4" type="subTitle"/>
          </p:nvPr>
        </p:nvSpPr>
        <p:spPr>
          <a:xfrm>
            <a:off x="4629344" y="1294834"/>
            <a:ext cx="3794700" cy="40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p30"/>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30"/>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5" name="Shape 85"/>
        <p:cNvGrpSpPr/>
        <p:nvPr/>
      </p:nvGrpSpPr>
      <p:grpSpPr>
        <a:xfrm>
          <a:off x="0" y="0"/>
          <a:ext cx="0" cy="0"/>
          <a:chOff x="0" y="0"/>
          <a:chExt cx="0" cy="0"/>
        </a:xfrm>
      </p:grpSpPr>
      <p:sp>
        <p:nvSpPr>
          <p:cNvPr id="86" name="Google Shape;86;p31"/>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31"/>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33"/>
          <p:cNvSpPr txBox="1"/>
          <p:nvPr>
            <p:ph type="title"/>
          </p:nvPr>
        </p:nvSpPr>
        <p:spPr>
          <a:xfrm>
            <a:off x="720000" y="1413525"/>
            <a:ext cx="4294800" cy="209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4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33"/>
          <p:cNvSpPr txBox="1"/>
          <p:nvPr>
            <p:ph idx="1" type="subTitle"/>
          </p:nvPr>
        </p:nvSpPr>
        <p:spPr>
          <a:xfrm>
            <a:off x="720000" y="3508800"/>
            <a:ext cx="4294800" cy="1004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1" name="Shape 9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92" name="Shape 92"/>
        <p:cNvGrpSpPr/>
        <p:nvPr/>
      </p:nvGrpSpPr>
      <p:grpSpPr>
        <a:xfrm>
          <a:off x="0" y="0"/>
          <a:ext cx="0" cy="0"/>
          <a:chOff x="0" y="0"/>
          <a:chExt cx="0" cy="0"/>
        </a:xfrm>
      </p:grpSpPr>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 name="Shape 8"/>
        <p:cNvGrpSpPr/>
        <p:nvPr/>
      </p:nvGrpSpPr>
      <p:grpSpPr>
        <a:xfrm>
          <a:off x="0" y="0"/>
          <a:ext cx="0" cy="0"/>
          <a:chOff x="0" y="0"/>
          <a:chExt cx="0" cy="0"/>
        </a:xfrm>
      </p:grpSpPr>
      <p:sp>
        <p:nvSpPr>
          <p:cNvPr id="9" name="Google Shape;9;p20"/>
          <p:cNvSpPr/>
          <p:nvPr/>
        </p:nvSpPr>
        <p:spPr>
          <a:xfrm>
            <a:off x="61546" y="0"/>
            <a:ext cx="9513277"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0"/>
          <p:cNvSpPr txBox="1"/>
          <p:nvPr>
            <p:ph idx="1" type="subTitle"/>
          </p:nvPr>
        </p:nvSpPr>
        <p:spPr>
          <a:xfrm>
            <a:off x="727531" y="2193177"/>
            <a:ext cx="23541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0"/>
          <p:cNvSpPr txBox="1"/>
          <p:nvPr>
            <p:ph idx="2" type="subTitle"/>
          </p:nvPr>
        </p:nvSpPr>
        <p:spPr>
          <a:xfrm>
            <a:off x="727531" y="3739399"/>
            <a:ext cx="23541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0"/>
          <p:cNvSpPr txBox="1"/>
          <p:nvPr>
            <p:ph idx="3" type="subTitle"/>
          </p:nvPr>
        </p:nvSpPr>
        <p:spPr>
          <a:xfrm>
            <a:off x="3399150" y="3739388"/>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0"/>
          <p:cNvSpPr txBox="1"/>
          <p:nvPr>
            <p:ph idx="4" type="subTitle"/>
          </p:nvPr>
        </p:nvSpPr>
        <p:spPr>
          <a:xfrm>
            <a:off x="3399150" y="2193175"/>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0"/>
          <p:cNvSpPr txBox="1"/>
          <p:nvPr>
            <p:ph idx="5" type="title"/>
          </p:nvPr>
        </p:nvSpPr>
        <p:spPr>
          <a:xfrm>
            <a:off x="745115"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6" name="Google Shape;16;p20"/>
          <p:cNvSpPr txBox="1"/>
          <p:nvPr>
            <p:ph idx="6" type="title"/>
          </p:nvPr>
        </p:nvSpPr>
        <p:spPr>
          <a:xfrm>
            <a:off x="3414634"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7" name="Google Shape;17;p20"/>
          <p:cNvSpPr txBox="1"/>
          <p:nvPr>
            <p:ph idx="7" type="title"/>
          </p:nvPr>
        </p:nvSpPr>
        <p:spPr>
          <a:xfrm>
            <a:off x="745115"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8" name="Google Shape;18;p20"/>
          <p:cNvSpPr txBox="1"/>
          <p:nvPr>
            <p:ph idx="8" type="title"/>
          </p:nvPr>
        </p:nvSpPr>
        <p:spPr>
          <a:xfrm>
            <a:off x="3414634"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9" name="Google Shape;19;p20"/>
          <p:cNvSpPr txBox="1"/>
          <p:nvPr>
            <p:ph idx="9" type="subTitle"/>
          </p:nvPr>
        </p:nvSpPr>
        <p:spPr>
          <a:xfrm>
            <a:off x="6066569" y="3739388"/>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0"/>
          <p:cNvSpPr txBox="1"/>
          <p:nvPr>
            <p:ph idx="13" type="subTitle"/>
          </p:nvPr>
        </p:nvSpPr>
        <p:spPr>
          <a:xfrm>
            <a:off x="6066569" y="2193175"/>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0"/>
          <p:cNvSpPr txBox="1"/>
          <p:nvPr>
            <p:ph idx="14" type="title"/>
          </p:nvPr>
        </p:nvSpPr>
        <p:spPr>
          <a:xfrm>
            <a:off x="6084153"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22" name="Google Shape;22;p20"/>
          <p:cNvSpPr txBox="1"/>
          <p:nvPr>
            <p:ph idx="15" type="title"/>
          </p:nvPr>
        </p:nvSpPr>
        <p:spPr>
          <a:xfrm>
            <a:off x="6084153"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23" name="Google Shape;23;p20"/>
          <p:cNvSpPr txBox="1"/>
          <p:nvPr>
            <p:ph idx="16" type="subTitle"/>
          </p:nvPr>
        </p:nvSpPr>
        <p:spPr>
          <a:xfrm>
            <a:off x="727531" y="1911775"/>
            <a:ext cx="23541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4" name="Google Shape;24;p20"/>
          <p:cNvSpPr txBox="1"/>
          <p:nvPr>
            <p:ph idx="17" type="subTitle"/>
          </p:nvPr>
        </p:nvSpPr>
        <p:spPr>
          <a:xfrm>
            <a:off x="727531" y="3458008"/>
            <a:ext cx="23541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5" name="Google Shape;25;p20"/>
          <p:cNvSpPr txBox="1"/>
          <p:nvPr>
            <p:ph idx="18" type="subTitle"/>
          </p:nvPr>
        </p:nvSpPr>
        <p:spPr>
          <a:xfrm>
            <a:off x="3399150" y="3457998"/>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6" name="Google Shape;26;p20"/>
          <p:cNvSpPr txBox="1"/>
          <p:nvPr>
            <p:ph idx="19" type="subTitle"/>
          </p:nvPr>
        </p:nvSpPr>
        <p:spPr>
          <a:xfrm>
            <a:off x="3399150" y="1911775"/>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7" name="Google Shape;27;p20"/>
          <p:cNvSpPr txBox="1"/>
          <p:nvPr>
            <p:ph idx="20" type="subTitle"/>
          </p:nvPr>
        </p:nvSpPr>
        <p:spPr>
          <a:xfrm>
            <a:off x="6066569" y="3457998"/>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8" name="Google Shape;28;p20"/>
          <p:cNvSpPr txBox="1"/>
          <p:nvPr>
            <p:ph idx="21" type="subTitle"/>
          </p:nvPr>
        </p:nvSpPr>
        <p:spPr>
          <a:xfrm>
            <a:off x="6066569" y="1911775"/>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9" name="Shape 29"/>
        <p:cNvGrpSpPr/>
        <p:nvPr/>
      </p:nvGrpSpPr>
      <p:grpSpPr>
        <a:xfrm>
          <a:off x="0" y="0"/>
          <a:ext cx="0" cy="0"/>
          <a:chOff x="0" y="0"/>
          <a:chExt cx="0" cy="0"/>
        </a:xfrm>
      </p:grpSpPr>
      <p:sp>
        <p:nvSpPr>
          <p:cNvPr id="30" name="Google Shape;30;p21"/>
          <p:cNvSpPr txBox="1"/>
          <p:nvPr>
            <p:ph type="title"/>
          </p:nvPr>
        </p:nvSpPr>
        <p:spPr>
          <a:xfrm>
            <a:off x="869274" y="1902775"/>
            <a:ext cx="4985425" cy="841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Arial"/>
              <a:buNone/>
              <a:defRPr b="1" i="0" sz="50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9pPr>
          </a:lstStyle>
          <a:p/>
        </p:txBody>
      </p:sp>
      <p:sp>
        <p:nvSpPr>
          <p:cNvPr id="31" name="Google Shape;31;p21"/>
          <p:cNvSpPr txBox="1"/>
          <p:nvPr>
            <p:ph idx="2" type="title"/>
          </p:nvPr>
        </p:nvSpPr>
        <p:spPr>
          <a:xfrm>
            <a:off x="869274" y="796775"/>
            <a:ext cx="3573299"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88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32" name="Google Shape;32;p21"/>
          <p:cNvSpPr txBox="1"/>
          <p:nvPr>
            <p:ph idx="1" type="subTitle"/>
          </p:nvPr>
        </p:nvSpPr>
        <p:spPr>
          <a:xfrm>
            <a:off x="869275" y="3011025"/>
            <a:ext cx="3573300" cy="71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lt1"/>
                </a:solidFill>
                <a:latin typeface="Inter"/>
                <a:ea typeface="Inter"/>
                <a:cs typeface="Inter"/>
                <a:sym typeface="Inter"/>
              </a:defRPr>
            </a:lvl1pPr>
            <a:lvl2pPr lvl="1"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ctr">
              <a:lnSpc>
                <a:spcPct val="100000"/>
              </a:lnSpc>
              <a:spcBef>
                <a:spcPts val="1600"/>
              </a:spcBef>
              <a:spcAft>
                <a:spcPts val="160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 name="Shape 33"/>
        <p:cNvGrpSpPr/>
        <p:nvPr/>
      </p:nvGrpSpPr>
      <p:grpSpPr>
        <a:xfrm>
          <a:off x="0" y="0"/>
          <a:ext cx="0" cy="0"/>
          <a:chOff x="0" y="0"/>
          <a:chExt cx="0" cy="0"/>
        </a:xfrm>
      </p:grpSpPr>
      <p:sp>
        <p:nvSpPr>
          <p:cNvPr id="34" name="Google Shape;34;p22"/>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22"/>
          <p:cNvSpPr txBox="1"/>
          <p:nvPr>
            <p:ph idx="1" type="subTitle"/>
          </p:nvPr>
        </p:nvSpPr>
        <p:spPr>
          <a:xfrm>
            <a:off x="641721" y="1582522"/>
            <a:ext cx="4606140" cy="676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2"/>
          <p:cNvSpPr txBox="1"/>
          <p:nvPr>
            <p:ph idx="2" type="subTitle"/>
          </p:nvPr>
        </p:nvSpPr>
        <p:spPr>
          <a:xfrm>
            <a:off x="641721" y="2702257"/>
            <a:ext cx="4606140" cy="67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22"/>
          <p:cNvSpPr txBox="1"/>
          <p:nvPr>
            <p:ph idx="3" type="subTitle"/>
          </p:nvPr>
        </p:nvSpPr>
        <p:spPr>
          <a:xfrm>
            <a:off x="641721" y="3823192"/>
            <a:ext cx="4606140" cy="67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2"/>
          <p:cNvSpPr txBox="1"/>
          <p:nvPr>
            <p:ph idx="4" type="subTitle"/>
          </p:nvPr>
        </p:nvSpPr>
        <p:spPr>
          <a:xfrm>
            <a:off x="641721" y="1241275"/>
            <a:ext cx="4606140" cy="530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39" name="Google Shape;39;p22"/>
          <p:cNvSpPr txBox="1"/>
          <p:nvPr>
            <p:ph idx="5" type="subTitle"/>
          </p:nvPr>
        </p:nvSpPr>
        <p:spPr>
          <a:xfrm>
            <a:off x="641721" y="2350127"/>
            <a:ext cx="4606140" cy="52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40" name="Google Shape;40;p22"/>
          <p:cNvSpPr txBox="1"/>
          <p:nvPr>
            <p:ph idx="6" type="subTitle"/>
          </p:nvPr>
        </p:nvSpPr>
        <p:spPr>
          <a:xfrm>
            <a:off x="641721" y="3470626"/>
            <a:ext cx="4606140" cy="52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41" name="Google Shape;41;p22"/>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2"/>
        </a:solidFill>
      </p:bgPr>
    </p:bg>
    <p:spTree>
      <p:nvGrpSpPr>
        <p:cNvPr id="42" name="Shape 42"/>
        <p:cNvGrpSpPr/>
        <p:nvPr/>
      </p:nvGrpSpPr>
      <p:grpSpPr>
        <a:xfrm>
          <a:off x="0" y="0"/>
          <a:ext cx="0" cy="0"/>
          <a:chOff x="0" y="0"/>
          <a:chExt cx="0" cy="0"/>
        </a:xfrm>
      </p:grpSpPr>
      <p:sp>
        <p:nvSpPr>
          <p:cNvPr id="43" name="Google Shape;43;p32"/>
          <p:cNvSpPr txBox="1"/>
          <p:nvPr>
            <p:ph type="title"/>
          </p:nvPr>
        </p:nvSpPr>
        <p:spPr>
          <a:xfrm>
            <a:off x="1883694" y="782371"/>
            <a:ext cx="5376600" cy="1058700"/>
          </a:xfrm>
          <a:prstGeom prst="rect">
            <a:avLst/>
          </a:prstGeom>
          <a:noFill/>
          <a:ln>
            <a:noFill/>
          </a:ln>
        </p:spPr>
        <p:txBody>
          <a:bodyPr anchorCtr="0" anchor="t" bIns="91425" lIns="91425" spcFirstLastPara="1" rIns="91425" wrap="square" tIns="91425">
            <a:noAutofit/>
          </a:bodyPr>
          <a:lstStyle>
            <a:lvl1pPr lvl="0" marR="0" rtl="0" algn="ctr">
              <a:lnSpc>
                <a:spcPct val="80000"/>
              </a:lnSpc>
              <a:spcBef>
                <a:spcPts val="0"/>
              </a:spcBef>
              <a:spcAft>
                <a:spcPts val="0"/>
              </a:spcAft>
              <a:buClr>
                <a:srgbClr val="000000"/>
              </a:buClr>
              <a:buSzPts val="3000"/>
              <a:buFont typeface="Arial"/>
              <a:buNone/>
              <a:defRPr b="1" i="0" sz="75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1883706" y="1890775"/>
            <a:ext cx="5376600" cy="1175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sor 1ra Jerarquía">
  <p:cSld name="SECTION_HEADER_1">
    <p:bg>
      <p:bgPr>
        <a:solidFill>
          <a:srgbClr val="3B85FF"/>
        </a:solidFill>
      </p:bgPr>
    </p:bg>
    <p:spTree>
      <p:nvGrpSpPr>
        <p:cNvPr id="45" name="Shape 45"/>
        <p:cNvGrpSpPr/>
        <p:nvPr/>
      </p:nvGrpSpPr>
      <p:grpSpPr>
        <a:xfrm>
          <a:off x="0" y="0"/>
          <a:ext cx="0" cy="0"/>
          <a:chOff x="0" y="0"/>
          <a:chExt cx="0" cy="0"/>
        </a:xfrm>
      </p:grpSpPr>
      <p:sp>
        <p:nvSpPr>
          <p:cNvPr id="46" name="Google Shape;46;g2f789168b6d_0_88"/>
          <p:cNvSpPr txBox="1"/>
          <p:nvPr>
            <p:ph idx="1" type="subTitle"/>
          </p:nvPr>
        </p:nvSpPr>
        <p:spPr>
          <a:xfrm>
            <a:off x="610450" y="1723675"/>
            <a:ext cx="7749900" cy="439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47" name="Google Shape;47;g2f789168b6d_0_88"/>
          <p:cNvSpPr txBox="1"/>
          <p:nvPr>
            <p:ph type="title"/>
          </p:nvPr>
        </p:nvSpPr>
        <p:spPr>
          <a:xfrm>
            <a:off x="599700" y="2063900"/>
            <a:ext cx="7749900" cy="1337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3000" u="none" cap="none" strike="noStrike">
                <a:solidFill>
                  <a:srgbClr val="FFFFFF"/>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48" name="Shape 48"/>
        <p:cNvGrpSpPr/>
        <p:nvPr/>
      </p:nvGrpSpPr>
      <p:grpSpPr>
        <a:xfrm>
          <a:off x="0" y="0"/>
          <a:ext cx="0" cy="0"/>
          <a:chOff x="0" y="0"/>
          <a:chExt cx="0" cy="0"/>
        </a:xfrm>
      </p:grpSpPr>
      <p:sp>
        <p:nvSpPr>
          <p:cNvPr id="49" name="Google Shape;49;p19"/>
          <p:cNvSpPr txBox="1"/>
          <p:nvPr>
            <p:ph type="ctrTitle"/>
          </p:nvPr>
        </p:nvSpPr>
        <p:spPr>
          <a:xfrm>
            <a:off x="1023750" y="1320975"/>
            <a:ext cx="7096800" cy="22269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000000"/>
              </a:buClr>
              <a:buSzPts val="5200"/>
              <a:buFont typeface="Arial"/>
              <a:buNone/>
              <a:defRPr b="1" i="0" sz="50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9pPr>
          </a:lstStyle>
          <a:p/>
        </p:txBody>
      </p:sp>
      <p:sp>
        <p:nvSpPr>
          <p:cNvPr id="50" name="Google Shape;50;p19"/>
          <p:cNvSpPr txBox="1"/>
          <p:nvPr>
            <p:ph idx="1" type="subTitle"/>
          </p:nvPr>
        </p:nvSpPr>
        <p:spPr>
          <a:xfrm>
            <a:off x="1023750" y="3588575"/>
            <a:ext cx="6271200" cy="47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1" name="Google Shape;51;p19"/>
          <p:cNvSpPr/>
          <p:nvPr/>
        </p:nvSpPr>
        <p:spPr>
          <a:xfrm>
            <a:off x="7924800" y="0"/>
            <a:ext cx="1219200" cy="85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2" name="Google Shape;52;p19"/>
          <p:cNvPicPr preferRelativeResize="0"/>
          <p:nvPr/>
        </p:nvPicPr>
        <p:blipFill rotWithShape="1">
          <a:blip r:embed="rId2">
            <a:alphaModFix/>
          </a:blip>
          <a:srcRect b="0" l="0" r="0" t="0"/>
          <a:stretch/>
        </p:blipFill>
        <p:spPr>
          <a:xfrm>
            <a:off x="7924800" y="231775"/>
            <a:ext cx="1038313" cy="38735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27"/>
          <p:cNvSpPr/>
          <p:nvPr>
            <p:ph idx="2" type="pic"/>
          </p:nvPr>
        </p:nvSpPr>
        <p:spPr>
          <a:xfrm>
            <a:off x="0" y="0"/>
            <a:ext cx="9144000" cy="5143500"/>
          </a:xfrm>
          <a:prstGeom prst="rect">
            <a:avLst/>
          </a:prstGeom>
          <a:noFill/>
          <a:ln>
            <a:noFill/>
          </a:ln>
        </p:spPr>
      </p:sp>
      <p:sp>
        <p:nvSpPr>
          <p:cNvPr id="55" name="Google Shape;55;p27"/>
          <p:cNvSpPr txBox="1"/>
          <p:nvPr>
            <p:ph type="title"/>
          </p:nvPr>
        </p:nvSpPr>
        <p:spPr>
          <a:xfrm>
            <a:off x="2452325" y="3344975"/>
            <a:ext cx="4239300" cy="1263600"/>
          </a:xfrm>
          <a:prstGeom prst="rect">
            <a:avLst/>
          </a:prstGeom>
          <a:solidFill>
            <a:schemeClr val="lt1"/>
          </a:solid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6" name="Shape 56"/>
        <p:cNvGrpSpPr/>
        <p:nvPr/>
      </p:nvGrpSpPr>
      <p:grpSpPr>
        <a:xfrm>
          <a:off x="0" y="0"/>
          <a:ext cx="0" cy="0"/>
          <a:chOff x="0" y="0"/>
          <a:chExt cx="0" cy="0"/>
        </a:xfrm>
      </p:grpSpPr>
      <p:sp>
        <p:nvSpPr>
          <p:cNvPr id="57" name="Google Shape;57;p23"/>
          <p:cNvSpPr txBox="1"/>
          <p:nvPr>
            <p:ph type="title"/>
          </p:nvPr>
        </p:nvSpPr>
        <p:spPr>
          <a:xfrm>
            <a:off x="4327725" y="3744550"/>
            <a:ext cx="4103100" cy="643200"/>
          </a:xfrm>
          <a:prstGeom prst="rect">
            <a:avLst/>
          </a:prstGeom>
          <a:noFill/>
          <a:ln>
            <a:noFill/>
          </a:ln>
        </p:spPr>
        <p:txBody>
          <a:bodyPr anchorCtr="0" anchor="t" bIns="91425" lIns="91425" spcFirstLastPara="1" rIns="91425" wrap="square" tIns="91425">
            <a:noAutofit/>
          </a:bodyPr>
          <a:lstStyle>
            <a:lvl1pPr lvl="0" marR="0" rtl="0" algn="r">
              <a:lnSpc>
                <a:spcPct val="115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58" name="Google Shape;58;p23"/>
          <p:cNvSpPr txBox="1"/>
          <p:nvPr>
            <p:ph idx="1" type="subTitle"/>
          </p:nvPr>
        </p:nvSpPr>
        <p:spPr>
          <a:xfrm>
            <a:off x="684525" y="2011625"/>
            <a:ext cx="7746300" cy="1698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rgbClr val="000000"/>
              </a:buClr>
              <a:buSzPts val="3000"/>
              <a:buFont typeface="Arial"/>
              <a:buNone/>
              <a:defRPr b="0" i="0" sz="30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2F2"/>
        </a:solid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1">
            <a:alphaModFix/>
          </a:blip>
          <a:srcRect b="0" l="0" r="0" t="0"/>
          <a:stretch/>
        </p:blipFill>
        <p:spPr>
          <a:xfrm>
            <a:off x="8575762" y="231289"/>
            <a:ext cx="387351" cy="3873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85">
          <p15:clr>
            <a:srgbClr val="F26B43"/>
          </p15:clr>
        </p15:guide>
        <p15:guide id="3" pos="5375">
          <p15:clr>
            <a:srgbClr val="F26B43"/>
          </p15:clr>
        </p15:guide>
        <p15:guide id="4" orient="horz">
          <p15:clr>
            <a:srgbClr val="F26B43"/>
          </p15:clr>
        </p15:guide>
        <p15:guide id="5" orient="horz" pos="3240">
          <p15:clr>
            <a:srgbClr val="F26B43"/>
          </p15:clr>
        </p15:guide>
        <p15:guide id="6" orient="horz" pos="3003">
          <p15:clr>
            <a:srgbClr val="F26B43"/>
          </p15:clr>
        </p15:guide>
        <p15:guide id="7" orient="horz" pos="237">
          <p15:clr>
            <a:srgbClr val="F26B43"/>
          </p15:clr>
        </p15:guide>
        <p15:guide id="8" orient="horz" pos="486">
          <p15:clr>
            <a:srgbClr val="F26B43"/>
          </p15:clr>
        </p15:guide>
        <p15:guide id="9">
          <p15:clr>
            <a:srgbClr val="F26B43"/>
          </p15:clr>
        </p15:guide>
        <p15:guide id="10" pos="5760">
          <p15:clr>
            <a:srgbClr val="F26B43"/>
          </p15:clr>
        </p15:guide>
        <p15:guide id="11"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28bxTuu4axQ"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play.kahoot.it/v2/?quizId=aca2e61d-c60c-490b-a657-3f478d8490df&amp;hostId=379d0ceb-52e5-4d5d-842d-80126757ba04" TargetMode="External"/><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forms.gle/CoCmGLS4BQnRJjfk9" TargetMode="Externa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mongodb.com/resources/basics/databases/nosql-explain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0" y="0"/>
            <a:ext cx="91440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98" name="Google Shape;98;p1"/>
          <p:cNvPicPr preferRelativeResize="0"/>
          <p:nvPr/>
        </p:nvPicPr>
        <p:blipFill rotWithShape="1">
          <a:blip r:embed="rId3">
            <a:alphaModFix/>
          </a:blip>
          <a:srcRect b="0" l="0" r="0" t="0"/>
          <a:stretch/>
        </p:blipFill>
        <p:spPr>
          <a:xfrm>
            <a:off x="2225675" y="1879600"/>
            <a:ext cx="4692650" cy="9452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06002396d9_0_23"/>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¿Qué es NoSQL?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pic>
        <p:nvPicPr>
          <p:cNvPr descr="En este vídeo te voy a hablar con todo detalle sobre qué es NoSQL en terminos simples para personas que están aprendiendo a programar. Además, vamos a ver los distintos tipos de base de datos y un resumen de SQL.&#10;&#10;No olvides que el aprendizaje es un proceso constante y que, como programador, debes estar dispuesto a adaptarte a las nuevas tecnologías y tendencias en el sector.&#10;&#10;Si tienes alguna duda o comentario, no dudes en dejarlo en la sección de comentarios, estaré encantado de leerte y responder tus dudas. Además, recuerda que subo contenido a diario en formato corto y vídeo cada viernes todas las semanas, así que, ¡nos vemos en el próximo vídeo!&#10;&#10;👾  Redes sociales 👾 &#10;► Instagram: @oscarfzz_&#10;► TikTok: @oscarfzz_&#10;&#10;✉️  Colaboraciones: contact@oscarfdz.com&#10;#programacion #backend #frontend #code #nosql" id="162" name="Google Shape;162;g306002396d9_0_23" title="¿QUÉ Es NOSQL? La explicación más clara si estas aprendiendo a programar ✅">
            <a:hlinkClick r:id="rId3"/>
          </p:cNvPr>
          <p:cNvPicPr preferRelativeResize="0"/>
          <p:nvPr/>
        </p:nvPicPr>
        <p:blipFill>
          <a:blip r:embed="rId4">
            <a:alphaModFix/>
          </a:blip>
          <a:stretch>
            <a:fillRect/>
          </a:stretch>
        </p:blipFill>
        <p:spPr>
          <a:xfrm>
            <a:off x="2880775" y="1863669"/>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06002396d9_0_41"/>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u="sng">
                <a:solidFill>
                  <a:schemeClr val="hlink"/>
                </a:solidFill>
                <a:hlinkClick r:id="rId3"/>
              </a:rPr>
              <a:t>Juguemos</a:t>
            </a:r>
            <a:r>
              <a:rPr lang="es-CO">
                <a:solidFill>
                  <a:schemeClr val="dk1"/>
                </a:solidFill>
              </a:rPr>
              <a:t> con lo aprendido</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pic>
        <p:nvPicPr>
          <p:cNvPr id="168" name="Google Shape;168;g306002396d9_0_41"/>
          <p:cNvPicPr preferRelativeResize="0"/>
          <p:nvPr/>
        </p:nvPicPr>
        <p:blipFill>
          <a:blip r:embed="rId4">
            <a:alphaModFix/>
          </a:blip>
          <a:stretch>
            <a:fillRect/>
          </a:stretch>
        </p:blipFill>
        <p:spPr>
          <a:xfrm>
            <a:off x="3036175" y="1175727"/>
            <a:ext cx="2860950" cy="267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06002396d9_0_32"/>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Feedback </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sp>
        <p:nvSpPr>
          <p:cNvPr id="174" name="Google Shape;174;g306002396d9_0_32"/>
          <p:cNvSpPr txBox="1"/>
          <p:nvPr/>
        </p:nvSpPr>
        <p:spPr>
          <a:xfrm>
            <a:off x="2607100" y="2071550"/>
            <a:ext cx="33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https://forms.gle/CoCmGLS4BQnRJjfk9</a:t>
            </a:r>
            <a:endParaRPr/>
          </a:p>
        </p:txBody>
      </p:sp>
      <p:pic>
        <p:nvPicPr>
          <p:cNvPr id="175" name="Google Shape;175;g306002396d9_0_32"/>
          <p:cNvPicPr preferRelativeResize="0"/>
          <p:nvPr/>
        </p:nvPicPr>
        <p:blipFill>
          <a:blip r:embed="rId4">
            <a:alphaModFix/>
          </a:blip>
          <a:stretch>
            <a:fillRect/>
          </a:stretch>
        </p:blipFill>
        <p:spPr>
          <a:xfrm>
            <a:off x="2667000" y="2755525"/>
            <a:ext cx="3810000"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1883694" y="2143085"/>
            <a:ext cx="5376600" cy="1058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000"/>
              <a:buNone/>
            </a:pPr>
            <a:r>
              <a:rPr lang="es-CO"/>
              <a:t>GRACIAS</a:t>
            </a:r>
            <a:r>
              <a:rPr lang="es-CO">
                <a:solidFill>
                  <a:schemeClr val="dk2"/>
                </a:solidFill>
              </a:rPr>
              <a:t>!</a:t>
            </a:r>
            <a:endParaRPr>
              <a:solidFill>
                <a:schemeClr val="dk2"/>
              </a:solidFill>
            </a:endParaRPr>
          </a:p>
        </p:txBody>
      </p:sp>
      <p:sp>
        <p:nvSpPr>
          <p:cNvPr id="181" name="Google Shape;181;p16"/>
          <p:cNvSpPr txBox="1"/>
          <p:nvPr/>
        </p:nvSpPr>
        <p:spPr>
          <a:xfrm>
            <a:off x="1883694" y="4015829"/>
            <a:ext cx="5376600" cy="345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s-CO" sz="1200" u="none" cap="none" strike="noStrike">
                <a:solidFill>
                  <a:schemeClr val="dk1"/>
                </a:solidFill>
                <a:latin typeface="Inter"/>
                <a:ea typeface="Inter"/>
                <a:cs typeface="Inter"/>
                <a:sym typeface="Inter"/>
              </a:rPr>
              <a:t>Please keep this slide for attribution</a:t>
            </a:r>
            <a:endParaRPr b="0" i="0" sz="1200" u="none" cap="none" strike="noStrike">
              <a:solidFill>
                <a:schemeClr val="dk1"/>
              </a:solidFill>
              <a:latin typeface="Inter"/>
              <a:ea typeface="Inter"/>
              <a:cs typeface="Inter"/>
              <a:sym typeface="Inter"/>
            </a:endParaRPr>
          </a:p>
        </p:txBody>
      </p:sp>
      <p:pic>
        <p:nvPicPr>
          <p:cNvPr id="182" name="Google Shape;182;p16"/>
          <p:cNvPicPr preferRelativeResize="0"/>
          <p:nvPr/>
        </p:nvPicPr>
        <p:blipFill rotWithShape="1">
          <a:blip r:embed="rId3">
            <a:alphaModFix/>
          </a:blip>
          <a:srcRect b="0" l="0" r="0" t="0"/>
          <a:stretch/>
        </p:blipFill>
        <p:spPr>
          <a:xfrm>
            <a:off x="6531550" y="2531050"/>
            <a:ext cx="2612450" cy="261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 name="Shape 102"/>
        <p:cNvGrpSpPr/>
        <p:nvPr/>
      </p:nvGrpSpPr>
      <p:grpSpPr>
        <a:xfrm>
          <a:off x="0" y="0"/>
          <a:ext cx="0" cy="0"/>
          <a:chOff x="0" y="0"/>
          <a:chExt cx="0" cy="0"/>
        </a:xfrm>
      </p:grpSpPr>
      <p:sp>
        <p:nvSpPr>
          <p:cNvPr id="103" name="Google Shape;103;p3"/>
          <p:cNvSpPr txBox="1"/>
          <p:nvPr>
            <p:ph type="title"/>
          </p:nvPr>
        </p:nvSpPr>
        <p:spPr>
          <a:xfrm>
            <a:off x="611200" y="2469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O"/>
              <a:t>AGENDA</a:t>
            </a:r>
            <a:endParaRPr>
              <a:solidFill>
                <a:schemeClr val="dk2"/>
              </a:solidFill>
            </a:endParaRPr>
          </a:p>
        </p:txBody>
      </p:sp>
      <p:sp>
        <p:nvSpPr>
          <p:cNvPr id="104" name="Google Shape;104;p3"/>
          <p:cNvSpPr txBox="1"/>
          <p:nvPr>
            <p:ph idx="5" type="title"/>
          </p:nvPr>
        </p:nvSpPr>
        <p:spPr>
          <a:xfrm>
            <a:off x="727531"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01</a:t>
            </a:r>
            <a:endParaRPr/>
          </a:p>
        </p:txBody>
      </p:sp>
      <p:sp>
        <p:nvSpPr>
          <p:cNvPr id="105" name="Google Shape;105;p3"/>
          <p:cNvSpPr txBox="1"/>
          <p:nvPr>
            <p:ph idx="7" type="title"/>
          </p:nvPr>
        </p:nvSpPr>
        <p:spPr>
          <a:xfrm>
            <a:off x="727531" y="2992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04</a:t>
            </a:r>
            <a:endParaRPr/>
          </a:p>
        </p:txBody>
      </p:sp>
      <p:sp>
        <p:nvSpPr>
          <p:cNvPr id="106" name="Google Shape;106;p3"/>
          <p:cNvSpPr txBox="1"/>
          <p:nvPr>
            <p:ph idx="8" type="title"/>
          </p:nvPr>
        </p:nvSpPr>
        <p:spPr>
          <a:xfrm>
            <a:off x="2972650"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02</a:t>
            </a:r>
            <a:endParaRPr/>
          </a:p>
        </p:txBody>
      </p:sp>
      <p:sp>
        <p:nvSpPr>
          <p:cNvPr id="107" name="Google Shape;107;p3"/>
          <p:cNvSpPr txBox="1"/>
          <p:nvPr>
            <p:ph idx="15" type="title"/>
          </p:nvPr>
        </p:nvSpPr>
        <p:spPr>
          <a:xfrm>
            <a:off x="5959094" y="1297754"/>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03</a:t>
            </a:r>
            <a:endParaRPr/>
          </a:p>
        </p:txBody>
      </p:sp>
      <p:sp>
        <p:nvSpPr>
          <p:cNvPr id="108" name="Google Shape;108;p3"/>
          <p:cNvSpPr txBox="1"/>
          <p:nvPr>
            <p:ph idx="16" type="subTitle"/>
          </p:nvPr>
        </p:nvSpPr>
        <p:spPr>
          <a:xfrm>
            <a:off x="1205525" y="1348275"/>
            <a:ext cx="1899300" cy="147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NoSQL</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p:txBody>
      </p:sp>
      <p:sp>
        <p:nvSpPr>
          <p:cNvPr id="109" name="Google Shape;109;p3"/>
          <p:cNvSpPr txBox="1"/>
          <p:nvPr>
            <p:ph idx="17" type="subTitle"/>
          </p:nvPr>
        </p:nvSpPr>
        <p:spPr>
          <a:xfrm>
            <a:off x="1296475" y="2822175"/>
            <a:ext cx="2354100" cy="167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Video</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0" name="Google Shape;110;p3"/>
          <p:cNvSpPr txBox="1"/>
          <p:nvPr>
            <p:ph idx="19" type="subTitle"/>
          </p:nvPr>
        </p:nvSpPr>
        <p:spPr>
          <a:xfrm>
            <a:off x="3445700" y="1235250"/>
            <a:ext cx="25134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Datos no relacionales y NoSQL</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1" name="Google Shape;111;p3"/>
          <p:cNvSpPr txBox="1"/>
          <p:nvPr>
            <p:ph idx="21" type="subTitle"/>
          </p:nvPr>
        </p:nvSpPr>
        <p:spPr>
          <a:xfrm>
            <a:off x="6067575" y="1680575"/>
            <a:ext cx="3242700" cy="147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Diferencias de NoSQL con SQL</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pic>
        <p:nvPicPr>
          <p:cNvPr id="112" name="Google Shape;112;p3"/>
          <p:cNvPicPr preferRelativeResize="0"/>
          <p:nvPr/>
        </p:nvPicPr>
        <p:blipFill rotWithShape="1">
          <a:blip r:embed="rId3">
            <a:alphaModFix/>
          </a:blip>
          <a:srcRect b="0" l="0" r="0" t="0"/>
          <a:stretch/>
        </p:blipFill>
        <p:spPr>
          <a:xfrm>
            <a:off x="7915225" y="85726"/>
            <a:ext cx="1300925" cy="1371575"/>
          </a:xfrm>
          <a:prstGeom prst="rect">
            <a:avLst/>
          </a:prstGeom>
          <a:noFill/>
          <a:ln>
            <a:noFill/>
          </a:ln>
        </p:spPr>
      </p:pic>
      <p:sp>
        <p:nvSpPr>
          <p:cNvPr id="113" name="Google Shape;113;p3"/>
          <p:cNvSpPr txBox="1"/>
          <p:nvPr>
            <p:ph idx="7" type="title"/>
          </p:nvPr>
        </p:nvSpPr>
        <p:spPr>
          <a:xfrm>
            <a:off x="3849906" y="3027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05</a:t>
            </a:r>
            <a:endParaRPr/>
          </a:p>
        </p:txBody>
      </p:sp>
      <p:sp>
        <p:nvSpPr>
          <p:cNvPr id="114" name="Google Shape;114;p3"/>
          <p:cNvSpPr txBox="1"/>
          <p:nvPr>
            <p:ph idx="17" type="subTitle"/>
          </p:nvPr>
        </p:nvSpPr>
        <p:spPr>
          <a:xfrm>
            <a:off x="3849900" y="3377750"/>
            <a:ext cx="2354100" cy="11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Ejercicios prácticos</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ff9a7db458_0_7"/>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¿Qué es NoSQL?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p:txBody>
      </p:sp>
      <p:pic>
        <p:nvPicPr>
          <p:cNvPr id="120" name="Google Shape;120;g2ff9a7db458_0_7"/>
          <p:cNvPicPr preferRelativeResize="0"/>
          <p:nvPr/>
        </p:nvPicPr>
        <p:blipFill>
          <a:blip r:embed="rId3">
            <a:alphaModFix/>
          </a:blip>
          <a:stretch>
            <a:fillRect/>
          </a:stretch>
        </p:blipFill>
        <p:spPr>
          <a:xfrm>
            <a:off x="152400" y="1227044"/>
            <a:ext cx="8839200" cy="32026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06002396d9_0_14"/>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¿Qué es NoSQL?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s-CO" sz="1100">
                <a:solidFill>
                  <a:schemeClr val="dk1"/>
                </a:solidFill>
              </a:rPr>
              <a:t>Contexto</a:t>
            </a:r>
            <a:r>
              <a:rPr b="0" lang="es-CO" sz="1100">
                <a:solidFill>
                  <a:schemeClr val="dk1"/>
                </a:solidFill>
              </a:rPr>
              <a:t>: NoSQL se refiere a una clase de sistemas de gestión de bases de datos que no siguen el modelo relacional tradicional de SQL. El nombre "NoSQL" no significa "sin SQL", sino más bien "no solo SQL". Estas bases de datos están diseñadas para manejar grandes cantidades de datos no estructurados o semiestructurados.</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a:p>
            <a:pPr indent="0" lvl="0" marL="0" rtl="0" algn="l">
              <a:spcBef>
                <a:spcPts val="0"/>
              </a:spcBef>
              <a:spcAft>
                <a:spcPts val="0"/>
              </a:spcAft>
              <a:buSzPts val="1100"/>
              <a:buNone/>
            </a:pPr>
            <a:r>
              <a:rPr lang="es-CO" sz="1100">
                <a:solidFill>
                  <a:schemeClr val="dk1"/>
                </a:solidFill>
              </a:rPr>
              <a:t>Explicación</a:t>
            </a:r>
            <a:r>
              <a:rPr b="0" lang="es-CO" sz="1100">
                <a:solidFill>
                  <a:schemeClr val="dk1"/>
                </a:solidFill>
              </a:rPr>
              <a:t>: En lugar de utilizar tablas y relaciones estrictas, las bases de datos NoSQL pueden almacenar datos de manera más flexible, lo que es útil para aplicaciones modernas, como redes sociales o big data, donde los datos pueden no tener una estructura fija.</a:t>
            </a:r>
            <a:endParaRPr b="0" sz="1100">
              <a:solidFill>
                <a:schemeClr val="dk1"/>
              </a:solidFill>
            </a:endParaRPr>
          </a:p>
          <a:p>
            <a:pPr indent="0" lvl="0" marL="0" rtl="0" algn="l">
              <a:spcBef>
                <a:spcPts val="0"/>
              </a:spcBef>
              <a:spcAft>
                <a:spcPts val="0"/>
              </a:spcAft>
              <a:buSzPts val="1100"/>
              <a:buNone/>
            </a:pPr>
            <a:r>
              <a:t/>
            </a:r>
            <a:endParaRPr b="0" sz="1100">
              <a:solidFill>
                <a:schemeClr val="dk1"/>
              </a:solidFill>
            </a:endParaRPr>
          </a:p>
          <a:p>
            <a:pPr indent="0" lvl="0" marL="0" rtl="0" algn="l">
              <a:spcBef>
                <a:spcPts val="0"/>
              </a:spcBef>
              <a:spcAft>
                <a:spcPts val="0"/>
              </a:spcAft>
              <a:buSzPts val="1100"/>
              <a:buNone/>
            </a:pPr>
            <a:r>
              <a:t/>
            </a:r>
            <a:endParaRPr b="0" sz="1100">
              <a:solidFill>
                <a:schemeClr val="dk1"/>
              </a:solidFill>
            </a:endParaRPr>
          </a:p>
          <a:p>
            <a:pPr indent="0" lvl="0" marL="0" rtl="0" algn="l">
              <a:spcBef>
                <a:spcPts val="0"/>
              </a:spcBef>
              <a:spcAft>
                <a:spcPts val="0"/>
              </a:spcAft>
              <a:buSzPts val="1100"/>
              <a:buNone/>
            </a:pPr>
            <a:r>
              <a:t/>
            </a:r>
            <a:endParaRPr b="0" sz="1100">
              <a:solidFill>
                <a:schemeClr val="dk1"/>
              </a:solidFill>
            </a:endParaRPr>
          </a:p>
          <a:p>
            <a:pPr indent="0" lvl="0" marL="0" rtl="0" algn="l">
              <a:spcBef>
                <a:spcPts val="0"/>
              </a:spcBef>
              <a:spcAft>
                <a:spcPts val="0"/>
              </a:spcAft>
              <a:buSzPts val="1100"/>
              <a:buNone/>
            </a:pPr>
            <a:r>
              <a:rPr lang="es-CO" sz="1100">
                <a:solidFill>
                  <a:schemeClr val="dk1"/>
                </a:solidFill>
              </a:rPr>
              <a:t>Ejemplo práctico</a:t>
            </a:r>
            <a:r>
              <a:rPr b="0" lang="es-CO" sz="1100">
                <a:solidFill>
                  <a:schemeClr val="dk1"/>
                </a:solidFill>
              </a:rPr>
              <a:t>: Cómo las redes sociales, como Facebook o Twitter, utilizan bases de datos NoSQL para almacenar millones de publicaciones diarias en formato JSON.</a:t>
            </a:r>
            <a:endParaRPr b="0" sz="1100">
              <a:solidFill>
                <a:schemeClr val="dk1"/>
              </a:solidFill>
            </a:endParaRPr>
          </a:p>
          <a:p>
            <a:pPr indent="0" lvl="0" marL="0" rtl="0" algn="l">
              <a:spcBef>
                <a:spcPts val="0"/>
              </a:spcBef>
              <a:spcAft>
                <a:spcPts val="0"/>
              </a:spcAft>
              <a:buSzPts val="1100"/>
              <a:buNone/>
            </a:pPr>
            <a:r>
              <a:t/>
            </a:r>
            <a:endParaRPr b="0" sz="1100">
              <a:solidFill>
                <a:schemeClr val="dk1"/>
              </a:solidFill>
            </a:endParaRPr>
          </a:p>
          <a:p>
            <a:pPr indent="0" lvl="0" marL="0" rtl="0" algn="l">
              <a:spcBef>
                <a:spcPts val="0"/>
              </a:spcBef>
              <a:spcAft>
                <a:spcPts val="0"/>
              </a:spcAft>
              <a:buSzPts val="1100"/>
              <a:buNone/>
            </a:pPr>
            <a:r>
              <a:t/>
            </a:r>
            <a:endParaRPr b="0" sz="1100">
              <a:solidFill>
                <a:schemeClr val="dk1"/>
              </a:solidFill>
            </a:endParaRPr>
          </a:p>
          <a:p>
            <a:pPr indent="0" lvl="0" marL="0" rtl="0" algn="l">
              <a:spcBef>
                <a:spcPts val="0"/>
              </a:spcBef>
              <a:spcAft>
                <a:spcPts val="0"/>
              </a:spcAft>
              <a:buSzPts val="1100"/>
              <a:buNone/>
            </a:pPr>
            <a:r>
              <a:rPr b="0" lang="es-CO" sz="1100" u="sng">
                <a:solidFill>
                  <a:schemeClr val="hlink"/>
                </a:solidFill>
                <a:hlinkClick r:id="rId3"/>
              </a:rPr>
              <a:t>MongoDB</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06002396d9_0_8"/>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¿Qué es NoSQL?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pic>
        <p:nvPicPr>
          <p:cNvPr id="131" name="Google Shape;131;g306002396d9_0_8"/>
          <p:cNvPicPr preferRelativeResize="0"/>
          <p:nvPr/>
        </p:nvPicPr>
        <p:blipFill>
          <a:blip r:embed="rId3">
            <a:alphaModFix/>
          </a:blip>
          <a:stretch>
            <a:fillRect/>
          </a:stretch>
        </p:blipFill>
        <p:spPr>
          <a:xfrm>
            <a:off x="2183525" y="1065369"/>
            <a:ext cx="4304332" cy="3844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ff9a7db458_0_13"/>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CO"/>
              <a:t>Datos no relacionales y NoSQL</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37" name="Google Shape;137;g2ff9a7db458_0_13"/>
          <p:cNvSpPr txBox="1"/>
          <p:nvPr/>
        </p:nvSpPr>
        <p:spPr>
          <a:xfrm>
            <a:off x="780125" y="1143875"/>
            <a:ext cx="7488000" cy="37725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None/>
            </a:pPr>
            <a:r>
              <a:rPr b="1" lang="es-CO" sz="1100">
                <a:solidFill>
                  <a:schemeClr val="dk1"/>
                </a:solidFill>
              </a:rPr>
              <a:t>Contexto</a:t>
            </a:r>
            <a:r>
              <a:rPr lang="es-CO" sz="1100">
                <a:solidFill>
                  <a:schemeClr val="dk1"/>
                </a:solidFill>
              </a:rPr>
              <a:t>: Las bases de datos relacionales almacenan datos en tablas con filas y columnas, mientras que las bases de datos NoSQL almacenan datos en estructuras como documentos, grafos, columnas o pares clave-valor</a:t>
            </a:r>
            <a:endParaRPr sz="1100">
              <a:solidFill>
                <a:schemeClr val="dk1"/>
              </a:solidFill>
            </a:endParaRPr>
          </a:p>
          <a:p>
            <a:pPr indent="-228600" lvl="0" marL="457200" rtl="0" algn="l">
              <a:lnSpc>
                <a:spcPct val="115000"/>
              </a:lnSpc>
              <a:spcBef>
                <a:spcPts val="0"/>
              </a:spcBef>
              <a:spcAft>
                <a:spcPts val="0"/>
              </a:spcAft>
              <a:buNone/>
            </a:pPr>
            <a:r>
              <a:t/>
            </a:r>
            <a:endParaRPr sz="1100">
              <a:solidFill>
                <a:schemeClr val="dk1"/>
              </a:solidFill>
            </a:endParaRPr>
          </a:p>
          <a:p>
            <a:pPr indent="-228600" lvl="0" marL="457200" rtl="0" algn="l">
              <a:lnSpc>
                <a:spcPct val="115000"/>
              </a:lnSpc>
              <a:spcBef>
                <a:spcPts val="0"/>
              </a:spcBef>
              <a:spcAft>
                <a:spcPts val="0"/>
              </a:spcAft>
              <a:buNone/>
            </a:pPr>
            <a:r>
              <a:t/>
            </a:r>
            <a:endParaRPr sz="1100">
              <a:solidFill>
                <a:schemeClr val="dk1"/>
              </a:solidFill>
            </a:endParaRPr>
          </a:p>
          <a:p>
            <a:pPr indent="-228600" lvl="0" marL="457200" rtl="0" algn="l">
              <a:lnSpc>
                <a:spcPct val="115000"/>
              </a:lnSpc>
              <a:spcBef>
                <a:spcPts val="0"/>
              </a:spcBef>
              <a:spcAft>
                <a:spcPts val="0"/>
              </a:spcAft>
              <a:buNone/>
            </a:pPr>
            <a:r>
              <a:t/>
            </a:r>
            <a:endParaRPr sz="1100">
              <a:solidFill>
                <a:schemeClr val="dk1"/>
              </a:solidFill>
            </a:endParaRPr>
          </a:p>
          <a:p>
            <a:pPr indent="-228600" lvl="0" marL="457200" rtl="0" algn="l">
              <a:lnSpc>
                <a:spcPct val="115000"/>
              </a:lnSpc>
              <a:spcBef>
                <a:spcPts val="0"/>
              </a:spcBef>
              <a:spcAft>
                <a:spcPts val="0"/>
              </a:spcAft>
              <a:buNone/>
            </a:pPr>
            <a:r>
              <a:t/>
            </a:r>
            <a:endParaRPr sz="1100">
              <a:solidFill>
                <a:schemeClr val="dk1"/>
              </a:solidFill>
            </a:endParaRPr>
          </a:p>
          <a:p>
            <a:pPr indent="-228600" lvl="0" marL="457200" rtl="0" algn="l">
              <a:lnSpc>
                <a:spcPct val="115000"/>
              </a:lnSpc>
              <a:spcBef>
                <a:spcPts val="0"/>
              </a:spcBef>
              <a:spcAft>
                <a:spcPts val="0"/>
              </a:spcAft>
              <a:buNone/>
            </a:pPr>
            <a:r>
              <a:rPr b="1" lang="es-CO" sz="1100">
                <a:solidFill>
                  <a:schemeClr val="dk1"/>
                </a:solidFill>
              </a:rPr>
              <a:t>Explicación</a:t>
            </a:r>
            <a:r>
              <a:rPr lang="es-CO"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Documentos</a:t>
            </a:r>
            <a:r>
              <a:rPr lang="es-CO" sz="1100">
                <a:solidFill>
                  <a:schemeClr val="dk1"/>
                </a:solidFill>
              </a:rPr>
              <a:t>: Como MongoDB, donde los datos se almacenan en formato JSON.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CO" sz="1100">
                <a:solidFill>
                  <a:schemeClr val="dk1"/>
                </a:solidFill>
              </a:rPr>
              <a:t>Grafos</a:t>
            </a:r>
            <a:r>
              <a:rPr lang="es-CO" sz="1100">
                <a:solidFill>
                  <a:schemeClr val="dk1"/>
                </a:solidFill>
              </a:rPr>
              <a:t>: Como Neo4j, que es útil para representar relaciones complejas entre datos, como redes sociales.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CO" sz="1100">
                <a:solidFill>
                  <a:schemeClr val="dk1"/>
                </a:solidFill>
              </a:rPr>
              <a:t>Columnas</a:t>
            </a:r>
            <a:r>
              <a:rPr lang="es-CO" sz="1100">
                <a:solidFill>
                  <a:schemeClr val="dk1"/>
                </a:solidFill>
              </a:rPr>
              <a:t>: Como Cassandra, donde los datos se organizan en columnas en lugar de filas.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CO" sz="1100">
                <a:solidFill>
                  <a:schemeClr val="dk1"/>
                </a:solidFill>
              </a:rPr>
              <a:t>Claves-Valor</a:t>
            </a:r>
            <a:r>
              <a:rPr lang="es-CO" sz="1100">
                <a:solidFill>
                  <a:schemeClr val="dk1"/>
                </a:solidFill>
              </a:rPr>
              <a:t>: Como Redis, ideal para almacenar datos simples de forma eficiente.</a:t>
            </a:r>
            <a:endParaRPr sz="1100">
              <a:solidFill>
                <a:schemeClr val="dk1"/>
              </a:solidFill>
            </a:endParaRPr>
          </a:p>
          <a:p>
            <a:pPr indent="0" lvl="0" marL="457200" marR="0" rtl="0" algn="l">
              <a:lnSpc>
                <a:spcPct val="115000"/>
              </a:lnSpc>
              <a:spcBef>
                <a:spcPts val="1200"/>
              </a:spcBef>
              <a:spcAft>
                <a:spcPts val="0"/>
              </a:spcAft>
              <a:buNone/>
            </a:pPr>
            <a:r>
              <a:t/>
            </a:r>
            <a:endParaRPr b="1" sz="1100">
              <a:solidFill>
                <a:schemeClr val="dk1"/>
              </a:solidFil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01d9d118c0_0_15"/>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Modelos de datos para bases de datos NoSQL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43" name="Google Shape;143;g301d9d118c0_0_15"/>
          <p:cNvSpPr txBox="1"/>
          <p:nvPr/>
        </p:nvSpPr>
        <p:spPr>
          <a:xfrm>
            <a:off x="417550" y="721000"/>
            <a:ext cx="80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g301d9d118c0_0_15"/>
          <p:cNvPicPr preferRelativeResize="0"/>
          <p:nvPr/>
        </p:nvPicPr>
        <p:blipFill>
          <a:blip r:embed="rId3">
            <a:alphaModFix/>
          </a:blip>
          <a:stretch>
            <a:fillRect/>
          </a:stretch>
        </p:blipFill>
        <p:spPr>
          <a:xfrm>
            <a:off x="1870250" y="1183475"/>
            <a:ext cx="4916886" cy="371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ff9a7db458_0_19"/>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Diferencias de NoSQL con 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50" name="Google Shape;150;g2ff9a7db458_0_19"/>
          <p:cNvSpPr txBox="1"/>
          <p:nvPr/>
        </p:nvSpPr>
        <p:spPr>
          <a:xfrm>
            <a:off x="1548100" y="1950300"/>
            <a:ext cx="68211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CO" sz="1100">
                <a:solidFill>
                  <a:schemeClr val="dk1"/>
                </a:solidFill>
              </a:rPr>
              <a:t>SQL</a:t>
            </a:r>
            <a:r>
              <a:rPr lang="es-CO" sz="1100">
                <a:solidFill>
                  <a:schemeClr val="dk1"/>
                </a:solidFill>
              </a:rPr>
              <a:t>: Estructurado, basado en tablas, sigue un esquema fijo, ideal para transacciones consistentes.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s-CO" sz="1100">
                <a:solidFill>
                  <a:schemeClr val="dk1"/>
                </a:solidFill>
              </a:rPr>
              <a:t>NoSQL</a:t>
            </a:r>
            <a:r>
              <a:rPr lang="es-CO" sz="1100">
                <a:solidFill>
                  <a:schemeClr val="dk1"/>
                </a:solidFill>
              </a:rPr>
              <a:t>: Flexible, sin esquema, diseñado para manejar grandes cantidades de datos desestructurados, ideal para escalabilidad y disponibilidad.</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06002396d9_0_3"/>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¿Qué es NoSQL?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1100"/>
              <a:buNone/>
            </a:pPr>
            <a:r>
              <a:t/>
            </a:r>
            <a:endParaRPr b="0" sz="1100">
              <a:solidFill>
                <a:schemeClr val="dk1"/>
              </a:solidFill>
            </a:endParaRPr>
          </a:p>
          <a:p>
            <a:pPr indent="0" lvl="0" marL="0" rtl="0" algn="l">
              <a:lnSpc>
                <a:spcPct val="100000"/>
              </a:lnSpc>
              <a:spcBef>
                <a:spcPts val="0"/>
              </a:spcBef>
              <a:spcAft>
                <a:spcPts val="0"/>
              </a:spcAft>
              <a:buSzPts val="3000"/>
              <a:buNone/>
            </a:pPr>
            <a:r>
              <a:t/>
            </a:r>
            <a:endParaRPr b="0" sz="1100">
              <a:solidFill>
                <a:schemeClr val="dk1"/>
              </a:solidFill>
            </a:endParaRPr>
          </a:p>
        </p:txBody>
      </p:sp>
      <p:pic>
        <p:nvPicPr>
          <p:cNvPr id="156" name="Google Shape;156;g306002396d9_0_3"/>
          <p:cNvPicPr preferRelativeResize="0"/>
          <p:nvPr/>
        </p:nvPicPr>
        <p:blipFill>
          <a:blip r:embed="rId3">
            <a:alphaModFix/>
          </a:blip>
          <a:stretch>
            <a:fillRect/>
          </a:stretch>
        </p:blipFill>
        <p:spPr>
          <a:xfrm>
            <a:off x="1809650" y="1156319"/>
            <a:ext cx="4885261" cy="38448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ffects of School Bullying on Teenagers Thesis Defense by Slidesgo">
  <a:themeElements>
    <a:clrScheme name="Nodo">
      <a:dk1>
        <a:srgbClr val="000000"/>
      </a:dk1>
      <a:lt1>
        <a:srgbClr val="FFFFFF"/>
      </a:lt1>
      <a:dk2>
        <a:srgbClr val="000023"/>
      </a:dk2>
      <a:lt2>
        <a:srgbClr val="000066"/>
      </a:lt2>
      <a:accent1>
        <a:srgbClr val="006FFF"/>
      </a:accent1>
      <a:accent2>
        <a:srgbClr val="00D9AC"/>
      </a:accent2>
      <a:accent3>
        <a:srgbClr val="F8D300"/>
      </a:accent3>
      <a:accent4>
        <a:srgbClr val="FF8F1B"/>
      </a:accent4>
      <a:accent5>
        <a:srgbClr val="7979FF"/>
      </a:accent5>
      <a:accent6>
        <a:srgbClr val="CFD0D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0x0101002D3715C159A3E1429C79038F1E10A35A</vt:lpwstr>
  </property>
</Properties>
</file>