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cnubaseball.lionfree.net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70708" y="10745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棒壘球教練系統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2383350"/>
            <a:ext cx="8520599" cy="133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組員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資管四 101213027 謝孟剛、資管四 101213019 吳懿紘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資管四 101213008 林軒毅、資管四 101213050 許冬清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報告大綱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DFKai-SB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需求分析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DFKai-SB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組內分工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DFKai-SB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使用工具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DFKai-SB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ER-Model解說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DFKai-SB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Demo</a:t>
            </a:r>
          </a:p>
          <a:p>
            <a:pPr indent="-355600" lvl="0" marL="457200">
              <a:spcBef>
                <a:spcPts val="0"/>
              </a:spcBef>
              <a:buSzPct val="100000"/>
              <a:buFont typeface="DFKai-SB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03140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需求說明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組內分工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545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solidFill>
                  <a:srgbClr val="14182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需求分析:謝孟剛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solidFill>
                  <a:srgbClr val="14182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ER-Model繪製:林軒毅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solidFill>
                  <a:srgbClr val="14182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資料庫建立:許冬清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solidFill>
                  <a:srgbClr val="14182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網站架設(新增、查詢、刪除、更新):謝孟剛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solidFill>
                  <a:srgbClr val="14182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網站架設(行事曆):吳懿紘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solidFill>
                  <a:srgbClr val="14182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資料輸入:謝孟剛</a:t>
            </a:r>
          </a:p>
          <a:p>
            <a:pPr lvl="0">
              <a:spcBef>
                <a:spcPts val="0"/>
              </a:spcBef>
              <a:buNone/>
            </a:pPr>
            <a:r>
              <a:rPr lang="zh-TW" sz="2000">
                <a:solidFill>
                  <a:srgbClr val="14182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PPT製作:林軒毅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使用工具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4182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語言:html5、css、javascript、php、MYSQL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4182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套件:bootstrap、jQuery、fullcalendar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>
                <a:solidFill>
                  <a:srgbClr val="14182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繪製工具:drawingio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-8395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ER-Model 說明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3449"/>
            <a:ext cx="9144000" cy="45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70125" y="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ER-Model 說明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50" y="1044275"/>
            <a:ext cx="39052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2" y="1049025"/>
            <a:ext cx="44481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8259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4800"/>
              <a:t>Demo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23400" y="3279725"/>
            <a:ext cx="8520599" cy="12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3"/>
              </a:rPr>
              <a:t>http://ncnubaseball.lionfree.net/index.html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8353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4800"/>
              <a:t>Q&amp;A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65175" y="704850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