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7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CFCE6-9C6E-FF84-9348-906F258A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F64EE9-D50E-0D80-3444-8C16E9EB1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2DB494-B13F-FFF4-4E3D-1A69C398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67DD1-1856-5094-1318-96ED7FC4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88F01F-4CED-6667-19D2-D08D1E72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67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29A19-AECF-4E1F-2FBB-8DC7EC5C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F7E6AC-1CC3-71FC-05D7-98A5BB00F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71367F-C438-35EB-5ED6-A8D4DA83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52949-7069-5084-1958-D2472EF1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218592-025C-7E05-DC3B-8EE4FDDD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89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0BF5AA-FA77-69BC-DD1D-F6F7936F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E6F48D-D300-2F02-8A83-5269E9A41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83D37-DBBA-092A-0FC1-5D4EE995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D7F62-19A4-8607-6DE6-11B4652C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D2830-0729-2CFC-8E78-8597B35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FD8F9-F246-FE22-5AFA-9FE98238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998F5-C441-FB06-053D-DF053382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5145A-132D-5071-32D8-6365F4F9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7BB01-8E44-90E6-251B-00D7C15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C7F29B-B2B2-6D31-5762-C9EB4A38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09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82DD0-030E-5FB4-898D-982B9C42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050232-CE8E-07A4-E439-3477F9034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0FC10-C647-FE29-0ED1-6172726D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E88A1-BCD1-3426-01DD-089CFAE5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CCF8D-8C6D-28DE-AA78-AEAED147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50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3044B-0391-F202-5C58-30558CAD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69DE07-B73B-FC7F-DE0B-FA36F48E6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BCAC52-7CE4-5D64-46F7-0B13CB9CD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C0C3B0-7349-08C5-2C33-F7266A1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114FC-5460-254E-ED1F-68E51A82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AA9BA2-2228-904D-C35B-3A27E766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99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E1073-A0E7-A2A1-205A-83E65CD2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5640DF-E58D-69AA-03BF-72BB8F8B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0C3249-4C2F-1448-EEA0-5B852BAE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88FA2C-9CE4-5F59-24F1-A3BDC21AD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2127A5-4EC4-710F-7E2C-075A073B2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342571-9517-5013-7A77-8C087305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510F90-7B36-D8A9-ED9E-52AB19B7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731A21-6664-8FA9-C4F3-0EB605AE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06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57BC3-5D84-0D14-95D0-4CB2FAE1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39AD18-2625-74CB-3A1C-930FD9A2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1B8EBA-1F83-395A-7D1C-A41084CF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A0DAB7-6C7C-440C-3E9B-307C9DF9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4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D4D08F-FBC5-8090-5E78-F795A5B0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6F0C4A-FF98-47EA-AF76-7C6654A3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8760B7-52BA-1E0E-C20E-81984CB1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48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2297-0F00-CAEF-4905-CBF071C2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6E023-8B80-7182-2665-C5FFCC4C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CB4BDD-6BBA-697C-657B-15D92FBA8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19A63D-BA7D-50E4-F836-0EB94579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2FAE35-D6DF-0D5D-5CFB-6CC451AC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3E342D-EE3F-BB72-200B-57FF3842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58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0146A-0CDB-42F2-2DF2-CA266C66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0CF0E1-4137-2369-075A-17BE967D9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042681-79A6-0580-EC48-D9DE9962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74EC08-A9E2-42B8-2349-D698C886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02C189-2405-5BE8-8C00-A54D74BE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5F83A5-9B8D-F2B4-A28E-C8F9A2BF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11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6859B9-6870-629A-038C-E80E7E41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1F703F-5A4B-5FE7-D28D-2C6A952A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DB728A-D7CB-42D4-3346-4053062AA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97A5-7AD6-4FDD-B809-5A22B237BBF1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65E3-53E1-63FE-BDF7-D3D301094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54D066-C583-09EA-1E3F-FDC03A80B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0304B-91B1-4282-9A5E-9B0B24B90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75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8466F65-9D69-C3BF-3FF7-77C92E1F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352" y="794830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有缘无缘大家来作伙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烧酒喝一杯乎干啦乎干啦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扞着风琴提着吉他双人牵作伙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为着生活流浪到淡水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想起故乡心爱的人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感情用这厚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才知影痴情是第一憨的人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烧酒落喉心情轻松郁卒放弃舍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往事将伊当作一场梦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想起故乡心爱的人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将伊放昧记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流浪到他乡重新过日子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阮不是喜爱虚华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阮只是环境来拖磨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人客若叫阮风雨嘛着行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伊唱出留恋的情歌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人生浮沉起起落落毋免来烦恼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有时月圆有时也昧平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趁着今晚欢欢喜喜斗阵来作伙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你来跳舞我来念歌诗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有缘无缘大家来作伙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烧酒喝一杯乎干啦乎干啦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扞着风琴提着吉他双人牵作伙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为着生活流浪到淡水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想起故乡心爱的人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感情用这厚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才知影痴情是第一憨的人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烧酒落喉心情轻松郁卒放弃舍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往事将伊当作一场梦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想起故乡心爱的人将伊放昧记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流浪到他乡重新过日子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阮不是喜爱虚华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阮只是环境来拖磨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人客若叫阮风雨嘛着行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伊唱出留恋的情歌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人生浮沉起起落落毋免来烦恼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有时月圆有时也昧平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趁着今晚欢欢喜喜斗阵来作伙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你来跳舞我来念歌诗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有缘无缘大家来作伙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烧酒喝一杯乎干啦乎干啦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有缘无缘大家来作伙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烧酒喝一杯乎干啦乎干啦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有缘无缘大家来作伙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烧酒喝一杯乎干啦乎干啦乎干啦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乎干啦乎干啦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乎干啦</a:t>
            </a:r>
            <a:b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乎干啦</a:t>
            </a:r>
          </a:p>
          <a:p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91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271049F6660B94FBE168B3F1A518A7F" ma:contentTypeVersion="0" ma:contentTypeDescription="建立新的文件。" ma:contentTypeScope="" ma:versionID="0950092e95dd979c6c158d2f51cb47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c3a66a2347077330b9263df3e5931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80F48-0048-4375-946C-BD0EF8D332BD}">
  <ds:schemaRefs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F26512F-FED8-479F-9878-BF8B61DDA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6BA526-1895-431E-9058-1916A5B94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胡書豪</dc:creator>
  <cp:lastModifiedBy>胡書豪</cp:lastModifiedBy>
  <cp:revision>1</cp:revision>
  <dcterms:created xsi:type="dcterms:W3CDTF">2022-11-05T08:28:55Z</dcterms:created>
  <dcterms:modified xsi:type="dcterms:W3CDTF">2022-11-05T08:31:45Z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0x010100C271049F6660B94FBE168B3F1A518A7F</vt:lpwstr>
  </property>
</Properties>
</file>