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9"/>
    <p:restoredTop sz="94608"/>
  </p:normalViewPr>
  <p:slideViewPr>
    <p:cSldViewPr snapToGrid="0" snapToObjects="1">
      <p:cViewPr varScale="1">
        <p:scale>
          <a:sx n="75" d="100"/>
          <a:sy n="75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602BB-4EFD-A44A-95E8-7A768823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HALFWAYTHERE.US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6F268-DECC-294E-8A4A-7497AB6B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5" y="2034170"/>
            <a:ext cx="3644962" cy="30647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41589B-3B15-3540-8E2D-8ACA12EFA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360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Pablo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Ray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Roger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Tanner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397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HALFWAYTHERE.US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HALFWAYTHERE.US</dc:title>
  <dc:creator>Roger Huba</dc:creator>
  <cp:lastModifiedBy>Roger Huba</cp:lastModifiedBy>
  <cp:revision>1</cp:revision>
  <dcterms:created xsi:type="dcterms:W3CDTF">2018-11-02T23:53:11Z</dcterms:created>
  <dcterms:modified xsi:type="dcterms:W3CDTF">2018-11-02T23:53:56Z</dcterms:modified>
</cp:coreProperties>
</file>