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8" r:id="rId2"/>
    <p:sldId id="4389" r:id="rId3"/>
    <p:sldId id="4390" r:id="rId4"/>
    <p:sldId id="4391" r:id="rId5"/>
    <p:sldId id="4392" r:id="rId6"/>
    <p:sldId id="4393" r:id="rId7"/>
    <p:sldId id="4394" r:id="rId8"/>
    <p:sldId id="439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 autoAdjust="0"/>
    <p:restoredTop sz="38338" autoAdjust="0"/>
  </p:normalViewPr>
  <p:slideViewPr>
    <p:cSldViewPr snapToGrid="0" snapToObjects="1">
      <p:cViewPr>
        <p:scale>
          <a:sx n="41" d="100"/>
          <a:sy n="41" d="100"/>
        </p:scale>
        <p:origin x="1736" y="8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818-B142-A719-3B0313777A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818-B142-A719-3B0313777A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818-B142-A719-3B0313777A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3AC-D04F-B522-42393765976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4.9000000000000004</c:v>
                </c:pt>
                <c:pt idx="3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18-B142-A719-3B0313777A7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64-9A48-81C2-9C6D93D3B7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64-9A48-81C2-9C6D93D3B7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64-9A48-81C2-9C6D93D3B7D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64-9A48-81C2-9C6D93D3B7D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64-9A48-81C2-9C6D93D3B7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64-9A48-81C2-9C6D93D3B7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64-9A48-81C2-9C6D93D3B7D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64-9A48-81C2-9C6D93D3B7D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6-1048-9954-BC7E2A8F1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B6-1048-9954-BC7E2A8F1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B6-1048-9954-BC7E2A8F196A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B6-1048-9954-BC7E2A8F19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B6-1048-9954-BC7E2A8F196A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B6-1048-9954-BC7E2A8F19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0" tIns="0" rIns="0" anchor="ctr" anchorCtr="0"/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5.7</c:v>
                </c:pt>
                <c:pt idx="1">
                  <c:v>1.7</c:v>
                </c:pt>
                <c:pt idx="2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B6-1048-9954-BC7E2A8F196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9169980524648177E-2"/>
          <c:y val="0.93007428507239587"/>
          <c:w val="0.29552942742959959"/>
          <c:h val="6.9925714927604132E-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45-9B44-A6E1-69783BAABD2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45-9B44-A6E1-69783BAABD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45-9B44-A6E1-69783BAABD2F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1.5</c:v>
                </c:pt>
                <c:pt idx="1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5-9B44-A6E1-69783BAABD2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FD-BE41-B3C9-2DD6B111962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FD-BE41-B3C9-2DD6B11196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FD-BE41-B3C9-2DD6B111962F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8.4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FD-BE41-B3C9-2DD6B111962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C2-D84E-BD21-D6476000B72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1C2-D84E-BD21-D6476000B7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1C2-D84E-BD21-D6476000B726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C2-D84E-BD21-D6476000B72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A4B-2C48-981D-26BEE11FA7D3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A4B-2C48-981D-26BEE11FA7D3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lt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A4B-2C48-981D-26BEE11FA7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4B-2C48-981D-26BEE11FA7D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8C-6A47-B1AA-59D4C1A28E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8C-6A47-B1AA-59D4C1A28E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8C-6A47-B1AA-59D4C1A28E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8C-6A47-B1AA-59D4C1A28E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2.7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8C-6A47-B1AA-59D4C1A28E1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5A-D04B-B9F1-8BFCF0B3354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5A-D04B-B9F1-8BFCF0B335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5A-D04B-B9F1-8BFCF0B3354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D5A-D04B-B9F1-8BFCF0B3354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EE-6F43-8E4A-6A5B6D0A0054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EE-6F43-8E4A-6A5B6D0A00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EE-6F43-8E4A-6A5B6D0A0054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EE-6F43-8E4A-6A5B6D0A005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37-C449-802B-48FA18EBB4E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37-C449-802B-48FA18EBB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37-C449-802B-48FA18EBB4E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37-C449-802B-48FA18EBB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D8-0C49-8578-C9057A7FA15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D8-0C49-8578-C9057A7FA1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4D8-0C49-8578-C9057A7FA15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D8-0C49-8578-C9057A7FA15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37-684B-9C35-A85BFDBCFE5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37-684B-9C35-A85BFDBCFE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37-684B-9C35-A85BFDBCFE5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37-684B-9C35-A85BFDBCFE5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E1-374A-A701-9AF81F0A860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E1-374A-A701-9AF81F0A86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0E1-374A-A701-9AF81F0A860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E1-374A-A701-9AF81F0A86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64-9A48-81C2-9C6D93D3B7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64-9A48-81C2-9C6D93D3B7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64-9A48-81C2-9C6D93D3B7D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64-9A48-81C2-9C6D93D3B7D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E612CC3-2245-2040-A6B0-005B6A7B3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800723"/>
              </p:ext>
            </p:extLst>
          </p:nvPr>
        </p:nvGraphicFramePr>
        <p:xfrm>
          <a:off x="1604842" y="4966566"/>
          <a:ext cx="8576237" cy="7784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5" name="Freeform 210">
            <a:extLst>
              <a:ext uri="{FF2B5EF4-FFF2-40B4-BE49-F238E27FC236}">
                <a16:creationId xmlns:a16="http://schemas.microsoft.com/office/drawing/2014/main" id="{607E4E01-F435-D74E-AC12-75265201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1552" y="6688873"/>
            <a:ext cx="1587398" cy="1587398"/>
          </a:xfrm>
          <a:custGeom>
            <a:avLst/>
            <a:gdLst>
              <a:gd name="T0" fmla="*/ 1429 w 1430"/>
              <a:gd name="T1" fmla="*/ 715 h 1430"/>
              <a:gd name="T2" fmla="*/ 1429 w 1430"/>
              <a:gd name="T3" fmla="*/ 715 h 1430"/>
              <a:gd name="T4" fmla="*/ 715 w 1430"/>
              <a:gd name="T5" fmla="*/ 1429 h 1430"/>
              <a:gd name="T6" fmla="*/ 0 w 1430"/>
              <a:gd name="T7" fmla="*/ 715 h 1430"/>
              <a:gd name="T8" fmla="*/ 715 w 1430"/>
              <a:gd name="T9" fmla="*/ 0 h 1430"/>
              <a:gd name="T10" fmla="*/ 1429 w 1430"/>
              <a:gd name="T11" fmla="*/ 715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17" y="1429"/>
                  <a:pt x="715" y="1429"/>
                </a:cubicBezTo>
                <a:cubicBezTo>
                  <a:pt x="322" y="1429"/>
                  <a:pt x="0" y="1108"/>
                  <a:pt x="0" y="715"/>
                </a:cubicBezTo>
                <a:cubicBezTo>
                  <a:pt x="0" y="321"/>
                  <a:pt x="322" y="0"/>
                  <a:pt x="715" y="0"/>
                </a:cubicBezTo>
                <a:cubicBezTo>
                  <a:pt x="1117" y="0"/>
                  <a:pt x="1429" y="321"/>
                  <a:pt x="1429" y="7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146494-A30B-0F49-BFFE-B11A06CF643F}"/>
              </a:ext>
            </a:extLst>
          </p:cNvPr>
          <p:cNvGrpSpPr/>
          <p:nvPr/>
        </p:nvGrpSpPr>
        <p:grpSpPr>
          <a:xfrm>
            <a:off x="11456794" y="7173910"/>
            <a:ext cx="617322" cy="617322"/>
            <a:chOff x="11871756" y="6902349"/>
            <a:chExt cx="617322" cy="617322"/>
          </a:xfrm>
        </p:grpSpPr>
        <p:sp>
          <p:nvSpPr>
            <p:cNvPr id="57" name="Freeform 228">
              <a:extLst>
                <a:ext uri="{FF2B5EF4-FFF2-40B4-BE49-F238E27FC236}">
                  <a16:creationId xmlns:a16="http://schemas.microsoft.com/office/drawing/2014/main" id="{29C071CA-E90E-684C-8567-AC3B5EF6F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9944" y="7470677"/>
              <a:ext cx="436043" cy="48994"/>
            </a:xfrm>
            <a:custGeom>
              <a:avLst/>
              <a:gdLst>
                <a:gd name="T0" fmla="*/ 393 w 394"/>
                <a:gd name="T1" fmla="*/ 44 h 45"/>
                <a:gd name="T2" fmla="*/ 0 w 394"/>
                <a:gd name="T3" fmla="*/ 44 h 45"/>
                <a:gd name="T4" fmla="*/ 0 w 394"/>
                <a:gd name="T5" fmla="*/ 0 h 45"/>
                <a:gd name="T6" fmla="*/ 393 w 394"/>
                <a:gd name="T7" fmla="*/ 0 h 45"/>
                <a:gd name="T8" fmla="*/ 393 w 394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45">
                  <a:moveTo>
                    <a:pt x="393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229">
              <a:extLst>
                <a:ext uri="{FF2B5EF4-FFF2-40B4-BE49-F238E27FC236}">
                  <a16:creationId xmlns:a16="http://schemas.microsoft.com/office/drawing/2014/main" id="{44D578CC-ECC9-4F42-9BBA-895E8BC5C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756" y="6902349"/>
              <a:ext cx="617322" cy="617322"/>
            </a:xfrm>
            <a:custGeom>
              <a:avLst/>
              <a:gdLst>
                <a:gd name="T0" fmla="*/ 473 w 555"/>
                <a:gd name="T1" fmla="*/ 553 h 554"/>
                <a:gd name="T2" fmla="*/ 473 w 555"/>
                <a:gd name="T3" fmla="*/ 553 h 554"/>
                <a:gd name="T4" fmla="*/ 473 w 555"/>
                <a:gd name="T5" fmla="*/ 509 h 554"/>
                <a:gd name="T6" fmla="*/ 500 w 555"/>
                <a:gd name="T7" fmla="*/ 482 h 554"/>
                <a:gd name="T8" fmla="*/ 500 w 555"/>
                <a:gd name="T9" fmla="*/ 437 h 554"/>
                <a:gd name="T10" fmla="*/ 178 w 555"/>
                <a:gd name="T11" fmla="*/ 437 h 554"/>
                <a:gd name="T12" fmla="*/ 178 w 555"/>
                <a:gd name="T13" fmla="*/ 464 h 554"/>
                <a:gd name="T14" fmla="*/ 89 w 555"/>
                <a:gd name="T15" fmla="*/ 553 h 554"/>
                <a:gd name="T16" fmla="*/ 0 w 555"/>
                <a:gd name="T17" fmla="*/ 464 h 554"/>
                <a:gd name="T18" fmla="*/ 0 w 555"/>
                <a:gd name="T19" fmla="*/ 44 h 554"/>
                <a:gd name="T20" fmla="*/ 44 w 555"/>
                <a:gd name="T21" fmla="*/ 0 h 554"/>
                <a:gd name="T22" fmla="*/ 429 w 555"/>
                <a:gd name="T23" fmla="*/ 0 h 554"/>
                <a:gd name="T24" fmla="*/ 464 w 555"/>
                <a:gd name="T25" fmla="*/ 44 h 554"/>
                <a:gd name="T26" fmla="*/ 464 w 555"/>
                <a:gd name="T27" fmla="*/ 384 h 554"/>
                <a:gd name="T28" fmla="*/ 527 w 555"/>
                <a:gd name="T29" fmla="*/ 384 h 554"/>
                <a:gd name="T30" fmla="*/ 554 w 555"/>
                <a:gd name="T31" fmla="*/ 411 h 554"/>
                <a:gd name="T32" fmla="*/ 554 w 555"/>
                <a:gd name="T33" fmla="*/ 482 h 554"/>
                <a:gd name="T34" fmla="*/ 473 w 555"/>
                <a:gd name="T35" fmla="*/ 553 h 554"/>
                <a:gd name="T36" fmla="*/ 54 w 555"/>
                <a:gd name="T37" fmla="*/ 53 h 554"/>
                <a:gd name="T38" fmla="*/ 54 w 555"/>
                <a:gd name="T39" fmla="*/ 53 h 554"/>
                <a:gd name="T40" fmla="*/ 54 w 555"/>
                <a:gd name="T41" fmla="*/ 464 h 554"/>
                <a:gd name="T42" fmla="*/ 89 w 555"/>
                <a:gd name="T43" fmla="*/ 509 h 554"/>
                <a:gd name="T44" fmla="*/ 134 w 555"/>
                <a:gd name="T45" fmla="*/ 464 h 554"/>
                <a:gd name="T46" fmla="*/ 134 w 555"/>
                <a:gd name="T47" fmla="*/ 411 h 554"/>
                <a:gd name="T48" fmla="*/ 152 w 555"/>
                <a:gd name="T49" fmla="*/ 384 h 554"/>
                <a:gd name="T50" fmla="*/ 420 w 555"/>
                <a:gd name="T51" fmla="*/ 384 h 554"/>
                <a:gd name="T52" fmla="*/ 420 w 555"/>
                <a:gd name="T53" fmla="*/ 53 h 554"/>
                <a:gd name="T54" fmla="*/ 54 w 555"/>
                <a:gd name="T55" fmla="*/ 5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5" h="554">
                  <a:moveTo>
                    <a:pt x="473" y="553"/>
                  </a:moveTo>
                  <a:lnTo>
                    <a:pt x="473" y="553"/>
                  </a:lnTo>
                  <a:cubicBezTo>
                    <a:pt x="473" y="509"/>
                    <a:pt x="473" y="509"/>
                    <a:pt x="473" y="509"/>
                  </a:cubicBezTo>
                  <a:cubicBezTo>
                    <a:pt x="491" y="509"/>
                    <a:pt x="500" y="491"/>
                    <a:pt x="500" y="482"/>
                  </a:cubicBezTo>
                  <a:cubicBezTo>
                    <a:pt x="500" y="437"/>
                    <a:pt x="500" y="437"/>
                    <a:pt x="500" y="437"/>
                  </a:cubicBezTo>
                  <a:cubicBezTo>
                    <a:pt x="178" y="437"/>
                    <a:pt x="178" y="437"/>
                    <a:pt x="178" y="437"/>
                  </a:cubicBezTo>
                  <a:cubicBezTo>
                    <a:pt x="178" y="464"/>
                    <a:pt x="178" y="464"/>
                    <a:pt x="178" y="464"/>
                  </a:cubicBezTo>
                  <a:cubicBezTo>
                    <a:pt x="178" y="518"/>
                    <a:pt x="143" y="553"/>
                    <a:pt x="89" y="553"/>
                  </a:cubicBezTo>
                  <a:cubicBezTo>
                    <a:pt x="44" y="553"/>
                    <a:pt x="0" y="518"/>
                    <a:pt x="0" y="46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8"/>
                    <a:pt x="18" y="0"/>
                    <a:pt x="44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47" y="0"/>
                    <a:pt x="464" y="18"/>
                    <a:pt x="464" y="44"/>
                  </a:cubicBezTo>
                  <a:cubicBezTo>
                    <a:pt x="464" y="384"/>
                    <a:pt x="464" y="384"/>
                    <a:pt x="464" y="384"/>
                  </a:cubicBezTo>
                  <a:cubicBezTo>
                    <a:pt x="527" y="384"/>
                    <a:pt x="527" y="384"/>
                    <a:pt x="527" y="384"/>
                  </a:cubicBezTo>
                  <a:cubicBezTo>
                    <a:pt x="536" y="384"/>
                    <a:pt x="554" y="402"/>
                    <a:pt x="554" y="411"/>
                  </a:cubicBezTo>
                  <a:cubicBezTo>
                    <a:pt x="554" y="482"/>
                    <a:pt x="554" y="482"/>
                    <a:pt x="554" y="482"/>
                  </a:cubicBezTo>
                  <a:cubicBezTo>
                    <a:pt x="554" y="518"/>
                    <a:pt x="518" y="553"/>
                    <a:pt x="473" y="553"/>
                  </a:cubicBezTo>
                  <a:close/>
                  <a:moveTo>
                    <a:pt x="54" y="53"/>
                  </a:moveTo>
                  <a:lnTo>
                    <a:pt x="54" y="53"/>
                  </a:lnTo>
                  <a:cubicBezTo>
                    <a:pt x="54" y="464"/>
                    <a:pt x="54" y="464"/>
                    <a:pt x="54" y="464"/>
                  </a:cubicBezTo>
                  <a:cubicBezTo>
                    <a:pt x="54" y="491"/>
                    <a:pt x="71" y="509"/>
                    <a:pt x="89" y="509"/>
                  </a:cubicBezTo>
                  <a:cubicBezTo>
                    <a:pt x="116" y="509"/>
                    <a:pt x="134" y="491"/>
                    <a:pt x="134" y="464"/>
                  </a:cubicBezTo>
                  <a:cubicBezTo>
                    <a:pt x="134" y="411"/>
                    <a:pt x="134" y="411"/>
                    <a:pt x="134" y="411"/>
                  </a:cubicBezTo>
                  <a:cubicBezTo>
                    <a:pt x="134" y="402"/>
                    <a:pt x="143" y="384"/>
                    <a:pt x="152" y="384"/>
                  </a:cubicBezTo>
                  <a:cubicBezTo>
                    <a:pt x="420" y="384"/>
                    <a:pt x="420" y="384"/>
                    <a:pt x="420" y="384"/>
                  </a:cubicBezTo>
                  <a:cubicBezTo>
                    <a:pt x="420" y="53"/>
                    <a:pt x="420" y="53"/>
                    <a:pt x="420" y="53"/>
                  </a:cubicBezTo>
                  <a:lnTo>
                    <a:pt x="5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230">
              <a:extLst>
                <a:ext uri="{FF2B5EF4-FFF2-40B4-BE49-F238E27FC236}">
                  <a16:creationId xmlns:a16="http://schemas.microsoft.com/office/drawing/2014/main" id="{B437552B-5FEE-6C42-9A6D-F9CE0E167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054231"/>
              <a:ext cx="259665" cy="39195"/>
            </a:xfrm>
            <a:custGeom>
              <a:avLst/>
              <a:gdLst>
                <a:gd name="T0" fmla="*/ 214 w 233"/>
                <a:gd name="T1" fmla="*/ 35 h 36"/>
                <a:gd name="T2" fmla="*/ 214 w 233"/>
                <a:gd name="T3" fmla="*/ 35 h 36"/>
                <a:gd name="T4" fmla="*/ 18 w 233"/>
                <a:gd name="T5" fmla="*/ 35 h 36"/>
                <a:gd name="T6" fmla="*/ 0 w 233"/>
                <a:gd name="T7" fmla="*/ 18 h 36"/>
                <a:gd name="T8" fmla="*/ 0 w 233"/>
                <a:gd name="T9" fmla="*/ 18 h 36"/>
                <a:gd name="T10" fmla="*/ 18 w 233"/>
                <a:gd name="T11" fmla="*/ 0 h 36"/>
                <a:gd name="T12" fmla="*/ 214 w 233"/>
                <a:gd name="T13" fmla="*/ 0 h 36"/>
                <a:gd name="T14" fmla="*/ 232 w 233"/>
                <a:gd name="T15" fmla="*/ 18 h 36"/>
                <a:gd name="T16" fmla="*/ 232 w 233"/>
                <a:gd name="T17" fmla="*/ 18 h 36"/>
                <a:gd name="T18" fmla="*/ 214 w 233"/>
                <a:gd name="T1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6">
                  <a:moveTo>
                    <a:pt x="214" y="35"/>
                  </a:moveTo>
                  <a:lnTo>
                    <a:pt x="214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35"/>
                    <a:pt x="0" y="18"/>
                  </a:cubicBezTo>
                  <a:lnTo>
                    <a:pt x="0" y="18"/>
                  </a:lnTo>
                  <a:cubicBezTo>
                    <a:pt x="0" y="8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8"/>
                    <a:pt x="232" y="18"/>
                  </a:cubicBezTo>
                  <a:lnTo>
                    <a:pt x="232" y="18"/>
                  </a:lnTo>
                  <a:cubicBezTo>
                    <a:pt x="232" y="35"/>
                    <a:pt x="223" y="35"/>
                    <a:pt x="214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231">
              <a:extLst>
                <a:ext uri="{FF2B5EF4-FFF2-40B4-BE49-F238E27FC236}">
                  <a16:creationId xmlns:a16="http://schemas.microsoft.com/office/drawing/2014/main" id="{5E6DAA02-1F9D-7F4F-94A9-2A21B518F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142420"/>
              <a:ext cx="259665" cy="39195"/>
            </a:xfrm>
            <a:custGeom>
              <a:avLst/>
              <a:gdLst>
                <a:gd name="T0" fmla="*/ 214 w 233"/>
                <a:gd name="T1" fmla="*/ 36 h 37"/>
                <a:gd name="T2" fmla="*/ 214 w 233"/>
                <a:gd name="T3" fmla="*/ 36 h 37"/>
                <a:gd name="T4" fmla="*/ 18 w 233"/>
                <a:gd name="T5" fmla="*/ 36 h 37"/>
                <a:gd name="T6" fmla="*/ 0 w 233"/>
                <a:gd name="T7" fmla="*/ 18 h 37"/>
                <a:gd name="T8" fmla="*/ 0 w 233"/>
                <a:gd name="T9" fmla="*/ 18 h 37"/>
                <a:gd name="T10" fmla="*/ 18 w 233"/>
                <a:gd name="T11" fmla="*/ 0 h 37"/>
                <a:gd name="T12" fmla="*/ 214 w 233"/>
                <a:gd name="T13" fmla="*/ 0 h 37"/>
                <a:gd name="T14" fmla="*/ 232 w 233"/>
                <a:gd name="T15" fmla="*/ 18 h 37"/>
                <a:gd name="T16" fmla="*/ 232 w 233"/>
                <a:gd name="T17" fmla="*/ 18 h 37"/>
                <a:gd name="T18" fmla="*/ 214 w 23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7">
                  <a:moveTo>
                    <a:pt x="214" y="36"/>
                  </a:moveTo>
                  <a:lnTo>
                    <a:pt x="21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9"/>
                    <a:pt x="232" y="18"/>
                  </a:cubicBezTo>
                  <a:lnTo>
                    <a:pt x="232" y="18"/>
                  </a:lnTo>
                  <a:cubicBezTo>
                    <a:pt x="232" y="27"/>
                    <a:pt x="223" y="36"/>
                    <a:pt x="21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232">
              <a:extLst>
                <a:ext uri="{FF2B5EF4-FFF2-40B4-BE49-F238E27FC236}">
                  <a16:creationId xmlns:a16="http://schemas.microsoft.com/office/drawing/2014/main" id="{DB25F8EC-B325-EC4B-8788-7C7C14CB7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220810"/>
              <a:ext cx="171477" cy="39195"/>
            </a:xfrm>
            <a:custGeom>
              <a:avLst/>
              <a:gdLst>
                <a:gd name="T0" fmla="*/ 134 w 153"/>
                <a:gd name="T1" fmla="*/ 36 h 37"/>
                <a:gd name="T2" fmla="*/ 134 w 153"/>
                <a:gd name="T3" fmla="*/ 36 h 37"/>
                <a:gd name="T4" fmla="*/ 18 w 153"/>
                <a:gd name="T5" fmla="*/ 36 h 37"/>
                <a:gd name="T6" fmla="*/ 0 w 153"/>
                <a:gd name="T7" fmla="*/ 18 h 37"/>
                <a:gd name="T8" fmla="*/ 0 w 153"/>
                <a:gd name="T9" fmla="*/ 18 h 37"/>
                <a:gd name="T10" fmla="*/ 18 w 153"/>
                <a:gd name="T11" fmla="*/ 0 h 37"/>
                <a:gd name="T12" fmla="*/ 134 w 153"/>
                <a:gd name="T13" fmla="*/ 0 h 37"/>
                <a:gd name="T14" fmla="*/ 152 w 153"/>
                <a:gd name="T15" fmla="*/ 18 h 37"/>
                <a:gd name="T16" fmla="*/ 152 w 153"/>
                <a:gd name="T17" fmla="*/ 18 h 37"/>
                <a:gd name="T18" fmla="*/ 134 w 15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37">
                  <a:moveTo>
                    <a:pt x="134" y="36"/>
                  </a:moveTo>
                  <a:lnTo>
                    <a:pt x="13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10"/>
                    <a:pt x="9" y="0"/>
                    <a:pt x="18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3" y="0"/>
                    <a:pt x="152" y="10"/>
                    <a:pt x="152" y="18"/>
                  </a:cubicBezTo>
                  <a:lnTo>
                    <a:pt x="152" y="18"/>
                  </a:lnTo>
                  <a:cubicBezTo>
                    <a:pt x="152" y="27"/>
                    <a:pt x="143" y="36"/>
                    <a:pt x="13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2" name="Grupo 298">
            <a:extLst>
              <a:ext uri="{FF2B5EF4-FFF2-40B4-BE49-F238E27FC236}">
                <a16:creationId xmlns:a16="http://schemas.microsoft.com/office/drawing/2014/main" id="{3D7BF8D3-C4E5-3A4E-805D-FA2073A3AA80}"/>
              </a:ext>
            </a:extLst>
          </p:cNvPr>
          <p:cNvGrpSpPr/>
          <p:nvPr/>
        </p:nvGrpSpPr>
        <p:grpSpPr>
          <a:xfrm>
            <a:off x="12718454" y="6694456"/>
            <a:ext cx="3569803" cy="1319238"/>
            <a:chOff x="4247967" y="10692157"/>
            <a:chExt cx="4236804" cy="131923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DF3E8544-FB9B-9245-B71E-61BB974B347A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" name="Rectangle 40">
              <a:extLst>
                <a:ext uri="{FF2B5EF4-FFF2-40B4-BE49-F238E27FC236}">
                  <a16:creationId xmlns:a16="http://schemas.microsoft.com/office/drawing/2014/main" id="{01F0848F-54F2-694F-A00F-568FFC61034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6" name="Freeform 211">
            <a:extLst>
              <a:ext uri="{FF2B5EF4-FFF2-40B4-BE49-F238E27FC236}">
                <a16:creationId xmlns:a16="http://schemas.microsoft.com/office/drawing/2014/main" id="{3E0F86C0-4324-4B49-9A81-F8C12BE7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1552" y="9836394"/>
            <a:ext cx="1587398" cy="1587398"/>
          </a:xfrm>
          <a:custGeom>
            <a:avLst/>
            <a:gdLst>
              <a:gd name="T0" fmla="*/ 1429 w 1430"/>
              <a:gd name="T1" fmla="*/ 715 h 1430"/>
              <a:gd name="T2" fmla="*/ 1429 w 1430"/>
              <a:gd name="T3" fmla="*/ 715 h 1430"/>
              <a:gd name="T4" fmla="*/ 715 w 1430"/>
              <a:gd name="T5" fmla="*/ 1429 h 1430"/>
              <a:gd name="T6" fmla="*/ 0 w 1430"/>
              <a:gd name="T7" fmla="*/ 715 h 1430"/>
              <a:gd name="T8" fmla="*/ 715 w 1430"/>
              <a:gd name="T9" fmla="*/ 0 h 1430"/>
              <a:gd name="T10" fmla="*/ 1429 w 1430"/>
              <a:gd name="T11" fmla="*/ 715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17" y="1429"/>
                  <a:pt x="715" y="1429"/>
                </a:cubicBezTo>
                <a:cubicBezTo>
                  <a:pt x="322" y="1429"/>
                  <a:pt x="0" y="1108"/>
                  <a:pt x="0" y="715"/>
                </a:cubicBezTo>
                <a:cubicBezTo>
                  <a:pt x="0" y="322"/>
                  <a:pt x="322" y="0"/>
                  <a:pt x="715" y="0"/>
                </a:cubicBezTo>
                <a:cubicBezTo>
                  <a:pt x="1117" y="0"/>
                  <a:pt x="1429" y="322"/>
                  <a:pt x="1429" y="7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B547E8-B2DF-6440-9883-8DCE15566D7A}"/>
              </a:ext>
            </a:extLst>
          </p:cNvPr>
          <p:cNvGrpSpPr/>
          <p:nvPr/>
        </p:nvGrpSpPr>
        <p:grpSpPr>
          <a:xfrm>
            <a:off x="11437196" y="10326332"/>
            <a:ext cx="676114" cy="612423"/>
            <a:chOff x="11852158" y="10054771"/>
            <a:chExt cx="676114" cy="612423"/>
          </a:xfrm>
        </p:grpSpPr>
        <p:sp>
          <p:nvSpPr>
            <p:cNvPr id="71" name="Freeform 233">
              <a:extLst>
                <a:ext uri="{FF2B5EF4-FFF2-40B4-BE49-F238E27FC236}">
                  <a16:creationId xmlns:a16="http://schemas.microsoft.com/office/drawing/2014/main" id="{05836AE6-38C0-3A45-A60A-F3FBC05B3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8536" y="10054771"/>
              <a:ext cx="171477" cy="181279"/>
            </a:xfrm>
            <a:custGeom>
              <a:avLst/>
              <a:gdLst>
                <a:gd name="T0" fmla="*/ 152 w 153"/>
                <a:gd name="T1" fmla="*/ 161 h 162"/>
                <a:gd name="T2" fmla="*/ 152 w 153"/>
                <a:gd name="T3" fmla="*/ 161 h 162"/>
                <a:gd name="T4" fmla="*/ 71 w 153"/>
                <a:gd name="T5" fmla="*/ 161 h 162"/>
                <a:gd name="T6" fmla="*/ 0 w 153"/>
                <a:gd name="T7" fmla="*/ 89 h 162"/>
                <a:gd name="T8" fmla="*/ 0 w 153"/>
                <a:gd name="T9" fmla="*/ 81 h 162"/>
                <a:gd name="T10" fmla="*/ 80 w 153"/>
                <a:gd name="T11" fmla="*/ 0 h 162"/>
                <a:gd name="T12" fmla="*/ 152 w 153"/>
                <a:gd name="T13" fmla="*/ 72 h 162"/>
                <a:gd name="T14" fmla="*/ 152 w 153"/>
                <a:gd name="T15" fmla="*/ 161 h 162"/>
                <a:gd name="T16" fmla="*/ 80 w 153"/>
                <a:gd name="T17" fmla="*/ 45 h 162"/>
                <a:gd name="T18" fmla="*/ 80 w 153"/>
                <a:gd name="T19" fmla="*/ 45 h 162"/>
                <a:gd name="T20" fmla="*/ 44 w 153"/>
                <a:gd name="T21" fmla="*/ 81 h 162"/>
                <a:gd name="T22" fmla="*/ 44 w 153"/>
                <a:gd name="T23" fmla="*/ 89 h 162"/>
                <a:gd name="T24" fmla="*/ 71 w 153"/>
                <a:gd name="T25" fmla="*/ 116 h 162"/>
                <a:gd name="T26" fmla="*/ 98 w 153"/>
                <a:gd name="T27" fmla="*/ 116 h 162"/>
                <a:gd name="T28" fmla="*/ 98 w 153"/>
                <a:gd name="T29" fmla="*/ 72 h 162"/>
                <a:gd name="T30" fmla="*/ 80 w 153"/>
                <a:gd name="T31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162">
                  <a:moveTo>
                    <a:pt x="152" y="161"/>
                  </a:moveTo>
                  <a:lnTo>
                    <a:pt x="152" y="161"/>
                  </a:lnTo>
                  <a:cubicBezTo>
                    <a:pt x="71" y="161"/>
                    <a:pt x="71" y="161"/>
                    <a:pt x="71" y="161"/>
                  </a:cubicBezTo>
                  <a:cubicBezTo>
                    <a:pt x="35" y="161"/>
                    <a:pt x="0" y="125"/>
                    <a:pt x="0" y="8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5" y="0"/>
                    <a:pt x="80" y="0"/>
                  </a:cubicBezTo>
                  <a:cubicBezTo>
                    <a:pt x="116" y="0"/>
                    <a:pt x="152" y="36"/>
                    <a:pt x="152" y="72"/>
                  </a:cubicBezTo>
                  <a:lnTo>
                    <a:pt x="152" y="161"/>
                  </a:lnTo>
                  <a:close/>
                  <a:moveTo>
                    <a:pt x="80" y="45"/>
                  </a:moveTo>
                  <a:lnTo>
                    <a:pt x="80" y="45"/>
                  </a:lnTo>
                  <a:cubicBezTo>
                    <a:pt x="62" y="45"/>
                    <a:pt x="44" y="63"/>
                    <a:pt x="44" y="81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98"/>
                    <a:pt x="62" y="116"/>
                    <a:pt x="71" y="116"/>
                  </a:cubicBezTo>
                  <a:cubicBezTo>
                    <a:pt x="98" y="116"/>
                    <a:pt x="98" y="116"/>
                    <a:pt x="98" y="116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63"/>
                    <a:pt x="89" y="45"/>
                    <a:pt x="8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34">
              <a:extLst>
                <a:ext uri="{FF2B5EF4-FFF2-40B4-BE49-F238E27FC236}">
                  <a16:creationId xmlns:a16="http://schemas.microsoft.com/office/drawing/2014/main" id="{5017C8BE-C8EB-2745-A8CB-56390778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214" y="10054771"/>
              <a:ext cx="166579" cy="181279"/>
            </a:xfrm>
            <a:custGeom>
              <a:avLst/>
              <a:gdLst>
                <a:gd name="T0" fmla="*/ 71 w 152"/>
                <a:gd name="T1" fmla="*/ 161 h 162"/>
                <a:gd name="T2" fmla="*/ 71 w 152"/>
                <a:gd name="T3" fmla="*/ 161 h 162"/>
                <a:gd name="T4" fmla="*/ 0 w 152"/>
                <a:gd name="T5" fmla="*/ 161 h 162"/>
                <a:gd name="T6" fmla="*/ 0 w 152"/>
                <a:gd name="T7" fmla="*/ 72 h 162"/>
                <a:gd name="T8" fmla="*/ 71 w 152"/>
                <a:gd name="T9" fmla="*/ 0 h 162"/>
                <a:gd name="T10" fmla="*/ 151 w 152"/>
                <a:gd name="T11" fmla="*/ 81 h 162"/>
                <a:gd name="T12" fmla="*/ 151 w 152"/>
                <a:gd name="T13" fmla="*/ 89 h 162"/>
                <a:gd name="T14" fmla="*/ 71 w 152"/>
                <a:gd name="T15" fmla="*/ 161 h 162"/>
                <a:gd name="T16" fmla="*/ 44 w 152"/>
                <a:gd name="T17" fmla="*/ 116 h 162"/>
                <a:gd name="T18" fmla="*/ 44 w 152"/>
                <a:gd name="T19" fmla="*/ 116 h 162"/>
                <a:gd name="T20" fmla="*/ 71 w 152"/>
                <a:gd name="T21" fmla="*/ 116 h 162"/>
                <a:gd name="T22" fmla="*/ 98 w 152"/>
                <a:gd name="T23" fmla="*/ 89 h 162"/>
                <a:gd name="T24" fmla="*/ 98 w 152"/>
                <a:gd name="T25" fmla="*/ 81 h 162"/>
                <a:gd name="T26" fmla="*/ 71 w 152"/>
                <a:gd name="T27" fmla="*/ 45 h 162"/>
                <a:gd name="T28" fmla="*/ 44 w 152"/>
                <a:gd name="T29" fmla="*/ 72 h 162"/>
                <a:gd name="T30" fmla="*/ 44 w 152"/>
                <a:gd name="T31" fmla="*/ 1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62">
                  <a:moveTo>
                    <a:pt x="71" y="161"/>
                  </a:moveTo>
                  <a:lnTo>
                    <a:pt x="71" y="161"/>
                  </a:lnTo>
                  <a:cubicBezTo>
                    <a:pt x="0" y="161"/>
                    <a:pt x="0" y="161"/>
                    <a:pt x="0" y="16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35" y="0"/>
                    <a:pt x="71" y="0"/>
                  </a:cubicBezTo>
                  <a:cubicBezTo>
                    <a:pt x="116" y="0"/>
                    <a:pt x="151" y="36"/>
                    <a:pt x="151" y="81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125"/>
                    <a:pt x="116" y="161"/>
                    <a:pt x="71" y="161"/>
                  </a:cubicBezTo>
                  <a:close/>
                  <a:moveTo>
                    <a:pt x="44" y="116"/>
                  </a:moveTo>
                  <a:lnTo>
                    <a:pt x="44" y="116"/>
                  </a:lnTo>
                  <a:cubicBezTo>
                    <a:pt x="71" y="116"/>
                    <a:pt x="71" y="116"/>
                    <a:pt x="71" y="116"/>
                  </a:cubicBezTo>
                  <a:cubicBezTo>
                    <a:pt x="89" y="116"/>
                    <a:pt x="98" y="98"/>
                    <a:pt x="98" y="89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63"/>
                    <a:pt x="89" y="45"/>
                    <a:pt x="71" y="45"/>
                  </a:cubicBezTo>
                  <a:cubicBezTo>
                    <a:pt x="53" y="45"/>
                    <a:pt x="44" y="63"/>
                    <a:pt x="44" y="72"/>
                  </a:cubicBezTo>
                  <a:lnTo>
                    <a:pt x="44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35">
              <a:extLst>
                <a:ext uri="{FF2B5EF4-FFF2-40B4-BE49-F238E27FC236}">
                  <a16:creationId xmlns:a16="http://schemas.microsoft.com/office/drawing/2014/main" id="{D16D825D-4CC1-7142-8098-CABFDB48B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817" y="10402628"/>
              <a:ext cx="48994" cy="240068"/>
            </a:xfrm>
            <a:custGeom>
              <a:avLst/>
              <a:gdLst>
                <a:gd name="T0" fmla="*/ 45 w 46"/>
                <a:gd name="T1" fmla="*/ 214 h 215"/>
                <a:gd name="T2" fmla="*/ 45 w 46"/>
                <a:gd name="T3" fmla="*/ 214 h 215"/>
                <a:gd name="T4" fmla="*/ 0 w 46"/>
                <a:gd name="T5" fmla="*/ 214 h 215"/>
                <a:gd name="T6" fmla="*/ 0 w 46"/>
                <a:gd name="T7" fmla="*/ 18 h 215"/>
                <a:gd name="T8" fmla="*/ 18 w 46"/>
                <a:gd name="T9" fmla="*/ 0 h 215"/>
                <a:gd name="T10" fmla="*/ 18 w 46"/>
                <a:gd name="T11" fmla="*/ 0 h 215"/>
                <a:gd name="T12" fmla="*/ 45 w 46"/>
                <a:gd name="T13" fmla="*/ 18 h 215"/>
                <a:gd name="T14" fmla="*/ 45 w 46"/>
                <a:gd name="T15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15">
                  <a:moveTo>
                    <a:pt x="45" y="214"/>
                  </a:moveTo>
                  <a:lnTo>
                    <a:pt x="45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9"/>
                    <a:pt x="45" y="18"/>
                  </a:cubicBezTo>
                  <a:lnTo>
                    <a:pt x="45" y="21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36">
              <a:extLst>
                <a:ext uri="{FF2B5EF4-FFF2-40B4-BE49-F238E27FC236}">
                  <a16:creationId xmlns:a16="http://schemas.microsoft.com/office/drawing/2014/main" id="{A3C6E5B1-7708-6140-9EC8-C7A64607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817" y="10201752"/>
              <a:ext cx="48994" cy="142083"/>
            </a:xfrm>
            <a:custGeom>
              <a:avLst/>
              <a:gdLst>
                <a:gd name="T0" fmla="*/ 45 w 46"/>
                <a:gd name="T1" fmla="*/ 125 h 126"/>
                <a:gd name="T2" fmla="*/ 0 w 46"/>
                <a:gd name="T3" fmla="*/ 125 h 126"/>
                <a:gd name="T4" fmla="*/ 0 w 46"/>
                <a:gd name="T5" fmla="*/ 0 h 126"/>
                <a:gd name="T6" fmla="*/ 45 w 46"/>
                <a:gd name="T7" fmla="*/ 0 h 126"/>
                <a:gd name="T8" fmla="*/ 45 w 46"/>
                <a:gd name="T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6">
                  <a:moveTo>
                    <a:pt x="45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1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37">
              <a:extLst>
                <a:ext uri="{FF2B5EF4-FFF2-40B4-BE49-F238E27FC236}">
                  <a16:creationId xmlns:a16="http://schemas.microsoft.com/office/drawing/2014/main" id="{1B69A64A-3F44-7943-B457-4865C28A7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0749" y="10319337"/>
              <a:ext cx="548730" cy="347857"/>
            </a:xfrm>
            <a:custGeom>
              <a:avLst/>
              <a:gdLst>
                <a:gd name="T0" fmla="*/ 45 w 493"/>
                <a:gd name="T1" fmla="*/ 0 h 314"/>
                <a:gd name="T2" fmla="*/ 45 w 493"/>
                <a:gd name="T3" fmla="*/ 0 h 314"/>
                <a:gd name="T4" fmla="*/ 45 w 493"/>
                <a:gd name="T5" fmla="*/ 45 h 314"/>
                <a:gd name="T6" fmla="*/ 447 w 493"/>
                <a:gd name="T7" fmla="*/ 45 h 314"/>
                <a:gd name="T8" fmla="*/ 447 w 493"/>
                <a:gd name="T9" fmla="*/ 268 h 314"/>
                <a:gd name="T10" fmla="*/ 447 w 493"/>
                <a:gd name="T11" fmla="*/ 268 h 314"/>
                <a:gd name="T12" fmla="*/ 45 w 493"/>
                <a:gd name="T13" fmla="*/ 268 h 314"/>
                <a:gd name="T14" fmla="*/ 45 w 493"/>
                <a:gd name="T15" fmla="*/ 81 h 314"/>
                <a:gd name="T16" fmla="*/ 18 w 493"/>
                <a:gd name="T17" fmla="*/ 63 h 314"/>
                <a:gd name="T18" fmla="*/ 18 w 493"/>
                <a:gd name="T19" fmla="*/ 63 h 314"/>
                <a:gd name="T20" fmla="*/ 0 w 493"/>
                <a:gd name="T21" fmla="*/ 81 h 314"/>
                <a:gd name="T22" fmla="*/ 0 w 493"/>
                <a:gd name="T23" fmla="*/ 268 h 314"/>
                <a:gd name="T24" fmla="*/ 45 w 493"/>
                <a:gd name="T25" fmla="*/ 313 h 314"/>
                <a:gd name="T26" fmla="*/ 447 w 493"/>
                <a:gd name="T27" fmla="*/ 313 h 314"/>
                <a:gd name="T28" fmla="*/ 492 w 493"/>
                <a:gd name="T29" fmla="*/ 268 h 314"/>
                <a:gd name="T30" fmla="*/ 492 w 493"/>
                <a:gd name="T31" fmla="*/ 0 h 314"/>
                <a:gd name="T32" fmla="*/ 45 w 493"/>
                <a:gd name="T3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" h="314">
                  <a:moveTo>
                    <a:pt x="45" y="0"/>
                  </a:moveTo>
                  <a:lnTo>
                    <a:pt x="45" y="0"/>
                  </a:lnTo>
                  <a:cubicBezTo>
                    <a:pt x="45" y="45"/>
                    <a:pt x="45" y="45"/>
                    <a:pt x="45" y="45"/>
                  </a:cubicBezTo>
                  <a:cubicBezTo>
                    <a:pt x="447" y="45"/>
                    <a:pt x="447" y="45"/>
                    <a:pt x="447" y="45"/>
                  </a:cubicBezTo>
                  <a:cubicBezTo>
                    <a:pt x="447" y="268"/>
                    <a:pt x="447" y="268"/>
                    <a:pt x="447" y="268"/>
                  </a:cubicBezTo>
                  <a:lnTo>
                    <a:pt x="447" y="268"/>
                  </a:lnTo>
                  <a:cubicBezTo>
                    <a:pt x="45" y="268"/>
                    <a:pt x="45" y="268"/>
                    <a:pt x="45" y="268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72"/>
                    <a:pt x="36" y="63"/>
                    <a:pt x="18" y="63"/>
                  </a:cubicBezTo>
                  <a:lnTo>
                    <a:pt x="18" y="63"/>
                  </a:lnTo>
                  <a:cubicBezTo>
                    <a:pt x="10" y="63"/>
                    <a:pt x="0" y="72"/>
                    <a:pt x="0" y="81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95"/>
                    <a:pt x="18" y="313"/>
                    <a:pt x="45" y="313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74" y="313"/>
                    <a:pt x="492" y="295"/>
                    <a:pt x="492" y="268"/>
                  </a:cubicBezTo>
                  <a:cubicBezTo>
                    <a:pt x="492" y="0"/>
                    <a:pt x="492" y="0"/>
                    <a:pt x="492" y="0"/>
                  </a:cubicBezTo>
                  <a:lnTo>
                    <a:pt x="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38">
              <a:extLst>
                <a:ext uri="{FF2B5EF4-FFF2-40B4-BE49-F238E27FC236}">
                  <a16:creationId xmlns:a16="http://schemas.microsoft.com/office/drawing/2014/main" id="{ECAA5058-98A9-3045-B063-ED0AA6FA7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2158" y="10182155"/>
              <a:ext cx="676114" cy="191077"/>
            </a:xfrm>
            <a:custGeom>
              <a:avLst/>
              <a:gdLst>
                <a:gd name="T0" fmla="*/ 545 w 609"/>
                <a:gd name="T1" fmla="*/ 170 h 171"/>
                <a:gd name="T2" fmla="*/ 545 w 609"/>
                <a:gd name="T3" fmla="*/ 170 h 171"/>
                <a:gd name="T4" fmla="*/ 72 w 609"/>
                <a:gd name="T5" fmla="*/ 170 h 171"/>
                <a:gd name="T6" fmla="*/ 0 w 609"/>
                <a:gd name="T7" fmla="*/ 99 h 171"/>
                <a:gd name="T8" fmla="*/ 0 w 609"/>
                <a:gd name="T9" fmla="*/ 63 h 171"/>
                <a:gd name="T10" fmla="*/ 72 w 609"/>
                <a:gd name="T11" fmla="*/ 0 h 171"/>
                <a:gd name="T12" fmla="*/ 545 w 609"/>
                <a:gd name="T13" fmla="*/ 0 h 171"/>
                <a:gd name="T14" fmla="*/ 608 w 609"/>
                <a:gd name="T15" fmla="*/ 63 h 171"/>
                <a:gd name="T16" fmla="*/ 608 w 609"/>
                <a:gd name="T17" fmla="*/ 99 h 171"/>
                <a:gd name="T18" fmla="*/ 545 w 609"/>
                <a:gd name="T19" fmla="*/ 170 h 171"/>
                <a:gd name="T20" fmla="*/ 72 w 609"/>
                <a:gd name="T21" fmla="*/ 45 h 171"/>
                <a:gd name="T22" fmla="*/ 72 w 609"/>
                <a:gd name="T23" fmla="*/ 45 h 171"/>
                <a:gd name="T24" fmla="*/ 54 w 609"/>
                <a:gd name="T25" fmla="*/ 63 h 171"/>
                <a:gd name="T26" fmla="*/ 54 w 609"/>
                <a:gd name="T27" fmla="*/ 99 h 171"/>
                <a:gd name="T28" fmla="*/ 72 w 609"/>
                <a:gd name="T29" fmla="*/ 125 h 171"/>
                <a:gd name="T30" fmla="*/ 545 w 609"/>
                <a:gd name="T31" fmla="*/ 125 h 171"/>
                <a:gd name="T32" fmla="*/ 563 w 609"/>
                <a:gd name="T33" fmla="*/ 99 h 171"/>
                <a:gd name="T34" fmla="*/ 563 w 609"/>
                <a:gd name="T35" fmla="*/ 63 h 171"/>
                <a:gd name="T36" fmla="*/ 545 w 609"/>
                <a:gd name="T37" fmla="*/ 45 h 171"/>
                <a:gd name="T38" fmla="*/ 72 w 609"/>
                <a:gd name="T39" fmla="*/ 4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9" h="171">
                  <a:moveTo>
                    <a:pt x="545" y="170"/>
                  </a:moveTo>
                  <a:lnTo>
                    <a:pt x="545" y="170"/>
                  </a:lnTo>
                  <a:cubicBezTo>
                    <a:pt x="72" y="170"/>
                    <a:pt x="72" y="170"/>
                    <a:pt x="72" y="170"/>
                  </a:cubicBezTo>
                  <a:cubicBezTo>
                    <a:pt x="36" y="170"/>
                    <a:pt x="0" y="143"/>
                    <a:pt x="0" y="9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36" y="0"/>
                    <a:pt x="72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1" y="0"/>
                    <a:pt x="608" y="27"/>
                    <a:pt x="608" y="63"/>
                  </a:cubicBezTo>
                  <a:cubicBezTo>
                    <a:pt x="608" y="99"/>
                    <a:pt x="608" y="99"/>
                    <a:pt x="608" y="99"/>
                  </a:cubicBezTo>
                  <a:cubicBezTo>
                    <a:pt x="608" y="143"/>
                    <a:pt x="581" y="170"/>
                    <a:pt x="545" y="170"/>
                  </a:cubicBezTo>
                  <a:close/>
                  <a:moveTo>
                    <a:pt x="72" y="45"/>
                  </a:moveTo>
                  <a:lnTo>
                    <a:pt x="72" y="45"/>
                  </a:lnTo>
                  <a:cubicBezTo>
                    <a:pt x="62" y="45"/>
                    <a:pt x="54" y="54"/>
                    <a:pt x="54" y="63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4" y="116"/>
                    <a:pt x="62" y="125"/>
                    <a:pt x="72" y="125"/>
                  </a:cubicBezTo>
                  <a:cubicBezTo>
                    <a:pt x="545" y="125"/>
                    <a:pt x="545" y="125"/>
                    <a:pt x="545" y="125"/>
                  </a:cubicBezTo>
                  <a:cubicBezTo>
                    <a:pt x="554" y="125"/>
                    <a:pt x="563" y="116"/>
                    <a:pt x="563" y="99"/>
                  </a:cubicBezTo>
                  <a:cubicBezTo>
                    <a:pt x="563" y="63"/>
                    <a:pt x="563" y="63"/>
                    <a:pt x="563" y="63"/>
                  </a:cubicBezTo>
                  <a:cubicBezTo>
                    <a:pt x="563" y="54"/>
                    <a:pt x="554" y="45"/>
                    <a:pt x="545" y="45"/>
                  </a:cubicBezTo>
                  <a:lnTo>
                    <a:pt x="72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8" name="Grupo 304">
            <a:extLst>
              <a:ext uri="{FF2B5EF4-FFF2-40B4-BE49-F238E27FC236}">
                <a16:creationId xmlns:a16="http://schemas.microsoft.com/office/drawing/2014/main" id="{694753F1-C526-9549-BBF2-97D861DA2EC7}"/>
              </a:ext>
            </a:extLst>
          </p:cNvPr>
          <p:cNvGrpSpPr/>
          <p:nvPr/>
        </p:nvGrpSpPr>
        <p:grpSpPr>
          <a:xfrm>
            <a:off x="12714510" y="9836394"/>
            <a:ext cx="3569803" cy="1319238"/>
            <a:chOff x="4247967" y="10692157"/>
            <a:chExt cx="4236804" cy="1319238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9D678459-FF8E-C945-A7B9-3F376F5E7C3E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0" name="Rectangle 40">
              <a:extLst>
                <a:ext uri="{FF2B5EF4-FFF2-40B4-BE49-F238E27FC236}">
                  <a16:creationId xmlns:a16="http://schemas.microsoft.com/office/drawing/2014/main" id="{70D64403-89DF-5543-9F16-48ADF5C1638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77" name="Freeform 210">
            <a:extLst>
              <a:ext uri="{FF2B5EF4-FFF2-40B4-BE49-F238E27FC236}">
                <a16:creationId xmlns:a16="http://schemas.microsoft.com/office/drawing/2014/main" id="{E602332C-2A6E-FD49-B727-328EC93A8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1238" y="6688873"/>
            <a:ext cx="1587398" cy="1587398"/>
          </a:xfrm>
          <a:custGeom>
            <a:avLst/>
            <a:gdLst>
              <a:gd name="T0" fmla="*/ 1429 w 1430"/>
              <a:gd name="T1" fmla="*/ 715 h 1430"/>
              <a:gd name="T2" fmla="*/ 1429 w 1430"/>
              <a:gd name="T3" fmla="*/ 715 h 1430"/>
              <a:gd name="T4" fmla="*/ 715 w 1430"/>
              <a:gd name="T5" fmla="*/ 1429 h 1430"/>
              <a:gd name="T6" fmla="*/ 0 w 1430"/>
              <a:gd name="T7" fmla="*/ 715 h 1430"/>
              <a:gd name="T8" fmla="*/ 715 w 1430"/>
              <a:gd name="T9" fmla="*/ 0 h 1430"/>
              <a:gd name="T10" fmla="*/ 1429 w 1430"/>
              <a:gd name="T11" fmla="*/ 715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17" y="1429"/>
                  <a:pt x="715" y="1429"/>
                </a:cubicBezTo>
                <a:cubicBezTo>
                  <a:pt x="322" y="1429"/>
                  <a:pt x="0" y="1108"/>
                  <a:pt x="0" y="715"/>
                </a:cubicBezTo>
                <a:cubicBezTo>
                  <a:pt x="0" y="321"/>
                  <a:pt x="322" y="0"/>
                  <a:pt x="715" y="0"/>
                </a:cubicBezTo>
                <a:cubicBezTo>
                  <a:pt x="1117" y="0"/>
                  <a:pt x="1429" y="321"/>
                  <a:pt x="1429" y="7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8" name="Grupo 298">
            <a:extLst>
              <a:ext uri="{FF2B5EF4-FFF2-40B4-BE49-F238E27FC236}">
                <a16:creationId xmlns:a16="http://schemas.microsoft.com/office/drawing/2014/main" id="{2096724B-FD69-2247-8A4D-FC116BBA5906}"/>
              </a:ext>
            </a:extLst>
          </p:cNvPr>
          <p:cNvGrpSpPr/>
          <p:nvPr/>
        </p:nvGrpSpPr>
        <p:grpSpPr>
          <a:xfrm>
            <a:off x="18368140" y="6694456"/>
            <a:ext cx="3569803" cy="1319238"/>
            <a:chOff x="4247967" y="10692157"/>
            <a:chExt cx="4236804" cy="131923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6CAC0BBE-865A-9E47-991E-A605ACDEF5FD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B0F2B88B-2541-EB45-9439-3A0138E8831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1" name="Freeform 211">
            <a:extLst>
              <a:ext uri="{FF2B5EF4-FFF2-40B4-BE49-F238E27FC236}">
                <a16:creationId xmlns:a16="http://schemas.microsoft.com/office/drawing/2014/main" id="{73BF116E-A154-644F-AD54-6A30D1E79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1238" y="9836394"/>
            <a:ext cx="1587398" cy="1587398"/>
          </a:xfrm>
          <a:custGeom>
            <a:avLst/>
            <a:gdLst>
              <a:gd name="T0" fmla="*/ 1429 w 1430"/>
              <a:gd name="T1" fmla="*/ 715 h 1430"/>
              <a:gd name="T2" fmla="*/ 1429 w 1430"/>
              <a:gd name="T3" fmla="*/ 715 h 1430"/>
              <a:gd name="T4" fmla="*/ 715 w 1430"/>
              <a:gd name="T5" fmla="*/ 1429 h 1430"/>
              <a:gd name="T6" fmla="*/ 0 w 1430"/>
              <a:gd name="T7" fmla="*/ 715 h 1430"/>
              <a:gd name="T8" fmla="*/ 715 w 1430"/>
              <a:gd name="T9" fmla="*/ 0 h 1430"/>
              <a:gd name="T10" fmla="*/ 1429 w 1430"/>
              <a:gd name="T11" fmla="*/ 715 h 1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08"/>
                  <a:pt x="1117" y="1429"/>
                  <a:pt x="715" y="1429"/>
                </a:cubicBezTo>
                <a:cubicBezTo>
                  <a:pt x="322" y="1429"/>
                  <a:pt x="0" y="1108"/>
                  <a:pt x="0" y="715"/>
                </a:cubicBezTo>
                <a:cubicBezTo>
                  <a:pt x="0" y="322"/>
                  <a:pt x="322" y="0"/>
                  <a:pt x="715" y="0"/>
                </a:cubicBezTo>
                <a:cubicBezTo>
                  <a:pt x="1117" y="0"/>
                  <a:pt x="1429" y="322"/>
                  <a:pt x="1429" y="7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2" name="Grupo 304">
            <a:extLst>
              <a:ext uri="{FF2B5EF4-FFF2-40B4-BE49-F238E27FC236}">
                <a16:creationId xmlns:a16="http://schemas.microsoft.com/office/drawing/2014/main" id="{FCD82BD5-D8AC-CD4C-ABA5-91FDA821C6DD}"/>
              </a:ext>
            </a:extLst>
          </p:cNvPr>
          <p:cNvGrpSpPr/>
          <p:nvPr/>
        </p:nvGrpSpPr>
        <p:grpSpPr>
          <a:xfrm>
            <a:off x="18364196" y="9836394"/>
            <a:ext cx="3569803" cy="1319238"/>
            <a:chOff x="4247967" y="10692157"/>
            <a:chExt cx="4236804" cy="1319238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1CD3FAD0-DDEC-294F-8BBD-E134E115C233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15E00351-1D7C-1E47-99A8-DA587E95D39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603027A-EAB3-B841-9C8B-7097C6256E1D}"/>
              </a:ext>
            </a:extLst>
          </p:cNvPr>
          <p:cNvGrpSpPr/>
          <p:nvPr/>
        </p:nvGrpSpPr>
        <p:grpSpPr>
          <a:xfrm>
            <a:off x="17087246" y="10387280"/>
            <a:ext cx="671944" cy="511479"/>
            <a:chOff x="25280541" y="11768738"/>
            <a:chExt cx="828574" cy="630705"/>
          </a:xfrm>
          <a:solidFill>
            <a:schemeClr val="bg1"/>
          </a:solidFill>
        </p:grpSpPr>
        <p:sp>
          <p:nvSpPr>
            <p:cNvPr id="86" name="Freeform 200">
              <a:extLst>
                <a:ext uri="{FF2B5EF4-FFF2-40B4-BE49-F238E27FC236}">
                  <a16:creationId xmlns:a16="http://schemas.microsoft.com/office/drawing/2014/main" id="{9C3B2E45-4D06-6D45-A610-72C043E0D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0008" y="11991340"/>
              <a:ext cx="742007" cy="74200"/>
            </a:xfrm>
            <a:custGeom>
              <a:avLst/>
              <a:gdLst>
                <a:gd name="T0" fmla="*/ 526 w 527"/>
                <a:gd name="T1" fmla="*/ 53 h 54"/>
                <a:gd name="T2" fmla="*/ 0 w 527"/>
                <a:gd name="T3" fmla="*/ 53 h 54"/>
                <a:gd name="T4" fmla="*/ 0 w 527"/>
                <a:gd name="T5" fmla="*/ 0 h 54"/>
                <a:gd name="T6" fmla="*/ 526 w 527"/>
                <a:gd name="T7" fmla="*/ 0 h 54"/>
                <a:gd name="T8" fmla="*/ 526 w 527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54">
                  <a:moveTo>
                    <a:pt x="52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526" y="0"/>
                  </a:lnTo>
                  <a:lnTo>
                    <a:pt x="526" y="5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01">
              <a:extLst>
                <a:ext uri="{FF2B5EF4-FFF2-40B4-BE49-F238E27FC236}">
                  <a16:creationId xmlns:a16="http://schemas.microsoft.com/office/drawing/2014/main" id="{8087BA42-992E-3A41-92CE-C42249083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4208" y="12195390"/>
              <a:ext cx="160768" cy="61834"/>
            </a:xfrm>
            <a:custGeom>
              <a:avLst/>
              <a:gdLst>
                <a:gd name="T0" fmla="*/ 87 w 115"/>
                <a:gd name="T1" fmla="*/ 44 h 45"/>
                <a:gd name="T2" fmla="*/ 87 w 115"/>
                <a:gd name="T3" fmla="*/ 44 h 45"/>
                <a:gd name="T4" fmla="*/ 26 w 115"/>
                <a:gd name="T5" fmla="*/ 44 h 45"/>
                <a:gd name="T6" fmla="*/ 0 w 115"/>
                <a:gd name="T7" fmla="*/ 27 h 45"/>
                <a:gd name="T8" fmla="*/ 0 w 115"/>
                <a:gd name="T9" fmla="*/ 27 h 45"/>
                <a:gd name="T10" fmla="*/ 26 w 115"/>
                <a:gd name="T11" fmla="*/ 0 h 45"/>
                <a:gd name="T12" fmla="*/ 87 w 115"/>
                <a:gd name="T13" fmla="*/ 0 h 45"/>
                <a:gd name="T14" fmla="*/ 114 w 115"/>
                <a:gd name="T15" fmla="*/ 27 h 45"/>
                <a:gd name="T16" fmla="*/ 114 w 115"/>
                <a:gd name="T17" fmla="*/ 27 h 45"/>
                <a:gd name="T18" fmla="*/ 87 w 115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5">
                  <a:moveTo>
                    <a:pt x="87" y="44"/>
                  </a:moveTo>
                  <a:lnTo>
                    <a:pt x="87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8" y="44"/>
                    <a:pt x="0" y="36"/>
                    <a:pt x="0" y="27"/>
                  </a:cubicBezTo>
                  <a:lnTo>
                    <a:pt x="0" y="27"/>
                  </a:lnTo>
                  <a:cubicBezTo>
                    <a:pt x="0" y="9"/>
                    <a:pt x="8" y="0"/>
                    <a:pt x="2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5" y="0"/>
                    <a:pt x="114" y="9"/>
                    <a:pt x="114" y="27"/>
                  </a:cubicBezTo>
                  <a:lnTo>
                    <a:pt x="114" y="27"/>
                  </a:lnTo>
                  <a:cubicBezTo>
                    <a:pt x="114" y="36"/>
                    <a:pt x="105" y="44"/>
                    <a:pt x="87" y="4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02">
              <a:extLst>
                <a:ext uri="{FF2B5EF4-FFF2-40B4-BE49-F238E27FC236}">
                  <a16:creationId xmlns:a16="http://schemas.microsoft.com/office/drawing/2014/main" id="{8E01D74A-1C48-AE42-A7B8-5031E4C71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0541" y="11768738"/>
              <a:ext cx="828574" cy="630705"/>
            </a:xfrm>
            <a:custGeom>
              <a:avLst/>
              <a:gdLst>
                <a:gd name="T0" fmla="*/ 500 w 589"/>
                <a:gd name="T1" fmla="*/ 448 h 449"/>
                <a:gd name="T2" fmla="*/ 500 w 589"/>
                <a:gd name="T3" fmla="*/ 448 h 449"/>
                <a:gd name="T4" fmla="*/ 88 w 589"/>
                <a:gd name="T5" fmla="*/ 448 h 449"/>
                <a:gd name="T6" fmla="*/ 0 w 589"/>
                <a:gd name="T7" fmla="*/ 360 h 449"/>
                <a:gd name="T8" fmla="*/ 0 w 589"/>
                <a:gd name="T9" fmla="*/ 88 h 449"/>
                <a:gd name="T10" fmla="*/ 88 w 589"/>
                <a:gd name="T11" fmla="*/ 0 h 449"/>
                <a:gd name="T12" fmla="*/ 500 w 589"/>
                <a:gd name="T13" fmla="*/ 0 h 449"/>
                <a:gd name="T14" fmla="*/ 588 w 589"/>
                <a:gd name="T15" fmla="*/ 88 h 449"/>
                <a:gd name="T16" fmla="*/ 588 w 589"/>
                <a:gd name="T17" fmla="*/ 360 h 449"/>
                <a:gd name="T18" fmla="*/ 500 w 589"/>
                <a:gd name="T19" fmla="*/ 448 h 449"/>
                <a:gd name="T20" fmla="*/ 88 w 589"/>
                <a:gd name="T21" fmla="*/ 44 h 449"/>
                <a:gd name="T22" fmla="*/ 88 w 589"/>
                <a:gd name="T23" fmla="*/ 44 h 449"/>
                <a:gd name="T24" fmla="*/ 44 w 589"/>
                <a:gd name="T25" fmla="*/ 88 h 449"/>
                <a:gd name="T26" fmla="*/ 44 w 589"/>
                <a:gd name="T27" fmla="*/ 360 h 449"/>
                <a:gd name="T28" fmla="*/ 88 w 589"/>
                <a:gd name="T29" fmla="*/ 395 h 449"/>
                <a:gd name="T30" fmla="*/ 500 w 589"/>
                <a:gd name="T31" fmla="*/ 395 h 449"/>
                <a:gd name="T32" fmla="*/ 535 w 589"/>
                <a:gd name="T33" fmla="*/ 360 h 449"/>
                <a:gd name="T34" fmla="*/ 535 w 589"/>
                <a:gd name="T35" fmla="*/ 88 h 449"/>
                <a:gd name="T36" fmla="*/ 500 w 589"/>
                <a:gd name="T37" fmla="*/ 44 h 449"/>
                <a:gd name="T38" fmla="*/ 88 w 589"/>
                <a:gd name="T39" fmla="*/ 4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9" h="449">
                  <a:moveTo>
                    <a:pt x="500" y="448"/>
                  </a:moveTo>
                  <a:lnTo>
                    <a:pt x="500" y="448"/>
                  </a:lnTo>
                  <a:cubicBezTo>
                    <a:pt x="88" y="448"/>
                    <a:pt x="88" y="448"/>
                    <a:pt x="88" y="448"/>
                  </a:cubicBezTo>
                  <a:cubicBezTo>
                    <a:pt x="44" y="448"/>
                    <a:pt x="0" y="404"/>
                    <a:pt x="0" y="36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5"/>
                    <a:pt x="44" y="0"/>
                    <a:pt x="88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44" y="0"/>
                    <a:pt x="588" y="35"/>
                    <a:pt x="588" y="88"/>
                  </a:cubicBezTo>
                  <a:cubicBezTo>
                    <a:pt x="588" y="360"/>
                    <a:pt x="588" y="360"/>
                    <a:pt x="588" y="360"/>
                  </a:cubicBezTo>
                  <a:cubicBezTo>
                    <a:pt x="588" y="404"/>
                    <a:pt x="544" y="448"/>
                    <a:pt x="500" y="448"/>
                  </a:cubicBezTo>
                  <a:close/>
                  <a:moveTo>
                    <a:pt x="88" y="44"/>
                  </a:moveTo>
                  <a:lnTo>
                    <a:pt x="88" y="44"/>
                  </a:lnTo>
                  <a:cubicBezTo>
                    <a:pt x="70" y="44"/>
                    <a:pt x="44" y="62"/>
                    <a:pt x="44" y="88"/>
                  </a:cubicBezTo>
                  <a:cubicBezTo>
                    <a:pt x="44" y="360"/>
                    <a:pt x="44" y="360"/>
                    <a:pt x="44" y="360"/>
                  </a:cubicBezTo>
                  <a:cubicBezTo>
                    <a:pt x="44" y="378"/>
                    <a:pt x="70" y="395"/>
                    <a:pt x="88" y="395"/>
                  </a:cubicBezTo>
                  <a:cubicBezTo>
                    <a:pt x="500" y="395"/>
                    <a:pt x="500" y="395"/>
                    <a:pt x="500" y="395"/>
                  </a:cubicBezTo>
                  <a:cubicBezTo>
                    <a:pt x="518" y="395"/>
                    <a:pt x="535" y="378"/>
                    <a:pt x="535" y="360"/>
                  </a:cubicBezTo>
                  <a:cubicBezTo>
                    <a:pt x="535" y="88"/>
                    <a:pt x="535" y="88"/>
                    <a:pt x="535" y="88"/>
                  </a:cubicBezTo>
                  <a:cubicBezTo>
                    <a:pt x="535" y="62"/>
                    <a:pt x="518" y="44"/>
                    <a:pt x="500" y="44"/>
                  </a:cubicBez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85359DD-0CFA-F54D-A81A-11575EDE1D2E}"/>
              </a:ext>
            </a:extLst>
          </p:cNvPr>
          <p:cNvGrpSpPr/>
          <p:nvPr/>
        </p:nvGrpSpPr>
        <p:grpSpPr>
          <a:xfrm>
            <a:off x="17182225" y="7120705"/>
            <a:ext cx="519070" cy="720344"/>
            <a:chOff x="25416575" y="7032265"/>
            <a:chExt cx="605971" cy="840941"/>
          </a:xfrm>
          <a:solidFill>
            <a:schemeClr val="bg1"/>
          </a:solidFill>
        </p:grpSpPr>
        <p:sp>
          <p:nvSpPr>
            <p:cNvPr id="90" name="Freeform 203">
              <a:extLst>
                <a:ext uri="{FF2B5EF4-FFF2-40B4-BE49-F238E27FC236}">
                  <a16:creationId xmlns:a16="http://schemas.microsoft.com/office/drawing/2014/main" id="{B034F37C-FE8A-534D-883D-927FC9DB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5510" y="7681519"/>
              <a:ext cx="457570" cy="49467"/>
            </a:xfrm>
            <a:custGeom>
              <a:avLst/>
              <a:gdLst>
                <a:gd name="T0" fmla="*/ 325 w 326"/>
                <a:gd name="T1" fmla="*/ 35 h 36"/>
                <a:gd name="T2" fmla="*/ 325 w 326"/>
                <a:gd name="T3" fmla="*/ 35 h 36"/>
                <a:gd name="T4" fmla="*/ 18 w 326"/>
                <a:gd name="T5" fmla="*/ 35 h 36"/>
                <a:gd name="T6" fmla="*/ 0 w 326"/>
                <a:gd name="T7" fmla="*/ 18 h 36"/>
                <a:gd name="T8" fmla="*/ 0 w 326"/>
                <a:gd name="T9" fmla="*/ 18 h 36"/>
                <a:gd name="T10" fmla="*/ 18 w 326"/>
                <a:gd name="T11" fmla="*/ 0 h 36"/>
                <a:gd name="T12" fmla="*/ 325 w 326"/>
                <a:gd name="T13" fmla="*/ 0 h 36"/>
                <a:gd name="T14" fmla="*/ 325 w 326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36">
                  <a:moveTo>
                    <a:pt x="325" y="35"/>
                  </a:moveTo>
                  <a:lnTo>
                    <a:pt x="325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325" y="0"/>
                    <a:pt x="325" y="0"/>
                    <a:pt x="325" y="0"/>
                  </a:cubicBezTo>
                  <a:lnTo>
                    <a:pt x="325" y="3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04">
              <a:extLst>
                <a:ext uri="{FF2B5EF4-FFF2-40B4-BE49-F238E27FC236}">
                  <a16:creationId xmlns:a16="http://schemas.microsoft.com/office/drawing/2014/main" id="{3DB38A86-71A5-4F47-B4AC-AC128ED20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6575" y="7193033"/>
              <a:ext cx="605971" cy="680173"/>
            </a:xfrm>
            <a:custGeom>
              <a:avLst/>
              <a:gdLst>
                <a:gd name="T0" fmla="*/ 325 w 431"/>
                <a:gd name="T1" fmla="*/ 483 h 484"/>
                <a:gd name="T2" fmla="*/ 325 w 431"/>
                <a:gd name="T3" fmla="*/ 483 h 484"/>
                <a:gd name="T4" fmla="*/ 97 w 431"/>
                <a:gd name="T5" fmla="*/ 483 h 484"/>
                <a:gd name="T6" fmla="*/ 27 w 431"/>
                <a:gd name="T7" fmla="*/ 457 h 484"/>
                <a:gd name="T8" fmla="*/ 0 w 431"/>
                <a:gd name="T9" fmla="*/ 378 h 484"/>
                <a:gd name="T10" fmla="*/ 18 w 431"/>
                <a:gd name="T11" fmla="*/ 70 h 484"/>
                <a:gd name="T12" fmla="*/ 97 w 431"/>
                <a:gd name="T13" fmla="*/ 0 h 484"/>
                <a:gd name="T14" fmla="*/ 334 w 431"/>
                <a:gd name="T15" fmla="*/ 0 h 484"/>
                <a:gd name="T16" fmla="*/ 404 w 431"/>
                <a:gd name="T17" fmla="*/ 70 h 484"/>
                <a:gd name="T18" fmla="*/ 430 w 431"/>
                <a:gd name="T19" fmla="*/ 378 h 484"/>
                <a:gd name="T20" fmla="*/ 404 w 431"/>
                <a:gd name="T21" fmla="*/ 457 h 484"/>
                <a:gd name="T22" fmla="*/ 325 w 431"/>
                <a:gd name="T23" fmla="*/ 483 h 484"/>
                <a:gd name="T24" fmla="*/ 97 w 431"/>
                <a:gd name="T25" fmla="*/ 44 h 484"/>
                <a:gd name="T26" fmla="*/ 97 w 431"/>
                <a:gd name="T27" fmla="*/ 44 h 484"/>
                <a:gd name="T28" fmla="*/ 70 w 431"/>
                <a:gd name="T29" fmla="*/ 70 h 484"/>
                <a:gd name="T30" fmla="*/ 53 w 431"/>
                <a:gd name="T31" fmla="*/ 386 h 484"/>
                <a:gd name="T32" fmla="*/ 62 w 431"/>
                <a:gd name="T33" fmla="*/ 422 h 484"/>
                <a:gd name="T34" fmla="*/ 97 w 431"/>
                <a:gd name="T35" fmla="*/ 439 h 484"/>
                <a:gd name="T36" fmla="*/ 325 w 431"/>
                <a:gd name="T37" fmla="*/ 439 h 484"/>
                <a:gd name="T38" fmla="*/ 369 w 431"/>
                <a:gd name="T39" fmla="*/ 422 h 484"/>
                <a:gd name="T40" fmla="*/ 378 w 431"/>
                <a:gd name="T41" fmla="*/ 386 h 484"/>
                <a:gd name="T42" fmla="*/ 360 w 431"/>
                <a:gd name="T43" fmla="*/ 70 h 484"/>
                <a:gd name="T44" fmla="*/ 334 w 431"/>
                <a:gd name="T45" fmla="*/ 44 h 484"/>
                <a:gd name="T46" fmla="*/ 97 w 431"/>
                <a:gd name="T47" fmla="*/ 4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1" h="484">
                  <a:moveTo>
                    <a:pt x="325" y="483"/>
                  </a:moveTo>
                  <a:lnTo>
                    <a:pt x="325" y="483"/>
                  </a:lnTo>
                  <a:cubicBezTo>
                    <a:pt x="97" y="483"/>
                    <a:pt x="97" y="483"/>
                    <a:pt x="97" y="483"/>
                  </a:cubicBezTo>
                  <a:cubicBezTo>
                    <a:pt x="70" y="483"/>
                    <a:pt x="44" y="474"/>
                    <a:pt x="27" y="457"/>
                  </a:cubicBezTo>
                  <a:cubicBezTo>
                    <a:pt x="9" y="430"/>
                    <a:pt x="0" y="404"/>
                    <a:pt x="0" y="37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7" y="27"/>
                    <a:pt x="53" y="0"/>
                    <a:pt x="97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8" y="0"/>
                    <a:pt x="404" y="27"/>
                    <a:pt x="404" y="70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0" y="404"/>
                    <a:pt x="422" y="430"/>
                    <a:pt x="404" y="457"/>
                  </a:cubicBezTo>
                  <a:cubicBezTo>
                    <a:pt x="378" y="474"/>
                    <a:pt x="360" y="483"/>
                    <a:pt x="325" y="483"/>
                  </a:cubicBezTo>
                  <a:close/>
                  <a:moveTo>
                    <a:pt x="97" y="44"/>
                  </a:moveTo>
                  <a:lnTo>
                    <a:pt x="97" y="44"/>
                  </a:lnTo>
                  <a:cubicBezTo>
                    <a:pt x="79" y="44"/>
                    <a:pt x="70" y="62"/>
                    <a:pt x="70" y="70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95"/>
                    <a:pt x="53" y="413"/>
                    <a:pt x="62" y="422"/>
                  </a:cubicBezTo>
                  <a:cubicBezTo>
                    <a:pt x="70" y="430"/>
                    <a:pt x="88" y="439"/>
                    <a:pt x="97" y="439"/>
                  </a:cubicBezTo>
                  <a:cubicBezTo>
                    <a:pt x="325" y="439"/>
                    <a:pt x="325" y="439"/>
                    <a:pt x="325" y="439"/>
                  </a:cubicBezTo>
                  <a:cubicBezTo>
                    <a:pt x="343" y="439"/>
                    <a:pt x="360" y="430"/>
                    <a:pt x="369" y="422"/>
                  </a:cubicBezTo>
                  <a:cubicBezTo>
                    <a:pt x="378" y="413"/>
                    <a:pt x="378" y="395"/>
                    <a:pt x="378" y="386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62"/>
                    <a:pt x="351" y="44"/>
                    <a:pt x="334" y="44"/>
                  </a:cubicBezTo>
                  <a:lnTo>
                    <a:pt x="97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05">
              <a:extLst>
                <a:ext uri="{FF2B5EF4-FFF2-40B4-BE49-F238E27FC236}">
                  <a16:creationId xmlns:a16="http://schemas.microsoft.com/office/drawing/2014/main" id="{867648A7-FE60-4B4A-8F58-0F86C4B78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7344" y="7032265"/>
              <a:ext cx="296803" cy="321536"/>
            </a:xfrm>
            <a:custGeom>
              <a:avLst/>
              <a:gdLst>
                <a:gd name="T0" fmla="*/ 185 w 212"/>
                <a:gd name="T1" fmla="*/ 229 h 230"/>
                <a:gd name="T2" fmla="*/ 185 w 212"/>
                <a:gd name="T3" fmla="*/ 229 h 230"/>
                <a:gd name="T4" fmla="*/ 185 w 212"/>
                <a:gd name="T5" fmla="*/ 229 h 230"/>
                <a:gd name="T6" fmla="*/ 158 w 212"/>
                <a:gd name="T7" fmla="*/ 202 h 230"/>
                <a:gd name="T8" fmla="*/ 158 w 212"/>
                <a:gd name="T9" fmla="*/ 114 h 230"/>
                <a:gd name="T10" fmla="*/ 106 w 212"/>
                <a:gd name="T11" fmla="*/ 53 h 230"/>
                <a:gd name="T12" fmla="*/ 44 w 212"/>
                <a:gd name="T13" fmla="*/ 114 h 230"/>
                <a:gd name="T14" fmla="*/ 44 w 212"/>
                <a:gd name="T15" fmla="*/ 202 h 230"/>
                <a:gd name="T16" fmla="*/ 18 w 212"/>
                <a:gd name="T17" fmla="*/ 229 h 230"/>
                <a:gd name="T18" fmla="*/ 18 w 212"/>
                <a:gd name="T19" fmla="*/ 229 h 230"/>
                <a:gd name="T20" fmla="*/ 0 w 212"/>
                <a:gd name="T21" fmla="*/ 202 h 230"/>
                <a:gd name="T22" fmla="*/ 0 w 212"/>
                <a:gd name="T23" fmla="*/ 114 h 230"/>
                <a:gd name="T24" fmla="*/ 97 w 212"/>
                <a:gd name="T25" fmla="*/ 9 h 230"/>
                <a:gd name="T26" fmla="*/ 211 w 212"/>
                <a:gd name="T27" fmla="*/ 114 h 230"/>
                <a:gd name="T28" fmla="*/ 211 w 212"/>
                <a:gd name="T29" fmla="*/ 202 h 230"/>
                <a:gd name="T30" fmla="*/ 185 w 212"/>
                <a:gd name="T31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30">
                  <a:moveTo>
                    <a:pt x="185" y="229"/>
                  </a:moveTo>
                  <a:lnTo>
                    <a:pt x="185" y="229"/>
                  </a:lnTo>
                  <a:lnTo>
                    <a:pt x="185" y="229"/>
                  </a:lnTo>
                  <a:cubicBezTo>
                    <a:pt x="176" y="229"/>
                    <a:pt x="158" y="220"/>
                    <a:pt x="158" y="202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79"/>
                    <a:pt x="141" y="53"/>
                    <a:pt x="106" y="53"/>
                  </a:cubicBezTo>
                  <a:cubicBezTo>
                    <a:pt x="71" y="53"/>
                    <a:pt x="44" y="79"/>
                    <a:pt x="44" y="114"/>
                  </a:cubicBezTo>
                  <a:cubicBezTo>
                    <a:pt x="44" y="202"/>
                    <a:pt x="44" y="202"/>
                    <a:pt x="44" y="202"/>
                  </a:cubicBezTo>
                  <a:cubicBezTo>
                    <a:pt x="44" y="220"/>
                    <a:pt x="35" y="229"/>
                    <a:pt x="18" y="229"/>
                  </a:cubicBezTo>
                  <a:lnTo>
                    <a:pt x="18" y="229"/>
                  </a:lnTo>
                  <a:cubicBezTo>
                    <a:pt x="9" y="229"/>
                    <a:pt x="0" y="220"/>
                    <a:pt x="0" y="20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62"/>
                    <a:pt x="35" y="9"/>
                    <a:pt x="97" y="9"/>
                  </a:cubicBezTo>
                  <a:cubicBezTo>
                    <a:pt x="158" y="0"/>
                    <a:pt x="211" y="53"/>
                    <a:pt x="211" y="114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220"/>
                    <a:pt x="194" y="229"/>
                    <a:pt x="185" y="2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72523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5C1EB999-1F4C-7942-9E5A-0DF0AFE7A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469052"/>
              </p:ext>
            </p:extLst>
          </p:nvPr>
        </p:nvGraphicFramePr>
        <p:xfrm>
          <a:off x="5335072" y="4976710"/>
          <a:ext cx="7079628" cy="7122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Oval 96">
            <a:extLst>
              <a:ext uri="{FF2B5EF4-FFF2-40B4-BE49-F238E27FC236}">
                <a16:creationId xmlns:a16="http://schemas.microsoft.com/office/drawing/2014/main" id="{FDF494CD-B935-B44F-A3CD-AA91B6D69894}"/>
              </a:ext>
            </a:extLst>
          </p:cNvPr>
          <p:cNvSpPr/>
          <p:nvPr/>
        </p:nvSpPr>
        <p:spPr>
          <a:xfrm>
            <a:off x="13875720" y="4886881"/>
            <a:ext cx="1349580" cy="13495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343BCE-7DE3-804A-B2C6-DF67AA47AD4B}"/>
              </a:ext>
            </a:extLst>
          </p:cNvPr>
          <p:cNvSpPr/>
          <p:nvPr/>
        </p:nvSpPr>
        <p:spPr>
          <a:xfrm>
            <a:off x="13875720" y="6871006"/>
            <a:ext cx="1349580" cy="1349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8911A07-4C2E-954B-B221-1EECA18F229D}"/>
              </a:ext>
            </a:extLst>
          </p:cNvPr>
          <p:cNvSpPr/>
          <p:nvPr/>
        </p:nvSpPr>
        <p:spPr>
          <a:xfrm>
            <a:off x="13875720" y="8855131"/>
            <a:ext cx="1349580" cy="13495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4D9FF05-F945-BE4D-A537-15F5C89A0994}"/>
              </a:ext>
            </a:extLst>
          </p:cNvPr>
          <p:cNvSpPr/>
          <p:nvPr/>
        </p:nvSpPr>
        <p:spPr>
          <a:xfrm>
            <a:off x="13875720" y="10839256"/>
            <a:ext cx="1349580" cy="13495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upo 298">
            <a:extLst>
              <a:ext uri="{FF2B5EF4-FFF2-40B4-BE49-F238E27FC236}">
                <a16:creationId xmlns:a16="http://schemas.microsoft.com/office/drawing/2014/main" id="{9FC8CAF9-5B3B-584B-A77B-73BA88ADC86A}"/>
              </a:ext>
            </a:extLst>
          </p:cNvPr>
          <p:cNvGrpSpPr/>
          <p:nvPr/>
        </p:nvGrpSpPr>
        <p:grpSpPr>
          <a:xfrm>
            <a:off x="15472774" y="4886881"/>
            <a:ext cx="3569803" cy="1319238"/>
            <a:chOff x="4247967" y="10692157"/>
            <a:chExt cx="4236804" cy="1319238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2F7208F6-156A-DB4C-9C0F-0DA365D1424B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754A4603-57BC-8148-A510-CADAEF88316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304">
            <a:extLst>
              <a:ext uri="{FF2B5EF4-FFF2-40B4-BE49-F238E27FC236}">
                <a16:creationId xmlns:a16="http://schemas.microsoft.com/office/drawing/2014/main" id="{7A2BC08F-32A3-A640-B763-1D6BB2EADC60}"/>
              </a:ext>
            </a:extLst>
          </p:cNvPr>
          <p:cNvGrpSpPr/>
          <p:nvPr/>
        </p:nvGrpSpPr>
        <p:grpSpPr>
          <a:xfrm>
            <a:off x="15468830" y="6886176"/>
            <a:ext cx="3569803" cy="1319238"/>
            <a:chOff x="4247967" y="10692157"/>
            <a:chExt cx="4236804" cy="1319238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FB2D33F0-2C67-2745-AD1B-FFB69884CBC1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127BD9A2-189C-7E48-9137-FD619600A7E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298">
            <a:extLst>
              <a:ext uri="{FF2B5EF4-FFF2-40B4-BE49-F238E27FC236}">
                <a16:creationId xmlns:a16="http://schemas.microsoft.com/office/drawing/2014/main" id="{0C570635-2B7C-8643-BC68-8EC2E7529F54}"/>
              </a:ext>
            </a:extLst>
          </p:cNvPr>
          <p:cNvGrpSpPr/>
          <p:nvPr/>
        </p:nvGrpSpPr>
        <p:grpSpPr>
          <a:xfrm>
            <a:off x="15472774" y="8858806"/>
            <a:ext cx="3569803" cy="1319238"/>
            <a:chOff x="4247967" y="10692157"/>
            <a:chExt cx="4236804" cy="1319238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93AB9B54-8D34-5341-B97A-44C818F9FF18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6EA92063-024A-7843-A728-243872CFE8F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304">
            <a:extLst>
              <a:ext uri="{FF2B5EF4-FFF2-40B4-BE49-F238E27FC236}">
                <a16:creationId xmlns:a16="http://schemas.microsoft.com/office/drawing/2014/main" id="{B97D4E5B-0DE0-214F-909D-E146D9DDBC92}"/>
              </a:ext>
            </a:extLst>
          </p:cNvPr>
          <p:cNvGrpSpPr/>
          <p:nvPr/>
        </p:nvGrpSpPr>
        <p:grpSpPr>
          <a:xfrm>
            <a:off x="15468830" y="10858101"/>
            <a:ext cx="3569803" cy="1319238"/>
            <a:chOff x="4247967" y="10692157"/>
            <a:chExt cx="4236804" cy="1319238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AEA2D2B9-D8B8-D545-9AB1-CD35F97DBD29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D018BE36-E42F-BA46-B603-B369270889A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0D1CEF5-8242-2A40-B842-C089AC349F7C}"/>
              </a:ext>
            </a:extLst>
          </p:cNvPr>
          <p:cNvGrpSpPr/>
          <p:nvPr/>
        </p:nvGrpSpPr>
        <p:grpSpPr>
          <a:xfrm>
            <a:off x="14268719" y="5281020"/>
            <a:ext cx="617322" cy="617322"/>
            <a:chOff x="11871756" y="6902349"/>
            <a:chExt cx="617322" cy="617322"/>
          </a:xfrm>
        </p:grpSpPr>
        <p:sp>
          <p:nvSpPr>
            <p:cNvPr id="130" name="Freeform 228">
              <a:extLst>
                <a:ext uri="{FF2B5EF4-FFF2-40B4-BE49-F238E27FC236}">
                  <a16:creationId xmlns:a16="http://schemas.microsoft.com/office/drawing/2014/main" id="{A2333A96-9EF3-BC4E-80DC-9719768D5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9944" y="7470677"/>
              <a:ext cx="436043" cy="48994"/>
            </a:xfrm>
            <a:custGeom>
              <a:avLst/>
              <a:gdLst>
                <a:gd name="T0" fmla="*/ 393 w 394"/>
                <a:gd name="T1" fmla="*/ 44 h 45"/>
                <a:gd name="T2" fmla="*/ 0 w 394"/>
                <a:gd name="T3" fmla="*/ 44 h 45"/>
                <a:gd name="T4" fmla="*/ 0 w 394"/>
                <a:gd name="T5" fmla="*/ 0 h 45"/>
                <a:gd name="T6" fmla="*/ 393 w 394"/>
                <a:gd name="T7" fmla="*/ 0 h 45"/>
                <a:gd name="T8" fmla="*/ 393 w 394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45">
                  <a:moveTo>
                    <a:pt x="393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29">
              <a:extLst>
                <a:ext uri="{FF2B5EF4-FFF2-40B4-BE49-F238E27FC236}">
                  <a16:creationId xmlns:a16="http://schemas.microsoft.com/office/drawing/2014/main" id="{41748C48-C4BC-F446-B21A-11F3CD598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756" y="6902349"/>
              <a:ext cx="617322" cy="617322"/>
            </a:xfrm>
            <a:custGeom>
              <a:avLst/>
              <a:gdLst>
                <a:gd name="T0" fmla="*/ 473 w 555"/>
                <a:gd name="T1" fmla="*/ 553 h 554"/>
                <a:gd name="T2" fmla="*/ 473 w 555"/>
                <a:gd name="T3" fmla="*/ 553 h 554"/>
                <a:gd name="T4" fmla="*/ 473 w 555"/>
                <a:gd name="T5" fmla="*/ 509 h 554"/>
                <a:gd name="T6" fmla="*/ 500 w 555"/>
                <a:gd name="T7" fmla="*/ 482 h 554"/>
                <a:gd name="T8" fmla="*/ 500 w 555"/>
                <a:gd name="T9" fmla="*/ 437 h 554"/>
                <a:gd name="T10" fmla="*/ 178 w 555"/>
                <a:gd name="T11" fmla="*/ 437 h 554"/>
                <a:gd name="T12" fmla="*/ 178 w 555"/>
                <a:gd name="T13" fmla="*/ 464 h 554"/>
                <a:gd name="T14" fmla="*/ 89 w 555"/>
                <a:gd name="T15" fmla="*/ 553 h 554"/>
                <a:gd name="T16" fmla="*/ 0 w 555"/>
                <a:gd name="T17" fmla="*/ 464 h 554"/>
                <a:gd name="T18" fmla="*/ 0 w 555"/>
                <a:gd name="T19" fmla="*/ 44 h 554"/>
                <a:gd name="T20" fmla="*/ 44 w 555"/>
                <a:gd name="T21" fmla="*/ 0 h 554"/>
                <a:gd name="T22" fmla="*/ 429 w 555"/>
                <a:gd name="T23" fmla="*/ 0 h 554"/>
                <a:gd name="T24" fmla="*/ 464 w 555"/>
                <a:gd name="T25" fmla="*/ 44 h 554"/>
                <a:gd name="T26" fmla="*/ 464 w 555"/>
                <a:gd name="T27" fmla="*/ 384 h 554"/>
                <a:gd name="T28" fmla="*/ 527 w 555"/>
                <a:gd name="T29" fmla="*/ 384 h 554"/>
                <a:gd name="T30" fmla="*/ 554 w 555"/>
                <a:gd name="T31" fmla="*/ 411 h 554"/>
                <a:gd name="T32" fmla="*/ 554 w 555"/>
                <a:gd name="T33" fmla="*/ 482 h 554"/>
                <a:gd name="T34" fmla="*/ 473 w 555"/>
                <a:gd name="T35" fmla="*/ 553 h 554"/>
                <a:gd name="T36" fmla="*/ 54 w 555"/>
                <a:gd name="T37" fmla="*/ 53 h 554"/>
                <a:gd name="T38" fmla="*/ 54 w 555"/>
                <a:gd name="T39" fmla="*/ 53 h 554"/>
                <a:gd name="T40" fmla="*/ 54 w 555"/>
                <a:gd name="T41" fmla="*/ 464 h 554"/>
                <a:gd name="T42" fmla="*/ 89 w 555"/>
                <a:gd name="T43" fmla="*/ 509 h 554"/>
                <a:gd name="T44" fmla="*/ 134 w 555"/>
                <a:gd name="T45" fmla="*/ 464 h 554"/>
                <a:gd name="T46" fmla="*/ 134 w 555"/>
                <a:gd name="T47" fmla="*/ 411 h 554"/>
                <a:gd name="T48" fmla="*/ 152 w 555"/>
                <a:gd name="T49" fmla="*/ 384 h 554"/>
                <a:gd name="T50" fmla="*/ 420 w 555"/>
                <a:gd name="T51" fmla="*/ 384 h 554"/>
                <a:gd name="T52" fmla="*/ 420 w 555"/>
                <a:gd name="T53" fmla="*/ 53 h 554"/>
                <a:gd name="T54" fmla="*/ 54 w 555"/>
                <a:gd name="T55" fmla="*/ 5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5" h="554">
                  <a:moveTo>
                    <a:pt x="473" y="553"/>
                  </a:moveTo>
                  <a:lnTo>
                    <a:pt x="473" y="553"/>
                  </a:lnTo>
                  <a:cubicBezTo>
                    <a:pt x="473" y="509"/>
                    <a:pt x="473" y="509"/>
                    <a:pt x="473" y="509"/>
                  </a:cubicBezTo>
                  <a:cubicBezTo>
                    <a:pt x="491" y="509"/>
                    <a:pt x="500" y="491"/>
                    <a:pt x="500" y="482"/>
                  </a:cubicBezTo>
                  <a:cubicBezTo>
                    <a:pt x="500" y="437"/>
                    <a:pt x="500" y="437"/>
                    <a:pt x="500" y="437"/>
                  </a:cubicBezTo>
                  <a:cubicBezTo>
                    <a:pt x="178" y="437"/>
                    <a:pt x="178" y="437"/>
                    <a:pt x="178" y="437"/>
                  </a:cubicBezTo>
                  <a:cubicBezTo>
                    <a:pt x="178" y="464"/>
                    <a:pt x="178" y="464"/>
                    <a:pt x="178" y="464"/>
                  </a:cubicBezTo>
                  <a:cubicBezTo>
                    <a:pt x="178" y="518"/>
                    <a:pt x="143" y="553"/>
                    <a:pt x="89" y="553"/>
                  </a:cubicBezTo>
                  <a:cubicBezTo>
                    <a:pt x="44" y="553"/>
                    <a:pt x="0" y="518"/>
                    <a:pt x="0" y="46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8"/>
                    <a:pt x="18" y="0"/>
                    <a:pt x="44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47" y="0"/>
                    <a:pt x="464" y="18"/>
                    <a:pt x="464" y="44"/>
                  </a:cubicBezTo>
                  <a:cubicBezTo>
                    <a:pt x="464" y="384"/>
                    <a:pt x="464" y="384"/>
                    <a:pt x="464" y="384"/>
                  </a:cubicBezTo>
                  <a:cubicBezTo>
                    <a:pt x="527" y="384"/>
                    <a:pt x="527" y="384"/>
                    <a:pt x="527" y="384"/>
                  </a:cubicBezTo>
                  <a:cubicBezTo>
                    <a:pt x="536" y="384"/>
                    <a:pt x="554" y="402"/>
                    <a:pt x="554" y="411"/>
                  </a:cubicBezTo>
                  <a:cubicBezTo>
                    <a:pt x="554" y="482"/>
                    <a:pt x="554" y="482"/>
                    <a:pt x="554" y="482"/>
                  </a:cubicBezTo>
                  <a:cubicBezTo>
                    <a:pt x="554" y="518"/>
                    <a:pt x="518" y="553"/>
                    <a:pt x="473" y="553"/>
                  </a:cubicBezTo>
                  <a:close/>
                  <a:moveTo>
                    <a:pt x="54" y="53"/>
                  </a:moveTo>
                  <a:lnTo>
                    <a:pt x="54" y="53"/>
                  </a:lnTo>
                  <a:cubicBezTo>
                    <a:pt x="54" y="464"/>
                    <a:pt x="54" y="464"/>
                    <a:pt x="54" y="464"/>
                  </a:cubicBezTo>
                  <a:cubicBezTo>
                    <a:pt x="54" y="491"/>
                    <a:pt x="71" y="509"/>
                    <a:pt x="89" y="509"/>
                  </a:cubicBezTo>
                  <a:cubicBezTo>
                    <a:pt x="116" y="509"/>
                    <a:pt x="134" y="491"/>
                    <a:pt x="134" y="464"/>
                  </a:cubicBezTo>
                  <a:cubicBezTo>
                    <a:pt x="134" y="411"/>
                    <a:pt x="134" y="411"/>
                    <a:pt x="134" y="411"/>
                  </a:cubicBezTo>
                  <a:cubicBezTo>
                    <a:pt x="134" y="402"/>
                    <a:pt x="143" y="384"/>
                    <a:pt x="152" y="384"/>
                  </a:cubicBezTo>
                  <a:cubicBezTo>
                    <a:pt x="420" y="384"/>
                    <a:pt x="420" y="384"/>
                    <a:pt x="420" y="384"/>
                  </a:cubicBezTo>
                  <a:cubicBezTo>
                    <a:pt x="420" y="53"/>
                    <a:pt x="420" y="53"/>
                    <a:pt x="420" y="53"/>
                  </a:cubicBezTo>
                  <a:lnTo>
                    <a:pt x="5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30">
              <a:extLst>
                <a:ext uri="{FF2B5EF4-FFF2-40B4-BE49-F238E27FC236}">
                  <a16:creationId xmlns:a16="http://schemas.microsoft.com/office/drawing/2014/main" id="{DBD6357D-EC4D-764D-910C-D8964FD03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054231"/>
              <a:ext cx="259665" cy="39195"/>
            </a:xfrm>
            <a:custGeom>
              <a:avLst/>
              <a:gdLst>
                <a:gd name="T0" fmla="*/ 214 w 233"/>
                <a:gd name="T1" fmla="*/ 35 h 36"/>
                <a:gd name="T2" fmla="*/ 214 w 233"/>
                <a:gd name="T3" fmla="*/ 35 h 36"/>
                <a:gd name="T4" fmla="*/ 18 w 233"/>
                <a:gd name="T5" fmla="*/ 35 h 36"/>
                <a:gd name="T6" fmla="*/ 0 w 233"/>
                <a:gd name="T7" fmla="*/ 18 h 36"/>
                <a:gd name="T8" fmla="*/ 0 w 233"/>
                <a:gd name="T9" fmla="*/ 18 h 36"/>
                <a:gd name="T10" fmla="*/ 18 w 233"/>
                <a:gd name="T11" fmla="*/ 0 h 36"/>
                <a:gd name="T12" fmla="*/ 214 w 233"/>
                <a:gd name="T13" fmla="*/ 0 h 36"/>
                <a:gd name="T14" fmla="*/ 232 w 233"/>
                <a:gd name="T15" fmla="*/ 18 h 36"/>
                <a:gd name="T16" fmla="*/ 232 w 233"/>
                <a:gd name="T17" fmla="*/ 18 h 36"/>
                <a:gd name="T18" fmla="*/ 214 w 233"/>
                <a:gd name="T1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6">
                  <a:moveTo>
                    <a:pt x="214" y="35"/>
                  </a:moveTo>
                  <a:lnTo>
                    <a:pt x="214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35"/>
                    <a:pt x="0" y="18"/>
                  </a:cubicBezTo>
                  <a:lnTo>
                    <a:pt x="0" y="18"/>
                  </a:lnTo>
                  <a:cubicBezTo>
                    <a:pt x="0" y="8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8"/>
                    <a:pt x="232" y="18"/>
                  </a:cubicBezTo>
                  <a:lnTo>
                    <a:pt x="232" y="18"/>
                  </a:lnTo>
                  <a:cubicBezTo>
                    <a:pt x="232" y="35"/>
                    <a:pt x="223" y="35"/>
                    <a:pt x="214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31">
              <a:extLst>
                <a:ext uri="{FF2B5EF4-FFF2-40B4-BE49-F238E27FC236}">
                  <a16:creationId xmlns:a16="http://schemas.microsoft.com/office/drawing/2014/main" id="{57512112-233D-CB43-8548-5771707E1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142420"/>
              <a:ext cx="259665" cy="39195"/>
            </a:xfrm>
            <a:custGeom>
              <a:avLst/>
              <a:gdLst>
                <a:gd name="T0" fmla="*/ 214 w 233"/>
                <a:gd name="T1" fmla="*/ 36 h 37"/>
                <a:gd name="T2" fmla="*/ 214 w 233"/>
                <a:gd name="T3" fmla="*/ 36 h 37"/>
                <a:gd name="T4" fmla="*/ 18 w 233"/>
                <a:gd name="T5" fmla="*/ 36 h 37"/>
                <a:gd name="T6" fmla="*/ 0 w 233"/>
                <a:gd name="T7" fmla="*/ 18 h 37"/>
                <a:gd name="T8" fmla="*/ 0 w 233"/>
                <a:gd name="T9" fmla="*/ 18 h 37"/>
                <a:gd name="T10" fmla="*/ 18 w 233"/>
                <a:gd name="T11" fmla="*/ 0 h 37"/>
                <a:gd name="T12" fmla="*/ 214 w 233"/>
                <a:gd name="T13" fmla="*/ 0 h 37"/>
                <a:gd name="T14" fmla="*/ 232 w 233"/>
                <a:gd name="T15" fmla="*/ 18 h 37"/>
                <a:gd name="T16" fmla="*/ 232 w 233"/>
                <a:gd name="T17" fmla="*/ 18 h 37"/>
                <a:gd name="T18" fmla="*/ 214 w 23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7">
                  <a:moveTo>
                    <a:pt x="214" y="36"/>
                  </a:moveTo>
                  <a:lnTo>
                    <a:pt x="21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9"/>
                    <a:pt x="232" y="18"/>
                  </a:cubicBezTo>
                  <a:lnTo>
                    <a:pt x="232" y="18"/>
                  </a:lnTo>
                  <a:cubicBezTo>
                    <a:pt x="232" y="27"/>
                    <a:pt x="223" y="36"/>
                    <a:pt x="21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32">
              <a:extLst>
                <a:ext uri="{FF2B5EF4-FFF2-40B4-BE49-F238E27FC236}">
                  <a16:creationId xmlns:a16="http://schemas.microsoft.com/office/drawing/2014/main" id="{1EC17735-6EA6-CF4F-B48A-E4C29DB3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220810"/>
              <a:ext cx="171477" cy="39195"/>
            </a:xfrm>
            <a:custGeom>
              <a:avLst/>
              <a:gdLst>
                <a:gd name="T0" fmla="*/ 134 w 153"/>
                <a:gd name="T1" fmla="*/ 36 h 37"/>
                <a:gd name="T2" fmla="*/ 134 w 153"/>
                <a:gd name="T3" fmla="*/ 36 h 37"/>
                <a:gd name="T4" fmla="*/ 18 w 153"/>
                <a:gd name="T5" fmla="*/ 36 h 37"/>
                <a:gd name="T6" fmla="*/ 0 w 153"/>
                <a:gd name="T7" fmla="*/ 18 h 37"/>
                <a:gd name="T8" fmla="*/ 0 w 153"/>
                <a:gd name="T9" fmla="*/ 18 h 37"/>
                <a:gd name="T10" fmla="*/ 18 w 153"/>
                <a:gd name="T11" fmla="*/ 0 h 37"/>
                <a:gd name="T12" fmla="*/ 134 w 153"/>
                <a:gd name="T13" fmla="*/ 0 h 37"/>
                <a:gd name="T14" fmla="*/ 152 w 153"/>
                <a:gd name="T15" fmla="*/ 18 h 37"/>
                <a:gd name="T16" fmla="*/ 152 w 153"/>
                <a:gd name="T17" fmla="*/ 18 h 37"/>
                <a:gd name="T18" fmla="*/ 134 w 15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37">
                  <a:moveTo>
                    <a:pt x="134" y="36"/>
                  </a:moveTo>
                  <a:lnTo>
                    <a:pt x="13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10"/>
                    <a:pt x="9" y="0"/>
                    <a:pt x="18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3" y="0"/>
                    <a:pt x="152" y="10"/>
                    <a:pt x="152" y="18"/>
                  </a:cubicBezTo>
                  <a:lnTo>
                    <a:pt x="152" y="18"/>
                  </a:lnTo>
                  <a:cubicBezTo>
                    <a:pt x="152" y="27"/>
                    <a:pt x="143" y="36"/>
                    <a:pt x="13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5049B6B-66EA-5945-87D2-2B86399A5E07}"/>
              </a:ext>
            </a:extLst>
          </p:cNvPr>
          <p:cNvGrpSpPr/>
          <p:nvPr/>
        </p:nvGrpSpPr>
        <p:grpSpPr>
          <a:xfrm>
            <a:off x="14218641" y="7263968"/>
            <a:ext cx="676114" cy="612423"/>
            <a:chOff x="11852158" y="10054771"/>
            <a:chExt cx="676114" cy="612423"/>
          </a:xfrm>
        </p:grpSpPr>
        <p:sp>
          <p:nvSpPr>
            <p:cNvPr id="136" name="Freeform 233">
              <a:extLst>
                <a:ext uri="{FF2B5EF4-FFF2-40B4-BE49-F238E27FC236}">
                  <a16:creationId xmlns:a16="http://schemas.microsoft.com/office/drawing/2014/main" id="{0AC6EC49-BB62-1645-AC39-8818E32E0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8536" y="10054771"/>
              <a:ext cx="171477" cy="181279"/>
            </a:xfrm>
            <a:custGeom>
              <a:avLst/>
              <a:gdLst>
                <a:gd name="T0" fmla="*/ 152 w 153"/>
                <a:gd name="T1" fmla="*/ 161 h 162"/>
                <a:gd name="T2" fmla="*/ 152 w 153"/>
                <a:gd name="T3" fmla="*/ 161 h 162"/>
                <a:gd name="T4" fmla="*/ 71 w 153"/>
                <a:gd name="T5" fmla="*/ 161 h 162"/>
                <a:gd name="T6" fmla="*/ 0 w 153"/>
                <a:gd name="T7" fmla="*/ 89 h 162"/>
                <a:gd name="T8" fmla="*/ 0 w 153"/>
                <a:gd name="T9" fmla="*/ 81 h 162"/>
                <a:gd name="T10" fmla="*/ 80 w 153"/>
                <a:gd name="T11" fmla="*/ 0 h 162"/>
                <a:gd name="T12" fmla="*/ 152 w 153"/>
                <a:gd name="T13" fmla="*/ 72 h 162"/>
                <a:gd name="T14" fmla="*/ 152 w 153"/>
                <a:gd name="T15" fmla="*/ 161 h 162"/>
                <a:gd name="T16" fmla="*/ 80 w 153"/>
                <a:gd name="T17" fmla="*/ 45 h 162"/>
                <a:gd name="T18" fmla="*/ 80 w 153"/>
                <a:gd name="T19" fmla="*/ 45 h 162"/>
                <a:gd name="T20" fmla="*/ 44 w 153"/>
                <a:gd name="T21" fmla="*/ 81 h 162"/>
                <a:gd name="T22" fmla="*/ 44 w 153"/>
                <a:gd name="T23" fmla="*/ 89 h 162"/>
                <a:gd name="T24" fmla="*/ 71 w 153"/>
                <a:gd name="T25" fmla="*/ 116 h 162"/>
                <a:gd name="T26" fmla="*/ 98 w 153"/>
                <a:gd name="T27" fmla="*/ 116 h 162"/>
                <a:gd name="T28" fmla="*/ 98 w 153"/>
                <a:gd name="T29" fmla="*/ 72 h 162"/>
                <a:gd name="T30" fmla="*/ 80 w 153"/>
                <a:gd name="T31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162">
                  <a:moveTo>
                    <a:pt x="152" y="161"/>
                  </a:moveTo>
                  <a:lnTo>
                    <a:pt x="152" y="161"/>
                  </a:lnTo>
                  <a:cubicBezTo>
                    <a:pt x="71" y="161"/>
                    <a:pt x="71" y="161"/>
                    <a:pt x="71" y="161"/>
                  </a:cubicBezTo>
                  <a:cubicBezTo>
                    <a:pt x="35" y="161"/>
                    <a:pt x="0" y="125"/>
                    <a:pt x="0" y="8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5" y="0"/>
                    <a:pt x="80" y="0"/>
                  </a:cubicBezTo>
                  <a:cubicBezTo>
                    <a:pt x="116" y="0"/>
                    <a:pt x="152" y="36"/>
                    <a:pt x="152" y="72"/>
                  </a:cubicBezTo>
                  <a:lnTo>
                    <a:pt x="152" y="161"/>
                  </a:lnTo>
                  <a:close/>
                  <a:moveTo>
                    <a:pt x="80" y="45"/>
                  </a:moveTo>
                  <a:lnTo>
                    <a:pt x="80" y="45"/>
                  </a:lnTo>
                  <a:cubicBezTo>
                    <a:pt x="62" y="45"/>
                    <a:pt x="44" y="63"/>
                    <a:pt x="44" y="81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98"/>
                    <a:pt x="62" y="116"/>
                    <a:pt x="71" y="116"/>
                  </a:cubicBezTo>
                  <a:cubicBezTo>
                    <a:pt x="98" y="116"/>
                    <a:pt x="98" y="116"/>
                    <a:pt x="98" y="116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63"/>
                    <a:pt x="89" y="45"/>
                    <a:pt x="8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34">
              <a:extLst>
                <a:ext uri="{FF2B5EF4-FFF2-40B4-BE49-F238E27FC236}">
                  <a16:creationId xmlns:a16="http://schemas.microsoft.com/office/drawing/2014/main" id="{FF199134-D225-3345-8978-349B16BD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214" y="10054771"/>
              <a:ext cx="166579" cy="181279"/>
            </a:xfrm>
            <a:custGeom>
              <a:avLst/>
              <a:gdLst>
                <a:gd name="T0" fmla="*/ 71 w 152"/>
                <a:gd name="T1" fmla="*/ 161 h 162"/>
                <a:gd name="T2" fmla="*/ 71 w 152"/>
                <a:gd name="T3" fmla="*/ 161 h 162"/>
                <a:gd name="T4" fmla="*/ 0 w 152"/>
                <a:gd name="T5" fmla="*/ 161 h 162"/>
                <a:gd name="T6" fmla="*/ 0 w 152"/>
                <a:gd name="T7" fmla="*/ 72 h 162"/>
                <a:gd name="T8" fmla="*/ 71 w 152"/>
                <a:gd name="T9" fmla="*/ 0 h 162"/>
                <a:gd name="T10" fmla="*/ 151 w 152"/>
                <a:gd name="T11" fmla="*/ 81 h 162"/>
                <a:gd name="T12" fmla="*/ 151 w 152"/>
                <a:gd name="T13" fmla="*/ 89 h 162"/>
                <a:gd name="T14" fmla="*/ 71 w 152"/>
                <a:gd name="T15" fmla="*/ 161 h 162"/>
                <a:gd name="T16" fmla="*/ 44 w 152"/>
                <a:gd name="T17" fmla="*/ 116 h 162"/>
                <a:gd name="T18" fmla="*/ 44 w 152"/>
                <a:gd name="T19" fmla="*/ 116 h 162"/>
                <a:gd name="T20" fmla="*/ 71 w 152"/>
                <a:gd name="T21" fmla="*/ 116 h 162"/>
                <a:gd name="T22" fmla="*/ 98 w 152"/>
                <a:gd name="T23" fmla="*/ 89 h 162"/>
                <a:gd name="T24" fmla="*/ 98 w 152"/>
                <a:gd name="T25" fmla="*/ 81 h 162"/>
                <a:gd name="T26" fmla="*/ 71 w 152"/>
                <a:gd name="T27" fmla="*/ 45 h 162"/>
                <a:gd name="T28" fmla="*/ 44 w 152"/>
                <a:gd name="T29" fmla="*/ 72 h 162"/>
                <a:gd name="T30" fmla="*/ 44 w 152"/>
                <a:gd name="T31" fmla="*/ 1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62">
                  <a:moveTo>
                    <a:pt x="71" y="161"/>
                  </a:moveTo>
                  <a:lnTo>
                    <a:pt x="71" y="161"/>
                  </a:lnTo>
                  <a:cubicBezTo>
                    <a:pt x="0" y="161"/>
                    <a:pt x="0" y="161"/>
                    <a:pt x="0" y="16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35" y="0"/>
                    <a:pt x="71" y="0"/>
                  </a:cubicBezTo>
                  <a:cubicBezTo>
                    <a:pt x="116" y="0"/>
                    <a:pt x="151" y="36"/>
                    <a:pt x="151" y="81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125"/>
                    <a:pt x="116" y="161"/>
                    <a:pt x="71" y="161"/>
                  </a:cubicBezTo>
                  <a:close/>
                  <a:moveTo>
                    <a:pt x="44" y="116"/>
                  </a:moveTo>
                  <a:lnTo>
                    <a:pt x="44" y="116"/>
                  </a:lnTo>
                  <a:cubicBezTo>
                    <a:pt x="71" y="116"/>
                    <a:pt x="71" y="116"/>
                    <a:pt x="71" y="116"/>
                  </a:cubicBezTo>
                  <a:cubicBezTo>
                    <a:pt x="89" y="116"/>
                    <a:pt x="98" y="98"/>
                    <a:pt x="98" y="89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63"/>
                    <a:pt x="89" y="45"/>
                    <a:pt x="71" y="45"/>
                  </a:cubicBezTo>
                  <a:cubicBezTo>
                    <a:pt x="53" y="45"/>
                    <a:pt x="44" y="63"/>
                    <a:pt x="44" y="72"/>
                  </a:cubicBezTo>
                  <a:lnTo>
                    <a:pt x="44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235">
              <a:extLst>
                <a:ext uri="{FF2B5EF4-FFF2-40B4-BE49-F238E27FC236}">
                  <a16:creationId xmlns:a16="http://schemas.microsoft.com/office/drawing/2014/main" id="{C48CE3CD-AE64-7A4B-91B0-839EC8A2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817" y="10402628"/>
              <a:ext cx="48994" cy="240068"/>
            </a:xfrm>
            <a:custGeom>
              <a:avLst/>
              <a:gdLst>
                <a:gd name="T0" fmla="*/ 45 w 46"/>
                <a:gd name="T1" fmla="*/ 214 h 215"/>
                <a:gd name="T2" fmla="*/ 45 w 46"/>
                <a:gd name="T3" fmla="*/ 214 h 215"/>
                <a:gd name="T4" fmla="*/ 0 w 46"/>
                <a:gd name="T5" fmla="*/ 214 h 215"/>
                <a:gd name="T6" fmla="*/ 0 w 46"/>
                <a:gd name="T7" fmla="*/ 18 h 215"/>
                <a:gd name="T8" fmla="*/ 18 w 46"/>
                <a:gd name="T9" fmla="*/ 0 h 215"/>
                <a:gd name="T10" fmla="*/ 18 w 46"/>
                <a:gd name="T11" fmla="*/ 0 h 215"/>
                <a:gd name="T12" fmla="*/ 45 w 46"/>
                <a:gd name="T13" fmla="*/ 18 h 215"/>
                <a:gd name="T14" fmla="*/ 45 w 46"/>
                <a:gd name="T15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15">
                  <a:moveTo>
                    <a:pt x="45" y="214"/>
                  </a:moveTo>
                  <a:lnTo>
                    <a:pt x="45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9"/>
                    <a:pt x="45" y="18"/>
                  </a:cubicBezTo>
                  <a:lnTo>
                    <a:pt x="45" y="21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236">
              <a:extLst>
                <a:ext uri="{FF2B5EF4-FFF2-40B4-BE49-F238E27FC236}">
                  <a16:creationId xmlns:a16="http://schemas.microsoft.com/office/drawing/2014/main" id="{730221DE-9723-254D-BF91-9CA540103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817" y="10201752"/>
              <a:ext cx="48994" cy="142083"/>
            </a:xfrm>
            <a:custGeom>
              <a:avLst/>
              <a:gdLst>
                <a:gd name="T0" fmla="*/ 45 w 46"/>
                <a:gd name="T1" fmla="*/ 125 h 126"/>
                <a:gd name="T2" fmla="*/ 0 w 46"/>
                <a:gd name="T3" fmla="*/ 125 h 126"/>
                <a:gd name="T4" fmla="*/ 0 w 46"/>
                <a:gd name="T5" fmla="*/ 0 h 126"/>
                <a:gd name="T6" fmla="*/ 45 w 46"/>
                <a:gd name="T7" fmla="*/ 0 h 126"/>
                <a:gd name="T8" fmla="*/ 45 w 46"/>
                <a:gd name="T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6">
                  <a:moveTo>
                    <a:pt x="45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1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237">
              <a:extLst>
                <a:ext uri="{FF2B5EF4-FFF2-40B4-BE49-F238E27FC236}">
                  <a16:creationId xmlns:a16="http://schemas.microsoft.com/office/drawing/2014/main" id="{F2C1BB58-6576-CB49-9932-FC1A67590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0749" y="10319337"/>
              <a:ext cx="548730" cy="347857"/>
            </a:xfrm>
            <a:custGeom>
              <a:avLst/>
              <a:gdLst>
                <a:gd name="T0" fmla="*/ 45 w 493"/>
                <a:gd name="T1" fmla="*/ 0 h 314"/>
                <a:gd name="T2" fmla="*/ 45 w 493"/>
                <a:gd name="T3" fmla="*/ 0 h 314"/>
                <a:gd name="T4" fmla="*/ 45 w 493"/>
                <a:gd name="T5" fmla="*/ 45 h 314"/>
                <a:gd name="T6" fmla="*/ 447 w 493"/>
                <a:gd name="T7" fmla="*/ 45 h 314"/>
                <a:gd name="T8" fmla="*/ 447 w 493"/>
                <a:gd name="T9" fmla="*/ 268 h 314"/>
                <a:gd name="T10" fmla="*/ 447 w 493"/>
                <a:gd name="T11" fmla="*/ 268 h 314"/>
                <a:gd name="T12" fmla="*/ 45 w 493"/>
                <a:gd name="T13" fmla="*/ 268 h 314"/>
                <a:gd name="T14" fmla="*/ 45 w 493"/>
                <a:gd name="T15" fmla="*/ 81 h 314"/>
                <a:gd name="T16" fmla="*/ 18 w 493"/>
                <a:gd name="T17" fmla="*/ 63 h 314"/>
                <a:gd name="T18" fmla="*/ 18 w 493"/>
                <a:gd name="T19" fmla="*/ 63 h 314"/>
                <a:gd name="T20" fmla="*/ 0 w 493"/>
                <a:gd name="T21" fmla="*/ 81 h 314"/>
                <a:gd name="T22" fmla="*/ 0 w 493"/>
                <a:gd name="T23" fmla="*/ 268 h 314"/>
                <a:gd name="T24" fmla="*/ 45 w 493"/>
                <a:gd name="T25" fmla="*/ 313 h 314"/>
                <a:gd name="T26" fmla="*/ 447 w 493"/>
                <a:gd name="T27" fmla="*/ 313 h 314"/>
                <a:gd name="T28" fmla="*/ 492 w 493"/>
                <a:gd name="T29" fmla="*/ 268 h 314"/>
                <a:gd name="T30" fmla="*/ 492 w 493"/>
                <a:gd name="T31" fmla="*/ 0 h 314"/>
                <a:gd name="T32" fmla="*/ 45 w 493"/>
                <a:gd name="T3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" h="314">
                  <a:moveTo>
                    <a:pt x="45" y="0"/>
                  </a:moveTo>
                  <a:lnTo>
                    <a:pt x="45" y="0"/>
                  </a:lnTo>
                  <a:cubicBezTo>
                    <a:pt x="45" y="45"/>
                    <a:pt x="45" y="45"/>
                    <a:pt x="45" y="45"/>
                  </a:cubicBezTo>
                  <a:cubicBezTo>
                    <a:pt x="447" y="45"/>
                    <a:pt x="447" y="45"/>
                    <a:pt x="447" y="45"/>
                  </a:cubicBezTo>
                  <a:cubicBezTo>
                    <a:pt x="447" y="268"/>
                    <a:pt x="447" y="268"/>
                    <a:pt x="447" y="268"/>
                  </a:cubicBezTo>
                  <a:lnTo>
                    <a:pt x="447" y="268"/>
                  </a:lnTo>
                  <a:cubicBezTo>
                    <a:pt x="45" y="268"/>
                    <a:pt x="45" y="268"/>
                    <a:pt x="45" y="268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72"/>
                    <a:pt x="36" y="63"/>
                    <a:pt x="18" y="63"/>
                  </a:cubicBezTo>
                  <a:lnTo>
                    <a:pt x="18" y="63"/>
                  </a:lnTo>
                  <a:cubicBezTo>
                    <a:pt x="10" y="63"/>
                    <a:pt x="0" y="72"/>
                    <a:pt x="0" y="81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95"/>
                    <a:pt x="18" y="313"/>
                    <a:pt x="45" y="313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74" y="313"/>
                    <a:pt x="492" y="295"/>
                    <a:pt x="492" y="268"/>
                  </a:cubicBezTo>
                  <a:cubicBezTo>
                    <a:pt x="492" y="0"/>
                    <a:pt x="492" y="0"/>
                    <a:pt x="492" y="0"/>
                  </a:cubicBezTo>
                  <a:lnTo>
                    <a:pt x="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38">
              <a:extLst>
                <a:ext uri="{FF2B5EF4-FFF2-40B4-BE49-F238E27FC236}">
                  <a16:creationId xmlns:a16="http://schemas.microsoft.com/office/drawing/2014/main" id="{9CE09419-60C2-EA45-827C-2F9983A3B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2158" y="10182155"/>
              <a:ext cx="676114" cy="191077"/>
            </a:xfrm>
            <a:custGeom>
              <a:avLst/>
              <a:gdLst>
                <a:gd name="T0" fmla="*/ 545 w 609"/>
                <a:gd name="T1" fmla="*/ 170 h 171"/>
                <a:gd name="T2" fmla="*/ 545 w 609"/>
                <a:gd name="T3" fmla="*/ 170 h 171"/>
                <a:gd name="T4" fmla="*/ 72 w 609"/>
                <a:gd name="T5" fmla="*/ 170 h 171"/>
                <a:gd name="T6" fmla="*/ 0 w 609"/>
                <a:gd name="T7" fmla="*/ 99 h 171"/>
                <a:gd name="T8" fmla="*/ 0 w 609"/>
                <a:gd name="T9" fmla="*/ 63 h 171"/>
                <a:gd name="T10" fmla="*/ 72 w 609"/>
                <a:gd name="T11" fmla="*/ 0 h 171"/>
                <a:gd name="T12" fmla="*/ 545 w 609"/>
                <a:gd name="T13" fmla="*/ 0 h 171"/>
                <a:gd name="T14" fmla="*/ 608 w 609"/>
                <a:gd name="T15" fmla="*/ 63 h 171"/>
                <a:gd name="T16" fmla="*/ 608 w 609"/>
                <a:gd name="T17" fmla="*/ 99 h 171"/>
                <a:gd name="T18" fmla="*/ 545 w 609"/>
                <a:gd name="T19" fmla="*/ 170 h 171"/>
                <a:gd name="T20" fmla="*/ 72 w 609"/>
                <a:gd name="T21" fmla="*/ 45 h 171"/>
                <a:gd name="T22" fmla="*/ 72 w 609"/>
                <a:gd name="T23" fmla="*/ 45 h 171"/>
                <a:gd name="T24" fmla="*/ 54 w 609"/>
                <a:gd name="T25" fmla="*/ 63 h 171"/>
                <a:gd name="T26" fmla="*/ 54 w 609"/>
                <a:gd name="T27" fmla="*/ 99 h 171"/>
                <a:gd name="T28" fmla="*/ 72 w 609"/>
                <a:gd name="T29" fmla="*/ 125 h 171"/>
                <a:gd name="T30" fmla="*/ 545 w 609"/>
                <a:gd name="T31" fmla="*/ 125 h 171"/>
                <a:gd name="T32" fmla="*/ 563 w 609"/>
                <a:gd name="T33" fmla="*/ 99 h 171"/>
                <a:gd name="T34" fmla="*/ 563 w 609"/>
                <a:gd name="T35" fmla="*/ 63 h 171"/>
                <a:gd name="T36" fmla="*/ 545 w 609"/>
                <a:gd name="T37" fmla="*/ 45 h 171"/>
                <a:gd name="T38" fmla="*/ 72 w 609"/>
                <a:gd name="T39" fmla="*/ 4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9" h="171">
                  <a:moveTo>
                    <a:pt x="545" y="170"/>
                  </a:moveTo>
                  <a:lnTo>
                    <a:pt x="545" y="170"/>
                  </a:lnTo>
                  <a:cubicBezTo>
                    <a:pt x="72" y="170"/>
                    <a:pt x="72" y="170"/>
                    <a:pt x="72" y="170"/>
                  </a:cubicBezTo>
                  <a:cubicBezTo>
                    <a:pt x="36" y="170"/>
                    <a:pt x="0" y="143"/>
                    <a:pt x="0" y="9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36" y="0"/>
                    <a:pt x="72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1" y="0"/>
                    <a:pt x="608" y="27"/>
                    <a:pt x="608" y="63"/>
                  </a:cubicBezTo>
                  <a:cubicBezTo>
                    <a:pt x="608" y="99"/>
                    <a:pt x="608" y="99"/>
                    <a:pt x="608" y="99"/>
                  </a:cubicBezTo>
                  <a:cubicBezTo>
                    <a:pt x="608" y="143"/>
                    <a:pt x="581" y="170"/>
                    <a:pt x="545" y="170"/>
                  </a:cubicBezTo>
                  <a:close/>
                  <a:moveTo>
                    <a:pt x="72" y="45"/>
                  </a:moveTo>
                  <a:lnTo>
                    <a:pt x="72" y="45"/>
                  </a:lnTo>
                  <a:cubicBezTo>
                    <a:pt x="62" y="45"/>
                    <a:pt x="54" y="54"/>
                    <a:pt x="54" y="63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4" y="116"/>
                    <a:pt x="62" y="125"/>
                    <a:pt x="72" y="125"/>
                  </a:cubicBezTo>
                  <a:cubicBezTo>
                    <a:pt x="545" y="125"/>
                    <a:pt x="545" y="125"/>
                    <a:pt x="545" y="125"/>
                  </a:cubicBezTo>
                  <a:cubicBezTo>
                    <a:pt x="554" y="125"/>
                    <a:pt x="563" y="116"/>
                    <a:pt x="563" y="99"/>
                  </a:cubicBezTo>
                  <a:cubicBezTo>
                    <a:pt x="563" y="63"/>
                    <a:pt x="563" y="63"/>
                    <a:pt x="563" y="63"/>
                  </a:cubicBezTo>
                  <a:cubicBezTo>
                    <a:pt x="563" y="54"/>
                    <a:pt x="554" y="45"/>
                    <a:pt x="545" y="45"/>
                  </a:cubicBezTo>
                  <a:lnTo>
                    <a:pt x="72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D9B1742-4BE4-DE44-9983-4BDF26FCD0B4}"/>
              </a:ext>
            </a:extLst>
          </p:cNvPr>
          <p:cNvGrpSpPr/>
          <p:nvPr/>
        </p:nvGrpSpPr>
        <p:grpSpPr>
          <a:xfrm>
            <a:off x="14222811" y="11302622"/>
            <a:ext cx="671944" cy="511479"/>
            <a:chOff x="25280541" y="11768738"/>
            <a:chExt cx="828574" cy="630705"/>
          </a:xfrm>
          <a:solidFill>
            <a:schemeClr val="bg1"/>
          </a:solidFill>
        </p:grpSpPr>
        <p:sp>
          <p:nvSpPr>
            <p:cNvPr id="143" name="Freeform 200">
              <a:extLst>
                <a:ext uri="{FF2B5EF4-FFF2-40B4-BE49-F238E27FC236}">
                  <a16:creationId xmlns:a16="http://schemas.microsoft.com/office/drawing/2014/main" id="{5DA343EC-BEAA-8241-A261-07ACE637E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0008" y="11991340"/>
              <a:ext cx="742007" cy="74200"/>
            </a:xfrm>
            <a:custGeom>
              <a:avLst/>
              <a:gdLst>
                <a:gd name="T0" fmla="*/ 526 w 527"/>
                <a:gd name="T1" fmla="*/ 53 h 54"/>
                <a:gd name="T2" fmla="*/ 0 w 527"/>
                <a:gd name="T3" fmla="*/ 53 h 54"/>
                <a:gd name="T4" fmla="*/ 0 w 527"/>
                <a:gd name="T5" fmla="*/ 0 h 54"/>
                <a:gd name="T6" fmla="*/ 526 w 527"/>
                <a:gd name="T7" fmla="*/ 0 h 54"/>
                <a:gd name="T8" fmla="*/ 526 w 527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54">
                  <a:moveTo>
                    <a:pt x="52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526" y="0"/>
                  </a:lnTo>
                  <a:lnTo>
                    <a:pt x="526" y="5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01">
              <a:extLst>
                <a:ext uri="{FF2B5EF4-FFF2-40B4-BE49-F238E27FC236}">
                  <a16:creationId xmlns:a16="http://schemas.microsoft.com/office/drawing/2014/main" id="{8943E32F-4192-6A4B-8BDC-C133ED907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4208" y="12195390"/>
              <a:ext cx="160768" cy="61834"/>
            </a:xfrm>
            <a:custGeom>
              <a:avLst/>
              <a:gdLst>
                <a:gd name="T0" fmla="*/ 87 w 115"/>
                <a:gd name="T1" fmla="*/ 44 h 45"/>
                <a:gd name="T2" fmla="*/ 87 w 115"/>
                <a:gd name="T3" fmla="*/ 44 h 45"/>
                <a:gd name="T4" fmla="*/ 26 w 115"/>
                <a:gd name="T5" fmla="*/ 44 h 45"/>
                <a:gd name="T6" fmla="*/ 0 w 115"/>
                <a:gd name="T7" fmla="*/ 27 h 45"/>
                <a:gd name="T8" fmla="*/ 0 w 115"/>
                <a:gd name="T9" fmla="*/ 27 h 45"/>
                <a:gd name="T10" fmla="*/ 26 w 115"/>
                <a:gd name="T11" fmla="*/ 0 h 45"/>
                <a:gd name="T12" fmla="*/ 87 w 115"/>
                <a:gd name="T13" fmla="*/ 0 h 45"/>
                <a:gd name="T14" fmla="*/ 114 w 115"/>
                <a:gd name="T15" fmla="*/ 27 h 45"/>
                <a:gd name="T16" fmla="*/ 114 w 115"/>
                <a:gd name="T17" fmla="*/ 27 h 45"/>
                <a:gd name="T18" fmla="*/ 87 w 115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5">
                  <a:moveTo>
                    <a:pt x="87" y="44"/>
                  </a:moveTo>
                  <a:lnTo>
                    <a:pt x="87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8" y="44"/>
                    <a:pt x="0" y="36"/>
                    <a:pt x="0" y="27"/>
                  </a:cubicBezTo>
                  <a:lnTo>
                    <a:pt x="0" y="27"/>
                  </a:lnTo>
                  <a:cubicBezTo>
                    <a:pt x="0" y="9"/>
                    <a:pt x="8" y="0"/>
                    <a:pt x="2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5" y="0"/>
                    <a:pt x="114" y="9"/>
                    <a:pt x="114" y="27"/>
                  </a:cubicBezTo>
                  <a:lnTo>
                    <a:pt x="114" y="27"/>
                  </a:lnTo>
                  <a:cubicBezTo>
                    <a:pt x="114" y="36"/>
                    <a:pt x="105" y="44"/>
                    <a:pt x="87" y="4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02">
              <a:extLst>
                <a:ext uri="{FF2B5EF4-FFF2-40B4-BE49-F238E27FC236}">
                  <a16:creationId xmlns:a16="http://schemas.microsoft.com/office/drawing/2014/main" id="{9347D5D7-42E6-E045-AFA1-ED1D60904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0541" y="11768738"/>
              <a:ext cx="828574" cy="630705"/>
            </a:xfrm>
            <a:custGeom>
              <a:avLst/>
              <a:gdLst>
                <a:gd name="T0" fmla="*/ 500 w 589"/>
                <a:gd name="T1" fmla="*/ 448 h 449"/>
                <a:gd name="T2" fmla="*/ 500 w 589"/>
                <a:gd name="T3" fmla="*/ 448 h 449"/>
                <a:gd name="T4" fmla="*/ 88 w 589"/>
                <a:gd name="T5" fmla="*/ 448 h 449"/>
                <a:gd name="T6" fmla="*/ 0 w 589"/>
                <a:gd name="T7" fmla="*/ 360 h 449"/>
                <a:gd name="T8" fmla="*/ 0 w 589"/>
                <a:gd name="T9" fmla="*/ 88 h 449"/>
                <a:gd name="T10" fmla="*/ 88 w 589"/>
                <a:gd name="T11" fmla="*/ 0 h 449"/>
                <a:gd name="T12" fmla="*/ 500 w 589"/>
                <a:gd name="T13" fmla="*/ 0 h 449"/>
                <a:gd name="T14" fmla="*/ 588 w 589"/>
                <a:gd name="T15" fmla="*/ 88 h 449"/>
                <a:gd name="T16" fmla="*/ 588 w 589"/>
                <a:gd name="T17" fmla="*/ 360 h 449"/>
                <a:gd name="T18" fmla="*/ 500 w 589"/>
                <a:gd name="T19" fmla="*/ 448 h 449"/>
                <a:gd name="T20" fmla="*/ 88 w 589"/>
                <a:gd name="T21" fmla="*/ 44 h 449"/>
                <a:gd name="T22" fmla="*/ 88 w 589"/>
                <a:gd name="T23" fmla="*/ 44 h 449"/>
                <a:gd name="T24" fmla="*/ 44 w 589"/>
                <a:gd name="T25" fmla="*/ 88 h 449"/>
                <a:gd name="T26" fmla="*/ 44 w 589"/>
                <a:gd name="T27" fmla="*/ 360 h 449"/>
                <a:gd name="T28" fmla="*/ 88 w 589"/>
                <a:gd name="T29" fmla="*/ 395 h 449"/>
                <a:gd name="T30" fmla="*/ 500 w 589"/>
                <a:gd name="T31" fmla="*/ 395 h 449"/>
                <a:gd name="T32" fmla="*/ 535 w 589"/>
                <a:gd name="T33" fmla="*/ 360 h 449"/>
                <a:gd name="T34" fmla="*/ 535 w 589"/>
                <a:gd name="T35" fmla="*/ 88 h 449"/>
                <a:gd name="T36" fmla="*/ 500 w 589"/>
                <a:gd name="T37" fmla="*/ 44 h 449"/>
                <a:gd name="T38" fmla="*/ 88 w 589"/>
                <a:gd name="T39" fmla="*/ 4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9" h="449">
                  <a:moveTo>
                    <a:pt x="500" y="448"/>
                  </a:moveTo>
                  <a:lnTo>
                    <a:pt x="500" y="448"/>
                  </a:lnTo>
                  <a:cubicBezTo>
                    <a:pt x="88" y="448"/>
                    <a:pt x="88" y="448"/>
                    <a:pt x="88" y="448"/>
                  </a:cubicBezTo>
                  <a:cubicBezTo>
                    <a:pt x="44" y="448"/>
                    <a:pt x="0" y="404"/>
                    <a:pt x="0" y="36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5"/>
                    <a:pt x="44" y="0"/>
                    <a:pt x="88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44" y="0"/>
                    <a:pt x="588" y="35"/>
                    <a:pt x="588" y="88"/>
                  </a:cubicBezTo>
                  <a:cubicBezTo>
                    <a:pt x="588" y="360"/>
                    <a:pt x="588" y="360"/>
                    <a:pt x="588" y="360"/>
                  </a:cubicBezTo>
                  <a:cubicBezTo>
                    <a:pt x="588" y="404"/>
                    <a:pt x="544" y="448"/>
                    <a:pt x="500" y="448"/>
                  </a:cubicBezTo>
                  <a:close/>
                  <a:moveTo>
                    <a:pt x="88" y="44"/>
                  </a:moveTo>
                  <a:lnTo>
                    <a:pt x="88" y="44"/>
                  </a:lnTo>
                  <a:cubicBezTo>
                    <a:pt x="70" y="44"/>
                    <a:pt x="44" y="62"/>
                    <a:pt x="44" y="88"/>
                  </a:cubicBezTo>
                  <a:cubicBezTo>
                    <a:pt x="44" y="360"/>
                    <a:pt x="44" y="360"/>
                    <a:pt x="44" y="360"/>
                  </a:cubicBezTo>
                  <a:cubicBezTo>
                    <a:pt x="44" y="378"/>
                    <a:pt x="70" y="395"/>
                    <a:pt x="88" y="395"/>
                  </a:cubicBezTo>
                  <a:cubicBezTo>
                    <a:pt x="500" y="395"/>
                    <a:pt x="500" y="395"/>
                    <a:pt x="500" y="395"/>
                  </a:cubicBezTo>
                  <a:cubicBezTo>
                    <a:pt x="518" y="395"/>
                    <a:pt x="535" y="378"/>
                    <a:pt x="535" y="360"/>
                  </a:cubicBezTo>
                  <a:cubicBezTo>
                    <a:pt x="535" y="88"/>
                    <a:pt x="535" y="88"/>
                    <a:pt x="535" y="88"/>
                  </a:cubicBezTo>
                  <a:cubicBezTo>
                    <a:pt x="535" y="62"/>
                    <a:pt x="518" y="44"/>
                    <a:pt x="500" y="44"/>
                  </a:cubicBez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942CE82-0FC6-184D-983E-0728871A5363}"/>
              </a:ext>
            </a:extLst>
          </p:cNvPr>
          <p:cNvGrpSpPr/>
          <p:nvPr/>
        </p:nvGrpSpPr>
        <p:grpSpPr>
          <a:xfrm>
            <a:off x="14287310" y="9133687"/>
            <a:ext cx="519070" cy="720344"/>
            <a:chOff x="25416575" y="7032265"/>
            <a:chExt cx="605971" cy="840941"/>
          </a:xfrm>
          <a:solidFill>
            <a:schemeClr val="bg1"/>
          </a:solidFill>
        </p:grpSpPr>
        <p:sp>
          <p:nvSpPr>
            <p:cNvPr id="147" name="Freeform 203">
              <a:extLst>
                <a:ext uri="{FF2B5EF4-FFF2-40B4-BE49-F238E27FC236}">
                  <a16:creationId xmlns:a16="http://schemas.microsoft.com/office/drawing/2014/main" id="{3778C360-0F6C-0E4E-B924-C0246A15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5510" y="7681519"/>
              <a:ext cx="457570" cy="49467"/>
            </a:xfrm>
            <a:custGeom>
              <a:avLst/>
              <a:gdLst>
                <a:gd name="T0" fmla="*/ 325 w 326"/>
                <a:gd name="T1" fmla="*/ 35 h 36"/>
                <a:gd name="T2" fmla="*/ 325 w 326"/>
                <a:gd name="T3" fmla="*/ 35 h 36"/>
                <a:gd name="T4" fmla="*/ 18 w 326"/>
                <a:gd name="T5" fmla="*/ 35 h 36"/>
                <a:gd name="T6" fmla="*/ 0 w 326"/>
                <a:gd name="T7" fmla="*/ 18 h 36"/>
                <a:gd name="T8" fmla="*/ 0 w 326"/>
                <a:gd name="T9" fmla="*/ 18 h 36"/>
                <a:gd name="T10" fmla="*/ 18 w 326"/>
                <a:gd name="T11" fmla="*/ 0 h 36"/>
                <a:gd name="T12" fmla="*/ 325 w 326"/>
                <a:gd name="T13" fmla="*/ 0 h 36"/>
                <a:gd name="T14" fmla="*/ 325 w 326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36">
                  <a:moveTo>
                    <a:pt x="325" y="35"/>
                  </a:moveTo>
                  <a:lnTo>
                    <a:pt x="325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325" y="0"/>
                    <a:pt x="325" y="0"/>
                    <a:pt x="325" y="0"/>
                  </a:cubicBezTo>
                  <a:lnTo>
                    <a:pt x="325" y="3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04">
              <a:extLst>
                <a:ext uri="{FF2B5EF4-FFF2-40B4-BE49-F238E27FC236}">
                  <a16:creationId xmlns:a16="http://schemas.microsoft.com/office/drawing/2014/main" id="{0DA3424A-5CA2-A841-A855-1503581AB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6575" y="7193033"/>
              <a:ext cx="605971" cy="680173"/>
            </a:xfrm>
            <a:custGeom>
              <a:avLst/>
              <a:gdLst>
                <a:gd name="T0" fmla="*/ 325 w 431"/>
                <a:gd name="T1" fmla="*/ 483 h 484"/>
                <a:gd name="T2" fmla="*/ 325 w 431"/>
                <a:gd name="T3" fmla="*/ 483 h 484"/>
                <a:gd name="T4" fmla="*/ 97 w 431"/>
                <a:gd name="T5" fmla="*/ 483 h 484"/>
                <a:gd name="T6" fmla="*/ 27 w 431"/>
                <a:gd name="T7" fmla="*/ 457 h 484"/>
                <a:gd name="T8" fmla="*/ 0 w 431"/>
                <a:gd name="T9" fmla="*/ 378 h 484"/>
                <a:gd name="T10" fmla="*/ 18 w 431"/>
                <a:gd name="T11" fmla="*/ 70 h 484"/>
                <a:gd name="T12" fmla="*/ 97 w 431"/>
                <a:gd name="T13" fmla="*/ 0 h 484"/>
                <a:gd name="T14" fmla="*/ 334 w 431"/>
                <a:gd name="T15" fmla="*/ 0 h 484"/>
                <a:gd name="T16" fmla="*/ 404 w 431"/>
                <a:gd name="T17" fmla="*/ 70 h 484"/>
                <a:gd name="T18" fmla="*/ 430 w 431"/>
                <a:gd name="T19" fmla="*/ 378 h 484"/>
                <a:gd name="T20" fmla="*/ 404 w 431"/>
                <a:gd name="T21" fmla="*/ 457 h 484"/>
                <a:gd name="T22" fmla="*/ 325 w 431"/>
                <a:gd name="T23" fmla="*/ 483 h 484"/>
                <a:gd name="T24" fmla="*/ 97 w 431"/>
                <a:gd name="T25" fmla="*/ 44 h 484"/>
                <a:gd name="T26" fmla="*/ 97 w 431"/>
                <a:gd name="T27" fmla="*/ 44 h 484"/>
                <a:gd name="T28" fmla="*/ 70 w 431"/>
                <a:gd name="T29" fmla="*/ 70 h 484"/>
                <a:gd name="T30" fmla="*/ 53 w 431"/>
                <a:gd name="T31" fmla="*/ 386 h 484"/>
                <a:gd name="T32" fmla="*/ 62 w 431"/>
                <a:gd name="T33" fmla="*/ 422 h 484"/>
                <a:gd name="T34" fmla="*/ 97 w 431"/>
                <a:gd name="T35" fmla="*/ 439 h 484"/>
                <a:gd name="T36" fmla="*/ 325 w 431"/>
                <a:gd name="T37" fmla="*/ 439 h 484"/>
                <a:gd name="T38" fmla="*/ 369 w 431"/>
                <a:gd name="T39" fmla="*/ 422 h 484"/>
                <a:gd name="T40" fmla="*/ 378 w 431"/>
                <a:gd name="T41" fmla="*/ 386 h 484"/>
                <a:gd name="T42" fmla="*/ 360 w 431"/>
                <a:gd name="T43" fmla="*/ 70 h 484"/>
                <a:gd name="T44" fmla="*/ 334 w 431"/>
                <a:gd name="T45" fmla="*/ 44 h 484"/>
                <a:gd name="T46" fmla="*/ 97 w 431"/>
                <a:gd name="T47" fmla="*/ 4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1" h="484">
                  <a:moveTo>
                    <a:pt x="325" y="483"/>
                  </a:moveTo>
                  <a:lnTo>
                    <a:pt x="325" y="483"/>
                  </a:lnTo>
                  <a:cubicBezTo>
                    <a:pt x="97" y="483"/>
                    <a:pt x="97" y="483"/>
                    <a:pt x="97" y="483"/>
                  </a:cubicBezTo>
                  <a:cubicBezTo>
                    <a:pt x="70" y="483"/>
                    <a:pt x="44" y="474"/>
                    <a:pt x="27" y="457"/>
                  </a:cubicBezTo>
                  <a:cubicBezTo>
                    <a:pt x="9" y="430"/>
                    <a:pt x="0" y="404"/>
                    <a:pt x="0" y="37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7" y="27"/>
                    <a:pt x="53" y="0"/>
                    <a:pt x="97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8" y="0"/>
                    <a:pt x="404" y="27"/>
                    <a:pt x="404" y="70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0" y="404"/>
                    <a:pt x="422" y="430"/>
                    <a:pt x="404" y="457"/>
                  </a:cubicBezTo>
                  <a:cubicBezTo>
                    <a:pt x="378" y="474"/>
                    <a:pt x="360" y="483"/>
                    <a:pt x="325" y="483"/>
                  </a:cubicBezTo>
                  <a:close/>
                  <a:moveTo>
                    <a:pt x="97" y="44"/>
                  </a:moveTo>
                  <a:lnTo>
                    <a:pt x="97" y="44"/>
                  </a:lnTo>
                  <a:cubicBezTo>
                    <a:pt x="79" y="44"/>
                    <a:pt x="70" y="62"/>
                    <a:pt x="70" y="70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95"/>
                    <a:pt x="53" y="413"/>
                    <a:pt x="62" y="422"/>
                  </a:cubicBezTo>
                  <a:cubicBezTo>
                    <a:pt x="70" y="430"/>
                    <a:pt x="88" y="439"/>
                    <a:pt x="97" y="439"/>
                  </a:cubicBezTo>
                  <a:cubicBezTo>
                    <a:pt x="325" y="439"/>
                    <a:pt x="325" y="439"/>
                    <a:pt x="325" y="439"/>
                  </a:cubicBezTo>
                  <a:cubicBezTo>
                    <a:pt x="343" y="439"/>
                    <a:pt x="360" y="430"/>
                    <a:pt x="369" y="422"/>
                  </a:cubicBezTo>
                  <a:cubicBezTo>
                    <a:pt x="378" y="413"/>
                    <a:pt x="378" y="395"/>
                    <a:pt x="378" y="386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62"/>
                    <a:pt x="351" y="44"/>
                    <a:pt x="334" y="44"/>
                  </a:cubicBezTo>
                  <a:lnTo>
                    <a:pt x="97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05">
              <a:extLst>
                <a:ext uri="{FF2B5EF4-FFF2-40B4-BE49-F238E27FC236}">
                  <a16:creationId xmlns:a16="http://schemas.microsoft.com/office/drawing/2014/main" id="{E91014E7-2321-EF49-8F53-38D1F89C1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7344" y="7032265"/>
              <a:ext cx="296803" cy="321536"/>
            </a:xfrm>
            <a:custGeom>
              <a:avLst/>
              <a:gdLst>
                <a:gd name="T0" fmla="*/ 185 w 212"/>
                <a:gd name="T1" fmla="*/ 229 h 230"/>
                <a:gd name="T2" fmla="*/ 185 w 212"/>
                <a:gd name="T3" fmla="*/ 229 h 230"/>
                <a:gd name="T4" fmla="*/ 185 w 212"/>
                <a:gd name="T5" fmla="*/ 229 h 230"/>
                <a:gd name="T6" fmla="*/ 158 w 212"/>
                <a:gd name="T7" fmla="*/ 202 h 230"/>
                <a:gd name="T8" fmla="*/ 158 w 212"/>
                <a:gd name="T9" fmla="*/ 114 h 230"/>
                <a:gd name="T10" fmla="*/ 106 w 212"/>
                <a:gd name="T11" fmla="*/ 53 h 230"/>
                <a:gd name="T12" fmla="*/ 44 w 212"/>
                <a:gd name="T13" fmla="*/ 114 h 230"/>
                <a:gd name="T14" fmla="*/ 44 w 212"/>
                <a:gd name="T15" fmla="*/ 202 h 230"/>
                <a:gd name="T16" fmla="*/ 18 w 212"/>
                <a:gd name="T17" fmla="*/ 229 h 230"/>
                <a:gd name="T18" fmla="*/ 18 w 212"/>
                <a:gd name="T19" fmla="*/ 229 h 230"/>
                <a:gd name="T20" fmla="*/ 0 w 212"/>
                <a:gd name="T21" fmla="*/ 202 h 230"/>
                <a:gd name="T22" fmla="*/ 0 w 212"/>
                <a:gd name="T23" fmla="*/ 114 h 230"/>
                <a:gd name="T24" fmla="*/ 97 w 212"/>
                <a:gd name="T25" fmla="*/ 9 h 230"/>
                <a:gd name="T26" fmla="*/ 211 w 212"/>
                <a:gd name="T27" fmla="*/ 114 h 230"/>
                <a:gd name="T28" fmla="*/ 211 w 212"/>
                <a:gd name="T29" fmla="*/ 202 h 230"/>
                <a:gd name="T30" fmla="*/ 185 w 212"/>
                <a:gd name="T31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30">
                  <a:moveTo>
                    <a:pt x="185" y="229"/>
                  </a:moveTo>
                  <a:lnTo>
                    <a:pt x="185" y="229"/>
                  </a:lnTo>
                  <a:lnTo>
                    <a:pt x="185" y="229"/>
                  </a:lnTo>
                  <a:cubicBezTo>
                    <a:pt x="176" y="229"/>
                    <a:pt x="158" y="220"/>
                    <a:pt x="158" y="202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79"/>
                    <a:pt x="141" y="53"/>
                    <a:pt x="106" y="53"/>
                  </a:cubicBezTo>
                  <a:cubicBezTo>
                    <a:pt x="71" y="53"/>
                    <a:pt x="44" y="79"/>
                    <a:pt x="44" y="114"/>
                  </a:cubicBezTo>
                  <a:cubicBezTo>
                    <a:pt x="44" y="202"/>
                    <a:pt x="44" y="202"/>
                    <a:pt x="44" y="202"/>
                  </a:cubicBezTo>
                  <a:cubicBezTo>
                    <a:pt x="44" y="220"/>
                    <a:pt x="35" y="229"/>
                    <a:pt x="18" y="229"/>
                  </a:cubicBezTo>
                  <a:lnTo>
                    <a:pt x="18" y="229"/>
                  </a:lnTo>
                  <a:cubicBezTo>
                    <a:pt x="9" y="229"/>
                    <a:pt x="0" y="220"/>
                    <a:pt x="0" y="20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62"/>
                    <a:pt x="35" y="9"/>
                    <a:pt x="97" y="9"/>
                  </a:cubicBezTo>
                  <a:cubicBezTo>
                    <a:pt x="158" y="0"/>
                    <a:pt x="211" y="53"/>
                    <a:pt x="211" y="114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220"/>
                    <a:pt x="194" y="229"/>
                    <a:pt x="185" y="2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922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D5D3ED-CAAD-114B-B645-49CD4E6C78F6}"/>
              </a:ext>
            </a:extLst>
          </p:cNvPr>
          <p:cNvGrpSpPr/>
          <p:nvPr/>
        </p:nvGrpSpPr>
        <p:grpSpPr>
          <a:xfrm>
            <a:off x="6969221" y="5885670"/>
            <a:ext cx="10528984" cy="5100138"/>
            <a:chOff x="7201706" y="5797649"/>
            <a:chExt cx="10528984" cy="51001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95D031-911D-AC45-92A1-FF1C552B2101}"/>
                </a:ext>
              </a:extLst>
            </p:cNvPr>
            <p:cNvGrpSpPr/>
            <p:nvPr/>
          </p:nvGrpSpPr>
          <p:grpSpPr>
            <a:xfrm>
              <a:off x="7201706" y="5797649"/>
              <a:ext cx="5440256" cy="5100138"/>
              <a:chOff x="5118309" y="5362748"/>
              <a:chExt cx="6368062" cy="5969941"/>
            </a:xfrm>
          </p:grpSpPr>
          <p:graphicFrame>
            <p:nvGraphicFramePr>
              <p:cNvPr id="48" name="Chart 47">
                <a:extLst>
                  <a:ext uri="{FF2B5EF4-FFF2-40B4-BE49-F238E27FC236}">
                    <a16:creationId xmlns:a16="http://schemas.microsoft.com/office/drawing/2014/main" id="{F9F4186C-FF74-DD45-8504-F127AF6BFF6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32373606"/>
                  </p:ext>
                </p:extLst>
              </p:nvPr>
            </p:nvGraphicFramePr>
            <p:xfrm>
              <a:off x="5118309" y="5362748"/>
              <a:ext cx="6368062" cy="59699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9E44704-E3F7-CF44-B979-403E0353E1D8}"/>
                  </a:ext>
                </a:extLst>
              </p:cNvPr>
              <p:cNvSpPr txBox="1"/>
              <p:nvPr/>
            </p:nvSpPr>
            <p:spPr>
              <a:xfrm>
                <a:off x="6418589" y="8014749"/>
                <a:ext cx="376750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60%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D0EF55-14A8-2341-84B1-868D0042F741}"/>
                </a:ext>
              </a:extLst>
            </p:cNvPr>
            <p:cNvGrpSpPr/>
            <p:nvPr/>
          </p:nvGrpSpPr>
          <p:grpSpPr>
            <a:xfrm>
              <a:off x="12290434" y="5797649"/>
              <a:ext cx="5440256" cy="5100138"/>
              <a:chOff x="12891279" y="5362748"/>
              <a:chExt cx="6368062" cy="5969941"/>
            </a:xfrm>
          </p:grpSpPr>
          <p:graphicFrame>
            <p:nvGraphicFramePr>
              <p:cNvPr id="52" name="Chart 51">
                <a:extLst>
                  <a:ext uri="{FF2B5EF4-FFF2-40B4-BE49-F238E27FC236}">
                    <a16:creationId xmlns:a16="http://schemas.microsoft.com/office/drawing/2014/main" id="{7543431F-913C-0A4E-AE8F-5E1F314758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87799344"/>
                  </p:ext>
                </p:extLst>
              </p:nvPr>
            </p:nvGraphicFramePr>
            <p:xfrm>
              <a:off x="12891279" y="5362748"/>
              <a:ext cx="6368062" cy="596994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0537C9D-0B46-4F44-9034-6E00DBE98A9B}"/>
                  </a:ext>
                </a:extLst>
              </p:cNvPr>
              <p:cNvSpPr txBox="1"/>
              <p:nvPr/>
            </p:nvSpPr>
            <p:spPr>
              <a:xfrm>
                <a:off x="14191559" y="7963295"/>
                <a:ext cx="376750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45%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77EF73-3FBD-C840-BEE9-B4C3068A1C30}"/>
              </a:ext>
            </a:extLst>
          </p:cNvPr>
          <p:cNvGrpSpPr/>
          <p:nvPr/>
        </p:nvGrpSpPr>
        <p:grpSpPr>
          <a:xfrm>
            <a:off x="17812065" y="7179836"/>
            <a:ext cx="5441101" cy="2377711"/>
            <a:chOff x="13186256" y="5284598"/>
            <a:chExt cx="5441101" cy="237771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E3953EA-63C5-344F-9921-A3ED2F600DA2}"/>
                </a:ext>
              </a:extLst>
            </p:cNvPr>
            <p:cNvSpPr/>
            <p:nvPr/>
          </p:nvSpPr>
          <p:spPr>
            <a:xfrm>
              <a:off x="13186256" y="6441820"/>
              <a:ext cx="1220489" cy="12204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7F448EB-82D5-5644-A7E4-0459FC66902E}"/>
                </a:ext>
              </a:extLst>
            </p:cNvPr>
            <p:cNvSpPr/>
            <p:nvPr/>
          </p:nvSpPr>
          <p:spPr>
            <a:xfrm>
              <a:off x="13186256" y="5284598"/>
              <a:ext cx="40111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Analyze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2E230BAE-9009-5748-846C-C6C34DF54F53}"/>
                </a:ext>
              </a:extLst>
            </p:cNvPr>
            <p:cNvSpPr txBox="1"/>
            <p:nvPr/>
          </p:nvSpPr>
          <p:spPr>
            <a:xfrm>
              <a:off x="14616214" y="6540501"/>
              <a:ext cx="40111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B4721CA-6A18-B040-8DFB-11DFC0EB200C}"/>
                </a:ext>
              </a:extLst>
            </p:cNvPr>
            <p:cNvGrpSpPr/>
            <p:nvPr/>
          </p:nvGrpSpPr>
          <p:grpSpPr>
            <a:xfrm>
              <a:off x="13526711" y="6871774"/>
              <a:ext cx="543250" cy="413516"/>
              <a:chOff x="25280541" y="11768738"/>
              <a:chExt cx="828574" cy="630705"/>
            </a:xfrm>
            <a:solidFill>
              <a:schemeClr val="bg1"/>
            </a:solidFill>
          </p:grpSpPr>
          <p:sp>
            <p:nvSpPr>
              <p:cNvPr id="61" name="Freeform 200">
                <a:extLst>
                  <a:ext uri="{FF2B5EF4-FFF2-40B4-BE49-F238E27FC236}">
                    <a16:creationId xmlns:a16="http://schemas.microsoft.com/office/drawing/2014/main" id="{B576BE8D-3542-684B-BD12-21C73811F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008" y="11991340"/>
                <a:ext cx="742007" cy="74200"/>
              </a:xfrm>
              <a:custGeom>
                <a:avLst/>
                <a:gdLst>
                  <a:gd name="T0" fmla="*/ 526 w 527"/>
                  <a:gd name="T1" fmla="*/ 53 h 54"/>
                  <a:gd name="T2" fmla="*/ 0 w 527"/>
                  <a:gd name="T3" fmla="*/ 53 h 54"/>
                  <a:gd name="T4" fmla="*/ 0 w 527"/>
                  <a:gd name="T5" fmla="*/ 0 h 54"/>
                  <a:gd name="T6" fmla="*/ 526 w 527"/>
                  <a:gd name="T7" fmla="*/ 0 h 54"/>
                  <a:gd name="T8" fmla="*/ 526 w 527"/>
                  <a:gd name="T9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54">
                    <a:moveTo>
                      <a:pt x="526" y="53"/>
                    </a:moveTo>
                    <a:lnTo>
                      <a:pt x="0" y="53"/>
                    </a:lnTo>
                    <a:lnTo>
                      <a:pt x="0" y="0"/>
                    </a:lnTo>
                    <a:lnTo>
                      <a:pt x="526" y="0"/>
                    </a:lnTo>
                    <a:lnTo>
                      <a:pt x="526" y="5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" name="Freeform 201">
                <a:extLst>
                  <a:ext uri="{FF2B5EF4-FFF2-40B4-BE49-F238E27FC236}">
                    <a16:creationId xmlns:a16="http://schemas.microsoft.com/office/drawing/2014/main" id="{D3672D6C-302B-8945-BE46-8D8F4A201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4208" y="12195390"/>
                <a:ext cx="160768" cy="61834"/>
              </a:xfrm>
              <a:custGeom>
                <a:avLst/>
                <a:gdLst>
                  <a:gd name="T0" fmla="*/ 87 w 115"/>
                  <a:gd name="T1" fmla="*/ 44 h 45"/>
                  <a:gd name="T2" fmla="*/ 87 w 115"/>
                  <a:gd name="T3" fmla="*/ 44 h 45"/>
                  <a:gd name="T4" fmla="*/ 26 w 115"/>
                  <a:gd name="T5" fmla="*/ 44 h 45"/>
                  <a:gd name="T6" fmla="*/ 0 w 115"/>
                  <a:gd name="T7" fmla="*/ 27 h 45"/>
                  <a:gd name="T8" fmla="*/ 0 w 115"/>
                  <a:gd name="T9" fmla="*/ 27 h 45"/>
                  <a:gd name="T10" fmla="*/ 26 w 115"/>
                  <a:gd name="T11" fmla="*/ 0 h 45"/>
                  <a:gd name="T12" fmla="*/ 87 w 115"/>
                  <a:gd name="T13" fmla="*/ 0 h 45"/>
                  <a:gd name="T14" fmla="*/ 114 w 115"/>
                  <a:gd name="T15" fmla="*/ 27 h 45"/>
                  <a:gd name="T16" fmla="*/ 114 w 115"/>
                  <a:gd name="T17" fmla="*/ 27 h 45"/>
                  <a:gd name="T18" fmla="*/ 87 w 115"/>
                  <a:gd name="T1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45">
                    <a:moveTo>
                      <a:pt x="87" y="44"/>
                    </a:moveTo>
                    <a:lnTo>
                      <a:pt x="87" y="44"/>
                    </a:lnTo>
                    <a:cubicBezTo>
                      <a:pt x="26" y="44"/>
                      <a:pt x="26" y="44"/>
                      <a:pt x="26" y="44"/>
                    </a:cubicBezTo>
                    <a:cubicBezTo>
                      <a:pt x="8" y="44"/>
                      <a:pt x="0" y="36"/>
                      <a:pt x="0" y="27"/>
                    </a:cubicBezTo>
                    <a:lnTo>
                      <a:pt x="0" y="27"/>
                    </a:lnTo>
                    <a:cubicBezTo>
                      <a:pt x="0" y="9"/>
                      <a:pt x="8" y="0"/>
                      <a:pt x="2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105" y="0"/>
                      <a:pt x="114" y="9"/>
                      <a:pt x="114" y="27"/>
                    </a:cubicBezTo>
                    <a:lnTo>
                      <a:pt x="114" y="27"/>
                    </a:lnTo>
                    <a:cubicBezTo>
                      <a:pt x="114" y="36"/>
                      <a:pt x="105" y="44"/>
                      <a:pt x="87" y="4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3" name="Freeform 202">
                <a:extLst>
                  <a:ext uri="{FF2B5EF4-FFF2-40B4-BE49-F238E27FC236}">
                    <a16:creationId xmlns:a16="http://schemas.microsoft.com/office/drawing/2014/main" id="{D5140860-E765-3F48-83C0-FE42C4EC8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0541" y="11768738"/>
                <a:ext cx="828574" cy="630705"/>
              </a:xfrm>
              <a:custGeom>
                <a:avLst/>
                <a:gdLst>
                  <a:gd name="T0" fmla="*/ 500 w 589"/>
                  <a:gd name="T1" fmla="*/ 448 h 449"/>
                  <a:gd name="T2" fmla="*/ 500 w 589"/>
                  <a:gd name="T3" fmla="*/ 448 h 449"/>
                  <a:gd name="T4" fmla="*/ 88 w 589"/>
                  <a:gd name="T5" fmla="*/ 448 h 449"/>
                  <a:gd name="T6" fmla="*/ 0 w 589"/>
                  <a:gd name="T7" fmla="*/ 360 h 449"/>
                  <a:gd name="T8" fmla="*/ 0 w 589"/>
                  <a:gd name="T9" fmla="*/ 88 h 449"/>
                  <a:gd name="T10" fmla="*/ 88 w 589"/>
                  <a:gd name="T11" fmla="*/ 0 h 449"/>
                  <a:gd name="T12" fmla="*/ 500 w 589"/>
                  <a:gd name="T13" fmla="*/ 0 h 449"/>
                  <a:gd name="T14" fmla="*/ 588 w 589"/>
                  <a:gd name="T15" fmla="*/ 88 h 449"/>
                  <a:gd name="T16" fmla="*/ 588 w 589"/>
                  <a:gd name="T17" fmla="*/ 360 h 449"/>
                  <a:gd name="T18" fmla="*/ 500 w 589"/>
                  <a:gd name="T19" fmla="*/ 448 h 449"/>
                  <a:gd name="T20" fmla="*/ 88 w 589"/>
                  <a:gd name="T21" fmla="*/ 44 h 449"/>
                  <a:gd name="T22" fmla="*/ 88 w 589"/>
                  <a:gd name="T23" fmla="*/ 44 h 449"/>
                  <a:gd name="T24" fmla="*/ 44 w 589"/>
                  <a:gd name="T25" fmla="*/ 88 h 449"/>
                  <a:gd name="T26" fmla="*/ 44 w 589"/>
                  <a:gd name="T27" fmla="*/ 360 h 449"/>
                  <a:gd name="T28" fmla="*/ 88 w 589"/>
                  <a:gd name="T29" fmla="*/ 395 h 449"/>
                  <a:gd name="T30" fmla="*/ 500 w 589"/>
                  <a:gd name="T31" fmla="*/ 395 h 449"/>
                  <a:gd name="T32" fmla="*/ 535 w 589"/>
                  <a:gd name="T33" fmla="*/ 360 h 449"/>
                  <a:gd name="T34" fmla="*/ 535 w 589"/>
                  <a:gd name="T35" fmla="*/ 88 h 449"/>
                  <a:gd name="T36" fmla="*/ 500 w 589"/>
                  <a:gd name="T37" fmla="*/ 44 h 449"/>
                  <a:gd name="T38" fmla="*/ 88 w 589"/>
                  <a:gd name="T39" fmla="*/ 4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9" h="449">
                    <a:moveTo>
                      <a:pt x="500" y="448"/>
                    </a:moveTo>
                    <a:lnTo>
                      <a:pt x="500" y="448"/>
                    </a:lnTo>
                    <a:cubicBezTo>
                      <a:pt x="88" y="448"/>
                      <a:pt x="88" y="448"/>
                      <a:pt x="88" y="448"/>
                    </a:cubicBezTo>
                    <a:cubicBezTo>
                      <a:pt x="44" y="448"/>
                      <a:pt x="0" y="404"/>
                      <a:pt x="0" y="36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5"/>
                      <a:pt x="44" y="0"/>
                      <a:pt x="88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544" y="0"/>
                      <a:pt x="588" y="35"/>
                      <a:pt x="588" y="88"/>
                    </a:cubicBezTo>
                    <a:cubicBezTo>
                      <a:pt x="588" y="360"/>
                      <a:pt x="588" y="360"/>
                      <a:pt x="588" y="360"/>
                    </a:cubicBezTo>
                    <a:cubicBezTo>
                      <a:pt x="588" y="404"/>
                      <a:pt x="544" y="448"/>
                      <a:pt x="500" y="448"/>
                    </a:cubicBezTo>
                    <a:close/>
                    <a:moveTo>
                      <a:pt x="88" y="44"/>
                    </a:moveTo>
                    <a:lnTo>
                      <a:pt x="88" y="44"/>
                    </a:lnTo>
                    <a:cubicBezTo>
                      <a:pt x="70" y="44"/>
                      <a:pt x="44" y="62"/>
                      <a:pt x="44" y="88"/>
                    </a:cubicBezTo>
                    <a:cubicBezTo>
                      <a:pt x="44" y="360"/>
                      <a:pt x="44" y="360"/>
                      <a:pt x="44" y="360"/>
                    </a:cubicBezTo>
                    <a:cubicBezTo>
                      <a:pt x="44" y="378"/>
                      <a:pt x="70" y="395"/>
                      <a:pt x="88" y="395"/>
                    </a:cubicBezTo>
                    <a:cubicBezTo>
                      <a:pt x="500" y="395"/>
                      <a:pt x="500" y="395"/>
                      <a:pt x="500" y="395"/>
                    </a:cubicBezTo>
                    <a:cubicBezTo>
                      <a:pt x="518" y="395"/>
                      <a:pt x="535" y="378"/>
                      <a:pt x="535" y="360"/>
                    </a:cubicBezTo>
                    <a:cubicBezTo>
                      <a:pt x="535" y="88"/>
                      <a:pt x="535" y="88"/>
                      <a:pt x="535" y="88"/>
                    </a:cubicBezTo>
                    <a:cubicBezTo>
                      <a:pt x="535" y="62"/>
                      <a:pt x="518" y="44"/>
                      <a:pt x="500" y="44"/>
                    </a:cubicBez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B6E85A-FAC9-814D-BB92-1994580C6107}"/>
              </a:ext>
            </a:extLst>
          </p:cNvPr>
          <p:cNvGrpSpPr/>
          <p:nvPr/>
        </p:nvGrpSpPr>
        <p:grpSpPr>
          <a:xfrm flipH="1">
            <a:off x="1123602" y="7179836"/>
            <a:ext cx="5441101" cy="2377711"/>
            <a:chOff x="13186256" y="5284598"/>
            <a:chExt cx="5441101" cy="237771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CE9734E-4DC7-1040-A9C4-C1812BCFE04E}"/>
                </a:ext>
              </a:extLst>
            </p:cNvPr>
            <p:cNvSpPr/>
            <p:nvPr/>
          </p:nvSpPr>
          <p:spPr>
            <a:xfrm>
              <a:off x="13186256" y="6441820"/>
              <a:ext cx="1220489" cy="1220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5B5B3B9-8D21-8945-BED1-3EBF0B5DCF5B}"/>
                </a:ext>
              </a:extLst>
            </p:cNvPr>
            <p:cNvSpPr/>
            <p:nvPr/>
          </p:nvSpPr>
          <p:spPr>
            <a:xfrm>
              <a:off x="13186256" y="5284598"/>
              <a:ext cx="40111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8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Analyze</a:t>
              </a:r>
              <a:endParaRPr lang="en-US" sz="72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8" name="CuadroTexto 351">
              <a:extLst>
                <a:ext uri="{FF2B5EF4-FFF2-40B4-BE49-F238E27FC236}">
                  <a16:creationId xmlns:a16="http://schemas.microsoft.com/office/drawing/2014/main" id="{E7794C88-3A8C-A841-A817-662160696810}"/>
                </a:ext>
              </a:extLst>
            </p:cNvPr>
            <p:cNvSpPr txBox="1"/>
            <p:nvPr/>
          </p:nvSpPr>
          <p:spPr>
            <a:xfrm>
              <a:off x="14616214" y="6540501"/>
              <a:ext cx="401114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0ECDB28-5230-C246-A5BA-647D1508783D}"/>
                </a:ext>
              </a:extLst>
            </p:cNvPr>
            <p:cNvGrpSpPr/>
            <p:nvPr/>
          </p:nvGrpSpPr>
          <p:grpSpPr>
            <a:xfrm>
              <a:off x="13526711" y="6871774"/>
              <a:ext cx="543250" cy="413516"/>
              <a:chOff x="25280541" y="11768738"/>
              <a:chExt cx="828574" cy="630705"/>
            </a:xfrm>
            <a:solidFill>
              <a:schemeClr val="bg1"/>
            </a:solidFill>
          </p:grpSpPr>
          <p:sp>
            <p:nvSpPr>
              <p:cNvPr id="70" name="Freeform 200">
                <a:extLst>
                  <a:ext uri="{FF2B5EF4-FFF2-40B4-BE49-F238E27FC236}">
                    <a16:creationId xmlns:a16="http://schemas.microsoft.com/office/drawing/2014/main" id="{E515B7EB-1239-9F46-9F52-958BA2176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008" y="11991340"/>
                <a:ext cx="742007" cy="74200"/>
              </a:xfrm>
              <a:custGeom>
                <a:avLst/>
                <a:gdLst>
                  <a:gd name="T0" fmla="*/ 526 w 527"/>
                  <a:gd name="T1" fmla="*/ 53 h 54"/>
                  <a:gd name="T2" fmla="*/ 0 w 527"/>
                  <a:gd name="T3" fmla="*/ 53 h 54"/>
                  <a:gd name="T4" fmla="*/ 0 w 527"/>
                  <a:gd name="T5" fmla="*/ 0 h 54"/>
                  <a:gd name="T6" fmla="*/ 526 w 527"/>
                  <a:gd name="T7" fmla="*/ 0 h 54"/>
                  <a:gd name="T8" fmla="*/ 526 w 527"/>
                  <a:gd name="T9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54">
                    <a:moveTo>
                      <a:pt x="526" y="53"/>
                    </a:moveTo>
                    <a:lnTo>
                      <a:pt x="0" y="53"/>
                    </a:lnTo>
                    <a:lnTo>
                      <a:pt x="0" y="0"/>
                    </a:lnTo>
                    <a:lnTo>
                      <a:pt x="526" y="0"/>
                    </a:lnTo>
                    <a:lnTo>
                      <a:pt x="526" y="5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r"/>
                <a:endParaRPr lang="es-MX"/>
              </a:p>
            </p:txBody>
          </p:sp>
          <p:sp>
            <p:nvSpPr>
              <p:cNvPr id="71" name="Freeform 201">
                <a:extLst>
                  <a:ext uri="{FF2B5EF4-FFF2-40B4-BE49-F238E27FC236}">
                    <a16:creationId xmlns:a16="http://schemas.microsoft.com/office/drawing/2014/main" id="{CBDAAD6D-3F63-C24E-9D3B-2D22FE86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4208" y="12195390"/>
                <a:ext cx="160768" cy="61834"/>
              </a:xfrm>
              <a:custGeom>
                <a:avLst/>
                <a:gdLst>
                  <a:gd name="T0" fmla="*/ 87 w 115"/>
                  <a:gd name="T1" fmla="*/ 44 h 45"/>
                  <a:gd name="T2" fmla="*/ 87 w 115"/>
                  <a:gd name="T3" fmla="*/ 44 h 45"/>
                  <a:gd name="T4" fmla="*/ 26 w 115"/>
                  <a:gd name="T5" fmla="*/ 44 h 45"/>
                  <a:gd name="T6" fmla="*/ 0 w 115"/>
                  <a:gd name="T7" fmla="*/ 27 h 45"/>
                  <a:gd name="T8" fmla="*/ 0 w 115"/>
                  <a:gd name="T9" fmla="*/ 27 h 45"/>
                  <a:gd name="T10" fmla="*/ 26 w 115"/>
                  <a:gd name="T11" fmla="*/ 0 h 45"/>
                  <a:gd name="T12" fmla="*/ 87 w 115"/>
                  <a:gd name="T13" fmla="*/ 0 h 45"/>
                  <a:gd name="T14" fmla="*/ 114 w 115"/>
                  <a:gd name="T15" fmla="*/ 27 h 45"/>
                  <a:gd name="T16" fmla="*/ 114 w 115"/>
                  <a:gd name="T17" fmla="*/ 27 h 45"/>
                  <a:gd name="T18" fmla="*/ 87 w 115"/>
                  <a:gd name="T1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45">
                    <a:moveTo>
                      <a:pt x="87" y="44"/>
                    </a:moveTo>
                    <a:lnTo>
                      <a:pt x="87" y="44"/>
                    </a:lnTo>
                    <a:cubicBezTo>
                      <a:pt x="26" y="44"/>
                      <a:pt x="26" y="44"/>
                      <a:pt x="26" y="44"/>
                    </a:cubicBezTo>
                    <a:cubicBezTo>
                      <a:pt x="8" y="44"/>
                      <a:pt x="0" y="36"/>
                      <a:pt x="0" y="27"/>
                    </a:cubicBezTo>
                    <a:lnTo>
                      <a:pt x="0" y="27"/>
                    </a:lnTo>
                    <a:cubicBezTo>
                      <a:pt x="0" y="9"/>
                      <a:pt x="8" y="0"/>
                      <a:pt x="2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105" y="0"/>
                      <a:pt x="114" y="9"/>
                      <a:pt x="114" y="27"/>
                    </a:cubicBezTo>
                    <a:lnTo>
                      <a:pt x="114" y="27"/>
                    </a:lnTo>
                    <a:cubicBezTo>
                      <a:pt x="114" y="36"/>
                      <a:pt x="105" y="44"/>
                      <a:pt x="87" y="4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r"/>
                <a:endParaRPr lang="es-MX"/>
              </a:p>
            </p:txBody>
          </p:sp>
          <p:sp>
            <p:nvSpPr>
              <p:cNvPr id="72" name="Freeform 202">
                <a:extLst>
                  <a:ext uri="{FF2B5EF4-FFF2-40B4-BE49-F238E27FC236}">
                    <a16:creationId xmlns:a16="http://schemas.microsoft.com/office/drawing/2014/main" id="{90305782-672C-E04E-880E-B5AC67873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0541" y="11768738"/>
                <a:ext cx="828574" cy="630705"/>
              </a:xfrm>
              <a:custGeom>
                <a:avLst/>
                <a:gdLst>
                  <a:gd name="T0" fmla="*/ 500 w 589"/>
                  <a:gd name="T1" fmla="*/ 448 h 449"/>
                  <a:gd name="T2" fmla="*/ 500 w 589"/>
                  <a:gd name="T3" fmla="*/ 448 h 449"/>
                  <a:gd name="T4" fmla="*/ 88 w 589"/>
                  <a:gd name="T5" fmla="*/ 448 h 449"/>
                  <a:gd name="T6" fmla="*/ 0 w 589"/>
                  <a:gd name="T7" fmla="*/ 360 h 449"/>
                  <a:gd name="T8" fmla="*/ 0 w 589"/>
                  <a:gd name="T9" fmla="*/ 88 h 449"/>
                  <a:gd name="T10" fmla="*/ 88 w 589"/>
                  <a:gd name="T11" fmla="*/ 0 h 449"/>
                  <a:gd name="T12" fmla="*/ 500 w 589"/>
                  <a:gd name="T13" fmla="*/ 0 h 449"/>
                  <a:gd name="T14" fmla="*/ 588 w 589"/>
                  <a:gd name="T15" fmla="*/ 88 h 449"/>
                  <a:gd name="T16" fmla="*/ 588 w 589"/>
                  <a:gd name="T17" fmla="*/ 360 h 449"/>
                  <a:gd name="T18" fmla="*/ 500 w 589"/>
                  <a:gd name="T19" fmla="*/ 448 h 449"/>
                  <a:gd name="T20" fmla="*/ 88 w 589"/>
                  <a:gd name="T21" fmla="*/ 44 h 449"/>
                  <a:gd name="T22" fmla="*/ 88 w 589"/>
                  <a:gd name="T23" fmla="*/ 44 h 449"/>
                  <a:gd name="T24" fmla="*/ 44 w 589"/>
                  <a:gd name="T25" fmla="*/ 88 h 449"/>
                  <a:gd name="T26" fmla="*/ 44 w 589"/>
                  <a:gd name="T27" fmla="*/ 360 h 449"/>
                  <a:gd name="T28" fmla="*/ 88 w 589"/>
                  <a:gd name="T29" fmla="*/ 395 h 449"/>
                  <a:gd name="T30" fmla="*/ 500 w 589"/>
                  <a:gd name="T31" fmla="*/ 395 h 449"/>
                  <a:gd name="T32" fmla="*/ 535 w 589"/>
                  <a:gd name="T33" fmla="*/ 360 h 449"/>
                  <a:gd name="T34" fmla="*/ 535 w 589"/>
                  <a:gd name="T35" fmla="*/ 88 h 449"/>
                  <a:gd name="T36" fmla="*/ 500 w 589"/>
                  <a:gd name="T37" fmla="*/ 44 h 449"/>
                  <a:gd name="T38" fmla="*/ 88 w 589"/>
                  <a:gd name="T39" fmla="*/ 4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9" h="449">
                    <a:moveTo>
                      <a:pt x="500" y="448"/>
                    </a:moveTo>
                    <a:lnTo>
                      <a:pt x="500" y="448"/>
                    </a:lnTo>
                    <a:cubicBezTo>
                      <a:pt x="88" y="448"/>
                      <a:pt x="88" y="448"/>
                      <a:pt x="88" y="448"/>
                    </a:cubicBezTo>
                    <a:cubicBezTo>
                      <a:pt x="44" y="448"/>
                      <a:pt x="0" y="404"/>
                      <a:pt x="0" y="36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5"/>
                      <a:pt x="44" y="0"/>
                      <a:pt x="88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544" y="0"/>
                      <a:pt x="588" y="35"/>
                      <a:pt x="588" y="88"/>
                    </a:cubicBezTo>
                    <a:cubicBezTo>
                      <a:pt x="588" y="360"/>
                      <a:pt x="588" y="360"/>
                      <a:pt x="588" y="360"/>
                    </a:cubicBezTo>
                    <a:cubicBezTo>
                      <a:pt x="588" y="404"/>
                      <a:pt x="544" y="448"/>
                      <a:pt x="500" y="448"/>
                    </a:cubicBezTo>
                    <a:close/>
                    <a:moveTo>
                      <a:pt x="88" y="44"/>
                    </a:moveTo>
                    <a:lnTo>
                      <a:pt x="88" y="44"/>
                    </a:lnTo>
                    <a:cubicBezTo>
                      <a:pt x="70" y="44"/>
                      <a:pt x="44" y="62"/>
                      <a:pt x="44" y="88"/>
                    </a:cubicBezTo>
                    <a:cubicBezTo>
                      <a:pt x="44" y="360"/>
                      <a:pt x="44" y="360"/>
                      <a:pt x="44" y="360"/>
                    </a:cubicBezTo>
                    <a:cubicBezTo>
                      <a:pt x="44" y="378"/>
                      <a:pt x="70" y="395"/>
                      <a:pt x="88" y="395"/>
                    </a:cubicBezTo>
                    <a:cubicBezTo>
                      <a:pt x="500" y="395"/>
                      <a:pt x="500" y="395"/>
                      <a:pt x="500" y="395"/>
                    </a:cubicBezTo>
                    <a:cubicBezTo>
                      <a:pt x="518" y="395"/>
                      <a:pt x="535" y="378"/>
                      <a:pt x="535" y="360"/>
                    </a:cubicBezTo>
                    <a:cubicBezTo>
                      <a:pt x="535" y="88"/>
                      <a:pt x="535" y="88"/>
                      <a:pt x="535" y="88"/>
                    </a:cubicBezTo>
                    <a:cubicBezTo>
                      <a:pt x="535" y="62"/>
                      <a:pt x="518" y="44"/>
                      <a:pt x="500" y="44"/>
                    </a:cubicBez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algn="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383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A55E9029-11FB-FF45-8D26-99D8966C5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845322"/>
              </p:ext>
            </p:extLst>
          </p:nvPr>
        </p:nvGraphicFramePr>
        <p:xfrm>
          <a:off x="1670442" y="5416876"/>
          <a:ext cx="5100288" cy="478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C9CBF6F-0C05-D343-8AC0-69B9EFC6B8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325127"/>
              </p:ext>
            </p:extLst>
          </p:nvPr>
        </p:nvGraphicFramePr>
        <p:xfrm>
          <a:off x="6982601" y="5416876"/>
          <a:ext cx="5100288" cy="478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7B2A8312-A752-FB49-98BF-20378767A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880460"/>
              </p:ext>
            </p:extLst>
          </p:nvPr>
        </p:nvGraphicFramePr>
        <p:xfrm>
          <a:off x="12294761" y="5416876"/>
          <a:ext cx="5100288" cy="478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F8BA7721-2E10-704D-BB8B-C7F8BCFD2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0746"/>
              </p:ext>
            </p:extLst>
          </p:nvPr>
        </p:nvGraphicFramePr>
        <p:xfrm>
          <a:off x="17606920" y="5416876"/>
          <a:ext cx="5100288" cy="478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5" name="CuadroTexto 395">
            <a:extLst>
              <a:ext uri="{FF2B5EF4-FFF2-40B4-BE49-F238E27FC236}">
                <a16:creationId xmlns:a16="http://schemas.microsoft.com/office/drawing/2014/main" id="{E5927D4A-315A-8544-BACF-322EC4F46418}"/>
              </a:ext>
            </a:extLst>
          </p:cNvPr>
          <p:cNvSpPr txBox="1"/>
          <p:nvPr/>
        </p:nvSpPr>
        <p:spPr>
          <a:xfrm flipH="1">
            <a:off x="2655749" y="10520549"/>
            <a:ext cx="297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06" name="Rectangle 40">
            <a:extLst>
              <a:ext uri="{FF2B5EF4-FFF2-40B4-BE49-F238E27FC236}">
                <a16:creationId xmlns:a16="http://schemas.microsoft.com/office/drawing/2014/main" id="{CDFA3944-12D8-C34F-B176-238A5B8F54E1}"/>
              </a:ext>
            </a:extLst>
          </p:cNvPr>
          <p:cNvSpPr/>
          <p:nvPr/>
        </p:nvSpPr>
        <p:spPr>
          <a:xfrm>
            <a:off x="2025650" y="11174300"/>
            <a:ext cx="4171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DC469231-36CE-084A-8511-9FC598638EC4}"/>
              </a:ext>
            </a:extLst>
          </p:cNvPr>
          <p:cNvSpPr txBox="1"/>
          <p:nvPr/>
        </p:nvSpPr>
        <p:spPr>
          <a:xfrm flipH="1">
            <a:off x="8035871" y="10520549"/>
            <a:ext cx="297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09" name="Rectangle 40">
            <a:extLst>
              <a:ext uri="{FF2B5EF4-FFF2-40B4-BE49-F238E27FC236}">
                <a16:creationId xmlns:a16="http://schemas.microsoft.com/office/drawing/2014/main" id="{0735EE90-7085-9042-86BC-7FD681E42881}"/>
              </a:ext>
            </a:extLst>
          </p:cNvPr>
          <p:cNvSpPr/>
          <p:nvPr/>
        </p:nvSpPr>
        <p:spPr>
          <a:xfrm>
            <a:off x="7405772" y="11174300"/>
            <a:ext cx="4171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11" name="CuadroTexto 395">
            <a:extLst>
              <a:ext uri="{FF2B5EF4-FFF2-40B4-BE49-F238E27FC236}">
                <a16:creationId xmlns:a16="http://schemas.microsoft.com/office/drawing/2014/main" id="{1E29C4EC-DD8A-D94D-9556-4C06CD2330B3}"/>
              </a:ext>
            </a:extLst>
          </p:cNvPr>
          <p:cNvSpPr txBox="1"/>
          <p:nvPr/>
        </p:nvSpPr>
        <p:spPr>
          <a:xfrm flipH="1">
            <a:off x="13476096" y="10513129"/>
            <a:ext cx="297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12" name="Rectangle 40">
            <a:extLst>
              <a:ext uri="{FF2B5EF4-FFF2-40B4-BE49-F238E27FC236}">
                <a16:creationId xmlns:a16="http://schemas.microsoft.com/office/drawing/2014/main" id="{9DA21CB4-A2DE-EC44-AAA3-4FDD0A295B3D}"/>
              </a:ext>
            </a:extLst>
          </p:cNvPr>
          <p:cNvSpPr/>
          <p:nvPr/>
        </p:nvSpPr>
        <p:spPr>
          <a:xfrm>
            <a:off x="12845997" y="11166880"/>
            <a:ext cx="4171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14" name="CuadroTexto 395">
            <a:extLst>
              <a:ext uri="{FF2B5EF4-FFF2-40B4-BE49-F238E27FC236}">
                <a16:creationId xmlns:a16="http://schemas.microsoft.com/office/drawing/2014/main" id="{3D236F5A-6805-F241-BD3C-5E4890C56F3B}"/>
              </a:ext>
            </a:extLst>
          </p:cNvPr>
          <p:cNvSpPr txBox="1"/>
          <p:nvPr/>
        </p:nvSpPr>
        <p:spPr>
          <a:xfrm flipH="1">
            <a:off x="18810569" y="10515330"/>
            <a:ext cx="297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15" name="Rectangle 40">
            <a:extLst>
              <a:ext uri="{FF2B5EF4-FFF2-40B4-BE49-F238E27FC236}">
                <a16:creationId xmlns:a16="http://schemas.microsoft.com/office/drawing/2014/main" id="{13061EE5-3A50-DD42-B70D-864FF5730195}"/>
              </a:ext>
            </a:extLst>
          </p:cNvPr>
          <p:cNvSpPr/>
          <p:nvPr/>
        </p:nvSpPr>
        <p:spPr>
          <a:xfrm>
            <a:off x="18180470" y="11169081"/>
            <a:ext cx="4171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16" name="Rectangle 40">
            <a:extLst>
              <a:ext uri="{FF2B5EF4-FFF2-40B4-BE49-F238E27FC236}">
                <a16:creationId xmlns:a16="http://schemas.microsoft.com/office/drawing/2014/main" id="{C37CB6FB-B21B-7049-A4E0-E1FC3B7F9744}"/>
              </a:ext>
            </a:extLst>
          </p:cNvPr>
          <p:cNvSpPr/>
          <p:nvPr/>
        </p:nvSpPr>
        <p:spPr>
          <a:xfrm>
            <a:off x="2025650" y="7525426"/>
            <a:ext cx="4171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25%.</a:t>
            </a:r>
          </a:p>
        </p:txBody>
      </p:sp>
      <p:sp>
        <p:nvSpPr>
          <p:cNvPr id="117" name="Rectangle 40">
            <a:extLst>
              <a:ext uri="{FF2B5EF4-FFF2-40B4-BE49-F238E27FC236}">
                <a16:creationId xmlns:a16="http://schemas.microsoft.com/office/drawing/2014/main" id="{54DE05B5-492C-4B41-AA6C-9FEC22B9EDD5}"/>
              </a:ext>
            </a:extLst>
          </p:cNvPr>
          <p:cNvSpPr/>
          <p:nvPr/>
        </p:nvSpPr>
        <p:spPr>
          <a:xfrm>
            <a:off x="7405772" y="7525426"/>
            <a:ext cx="4171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  <p:sp>
        <p:nvSpPr>
          <p:cNvPr id="118" name="Rectangle 40">
            <a:extLst>
              <a:ext uri="{FF2B5EF4-FFF2-40B4-BE49-F238E27FC236}">
                <a16:creationId xmlns:a16="http://schemas.microsoft.com/office/drawing/2014/main" id="{25EC087D-6190-4E4A-97B2-5CC4F587BB85}"/>
              </a:ext>
            </a:extLst>
          </p:cNvPr>
          <p:cNvSpPr/>
          <p:nvPr/>
        </p:nvSpPr>
        <p:spPr>
          <a:xfrm>
            <a:off x="12845997" y="7518006"/>
            <a:ext cx="4171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119" name="Rectangle 40">
            <a:extLst>
              <a:ext uri="{FF2B5EF4-FFF2-40B4-BE49-F238E27FC236}">
                <a16:creationId xmlns:a16="http://schemas.microsoft.com/office/drawing/2014/main" id="{A10FC449-BEC8-1D45-9CD9-632676F8B423}"/>
              </a:ext>
            </a:extLst>
          </p:cNvPr>
          <p:cNvSpPr/>
          <p:nvPr/>
        </p:nvSpPr>
        <p:spPr>
          <a:xfrm>
            <a:off x="18180470" y="7520207"/>
            <a:ext cx="4171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51959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39CB66-E6F5-6644-B41E-5A2D0E68A4D0}"/>
              </a:ext>
            </a:extLst>
          </p:cNvPr>
          <p:cNvGrpSpPr/>
          <p:nvPr/>
        </p:nvGrpSpPr>
        <p:grpSpPr>
          <a:xfrm>
            <a:off x="1180524" y="5208104"/>
            <a:ext cx="7098228" cy="7139316"/>
            <a:chOff x="1122456" y="4227912"/>
            <a:chExt cx="8414886" cy="84635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AB3789-1CE5-F44B-8844-4EACADCE70FB}"/>
                </a:ext>
              </a:extLst>
            </p:cNvPr>
            <p:cNvSpPr/>
            <p:nvPr/>
          </p:nvSpPr>
          <p:spPr>
            <a:xfrm>
              <a:off x="1122456" y="4227912"/>
              <a:ext cx="8414886" cy="846359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06B215-D201-7149-B782-8837F9623E9A}"/>
                </a:ext>
              </a:extLst>
            </p:cNvPr>
            <p:cNvSpPr/>
            <p:nvPr/>
          </p:nvSpPr>
          <p:spPr>
            <a:xfrm>
              <a:off x="2706252" y="4528215"/>
              <a:ext cx="51183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Develop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D34616F-E3F1-5645-AA29-13731660EA23}"/>
                </a:ext>
              </a:extLst>
            </p:cNvPr>
            <p:cNvGrpSpPr/>
            <p:nvPr/>
          </p:nvGrpSpPr>
          <p:grpSpPr>
            <a:xfrm>
              <a:off x="1549798" y="5344890"/>
              <a:ext cx="7431278" cy="6966686"/>
              <a:chOff x="1549798" y="5293824"/>
              <a:chExt cx="7431278" cy="6966686"/>
            </a:xfrm>
          </p:grpSpPr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2541ABA4-138E-8F49-9B28-621414EFBA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29844"/>
                  </p:ext>
                </p:extLst>
              </p:nvPr>
            </p:nvGraphicFramePr>
            <p:xfrm>
              <a:off x="1549798" y="5293824"/>
              <a:ext cx="7431278" cy="69666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626594-668D-CA4E-9415-F30A1A57C558}"/>
                  </a:ext>
                </a:extLst>
              </p:cNvPr>
              <p:cNvGrpSpPr/>
              <p:nvPr/>
            </p:nvGrpSpPr>
            <p:grpSpPr>
              <a:xfrm>
                <a:off x="3583762" y="7004008"/>
                <a:ext cx="3363350" cy="3445395"/>
                <a:chOff x="3890580" y="6371772"/>
                <a:chExt cx="4033429" cy="4131822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CAD8362-D421-914E-B3BE-ED554B0149EA}"/>
                    </a:ext>
                  </a:extLst>
                </p:cNvPr>
                <p:cNvSpPr txBox="1"/>
                <p:nvPr/>
              </p:nvSpPr>
              <p:spPr>
                <a:xfrm>
                  <a:off x="3890580" y="9147162"/>
                  <a:ext cx="4033429" cy="1356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well.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3700D4D-8957-2941-9173-C1A875999632}"/>
                    </a:ext>
                  </a:extLst>
                </p:cNvPr>
                <p:cNvSpPr/>
                <p:nvPr/>
              </p:nvSpPr>
              <p:spPr>
                <a:xfrm>
                  <a:off x="3890580" y="7321718"/>
                  <a:ext cx="4033429" cy="1587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+100</a:t>
                  </a:r>
                  <a:endParaRPr lang="en-US" sz="13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7683708-0881-B84C-B54F-A12818C41A49}"/>
                    </a:ext>
                  </a:extLst>
                </p:cNvPr>
                <p:cNvSpPr txBox="1"/>
                <p:nvPr/>
              </p:nvSpPr>
              <p:spPr>
                <a:xfrm>
                  <a:off x="4366037" y="6371772"/>
                  <a:ext cx="3082514" cy="827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</a:t>
                  </a:r>
                </a:p>
              </p:txBody>
            </p: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CC3E6F-6DD7-014C-8444-B5656E963F89}"/>
              </a:ext>
            </a:extLst>
          </p:cNvPr>
          <p:cNvGrpSpPr/>
          <p:nvPr/>
        </p:nvGrpSpPr>
        <p:grpSpPr>
          <a:xfrm>
            <a:off x="8639229" y="5208104"/>
            <a:ext cx="7098228" cy="7139316"/>
            <a:chOff x="1122456" y="4227912"/>
            <a:chExt cx="8414886" cy="84635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7513D9-9582-0C42-9F3A-B36E58C16C38}"/>
                </a:ext>
              </a:extLst>
            </p:cNvPr>
            <p:cNvSpPr/>
            <p:nvPr/>
          </p:nvSpPr>
          <p:spPr>
            <a:xfrm>
              <a:off x="1122456" y="4227912"/>
              <a:ext cx="8414886" cy="846359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222344-579A-2B40-ABBB-2E724D1C2AB5}"/>
                </a:ext>
              </a:extLst>
            </p:cNvPr>
            <p:cNvSpPr/>
            <p:nvPr/>
          </p:nvSpPr>
          <p:spPr>
            <a:xfrm>
              <a:off x="2706252" y="4528215"/>
              <a:ext cx="5118370" cy="766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Analyze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07E157-2B5C-2E47-B54E-2B7902A95DBC}"/>
                </a:ext>
              </a:extLst>
            </p:cNvPr>
            <p:cNvGrpSpPr/>
            <p:nvPr/>
          </p:nvGrpSpPr>
          <p:grpSpPr>
            <a:xfrm>
              <a:off x="1549798" y="5344890"/>
              <a:ext cx="7431278" cy="6966686"/>
              <a:chOff x="1549798" y="5293824"/>
              <a:chExt cx="7431278" cy="6966686"/>
            </a:xfrm>
          </p:grpSpPr>
          <p:graphicFrame>
            <p:nvGraphicFramePr>
              <p:cNvPr id="35" name="Chart 34">
                <a:extLst>
                  <a:ext uri="{FF2B5EF4-FFF2-40B4-BE49-F238E27FC236}">
                    <a16:creationId xmlns:a16="http://schemas.microsoft.com/office/drawing/2014/main" id="{881370BA-57C4-D64D-A25C-320C437E754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29844"/>
                  </p:ext>
                </p:extLst>
              </p:nvPr>
            </p:nvGraphicFramePr>
            <p:xfrm>
              <a:off x="1549798" y="5293824"/>
              <a:ext cx="7431278" cy="69666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EC99627-DE8D-844F-81DC-B4D1133E43BC}"/>
                  </a:ext>
                </a:extLst>
              </p:cNvPr>
              <p:cNvGrpSpPr/>
              <p:nvPr/>
            </p:nvGrpSpPr>
            <p:grpSpPr>
              <a:xfrm>
                <a:off x="3583762" y="7004009"/>
                <a:ext cx="3363350" cy="3445395"/>
                <a:chOff x="3890580" y="6371772"/>
                <a:chExt cx="4033429" cy="4131822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180C464-33A4-2C44-B914-C97CC305C8CC}"/>
                    </a:ext>
                  </a:extLst>
                </p:cNvPr>
                <p:cNvSpPr txBox="1"/>
                <p:nvPr/>
              </p:nvSpPr>
              <p:spPr>
                <a:xfrm>
                  <a:off x="3890580" y="9147162"/>
                  <a:ext cx="4033429" cy="1356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well.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07F625C-5670-C34A-BF52-AF1F41216F6A}"/>
                    </a:ext>
                  </a:extLst>
                </p:cNvPr>
                <p:cNvSpPr/>
                <p:nvPr/>
              </p:nvSpPr>
              <p:spPr>
                <a:xfrm>
                  <a:off x="3890580" y="7321718"/>
                  <a:ext cx="4033429" cy="18815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+500</a:t>
                  </a:r>
                  <a:endParaRPr lang="en-US" sz="13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638C104-690A-1847-A8B1-8CBEBC110F7A}"/>
                    </a:ext>
                  </a:extLst>
                </p:cNvPr>
                <p:cNvSpPr txBox="1"/>
                <p:nvPr/>
              </p:nvSpPr>
              <p:spPr>
                <a:xfrm>
                  <a:off x="4366037" y="6371772"/>
                  <a:ext cx="3082514" cy="827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</a:t>
                  </a:r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7260ED-529E-AD4A-8DDC-B876CE0EFFD1}"/>
              </a:ext>
            </a:extLst>
          </p:cNvPr>
          <p:cNvGrpSpPr/>
          <p:nvPr/>
        </p:nvGrpSpPr>
        <p:grpSpPr>
          <a:xfrm>
            <a:off x="16098898" y="5208104"/>
            <a:ext cx="7098228" cy="7139316"/>
            <a:chOff x="1122456" y="4227912"/>
            <a:chExt cx="8414886" cy="846359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AA854A7-51C3-CA42-BCF2-B30E5B3C8D8B}"/>
                </a:ext>
              </a:extLst>
            </p:cNvPr>
            <p:cNvSpPr/>
            <p:nvPr/>
          </p:nvSpPr>
          <p:spPr>
            <a:xfrm>
              <a:off x="1122456" y="4227912"/>
              <a:ext cx="8414886" cy="846359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32F1BB-09A1-8F44-BDFB-8B10E02EA104}"/>
                </a:ext>
              </a:extLst>
            </p:cNvPr>
            <p:cNvSpPr/>
            <p:nvPr/>
          </p:nvSpPr>
          <p:spPr>
            <a:xfrm>
              <a:off x="2706252" y="4528215"/>
              <a:ext cx="5118370" cy="766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Identify</a:t>
              </a:r>
              <a:endParaRPr lang="en-US" sz="54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66F9B9-0576-2D44-976F-9766DD61701D}"/>
                </a:ext>
              </a:extLst>
            </p:cNvPr>
            <p:cNvGrpSpPr/>
            <p:nvPr/>
          </p:nvGrpSpPr>
          <p:grpSpPr>
            <a:xfrm>
              <a:off x="1549798" y="5344890"/>
              <a:ext cx="7431278" cy="6966686"/>
              <a:chOff x="1549798" y="5293824"/>
              <a:chExt cx="7431278" cy="6966686"/>
            </a:xfrm>
          </p:grpSpPr>
          <p:graphicFrame>
            <p:nvGraphicFramePr>
              <p:cNvPr id="46" name="Chart 45">
                <a:extLst>
                  <a:ext uri="{FF2B5EF4-FFF2-40B4-BE49-F238E27FC236}">
                    <a16:creationId xmlns:a16="http://schemas.microsoft.com/office/drawing/2014/main" id="{0550E1D5-C0AF-7C43-A2D0-26A6569DEEA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29844"/>
                  </p:ext>
                </p:extLst>
              </p:nvPr>
            </p:nvGraphicFramePr>
            <p:xfrm>
              <a:off x="1549798" y="5293824"/>
              <a:ext cx="7431278" cy="69666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590D240-D3D0-DE47-818A-80B0057C25C9}"/>
                  </a:ext>
                </a:extLst>
              </p:cNvPr>
              <p:cNvGrpSpPr/>
              <p:nvPr/>
            </p:nvGrpSpPr>
            <p:grpSpPr>
              <a:xfrm>
                <a:off x="3583762" y="7004009"/>
                <a:ext cx="3363350" cy="3445395"/>
                <a:chOff x="3890580" y="6371772"/>
                <a:chExt cx="4033429" cy="4131822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B57A248-7788-4C41-9326-7A887BE50062}"/>
                    </a:ext>
                  </a:extLst>
                </p:cNvPr>
                <p:cNvSpPr txBox="1"/>
                <p:nvPr/>
              </p:nvSpPr>
              <p:spPr>
                <a:xfrm>
                  <a:off x="3890580" y="9147162"/>
                  <a:ext cx="4033429" cy="1356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well.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8E29D02-B0C6-504F-BC19-69BFD23DE465}"/>
                    </a:ext>
                  </a:extLst>
                </p:cNvPr>
                <p:cNvSpPr/>
                <p:nvPr/>
              </p:nvSpPr>
              <p:spPr>
                <a:xfrm>
                  <a:off x="3890580" y="7321718"/>
                  <a:ext cx="4033429" cy="188150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8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+250</a:t>
                  </a:r>
                  <a:endParaRPr lang="en-US" sz="13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5957F8-78CD-E846-B3AA-465B0B8E5BAC}"/>
                    </a:ext>
                  </a:extLst>
                </p:cNvPr>
                <p:cNvSpPr txBox="1"/>
                <p:nvPr/>
              </p:nvSpPr>
              <p:spPr>
                <a:xfrm>
                  <a:off x="4366037" y="6371772"/>
                  <a:ext cx="3082514" cy="827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728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7A107BEF-2576-344D-8740-FD431BBB1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884145"/>
              </p:ext>
            </p:extLst>
          </p:nvPr>
        </p:nvGraphicFramePr>
        <p:xfrm>
          <a:off x="2218652" y="5499018"/>
          <a:ext cx="12947648" cy="626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CuadroTexto 351">
            <a:extLst>
              <a:ext uri="{FF2B5EF4-FFF2-40B4-BE49-F238E27FC236}">
                <a16:creationId xmlns:a16="http://schemas.microsoft.com/office/drawing/2014/main" id="{AEA02B64-8BE2-A645-B749-2418E21CCE64}"/>
              </a:ext>
            </a:extLst>
          </p:cNvPr>
          <p:cNvSpPr txBox="1"/>
          <p:nvPr/>
        </p:nvSpPr>
        <p:spPr>
          <a:xfrm>
            <a:off x="11297458" y="7495978"/>
            <a:ext cx="3015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Management of exchange relationships.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45DFEE-FE40-E743-9793-20080CD1E659}"/>
              </a:ext>
            </a:extLst>
          </p:cNvPr>
          <p:cNvSpPr/>
          <p:nvPr/>
        </p:nvSpPr>
        <p:spPr>
          <a:xfrm>
            <a:off x="16992141" y="5714227"/>
            <a:ext cx="1349580" cy="13495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9D2191-EA96-D342-AFD2-A58A9CC18674}"/>
              </a:ext>
            </a:extLst>
          </p:cNvPr>
          <p:cNvSpPr/>
          <p:nvPr/>
        </p:nvSpPr>
        <p:spPr>
          <a:xfrm>
            <a:off x="16992141" y="7698352"/>
            <a:ext cx="1349580" cy="13495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42934D6-670C-F946-A93B-431DD03418A3}"/>
              </a:ext>
            </a:extLst>
          </p:cNvPr>
          <p:cNvSpPr/>
          <p:nvPr/>
        </p:nvSpPr>
        <p:spPr>
          <a:xfrm>
            <a:off x="16992141" y="9682477"/>
            <a:ext cx="1349580" cy="13495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upo 298">
            <a:extLst>
              <a:ext uri="{FF2B5EF4-FFF2-40B4-BE49-F238E27FC236}">
                <a16:creationId xmlns:a16="http://schemas.microsoft.com/office/drawing/2014/main" id="{7078A10B-1710-6546-895A-9DD154B8904D}"/>
              </a:ext>
            </a:extLst>
          </p:cNvPr>
          <p:cNvGrpSpPr/>
          <p:nvPr/>
        </p:nvGrpSpPr>
        <p:grpSpPr>
          <a:xfrm>
            <a:off x="18589195" y="5714227"/>
            <a:ext cx="3569803" cy="1319238"/>
            <a:chOff x="4247967" y="10692157"/>
            <a:chExt cx="4236804" cy="131923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10124E04-0C6A-1E49-AFC8-67403F176810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0" name="Rectangle 40">
              <a:extLst>
                <a:ext uri="{FF2B5EF4-FFF2-40B4-BE49-F238E27FC236}">
                  <a16:creationId xmlns:a16="http://schemas.microsoft.com/office/drawing/2014/main" id="{377F59DD-EA8A-4F49-82FE-CBA424BF65D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" name="Grupo 304">
            <a:extLst>
              <a:ext uri="{FF2B5EF4-FFF2-40B4-BE49-F238E27FC236}">
                <a16:creationId xmlns:a16="http://schemas.microsoft.com/office/drawing/2014/main" id="{72A94A36-68E4-7343-9170-9557BDD4F35F}"/>
              </a:ext>
            </a:extLst>
          </p:cNvPr>
          <p:cNvGrpSpPr/>
          <p:nvPr/>
        </p:nvGrpSpPr>
        <p:grpSpPr>
          <a:xfrm>
            <a:off x="18585251" y="7713522"/>
            <a:ext cx="3569803" cy="1319238"/>
            <a:chOff x="4247967" y="10692157"/>
            <a:chExt cx="4236804" cy="131923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FE629077-54DB-B34D-9BE8-5989E410C5CE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3" name="Rectangle 40">
              <a:extLst>
                <a:ext uri="{FF2B5EF4-FFF2-40B4-BE49-F238E27FC236}">
                  <a16:creationId xmlns:a16="http://schemas.microsoft.com/office/drawing/2014/main" id="{7869F3EE-2707-B444-BA31-7C2BAB0CF84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upo 298">
            <a:extLst>
              <a:ext uri="{FF2B5EF4-FFF2-40B4-BE49-F238E27FC236}">
                <a16:creationId xmlns:a16="http://schemas.microsoft.com/office/drawing/2014/main" id="{73CE6E44-A559-6B43-B191-D355737B78AF}"/>
              </a:ext>
            </a:extLst>
          </p:cNvPr>
          <p:cNvGrpSpPr/>
          <p:nvPr/>
        </p:nvGrpSpPr>
        <p:grpSpPr>
          <a:xfrm>
            <a:off x="18589195" y="9686152"/>
            <a:ext cx="3569803" cy="1319238"/>
            <a:chOff x="4247967" y="10692157"/>
            <a:chExt cx="4236804" cy="131923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160D1C04-C7E4-1748-A185-7DB12EF1AC12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id="{7BA88DFB-D759-284D-9B0A-15D8854ED5A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DE367E-0584-8F4F-AE54-B81572DF0905}"/>
              </a:ext>
            </a:extLst>
          </p:cNvPr>
          <p:cNvGrpSpPr/>
          <p:nvPr/>
        </p:nvGrpSpPr>
        <p:grpSpPr>
          <a:xfrm>
            <a:off x="17385140" y="6108366"/>
            <a:ext cx="617322" cy="617322"/>
            <a:chOff x="11871756" y="6902349"/>
            <a:chExt cx="617322" cy="617322"/>
          </a:xfrm>
        </p:grpSpPr>
        <p:sp>
          <p:nvSpPr>
            <p:cNvPr id="68" name="Freeform 228">
              <a:extLst>
                <a:ext uri="{FF2B5EF4-FFF2-40B4-BE49-F238E27FC236}">
                  <a16:creationId xmlns:a16="http://schemas.microsoft.com/office/drawing/2014/main" id="{A36B4915-09B5-CA4F-826D-22D9A8848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9944" y="7470677"/>
              <a:ext cx="436043" cy="48994"/>
            </a:xfrm>
            <a:custGeom>
              <a:avLst/>
              <a:gdLst>
                <a:gd name="T0" fmla="*/ 393 w 394"/>
                <a:gd name="T1" fmla="*/ 44 h 45"/>
                <a:gd name="T2" fmla="*/ 0 w 394"/>
                <a:gd name="T3" fmla="*/ 44 h 45"/>
                <a:gd name="T4" fmla="*/ 0 w 394"/>
                <a:gd name="T5" fmla="*/ 0 h 45"/>
                <a:gd name="T6" fmla="*/ 393 w 394"/>
                <a:gd name="T7" fmla="*/ 0 h 45"/>
                <a:gd name="T8" fmla="*/ 393 w 394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45">
                  <a:moveTo>
                    <a:pt x="393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29">
              <a:extLst>
                <a:ext uri="{FF2B5EF4-FFF2-40B4-BE49-F238E27FC236}">
                  <a16:creationId xmlns:a16="http://schemas.microsoft.com/office/drawing/2014/main" id="{A7609824-1671-304F-8F2B-5D756A689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756" y="6902349"/>
              <a:ext cx="617322" cy="617322"/>
            </a:xfrm>
            <a:custGeom>
              <a:avLst/>
              <a:gdLst>
                <a:gd name="T0" fmla="*/ 473 w 555"/>
                <a:gd name="T1" fmla="*/ 553 h 554"/>
                <a:gd name="T2" fmla="*/ 473 w 555"/>
                <a:gd name="T3" fmla="*/ 553 h 554"/>
                <a:gd name="T4" fmla="*/ 473 w 555"/>
                <a:gd name="T5" fmla="*/ 509 h 554"/>
                <a:gd name="T6" fmla="*/ 500 w 555"/>
                <a:gd name="T7" fmla="*/ 482 h 554"/>
                <a:gd name="T8" fmla="*/ 500 w 555"/>
                <a:gd name="T9" fmla="*/ 437 h 554"/>
                <a:gd name="T10" fmla="*/ 178 w 555"/>
                <a:gd name="T11" fmla="*/ 437 h 554"/>
                <a:gd name="T12" fmla="*/ 178 w 555"/>
                <a:gd name="T13" fmla="*/ 464 h 554"/>
                <a:gd name="T14" fmla="*/ 89 w 555"/>
                <a:gd name="T15" fmla="*/ 553 h 554"/>
                <a:gd name="T16" fmla="*/ 0 w 555"/>
                <a:gd name="T17" fmla="*/ 464 h 554"/>
                <a:gd name="T18" fmla="*/ 0 w 555"/>
                <a:gd name="T19" fmla="*/ 44 h 554"/>
                <a:gd name="T20" fmla="*/ 44 w 555"/>
                <a:gd name="T21" fmla="*/ 0 h 554"/>
                <a:gd name="T22" fmla="*/ 429 w 555"/>
                <a:gd name="T23" fmla="*/ 0 h 554"/>
                <a:gd name="T24" fmla="*/ 464 w 555"/>
                <a:gd name="T25" fmla="*/ 44 h 554"/>
                <a:gd name="T26" fmla="*/ 464 w 555"/>
                <a:gd name="T27" fmla="*/ 384 h 554"/>
                <a:gd name="T28" fmla="*/ 527 w 555"/>
                <a:gd name="T29" fmla="*/ 384 h 554"/>
                <a:gd name="T30" fmla="*/ 554 w 555"/>
                <a:gd name="T31" fmla="*/ 411 h 554"/>
                <a:gd name="T32" fmla="*/ 554 w 555"/>
                <a:gd name="T33" fmla="*/ 482 h 554"/>
                <a:gd name="T34" fmla="*/ 473 w 555"/>
                <a:gd name="T35" fmla="*/ 553 h 554"/>
                <a:gd name="T36" fmla="*/ 54 w 555"/>
                <a:gd name="T37" fmla="*/ 53 h 554"/>
                <a:gd name="T38" fmla="*/ 54 w 555"/>
                <a:gd name="T39" fmla="*/ 53 h 554"/>
                <a:gd name="T40" fmla="*/ 54 w 555"/>
                <a:gd name="T41" fmla="*/ 464 h 554"/>
                <a:gd name="T42" fmla="*/ 89 w 555"/>
                <a:gd name="T43" fmla="*/ 509 h 554"/>
                <a:gd name="T44" fmla="*/ 134 w 555"/>
                <a:gd name="T45" fmla="*/ 464 h 554"/>
                <a:gd name="T46" fmla="*/ 134 w 555"/>
                <a:gd name="T47" fmla="*/ 411 h 554"/>
                <a:gd name="T48" fmla="*/ 152 w 555"/>
                <a:gd name="T49" fmla="*/ 384 h 554"/>
                <a:gd name="T50" fmla="*/ 420 w 555"/>
                <a:gd name="T51" fmla="*/ 384 h 554"/>
                <a:gd name="T52" fmla="*/ 420 w 555"/>
                <a:gd name="T53" fmla="*/ 53 h 554"/>
                <a:gd name="T54" fmla="*/ 54 w 555"/>
                <a:gd name="T55" fmla="*/ 5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5" h="554">
                  <a:moveTo>
                    <a:pt x="473" y="553"/>
                  </a:moveTo>
                  <a:lnTo>
                    <a:pt x="473" y="553"/>
                  </a:lnTo>
                  <a:cubicBezTo>
                    <a:pt x="473" y="509"/>
                    <a:pt x="473" y="509"/>
                    <a:pt x="473" y="509"/>
                  </a:cubicBezTo>
                  <a:cubicBezTo>
                    <a:pt x="491" y="509"/>
                    <a:pt x="500" y="491"/>
                    <a:pt x="500" y="482"/>
                  </a:cubicBezTo>
                  <a:cubicBezTo>
                    <a:pt x="500" y="437"/>
                    <a:pt x="500" y="437"/>
                    <a:pt x="500" y="437"/>
                  </a:cubicBezTo>
                  <a:cubicBezTo>
                    <a:pt x="178" y="437"/>
                    <a:pt x="178" y="437"/>
                    <a:pt x="178" y="437"/>
                  </a:cubicBezTo>
                  <a:cubicBezTo>
                    <a:pt x="178" y="464"/>
                    <a:pt x="178" y="464"/>
                    <a:pt x="178" y="464"/>
                  </a:cubicBezTo>
                  <a:cubicBezTo>
                    <a:pt x="178" y="518"/>
                    <a:pt x="143" y="553"/>
                    <a:pt x="89" y="553"/>
                  </a:cubicBezTo>
                  <a:cubicBezTo>
                    <a:pt x="44" y="553"/>
                    <a:pt x="0" y="518"/>
                    <a:pt x="0" y="46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8"/>
                    <a:pt x="18" y="0"/>
                    <a:pt x="44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47" y="0"/>
                    <a:pt x="464" y="18"/>
                    <a:pt x="464" y="44"/>
                  </a:cubicBezTo>
                  <a:cubicBezTo>
                    <a:pt x="464" y="384"/>
                    <a:pt x="464" y="384"/>
                    <a:pt x="464" y="384"/>
                  </a:cubicBezTo>
                  <a:cubicBezTo>
                    <a:pt x="527" y="384"/>
                    <a:pt x="527" y="384"/>
                    <a:pt x="527" y="384"/>
                  </a:cubicBezTo>
                  <a:cubicBezTo>
                    <a:pt x="536" y="384"/>
                    <a:pt x="554" y="402"/>
                    <a:pt x="554" y="411"/>
                  </a:cubicBezTo>
                  <a:cubicBezTo>
                    <a:pt x="554" y="482"/>
                    <a:pt x="554" y="482"/>
                    <a:pt x="554" y="482"/>
                  </a:cubicBezTo>
                  <a:cubicBezTo>
                    <a:pt x="554" y="518"/>
                    <a:pt x="518" y="553"/>
                    <a:pt x="473" y="553"/>
                  </a:cubicBezTo>
                  <a:close/>
                  <a:moveTo>
                    <a:pt x="54" y="53"/>
                  </a:moveTo>
                  <a:lnTo>
                    <a:pt x="54" y="53"/>
                  </a:lnTo>
                  <a:cubicBezTo>
                    <a:pt x="54" y="464"/>
                    <a:pt x="54" y="464"/>
                    <a:pt x="54" y="464"/>
                  </a:cubicBezTo>
                  <a:cubicBezTo>
                    <a:pt x="54" y="491"/>
                    <a:pt x="71" y="509"/>
                    <a:pt x="89" y="509"/>
                  </a:cubicBezTo>
                  <a:cubicBezTo>
                    <a:pt x="116" y="509"/>
                    <a:pt x="134" y="491"/>
                    <a:pt x="134" y="464"/>
                  </a:cubicBezTo>
                  <a:cubicBezTo>
                    <a:pt x="134" y="411"/>
                    <a:pt x="134" y="411"/>
                    <a:pt x="134" y="411"/>
                  </a:cubicBezTo>
                  <a:cubicBezTo>
                    <a:pt x="134" y="402"/>
                    <a:pt x="143" y="384"/>
                    <a:pt x="152" y="384"/>
                  </a:cubicBezTo>
                  <a:cubicBezTo>
                    <a:pt x="420" y="384"/>
                    <a:pt x="420" y="384"/>
                    <a:pt x="420" y="384"/>
                  </a:cubicBezTo>
                  <a:cubicBezTo>
                    <a:pt x="420" y="53"/>
                    <a:pt x="420" y="53"/>
                    <a:pt x="420" y="53"/>
                  </a:cubicBezTo>
                  <a:lnTo>
                    <a:pt x="5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30">
              <a:extLst>
                <a:ext uri="{FF2B5EF4-FFF2-40B4-BE49-F238E27FC236}">
                  <a16:creationId xmlns:a16="http://schemas.microsoft.com/office/drawing/2014/main" id="{1A8F2512-644D-E742-9A67-69AAC1574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054231"/>
              <a:ext cx="259665" cy="39195"/>
            </a:xfrm>
            <a:custGeom>
              <a:avLst/>
              <a:gdLst>
                <a:gd name="T0" fmla="*/ 214 w 233"/>
                <a:gd name="T1" fmla="*/ 35 h 36"/>
                <a:gd name="T2" fmla="*/ 214 w 233"/>
                <a:gd name="T3" fmla="*/ 35 h 36"/>
                <a:gd name="T4" fmla="*/ 18 w 233"/>
                <a:gd name="T5" fmla="*/ 35 h 36"/>
                <a:gd name="T6" fmla="*/ 0 w 233"/>
                <a:gd name="T7" fmla="*/ 18 h 36"/>
                <a:gd name="T8" fmla="*/ 0 w 233"/>
                <a:gd name="T9" fmla="*/ 18 h 36"/>
                <a:gd name="T10" fmla="*/ 18 w 233"/>
                <a:gd name="T11" fmla="*/ 0 h 36"/>
                <a:gd name="T12" fmla="*/ 214 w 233"/>
                <a:gd name="T13" fmla="*/ 0 h 36"/>
                <a:gd name="T14" fmla="*/ 232 w 233"/>
                <a:gd name="T15" fmla="*/ 18 h 36"/>
                <a:gd name="T16" fmla="*/ 232 w 233"/>
                <a:gd name="T17" fmla="*/ 18 h 36"/>
                <a:gd name="T18" fmla="*/ 214 w 233"/>
                <a:gd name="T1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6">
                  <a:moveTo>
                    <a:pt x="214" y="35"/>
                  </a:moveTo>
                  <a:lnTo>
                    <a:pt x="214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35"/>
                    <a:pt x="0" y="18"/>
                  </a:cubicBezTo>
                  <a:lnTo>
                    <a:pt x="0" y="18"/>
                  </a:lnTo>
                  <a:cubicBezTo>
                    <a:pt x="0" y="8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8"/>
                    <a:pt x="232" y="18"/>
                  </a:cubicBezTo>
                  <a:lnTo>
                    <a:pt x="232" y="18"/>
                  </a:lnTo>
                  <a:cubicBezTo>
                    <a:pt x="232" y="35"/>
                    <a:pt x="223" y="35"/>
                    <a:pt x="214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31">
              <a:extLst>
                <a:ext uri="{FF2B5EF4-FFF2-40B4-BE49-F238E27FC236}">
                  <a16:creationId xmlns:a16="http://schemas.microsoft.com/office/drawing/2014/main" id="{AB8B25BA-61A6-A74F-8CFF-9773EB94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142420"/>
              <a:ext cx="259665" cy="39195"/>
            </a:xfrm>
            <a:custGeom>
              <a:avLst/>
              <a:gdLst>
                <a:gd name="T0" fmla="*/ 214 w 233"/>
                <a:gd name="T1" fmla="*/ 36 h 37"/>
                <a:gd name="T2" fmla="*/ 214 w 233"/>
                <a:gd name="T3" fmla="*/ 36 h 37"/>
                <a:gd name="T4" fmla="*/ 18 w 233"/>
                <a:gd name="T5" fmla="*/ 36 h 37"/>
                <a:gd name="T6" fmla="*/ 0 w 233"/>
                <a:gd name="T7" fmla="*/ 18 h 37"/>
                <a:gd name="T8" fmla="*/ 0 w 233"/>
                <a:gd name="T9" fmla="*/ 18 h 37"/>
                <a:gd name="T10" fmla="*/ 18 w 233"/>
                <a:gd name="T11" fmla="*/ 0 h 37"/>
                <a:gd name="T12" fmla="*/ 214 w 233"/>
                <a:gd name="T13" fmla="*/ 0 h 37"/>
                <a:gd name="T14" fmla="*/ 232 w 233"/>
                <a:gd name="T15" fmla="*/ 18 h 37"/>
                <a:gd name="T16" fmla="*/ 232 w 233"/>
                <a:gd name="T17" fmla="*/ 18 h 37"/>
                <a:gd name="T18" fmla="*/ 214 w 23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7">
                  <a:moveTo>
                    <a:pt x="214" y="36"/>
                  </a:moveTo>
                  <a:lnTo>
                    <a:pt x="21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9"/>
                    <a:pt x="232" y="18"/>
                  </a:cubicBezTo>
                  <a:lnTo>
                    <a:pt x="232" y="18"/>
                  </a:lnTo>
                  <a:cubicBezTo>
                    <a:pt x="232" y="27"/>
                    <a:pt x="223" y="36"/>
                    <a:pt x="21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32">
              <a:extLst>
                <a:ext uri="{FF2B5EF4-FFF2-40B4-BE49-F238E27FC236}">
                  <a16:creationId xmlns:a16="http://schemas.microsoft.com/office/drawing/2014/main" id="{54117B84-D208-A941-A2AD-80BCFD728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220810"/>
              <a:ext cx="171477" cy="39195"/>
            </a:xfrm>
            <a:custGeom>
              <a:avLst/>
              <a:gdLst>
                <a:gd name="T0" fmla="*/ 134 w 153"/>
                <a:gd name="T1" fmla="*/ 36 h 37"/>
                <a:gd name="T2" fmla="*/ 134 w 153"/>
                <a:gd name="T3" fmla="*/ 36 h 37"/>
                <a:gd name="T4" fmla="*/ 18 w 153"/>
                <a:gd name="T5" fmla="*/ 36 h 37"/>
                <a:gd name="T6" fmla="*/ 0 w 153"/>
                <a:gd name="T7" fmla="*/ 18 h 37"/>
                <a:gd name="T8" fmla="*/ 0 w 153"/>
                <a:gd name="T9" fmla="*/ 18 h 37"/>
                <a:gd name="T10" fmla="*/ 18 w 153"/>
                <a:gd name="T11" fmla="*/ 0 h 37"/>
                <a:gd name="T12" fmla="*/ 134 w 153"/>
                <a:gd name="T13" fmla="*/ 0 h 37"/>
                <a:gd name="T14" fmla="*/ 152 w 153"/>
                <a:gd name="T15" fmla="*/ 18 h 37"/>
                <a:gd name="T16" fmla="*/ 152 w 153"/>
                <a:gd name="T17" fmla="*/ 18 h 37"/>
                <a:gd name="T18" fmla="*/ 134 w 15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37">
                  <a:moveTo>
                    <a:pt x="134" y="36"/>
                  </a:moveTo>
                  <a:lnTo>
                    <a:pt x="13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10"/>
                    <a:pt x="9" y="0"/>
                    <a:pt x="18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3" y="0"/>
                    <a:pt x="152" y="10"/>
                    <a:pt x="152" y="18"/>
                  </a:cubicBezTo>
                  <a:lnTo>
                    <a:pt x="152" y="18"/>
                  </a:lnTo>
                  <a:cubicBezTo>
                    <a:pt x="152" y="27"/>
                    <a:pt x="143" y="36"/>
                    <a:pt x="13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F095C40-9E41-0F47-B5AD-2AD256B15BCB}"/>
              </a:ext>
            </a:extLst>
          </p:cNvPr>
          <p:cNvGrpSpPr/>
          <p:nvPr/>
        </p:nvGrpSpPr>
        <p:grpSpPr>
          <a:xfrm>
            <a:off x="17335062" y="8091314"/>
            <a:ext cx="676114" cy="612423"/>
            <a:chOff x="11852158" y="10054771"/>
            <a:chExt cx="676114" cy="612423"/>
          </a:xfrm>
        </p:grpSpPr>
        <p:sp>
          <p:nvSpPr>
            <p:cNvPr id="74" name="Freeform 233">
              <a:extLst>
                <a:ext uri="{FF2B5EF4-FFF2-40B4-BE49-F238E27FC236}">
                  <a16:creationId xmlns:a16="http://schemas.microsoft.com/office/drawing/2014/main" id="{EEF0B378-83D8-9F4D-B189-76CF79D61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8536" y="10054771"/>
              <a:ext cx="171477" cy="181279"/>
            </a:xfrm>
            <a:custGeom>
              <a:avLst/>
              <a:gdLst>
                <a:gd name="T0" fmla="*/ 152 w 153"/>
                <a:gd name="T1" fmla="*/ 161 h 162"/>
                <a:gd name="T2" fmla="*/ 152 w 153"/>
                <a:gd name="T3" fmla="*/ 161 h 162"/>
                <a:gd name="T4" fmla="*/ 71 w 153"/>
                <a:gd name="T5" fmla="*/ 161 h 162"/>
                <a:gd name="T6" fmla="*/ 0 w 153"/>
                <a:gd name="T7" fmla="*/ 89 h 162"/>
                <a:gd name="T8" fmla="*/ 0 w 153"/>
                <a:gd name="T9" fmla="*/ 81 h 162"/>
                <a:gd name="T10" fmla="*/ 80 w 153"/>
                <a:gd name="T11" fmla="*/ 0 h 162"/>
                <a:gd name="T12" fmla="*/ 152 w 153"/>
                <a:gd name="T13" fmla="*/ 72 h 162"/>
                <a:gd name="T14" fmla="*/ 152 w 153"/>
                <a:gd name="T15" fmla="*/ 161 h 162"/>
                <a:gd name="T16" fmla="*/ 80 w 153"/>
                <a:gd name="T17" fmla="*/ 45 h 162"/>
                <a:gd name="T18" fmla="*/ 80 w 153"/>
                <a:gd name="T19" fmla="*/ 45 h 162"/>
                <a:gd name="T20" fmla="*/ 44 w 153"/>
                <a:gd name="T21" fmla="*/ 81 h 162"/>
                <a:gd name="T22" fmla="*/ 44 w 153"/>
                <a:gd name="T23" fmla="*/ 89 h 162"/>
                <a:gd name="T24" fmla="*/ 71 w 153"/>
                <a:gd name="T25" fmla="*/ 116 h 162"/>
                <a:gd name="T26" fmla="*/ 98 w 153"/>
                <a:gd name="T27" fmla="*/ 116 h 162"/>
                <a:gd name="T28" fmla="*/ 98 w 153"/>
                <a:gd name="T29" fmla="*/ 72 h 162"/>
                <a:gd name="T30" fmla="*/ 80 w 153"/>
                <a:gd name="T31" fmla="*/ 4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3" h="162">
                  <a:moveTo>
                    <a:pt x="152" y="161"/>
                  </a:moveTo>
                  <a:lnTo>
                    <a:pt x="152" y="161"/>
                  </a:lnTo>
                  <a:cubicBezTo>
                    <a:pt x="71" y="161"/>
                    <a:pt x="71" y="161"/>
                    <a:pt x="71" y="161"/>
                  </a:cubicBezTo>
                  <a:cubicBezTo>
                    <a:pt x="35" y="161"/>
                    <a:pt x="0" y="125"/>
                    <a:pt x="0" y="8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5" y="0"/>
                    <a:pt x="80" y="0"/>
                  </a:cubicBezTo>
                  <a:cubicBezTo>
                    <a:pt x="116" y="0"/>
                    <a:pt x="152" y="36"/>
                    <a:pt x="152" y="72"/>
                  </a:cubicBezTo>
                  <a:lnTo>
                    <a:pt x="152" y="161"/>
                  </a:lnTo>
                  <a:close/>
                  <a:moveTo>
                    <a:pt x="80" y="45"/>
                  </a:moveTo>
                  <a:lnTo>
                    <a:pt x="80" y="45"/>
                  </a:lnTo>
                  <a:cubicBezTo>
                    <a:pt x="62" y="45"/>
                    <a:pt x="44" y="63"/>
                    <a:pt x="44" y="81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98"/>
                    <a:pt x="62" y="116"/>
                    <a:pt x="71" y="116"/>
                  </a:cubicBezTo>
                  <a:cubicBezTo>
                    <a:pt x="98" y="116"/>
                    <a:pt x="98" y="116"/>
                    <a:pt x="98" y="116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63"/>
                    <a:pt x="89" y="45"/>
                    <a:pt x="80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34">
              <a:extLst>
                <a:ext uri="{FF2B5EF4-FFF2-40B4-BE49-F238E27FC236}">
                  <a16:creationId xmlns:a16="http://schemas.microsoft.com/office/drawing/2014/main" id="{373DB1AA-5901-4A44-92BD-A4CF745F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0214" y="10054771"/>
              <a:ext cx="166579" cy="181279"/>
            </a:xfrm>
            <a:custGeom>
              <a:avLst/>
              <a:gdLst>
                <a:gd name="T0" fmla="*/ 71 w 152"/>
                <a:gd name="T1" fmla="*/ 161 h 162"/>
                <a:gd name="T2" fmla="*/ 71 w 152"/>
                <a:gd name="T3" fmla="*/ 161 h 162"/>
                <a:gd name="T4" fmla="*/ 0 w 152"/>
                <a:gd name="T5" fmla="*/ 161 h 162"/>
                <a:gd name="T6" fmla="*/ 0 w 152"/>
                <a:gd name="T7" fmla="*/ 72 h 162"/>
                <a:gd name="T8" fmla="*/ 71 w 152"/>
                <a:gd name="T9" fmla="*/ 0 h 162"/>
                <a:gd name="T10" fmla="*/ 151 w 152"/>
                <a:gd name="T11" fmla="*/ 81 h 162"/>
                <a:gd name="T12" fmla="*/ 151 w 152"/>
                <a:gd name="T13" fmla="*/ 89 h 162"/>
                <a:gd name="T14" fmla="*/ 71 w 152"/>
                <a:gd name="T15" fmla="*/ 161 h 162"/>
                <a:gd name="T16" fmla="*/ 44 w 152"/>
                <a:gd name="T17" fmla="*/ 116 h 162"/>
                <a:gd name="T18" fmla="*/ 44 w 152"/>
                <a:gd name="T19" fmla="*/ 116 h 162"/>
                <a:gd name="T20" fmla="*/ 71 w 152"/>
                <a:gd name="T21" fmla="*/ 116 h 162"/>
                <a:gd name="T22" fmla="*/ 98 w 152"/>
                <a:gd name="T23" fmla="*/ 89 h 162"/>
                <a:gd name="T24" fmla="*/ 98 w 152"/>
                <a:gd name="T25" fmla="*/ 81 h 162"/>
                <a:gd name="T26" fmla="*/ 71 w 152"/>
                <a:gd name="T27" fmla="*/ 45 h 162"/>
                <a:gd name="T28" fmla="*/ 44 w 152"/>
                <a:gd name="T29" fmla="*/ 72 h 162"/>
                <a:gd name="T30" fmla="*/ 44 w 152"/>
                <a:gd name="T31" fmla="*/ 11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62">
                  <a:moveTo>
                    <a:pt x="71" y="161"/>
                  </a:moveTo>
                  <a:lnTo>
                    <a:pt x="71" y="161"/>
                  </a:lnTo>
                  <a:cubicBezTo>
                    <a:pt x="0" y="161"/>
                    <a:pt x="0" y="161"/>
                    <a:pt x="0" y="16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35" y="0"/>
                    <a:pt x="71" y="0"/>
                  </a:cubicBezTo>
                  <a:cubicBezTo>
                    <a:pt x="116" y="0"/>
                    <a:pt x="151" y="36"/>
                    <a:pt x="151" y="81"/>
                  </a:cubicBezTo>
                  <a:cubicBezTo>
                    <a:pt x="151" y="89"/>
                    <a:pt x="151" y="89"/>
                    <a:pt x="151" y="89"/>
                  </a:cubicBezTo>
                  <a:cubicBezTo>
                    <a:pt x="151" y="125"/>
                    <a:pt x="116" y="161"/>
                    <a:pt x="71" y="161"/>
                  </a:cubicBezTo>
                  <a:close/>
                  <a:moveTo>
                    <a:pt x="44" y="116"/>
                  </a:moveTo>
                  <a:lnTo>
                    <a:pt x="44" y="116"/>
                  </a:lnTo>
                  <a:cubicBezTo>
                    <a:pt x="71" y="116"/>
                    <a:pt x="71" y="116"/>
                    <a:pt x="71" y="116"/>
                  </a:cubicBezTo>
                  <a:cubicBezTo>
                    <a:pt x="89" y="116"/>
                    <a:pt x="98" y="98"/>
                    <a:pt x="98" y="89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63"/>
                    <a:pt x="89" y="45"/>
                    <a:pt x="71" y="45"/>
                  </a:cubicBezTo>
                  <a:cubicBezTo>
                    <a:pt x="53" y="45"/>
                    <a:pt x="44" y="63"/>
                    <a:pt x="44" y="72"/>
                  </a:cubicBezTo>
                  <a:lnTo>
                    <a:pt x="44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35">
              <a:extLst>
                <a:ext uri="{FF2B5EF4-FFF2-40B4-BE49-F238E27FC236}">
                  <a16:creationId xmlns:a16="http://schemas.microsoft.com/office/drawing/2014/main" id="{4C1EB397-2620-EA46-9C01-E5AC36C5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817" y="10402628"/>
              <a:ext cx="48994" cy="240068"/>
            </a:xfrm>
            <a:custGeom>
              <a:avLst/>
              <a:gdLst>
                <a:gd name="T0" fmla="*/ 45 w 46"/>
                <a:gd name="T1" fmla="*/ 214 h 215"/>
                <a:gd name="T2" fmla="*/ 45 w 46"/>
                <a:gd name="T3" fmla="*/ 214 h 215"/>
                <a:gd name="T4" fmla="*/ 0 w 46"/>
                <a:gd name="T5" fmla="*/ 214 h 215"/>
                <a:gd name="T6" fmla="*/ 0 w 46"/>
                <a:gd name="T7" fmla="*/ 18 h 215"/>
                <a:gd name="T8" fmla="*/ 18 w 46"/>
                <a:gd name="T9" fmla="*/ 0 h 215"/>
                <a:gd name="T10" fmla="*/ 18 w 46"/>
                <a:gd name="T11" fmla="*/ 0 h 215"/>
                <a:gd name="T12" fmla="*/ 45 w 46"/>
                <a:gd name="T13" fmla="*/ 18 h 215"/>
                <a:gd name="T14" fmla="*/ 45 w 46"/>
                <a:gd name="T15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15">
                  <a:moveTo>
                    <a:pt x="45" y="214"/>
                  </a:moveTo>
                  <a:lnTo>
                    <a:pt x="45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18" y="0"/>
                  </a:lnTo>
                  <a:cubicBezTo>
                    <a:pt x="36" y="0"/>
                    <a:pt x="45" y="9"/>
                    <a:pt x="45" y="18"/>
                  </a:cubicBezTo>
                  <a:lnTo>
                    <a:pt x="45" y="21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36">
              <a:extLst>
                <a:ext uri="{FF2B5EF4-FFF2-40B4-BE49-F238E27FC236}">
                  <a16:creationId xmlns:a16="http://schemas.microsoft.com/office/drawing/2014/main" id="{E055E833-55F4-7542-9074-31843CFC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0817" y="10201752"/>
              <a:ext cx="48994" cy="142083"/>
            </a:xfrm>
            <a:custGeom>
              <a:avLst/>
              <a:gdLst>
                <a:gd name="T0" fmla="*/ 45 w 46"/>
                <a:gd name="T1" fmla="*/ 125 h 126"/>
                <a:gd name="T2" fmla="*/ 0 w 46"/>
                <a:gd name="T3" fmla="*/ 125 h 126"/>
                <a:gd name="T4" fmla="*/ 0 w 46"/>
                <a:gd name="T5" fmla="*/ 0 h 126"/>
                <a:gd name="T6" fmla="*/ 45 w 46"/>
                <a:gd name="T7" fmla="*/ 0 h 126"/>
                <a:gd name="T8" fmla="*/ 45 w 46"/>
                <a:gd name="T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6">
                  <a:moveTo>
                    <a:pt x="45" y="125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12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37">
              <a:extLst>
                <a:ext uri="{FF2B5EF4-FFF2-40B4-BE49-F238E27FC236}">
                  <a16:creationId xmlns:a16="http://schemas.microsoft.com/office/drawing/2014/main" id="{253CC3D6-8A51-3247-8EE9-B05FACCCD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0749" y="10319337"/>
              <a:ext cx="548730" cy="347857"/>
            </a:xfrm>
            <a:custGeom>
              <a:avLst/>
              <a:gdLst>
                <a:gd name="T0" fmla="*/ 45 w 493"/>
                <a:gd name="T1" fmla="*/ 0 h 314"/>
                <a:gd name="T2" fmla="*/ 45 w 493"/>
                <a:gd name="T3" fmla="*/ 0 h 314"/>
                <a:gd name="T4" fmla="*/ 45 w 493"/>
                <a:gd name="T5" fmla="*/ 45 h 314"/>
                <a:gd name="T6" fmla="*/ 447 w 493"/>
                <a:gd name="T7" fmla="*/ 45 h 314"/>
                <a:gd name="T8" fmla="*/ 447 w 493"/>
                <a:gd name="T9" fmla="*/ 268 h 314"/>
                <a:gd name="T10" fmla="*/ 447 w 493"/>
                <a:gd name="T11" fmla="*/ 268 h 314"/>
                <a:gd name="T12" fmla="*/ 45 w 493"/>
                <a:gd name="T13" fmla="*/ 268 h 314"/>
                <a:gd name="T14" fmla="*/ 45 w 493"/>
                <a:gd name="T15" fmla="*/ 81 h 314"/>
                <a:gd name="T16" fmla="*/ 18 w 493"/>
                <a:gd name="T17" fmla="*/ 63 h 314"/>
                <a:gd name="T18" fmla="*/ 18 w 493"/>
                <a:gd name="T19" fmla="*/ 63 h 314"/>
                <a:gd name="T20" fmla="*/ 0 w 493"/>
                <a:gd name="T21" fmla="*/ 81 h 314"/>
                <a:gd name="T22" fmla="*/ 0 w 493"/>
                <a:gd name="T23" fmla="*/ 268 h 314"/>
                <a:gd name="T24" fmla="*/ 45 w 493"/>
                <a:gd name="T25" fmla="*/ 313 h 314"/>
                <a:gd name="T26" fmla="*/ 447 w 493"/>
                <a:gd name="T27" fmla="*/ 313 h 314"/>
                <a:gd name="T28" fmla="*/ 492 w 493"/>
                <a:gd name="T29" fmla="*/ 268 h 314"/>
                <a:gd name="T30" fmla="*/ 492 w 493"/>
                <a:gd name="T31" fmla="*/ 0 h 314"/>
                <a:gd name="T32" fmla="*/ 45 w 493"/>
                <a:gd name="T3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" h="314">
                  <a:moveTo>
                    <a:pt x="45" y="0"/>
                  </a:moveTo>
                  <a:lnTo>
                    <a:pt x="45" y="0"/>
                  </a:lnTo>
                  <a:cubicBezTo>
                    <a:pt x="45" y="45"/>
                    <a:pt x="45" y="45"/>
                    <a:pt x="45" y="45"/>
                  </a:cubicBezTo>
                  <a:cubicBezTo>
                    <a:pt x="447" y="45"/>
                    <a:pt x="447" y="45"/>
                    <a:pt x="447" y="45"/>
                  </a:cubicBezTo>
                  <a:cubicBezTo>
                    <a:pt x="447" y="268"/>
                    <a:pt x="447" y="268"/>
                    <a:pt x="447" y="268"/>
                  </a:cubicBezTo>
                  <a:lnTo>
                    <a:pt x="447" y="268"/>
                  </a:lnTo>
                  <a:cubicBezTo>
                    <a:pt x="45" y="268"/>
                    <a:pt x="45" y="268"/>
                    <a:pt x="45" y="268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72"/>
                    <a:pt x="36" y="63"/>
                    <a:pt x="18" y="63"/>
                  </a:cubicBezTo>
                  <a:lnTo>
                    <a:pt x="18" y="63"/>
                  </a:lnTo>
                  <a:cubicBezTo>
                    <a:pt x="10" y="63"/>
                    <a:pt x="0" y="72"/>
                    <a:pt x="0" y="81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95"/>
                    <a:pt x="18" y="313"/>
                    <a:pt x="45" y="313"/>
                  </a:cubicBezTo>
                  <a:cubicBezTo>
                    <a:pt x="447" y="313"/>
                    <a:pt x="447" y="313"/>
                    <a:pt x="447" y="313"/>
                  </a:cubicBezTo>
                  <a:cubicBezTo>
                    <a:pt x="474" y="313"/>
                    <a:pt x="492" y="295"/>
                    <a:pt x="492" y="268"/>
                  </a:cubicBezTo>
                  <a:cubicBezTo>
                    <a:pt x="492" y="0"/>
                    <a:pt x="492" y="0"/>
                    <a:pt x="492" y="0"/>
                  </a:cubicBezTo>
                  <a:lnTo>
                    <a:pt x="4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38">
              <a:extLst>
                <a:ext uri="{FF2B5EF4-FFF2-40B4-BE49-F238E27FC236}">
                  <a16:creationId xmlns:a16="http://schemas.microsoft.com/office/drawing/2014/main" id="{A26FE2E5-F4E8-844F-828A-6B7F6B122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2158" y="10182155"/>
              <a:ext cx="676114" cy="191077"/>
            </a:xfrm>
            <a:custGeom>
              <a:avLst/>
              <a:gdLst>
                <a:gd name="T0" fmla="*/ 545 w 609"/>
                <a:gd name="T1" fmla="*/ 170 h 171"/>
                <a:gd name="T2" fmla="*/ 545 w 609"/>
                <a:gd name="T3" fmla="*/ 170 h 171"/>
                <a:gd name="T4" fmla="*/ 72 w 609"/>
                <a:gd name="T5" fmla="*/ 170 h 171"/>
                <a:gd name="T6" fmla="*/ 0 w 609"/>
                <a:gd name="T7" fmla="*/ 99 h 171"/>
                <a:gd name="T8" fmla="*/ 0 w 609"/>
                <a:gd name="T9" fmla="*/ 63 h 171"/>
                <a:gd name="T10" fmla="*/ 72 w 609"/>
                <a:gd name="T11" fmla="*/ 0 h 171"/>
                <a:gd name="T12" fmla="*/ 545 w 609"/>
                <a:gd name="T13" fmla="*/ 0 h 171"/>
                <a:gd name="T14" fmla="*/ 608 w 609"/>
                <a:gd name="T15" fmla="*/ 63 h 171"/>
                <a:gd name="T16" fmla="*/ 608 w 609"/>
                <a:gd name="T17" fmla="*/ 99 h 171"/>
                <a:gd name="T18" fmla="*/ 545 w 609"/>
                <a:gd name="T19" fmla="*/ 170 h 171"/>
                <a:gd name="T20" fmla="*/ 72 w 609"/>
                <a:gd name="T21" fmla="*/ 45 h 171"/>
                <a:gd name="T22" fmla="*/ 72 w 609"/>
                <a:gd name="T23" fmla="*/ 45 h 171"/>
                <a:gd name="T24" fmla="*/ 54 w 609"/>
                <a:gd name="T25" fmla="*/ 63 h 171"/>
                <a:gd name="T26" fmla="*/ 54 w 609"/>
                <a:gd name="T27" fmla="*/ 99 h 171"/>
                <a:gd name="T28" fmla="*/ 72 w 609"/>
                <a:gd name="T29" fmla="*/ 125 h 171"/>
                <a:gd name="T30" fmla="*/ 545 w 609"/>
                <a:gd name="T31" fmla="*/ 125 h 171"/>
                <a:gd name="T32" fmla="*/ 563 w 609"/>
                <a:gd name="T33" fmla="*/ 99 h 171"/>
                <a:gd name="T34" fmla="*/ 563 w 609"/>
                <a:gd name="T35" fmla="*/ 63 h 171"/>
                <a:gd name="T36" fmla="*/ 545 w 609"/>
                <a:gd name="T37" fmla="*/ 45 h 171"/>
                <a:gd name="T38" fmla="*/ 72 w 609"/>
                <a:gd name="T39" fmla="*/ 4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9" h="171">
                  <a:moveTo>
                    <a:pt x="545" y="170"/>
                  </a:moveTo>
                  <a:lnTo>
                    <a:pt x="545" y="170"/>
                  </a:lnTo>
                  <a:cubicBezTo>
                    <a:pt x="72" y="170"/>
                    <a:pt x="72" y="170"/>
                    <a:pt x="72" y="170"/>
                  </a:cubicBezTo>
                  <a:cubicBezTo>
                    <a:pt x="36" y="170"/>
                    <a:pt x="0" y="143"/>
                    <a:pt x="0" y="9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36" y="0"/>
                    <a:pt x="72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81" y="0"/>
                    <a:pt x="608" y="27"/>
                    <a:pt x="608" y="63"/>
                  </a:cubicBezTo>
                  <a:cubicBezTo>
                    <a:pt x="608" y="99"/>
                    <a:pt x="608" y="99"/>
                    <a:pt x="608" y="99"/>
                  </a:cubicBezTo>
                  <a:cubicBezTo>
                    <a:pt x="608" y="143"/>
                    <a:pt x="581" y="170"/>
                    <a:pt x="545" y="170"/>
                  </a:cubicBezTo>
                  <a:close/>
                  <a:moveTo>
                    <a:pt x="72" y="45"/>
                  </a:moveTo>
                  <a:lnTo>
                    <a:pt x="72" y="45"/>
                  </a:lnTo>
                  <a:cubicBezTo>
                    <a:pt x="62" y="45"/>
                    <a:pt x="54" y="54"/>
                    <a:pt x="54" y="63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4" y="116"/>
                    <a:pt x="62" y="125"/>
                    <a:pt x="72" y="125"/>
                  </a:cubicBezTo>
                  <a:cubicBezTo>
                    <a:pt x="545" y="125"/>
                    <a:pt x="545" y="125"/>
                    <a:pt x="545" y="125"/>
                  </a:cubicBezTo>
                  <a:cubicBezTo>
                    <a:pt x="554" y="125"/>
                    <a:pt x="563" y="116"/>
                    <a:pt x="563" y="99"/>
                  </a:cubicBezTo>
                  <a:cubicBezTo>
                    <a:pt x="563" y="63"/>
                    <a:pt x="563" y="63"/>
                    <a:pt x="563" y="63"/>
                  </a:cubicBezTo>
                  <a:cubicBezTo>
                    <a:pt x="563" y="54"/>
                    <a:pt x="554" y="45"/>
                    <a:pt x="545" y="45"/>
                  </a:cubicBezTo>
                  <a:lnTo>
                    <a:pt x="72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F11B68A-719A-A34E-B55F-3AEBC99E67BF}"/>
              </a:ext>
            </a:extLst>
          </p:cNvPr>
          <p:cNvGrpSpPr/>
          <p:nvPr/>
        </p:nvGrpSpPr>
        <p:grpSpPr>
          <a:xfrm>
            <a:off x="17403731" y="9961033"/>
            <a:ext cx="519070" cy="720344"/>
            <a:chOff x="25416575" y="7032265"/>
            <a:chExt cx="605971" cy="840941"/>
          </a:xfrm>
          <a:solidFill>
            <a:schemeClr val="bg1"/>
          </a:solidFill>
        </p:grpSpPr>
        <p:sp>
          <p:nvSpPr>
            <p:cNvPr id="81" name="Freeform 203">
              <a:extLst>
                <a:ext uri="{FF2B5EF4-FFF2-40B4-BE49-F238E27FC236}">
                  <a16:creationId xmlns:a16="http://schemas.microsoft.com/office/drawing/2014/main" id="{ECDEE5E4-2B35-BB45-8D53-79F0290E9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5510" y="7681519"/>
              <a:ext cx="457570" cy="49467"/>
            </a:xfrm>
            <a:custGeom>
              <a:avLst/>
              <a:gdLst>
                <a:gd name="T0" fmla="*/ 325 w 326"/>
                <a:gd name="T1" fmla="*/ 35 h 36"/>
                <a:gd name="T2" fmla="*/ 325 w 326"/>
                <a:gd name="T3" fmla="*/ 35 h 36"/>
                <a:gd name="T4" fmla="*/ 18 w 326"/>
                <a:gd name="T5" fmla="*/ 35 h 36"/>
                <a:gd name="T6" fmla="*/ 0 w 326"/>
                <a:gd name="T7" fmla="*/ 18 h 36"/>
                <a:gd name="T8" fmla="*/ 0 w 326"/>
                <a:gd name="T9" fmla="*/ 18 h 36"/>
                <a:gd name="T10" fmla="*/ 18 w 326"/>
                <a:gd name="T11" fmla="*/ 0 h 36"/>
                <a:gd name="T12" fmla="*/ 325 w 326"/>
                <a:gd name="T13" fmla="*/ 0 h 36"/>
                <a:gd name="T14" fmla="*/ 325 w 326"/>
                <a:gd name="T1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36">
                  <a:moveTo>
                    <a:pt x="325" y="35"/>
                  </a:moveTo>
                  <a:lnTo>
                    <a:pt x="325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325" y="0"/>
                    <a:pt x="325" y="0"/>
                    <a:pt x="325" y="0"/>
                  </a:cubicBezTo>
                  <a:lnTo>
                    <a:pt x="325" y="35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04">
              <a:extLst>
                <a:ext uri="{FF2B5EF4-FFF2-40B4-BE49-F238E27FC236}">
                  <a16:creationId xmlns:a16="http://schemas.microsoft.com/office/drawing/2014/main" id="{33E09C67-BD24-974B-9007-D82809513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6575" y="7193033"/>
              <a:ext cx="605971" cy="680173"/>
            </a:xfrm>
            <a:custGeom>
              <a:avLst/>
              <a:gdLst>
                <a:gd name="T0" fmla="*/ 325 w 431"/>
                <a:gd name="T1" fmla="*/ 483 h 484"/>
                <a:gd name="T2" fmla="*/ 325 w 431"/>
                <a:gd name="T3" fmla="*/ 483 h 484"/>
                <a:gd name="T4" fmla="*/ 97 w 431"/>
                <a:gd name="T5" fmla="*/ 483 h 484"/>
                <a:gd name="T6" fmla="*/ 27 w 431"/>
                <a:gd name="T7" fmla="*/ 457 h 484"/>
                <a:gd name="T8" fmla="*/ 0 w 431"/>
                <a:gd name="T9" fmla="*/ 378 h 484"/>
                <a:gd name="T10" fmla="*/ 18 w 431"/>
                <a:gd name="T11" fmla="*/ 70 h 484"/>
                <a:gd name="T12" fmla="*/ 97 w 431"/>
                <a:gd name="T13" fmla="*/ 0 h 484"/>
                <a:gd name="T14" fmla="*/ 334 w 431"/>
                <a:gd name="T15" fmla="*/ 0 h 484"/>
                <a:gd name="T16" fmla="*/ 404 w 431"/>
                <a:gd name="T17" fmla="*/ 70 h 484"/>
                <a:gd name="T18" fmla="*/ 430 w 431"/>
                <a:gd name="T19" fmla="*/ 378 h 484"/>
                <a:gd name="T20" fmla="*/ 404 w 431"/>
                <a:gd name="T21" fmla="*/ 457 h 484"/>
                <a:gd name="T22" fmla="*/ 325 w 431"/>
                <a:gd name="T23" fmla="*/ 483 h 484"/>
                <a:gd name="T24" fmla="*/ 97 w 431"/>
                <a:gd name="T25" fmla="*/ 44 h 484"/>
                <a:gd name="T26" fmla="*/ 97 w 431"/>
                <a:gd name="T27" fmla="*/ 44 h 484"/>
                <a:gd name="T28" fmla="*/ 70 w 431"/>
                <a:gd name="T29" fmla="*/ 70 h 484"/>
                <a:gd name="T30" fmla="*/ 53 w 431"/>
                <a:gd name="T31" fmla="*/ 386 h 484"/>
                <a:gd name="T32" fmla="*/ 62 w 431"/>
                <a:gd name="T33" fmla="*/ 422 h 484"/>
                <a:gd name="T34" fmla="*/ 97 w 431"/>
                <a:gd name="T35" fmla="*/ 439 h 484"/>
                <a:gd name="T36" fmla="*/ 325 w 431"/>
                <a:gd name="T37" fmla="*/ 439 h 484"/>
                <a:gd name="T38" fmla="*/ 369 w 431"/>
                <a:gd name="T39" fmla="*/ 422 h 484"/>
                <a:gd name="T40" fmla="*/ 378 w 431"/>
                <a:gd name="T41" fmla="*/ 386 h 484"/>
                <a:gd name="T42" fmla="*/ 360 w 431"/>
                <a:gd name="T43" fmla="*/ 70 h 484"/>
                <a:gd name="T44" fmla="*/ 334 w 431"/>
                <a:gd name="T45" fmla="*/ 44 h 484"/>
                <a:gd name="T46" fmla="*/ 97 w 431"/>
                <a:gd name="T47" fmla="*/ 4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1" h="484">
                  <a:moveTo>
                    <a:pt x="325" y="483"/>
                  </a:moveTo>
                  <a:lnTo>
                    <a:pt x="325" y="483"/>
                  </a:lnTo>
                  <a:cubicBezTo>
                    <a:pt x="97" y="483"/>
                    <a:pt x="97" y="483"/>
                    <a:pt x="97" y="483"/>
                  </a:cubicBezTo>
                  <a:cubicBezTo>
                    <a:pt x="70" y="483"/>
                    <a:pt x="44" y="474"/>
                    <a:pt x="27" y="457"/>
                  </a:cubicBezTo>
                  <a:cubicBezTo>
                    <a:pt x="9" y="430"/>
                    <a:pt x="0" y="404"/>
                    <a:pt x="0" y="37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7" y="27"/>
                    <a:pt x="53" y="0"/>
                    <a:pt x="97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8" y="0"/>
                    <a:pt x="404" y="27"/>
                    <a:pt x="404" y="70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0" y="404"/>
                    <a:pt x="422" y="430"/>
                    <a:pt x="404" y="457"/>
                  </a:cubicBezTo>
                  <a:cubicBezTo>
                    <a:pt x="378" y="474"/>
                    <a:pt x="360" y="483"/>
                    <a:pt x="325" y="483"/>
                  </a:cubicBezTo>
                  <a:close/>
                  <a:moveTo>
                    <a:pt x="97" y="44"/>
                  </a:moveTo>
                  <a:lnTo>
                    <a:pt x="97" y="44"/>
                  </a:lnTo>
                  <a:cubicBezTo>
                    <a:pt x="79" y="44"/>
                    <a:pt x="70" y="62"/>
                    <a:pt x="70" y="70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53" y="395"/>
                    <a:pt x="53" y="413"/>
                    <a:pt x="62" y="422"/>
                  </a:cubicBezTo>
                  <a:cubicBezTo>
                    <a:pt x="70" y="430"/>
                    <a:pt x="88" y="439"/>
                    <a:pt x="97" y="439"/>
                  </a:cubicBezTo>
                  <a:cubicBezTo>
                    <a:pt x="325" y="439"/>
                    <a:pt x="325" y="439"/>
                    <a:pt x="325" y="439"/>
                  </a:cubicBezTo>
                  <a:cubicBezTo>
                    <a:pt x="343" y="439"/>
                    <a:pt x="360" y="430"/>
                    <a:pt x="369" y="422"/>
                  </a:cubicBezTo>
                  <a:cubicBezTo>
                    <a:pt x="378" y="413"/>
                    <a:pt x="378" y="395"/>
                    <a:pt x="378" y="386"/>
                  </a:cubicBezTo>
                  <a:cubicBezTo>
                    <a:pt x="360" y="70"/>
                    <a:pt x="360" y="70"/>
                    <a:pt x="360" y="70"/>
                  </a:cubicBezTo>
                  <a:cubicBezTo>
                    <a:pt x="360" y="62"/>
                    <a:pt x="351" y="44"/>
                    <a:pt x="334" y="44"/>
                  </a:cubicBezTo>
                  <a:lnTo>
                    <a:pt x="97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05">
              <a:extLst>
                <a:ext uri="{FF2B5EF4-FFF2-40B4-BE49-F238E27FC236}">
                  <a16:creationId xmlns:a16="http://schemas.microsoft.com/office/drawing/2014/main" id="{1D899963-39D9-8642-A538-33D7EF6B9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7344" y="7032265"/>
              <a:ext cx="296803" cy="321536"/>
            </a:xfrm>
            <a:custGeom>
              <a:avLst/>
              <a:gdLst>
                <a:gd name="T0" fmla="*/ 185 w 212"/>
                <a:gd name="T1" fmla="*/ 229 h 230"/>
                <a:gd name="T2" fmla="*/ 185 w 212"/>
                <a:gd name="T3" fmla="*/ 229 h 230"/>
                <a:gd name="T4" fmla="*/ 185 w 212"/>
                <a:gd name="T5" fmla="*/ 229 h 230"/>
                <a:gd name="T6" fmla="*/ 158 w 212"/>
                <a:gd name="T7" fmla="*/ 202 h 230"/>
                <a:gd name="T8" fmla="*/ 158 w 212"/>
                <a:gd name="T9" fmla="*/ 114 h 230"/>
                <a:gd name="T10" fmla="*/ 106 w 212"/>
                <a:gd name="T11" fmla="*/ 53 h 230"/>
                <a:gd name="T12" fmla="*/ 44 w 212"/>
                <a:gd name="T13" fmla="*/ 114 h 230"/>
                <a:gd name="T14" fmla="*/ 44 w 212"/>
                <a:gd name="T15" fmla="*/ 202 h 230"/>
                <a:gd name="T16" fmla="*/ 18 w 212"/>
                <a:gd name="T17" fmla="*/ 229 h 230"/>
                <a:gd name="T18" fmla="*/ 18 w 212"/>
                <a:gd name="T19" fmla="*/ 229 h 230"/>
                <a:gd name="T20" fmla="*/ 0 w 212"/>
                <a:gd name="T21" fmla="*/ 202 h 230"/>
                <a:gd name="T22" fmla="*/ 0 w 212"/>
                <a:gd name="T23" fmla="*/ 114 h 230"/>
                <a:gd name="T24" fmla="*/ 97 w 212"/>
                <a:gd name="T25" fmla="*/ 9 h 230"/>
                <a:gd name="T26" fmla="*/ 211 w 212"/>
                <a:gd name="T27" fmla="*/ 114 h 230"/>
                <a:gd name="T28" fmla="*/ 211 w 212"/>
                <a:gd name="T29" fmla="*/ 202 h 230"/>
                <a:gd name="T30" fmla="*/ 185 w 212"/>
                <a:gd name="T31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30">
                  <a:moveTo>
                    <a:pt x="185" y="229"/>
                  </a:moveTo>
                  <a:lnTo>
                    <a:pt x="185" y="229"/>
                  </a:lnTo>
                  <a:lnTo>
                    <a:pt x="185" y="229"/>
                  </a:lnTo>
                  <a:cubicBezTo>
                    <a:pt x="176" y="229"/>
                    <a:pt x="158" y="220"/>
                    <a:pt x="158" y="202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79"/>
                    <a:pt x="141" y="53"/>
                    <a:pt x="106" y="53"/>
                  </a:cubicBezTo>
                  <a:cubicBezTo>
                    <a:pt x="71" y="53"/>
                    <a:pt x="44" y="79"/>
                    <a:pt x="44" y="114"/>
                  </a:cubicBezTo>
                  <a:cubicBezTo>
                    <a:pt x="44" y="202"/>
                    <a:pt x="44" y="202"/>
                    <a:pt x="44" y="202"/>
                  </a:cubicBezTo>
                  <a:cubicBezTo>
                    <a:pt x="44" y="220"/>
                    <a:pt x="35" y="229"/>
                    <a:pt x="18" y="229"/>
                  </a:cubicBezTo>
                  <a:lnTo>
                    <a:pt x="18" y="229"/>
                  </a:lnTo>
                  <a:cubicBezTo>
                    <a:pt x="9" y="229"/>
                    <a:pt x="0" y="220"/>
                    <a:pt x="0" y="20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62"/>
                    <a:pt x="35" y="9"/>
                    <a:pt x="97" y="9"/>
                  </a:cubicBezTo>
                  <a:cubicBezTo>
                    <a:pt x="158" y="0"/>
                    <a:pt x="211" y="53"/>
                    <a:pt x="211" y="114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1" y="220"/>
                    <a:pt x="194" y="229"/>
                    <a:pt x="185" y="22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1919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D18793C-C2EE-3D4D-8D86-3B4BED3ABB80}"/>
              </a:ext>
            </a:extLst>
          </p:cNvPr>
          <p:cNvSpPr/>
          <p:nvPr/>
        </p:nvSpPr>
        <p:spPr>
          <a:xfrm>
            <a:off x="1541799" y="6010868"/>
            <a:ext cx="6460385" cy="63493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CADB6284-C5EC-8842-8458-353783752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809398"/>
              </p:ext>
            </p:extLst>
          </p:nvPr>
        </p:nvGraphicFramePr>
        <p:xfrm>
          <a:off x="1981581" y="6564037"/>
          <a:ext cx="5610220" cy="525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B9760A90-D404-C74C-AFB9-0E2143BC9A75}"/>
              </a:ext>
            </a:extLst>
          </p:cNvPr>
          <p:cNvSpPr/>
          <p:nvPr/>
        </p:nvSpPr>
        <p:spPr>
          <a:xfrm>
            <a:off x="8958632" y="6010868"/>
            <a:ext cx="6460385" cy="63493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13F93288-308F-2D4B-B793-B00255B36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999375"/>
              </p:ext>
            </p:extLst>
          </p:nvPr>
        </p:nvGraphicFramePr>
        <p:xfrm>
          <a:off x="9398413" y="6564037"/>
          <a:ext cx="5610220" cy="525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11F1E210-E2BE-7C4D-9ECC-3E1ED8790697}"/>
              </a:ext>
            </a:extLst>
          </p:cNvPr>
          <p:cNvSpPr/>
          <p:nvPr/>
        </p:nvSpPr>
        <p:spPr>
          <a:xfrm>
            <a:off x="16375464" y="6010868"/>
            <a:ext cx="6460385" cy="63493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297187FA-6152-704B-985E-F81707A10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819971"/>
              </p:ext>
            </p:extLst>
          </p:nvPr>
        </p:nvGraphicFramePr>
        <p:xfrm>
          <a:off x="16815246" y="6564037"/>
          <a:ext cx="5610220" cy="525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1" name="CuadroTexto 395">
            <a:extLst>
              <a:ext uri="{FF2B5EF4-FFF2-40B4-BE49-F238E27FC236}">
                <a16:creationId xmlns:a16="http://schemas.microsoft.com/office/drawing/2014/main" id="{B026BCF6-E92B-E448-B5CA-EEFD2D4ED8E0}"/>
              </a:ext>
            </a:extLst>
          </p:cNvPr>
          <p:cNvSpPr txBox="1"/>
          <p:nvPr/>
        </p:nvSpPr>
        <p:spPr>
          <a:xfrm flipH="1">
            <a:off x="3331025" y="5059647"/>
            <a:ext cx="297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92" name="Rectangle 40">
            <a:extLst>
              <a:ext uri="{FF2B5EF4-FFF2-40B4-BE49-F238E27FC236}">
                <a16:creationId xmlns:a16="http://schemas.microsoft.com/office/drawing/2014/main" id="{29693C12-2CD6-F14F-9790-F716154628B3}"/>
              </a:ext>
            </a:extLst>
          </p:cNvPr>
          <p:cNvSpPr/>
          <p:nvPr/>
        </p:nvSpPr>
        <p:spPr>
          <a:xfrm>
            <a:off x="3011170" y="8625446"/>
            <a:ext cx="3551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4ADDCAD6-CDF4-684A-9ED9-CD92B765EFEF}"/>
              </a:ext>
            </a:extLst>
          </p:cNvPr>
          <p:cNvSpPr txBox="1"/>
          <p:nvPr/>
        </p:nvSpPr>
        <p:spPr>
          <a:xfrm flipH="1">
            <a:off x="10703108" y="5059647"/>
            <a:ext cx="297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94" name="Rectangle 40">
            <a:extLst>
              <a:ext uri="{FF2B5EF4-FFF2-40B4-BE49-F238E27FC236}">
                <a16:creationId xmlns:a16="http://schemas.microsoft.com/office/drawing/2014/main" id="{68CAD65B-BD48-5F4E-84A2-DF0AB156BC45}"/>
              </a:ext>
            </a:extLst>
          </p:cNvPr>
          <p:cNvSpPr/>
          <p:nvPr/>
        </p:nvSpPr>
        <p:spPr>
          <a:xfrm>
            <a:off x="10383253" y="8625446"/>
            <a:ext cx="3551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D0C8940B-7048-F447-B05A-8B0ADA4E760F}"/>
              </a:ext>
            </a:extLst>
          </p:cNvPr>
          <p:cNvSpPr txBox="1"/>
          <p:nvPr/>
        </p:nvSpPr>
        <p:spPr>
          <a:xfrm flipH="1">
            <a:off x="18135293" y="5059647"/>
            <a:ext cx="297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96" name="Rectangle 40">
            <a:extLst>
              <a:ext uri="{FF2B5EF4-FFF2-40B4-BE49-F238E27FC236}">
                <a16:creationId xmlns:a16="http://schemas.microsoft.com/office/drawing/2014/main" id="{41F71EE6-E8F4-9245-AF13-71D782B140C5}"/>
              </a:ext>
            </a:extLst>
          </p:cNvPr>
          <p:cNvSpPr/>
          <p:nvPr/>
        </p:nvSpPr>
        <p:spPr>
          <a:xfrm>
            <a:off x="17815438" y="8625446"/>
            <a:ext cx="3551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97" name="Rectangle 40">
            <a:extLst>
              <a:ext uri="{FF2B5EF4-FFF2-40B4-BE49-F238E27FC236}">
                <a16:creationId xmlns:a16="http://schemas.microsoft.com/office/drawing/2014/main" id="{B582789F-B452-8C4A-ACB6-8A95A15FFB0D}"/>
              </a:ext>
            </a:extLst>
          </p:cNvPr>
          <p:cNvSpPr/>
          <p:nvPr/>
        </p:nvSpPr>
        <p:spPr>
          <a:xfrm>
            <a:off x="2730977" y="7871596"/>
            <a:ext cx="4171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23%.</a:t>
            </a:r>
          </a:p>
        </p:txBody>
      </p:sp>
      <p:sp>
        <p:nvSpPr>
          <p:cNvPr id="98" name="Rectangle 40">
            <a:extLst>
              <a:ext uri="{FF2B5EF4-FFF2-40B4-BE49-F238E27FC236}">
                <a16:creationId xmlns:a16="http://schemas.microsoft.com/office/drawing/2014/main" id="{A669D719-DC99-C54D-8E56-51FFA80C8FC5}"/>
              </a:ext>
            </a:extLst>
          </p:cNvPr>
          <p:cNvSpPr/>
          <p:nvPr/>
        </p:nvSpPr>
        <p:spPr>
          <a:xfrm>
            <a:off x="10103059" y="7871596"/>
            <a:ext cx="4171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70%.</a:t>
            </a:r>
          </a:p>
        </p:txBody>
      </p:sp>
      <p:sp>
        <p:nvSpPr>
          <p:cNvPr id="99" name="Rectangle 40">
            <a:extLst>
              <a:ext uri="{FF2B5EF4-FFF2-40B4-BE49-F238E27FC236}">
                <a16:creationId xmlns:a16="http://schemas.microsoft.com/office/drawing/2014/main" id="{5BD5A663-8964-B54D-9A4D-640614E3A824}"/>
              </a:ext>
            </a:extLst>
          </p:cNvPr>
          <p:cNvSpPr/>
          <p:nvPr/>
        </p:nvSpPr>
        <p:spPr>
          <a:xfrm>
            <a:off x="17621572" y="7871596"/>
            <a:ext cx="4171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50%.</a:t>
            </a:r>
          </a:p>
        </p:txBody>
      </p:sp>
    </p:spTree>
    <p:extLst>
      <p:ext uri="{BB962C8B-B14F-4D97-AF65-F5344CB8AC3E}">
        <p14:creationId xmlns:p14="http://schemas.microsoft.com/office/powerpoint/2010/main" val="141061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FFC0225-5C08-9E40-8E73-5DE1144C3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947616"/>
              </p:ext>
            </p:extLst>
          </p:nvPr>
        </p:nvGraphicFramePr>
        <p:xfrm>
          <a:off x="1342832" y="5203146"/>
          <a:ext cx="8437272" cy="7097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FFB7996-E0EA-254D-901C-3EC944D01DEC}"/>
              </a:ext>
            </a:extLst>
          </p:cNvPr>
          <p:cNvGrpSpPr/>
          <p:nvPr/>
        </p:nvGrpSpPr>
        <p:grpSpPr>
          <a:xfrm>
            <a:off x="9780104" y="7002829"/>
            <a:ext cx="6512449" cy="3497872"/>
            <a:chOff x="2005759" y="4799112"/>
            <a:chExt cx="6512449" cy="34978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69C2E9-7978-3147-ABD5-AD732013EEF3}"/>
                </a:ext>
              </a:extLst>
            </p:cNvPr>
            <p:cNvGrpSpPr/>
            <p:nvPr/>
          </p:nvGrpSpPr>
          <p:grpSpPr>
            <a:xfrm>
              <a:off x="2005759" y="4799112"/>
              <a:ext cx="1500348" cy="1500346"/>
              <a:chOff x="14311688" y="4300325"/>
              <a:chExt cx="1500348" cy="15003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EC3BF75-DD59-2A42-BEF8-98A24C49A3A5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526657-A8F5-B944-94A0-BEDA06DDDFEE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31BE1B-606E-7249-8EE9-6D621528B52B}"/>
                </a:ext>
              </a:extLst>
            </p:cNvPr>
            <p:cNvSpPr txBox="1"/>
            <p:nvPr/>
          </p:nvSpPr>
          <p:spPr>
            <a:xfrm>
              <a:off x="3856910" y="4978684"/>
              <a:ext cx="46612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CA91A7-FF76-0447-A536-8469920F1FA9}"/>
                </a:ext>
              </a:extLst>
            </p:cNvPr>
            <p:cNvGrpSpPr/>
            <p:nvPr/>
          </p:nvGrpSpPr>
          <p:grpSpPr>
            <a:xfrm>
              <a:off x="2005759" y="6796638"/>
              <a:ext cx="1500348" cy="1500346"/>
              <a:chOff x="14311688" y="4300325"/>
              <a:chExt cx="1500348" cy="150034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1F865BF-0CEF-0C4D-9DC4-6AF5361C8E90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A72F69-66F2-EB4A-AC56-6C1B199EA6A7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1D9C04-4B21-E541-8A29-32D42ED7AFFC}"/>
                </a:ext>
              </a:extLst>
            </p:cNvPr>
            <p:cNvSpPr txBox="1"/>
            <p:nvPr/>
          </p:nvSpPr>
          <p:spPr>
            <a:xfrm>
              <a:off x="3856910" y="6976210"/>
              <a:ext cx="46612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3466AA-FA28-C443-B03F-498B154E83D2}"/>
              </a:ext>
            </a:extLst>
          </p:cNvPr>
          <p:cNvGrpSpPr/>
          <p:nvPr/>
        </p:nvGrpSpPr>
        <p:grpSpPr>
          <a:xfrm>
            <a:off x="16643356" y="7002829"/>
            <a:ext cx="6512449" cy="3497872"/>
            <a:chOff x="2005759" y="4799112"/>
            <a:chExt cx="6512449" cy="349787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9396F6C-5E29-9243-8A0B-70505A240645}"/>
                </a:ext>
              </a:extLst>
            </p:cNvPr>
            <p:cNvGrpSpPr/>
            <p:nvPr/>
          </p:nvGrpSpPr>
          <p:grpSpPr>
            <a:xfrm>
              <a:off x="2005759" y="4799112"/>
              <a:ext cx="1500348" cy="1500346"/>
              <a:chOff x="14311688" y="4300325"/>
              <a:chExt cx="1500348" cy="15003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F88C50E-61EA-7142-9E41-1530EAFD6E6A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67920E-DACF-7E4E-A907-F3FED66EF7C2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62AF24-5BFC-7746-A3A1-56274E4FEF1E}"/>
                </a:ext>
              </a:extLst>
            </p:cNvPr>
            <p:cNvSpPr txBox="1"/>
            <p:nvPr/>
          </p:nvSpPr>
          <p:spPr>
            <a:xfrm>
              <a:off x="3856910" y="4978684"/>
              <a:ext cx="466129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C2A6C89-9908-4E4C-960C-20C67E288042}"/>
                </a:ext>
              </a:extLst>
            </p:cNvPr>
            <p:cNvGrpSpPr/>
            <p:nvPr/>
          </p:nvGrpSpPr>
          <p:grpSpPr>
            <a:xfrm>
              <a:off x="2005759" y="6796638"/>
              <a:ext cx="1500348" cy="1500346"/>
              <a:chOff x="14311688" y="4300325"/>
              <a:chExt cx="1500348" cy="150034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AC9E9AE-8091-0D4D-AEE5-17283D3BE997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ADEA39-8F77-DD43-B7FE-948090331D27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CE72F1-3267-424B-AF43-860DF6A82127}"/>
                </a:ext>
              </a:extLst>
            </p:cNvPr>
            <p:cNvSpPr txBox="1"/>
            <p:nvPr/>
          </p:nvSpPr>
          <p:spPr>
            <a:xfrm>
              <a:off x="3856910" y="6976210"/>
              <a:ext cx="466129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20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F3A832"/>
      </a:accent1>
      <a:accent2>
        <a:srgbClr val="2AD7E4"/>
      </a:accent2>
      <a:accent3>
        <a:srgbClr val="F73945"/>
      </a:accent3>
      <a:accent4>
        <a:srgbClr val="365992"/>
      </a:accent4>
      <a:accent5>
        <a:srgbClr val="75DF79"/>
      </a:accent5>
      <a:accent6>
        <a:srgbClr val="10132D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99756</TotalTime>
  <Words>494</Words>
  <Application>Microsoft Macintosh PowerPoint</Application>
  <PresentationFormat>Custom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17797</cp:revision>
  <dcterms:created xsi:type="dcterms:W3CDTF">2014-11-12T21:47:38Z</dcterms:created>
  <dcterms:modified xsi:type="dcterms:W3CDTF">2019-12-06T19:45:43Z</dcterms:modified>
  <cp:category/>
</cp:coreProperties>
</file>