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01" r:id="rId2"/>
    <p:sldId id="4399" r:id="rId3"/>
    <p:sldId id="4400" r:id="rId4"/>
    <p:sldId id="4397" r:id="rId5"/>
    <p:sldId id="4396" r:id="rId6"/>
    <p:sldId id="4398" r:id="rId7"/>
    <p:sldId id="4402" r:id="rId8"/>
    <p:sldId id="440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1" autoAdjust="0"/>
    <p:restoredTop sz="38338" autoAdjust="0"/>
  </p:normalViewPr>
  <p:slideViewPr>
    <p:cSldViewPr snapToGrid="0" snapToObjects="1">
      <p:cViewPr>
        <p:scale>
          <a:sx n="34" d="100"/>
          <a:sy n="34" d="100"/>
        </p:scale>
        <p:origin x="1056" y="112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84-5449-B0A6-73516E5E658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84-5449-B0A6-73516E5E65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84-5449-B0A6-73516E5E658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84-5449-B0A6-73516E5E658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6-384C-9560-E2715D316DC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6-384C-9560-E2715D316D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6-384C-9560-E2715D316DC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56-384C-9560-E2715D316DC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BF-554D-B766-E3FBD8FD6C8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2BF-554D-B766-E3FBD8FD6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2BF-554D-B766-E3FBD8FD6C8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BF-554D-B766-E3FBD8FD6C8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17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29-C74B-99A3-FB3BF67FF7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29-C74B-99A3-FB3BF67FF7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29-C74B-99A3-FB3BF67FF7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29-C74B-99A3-FB3BF67FF7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2.7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29-C74B-99A3-FB3BF67FF72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B-5147-AEE2-BD72286BAC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B-5147-AEE2-BD72286BAC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B-5147-AEE2-BD72286BAC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B-5147-AEE2-BD72286BAC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2.7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B-5147-AEE2-BD72286BAC2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71-D74E-9F8B-D2B68330A8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71-D74E-9F8B-D2B68330A8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71-D74E-9F8B-D2B68330A8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71-D74E-9F8B-D2B68330A8E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71-D74E-9F8B-D2B68330A8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71-D74E-9F8B-D2B68330A8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71-D74E-9F8B-D2B68330A8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1.8</c:v>
                </c:pt>
                <c:pt idx="2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71-D74E-9F8B-D2B68330A8E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35-0645-B0C6-75CDD8BEB68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35-0645-B0C6-75CDD8BEB6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35-0645-B0C6-75CDD8BEB68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35-0645-B0C6-75CDD8BEB68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17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84-5449-B0A6-73516E5E658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84-5449-B0A6-73516E5E65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84-5449-B0A6-73516E5E658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84-5449-B0A6-73516E5E658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84-5449-B0A6-73516E5E658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84-5449-B0A6-73516E5E65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84-5449-B0A6-73516E5E658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84-5449-B0A6-73516E5E658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D7-DC46-AA40-5B56810685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D7-DC46-AA40-5B56810685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D7-DC46-AA40-5B56810685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D7-DC46-AA40-5B56810685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2.7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D7-DC46-AA40-5B568106855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4C-7E43-AA26-C60605FEE59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4C-7E43-AA26-C60605FEE5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64C-7E43-AA26-C60605FEE59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4C-7E43-AA26-C60605FEE59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4-0946-BBA1-5FDEF00BBAD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64-0946-BBA1-5FDEF00BBA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4-0946-BBA1-5FDEF00BBAD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64-0946-BBA1-5FDEF00BBAD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3-3F4A-8A83-CD5DB5864F0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C3-3F4A-8A83-CD5DB5864F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C3-3F4A-8A83-CD5DB5864F0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C3-3F4A-8A83-CD5DB5864F0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168-7B40-AEAA-EA79E92B9F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168-7B40-AEAA-EA79E92B9F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168-7B40-AEAA-EA79E92B9F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168-7B40-AEAA-EA79E92B9F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2.7</c:v>
                </c:pt>
                <c:pt idx="1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68-7B40-AEAA-EA79E92B9FE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CCE66-09B9-A84D-B197-1F3FC115798F}"/>
              </a:ext>
            </a:extLst>
          </p:cNvPr>
          <p:cNvGrpSpPr/>
          <p:nvPr/>
        </p:nvGrpSpPr>
        <p:grpSpPr>
          <a:xfrm>
            <a:off x="8820736" y="7134633"/>
            <a:ext cx="2954807" cy="2770077"/>
            <a:chOff x="9422545" y="6006229"/>
            <a:chExt cx="3446788" cy="323129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1EF019-0A1B-B54E-BCAC-02F3A5203DF1}"/>
                </a:ext>
              </a:extLst>
            </p:cNvPr>
            <p:cNvSpPr/>
            <p:nvPr/>
          </p:nvSpPr>
          <p:spPr>
            <a:xfrm>
              <a:off x="9646850" y="6136264"/>
              <a:ext cx="2998175" cy="29981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7A030F5D-DE6F-AE49-B7A7-802DABB95F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3683831"/>
                </p:ext>
              </p:extLst>
            </p:nvPr>
          </p:nvGraphicFramePr>
          <p:xfrm>
            <a:off x="9422545" y="6006229"/>
            <a:ext cx="3446788" cy="32312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ADFE3C-3B78-D640-9226-E0511B2EDD66}"/>
                </a:ext>
              </a:extLst>
            </p:cNvPr>
            <p:cNvSpPr txBox="1"/>
            <p:nvPr/>
          </p:nvSpPr>
          <p:spPr>
            <a:xfrm>
              <a:off x="10126336" y="7266787"/>
              <a:ext cx="2039204" cy="7539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0A0C6D-8D94-EE4D-89DD-389065A1C7D9}"/>
              </a:ext>
            </a:extLst>
          </p:cNvPr>
          <p:cNvGrpSpPr/>
          <p:nvPr/>
        </p:nvGrpSpPr>
        <p:grpSpPr>
          <a:xfrm>
            <a:off x="12602105" y="7134633"/>
            <a:ext cx="2954807" cy="2770077"/>
            <a:chOff x="13833519" y="6006229"/>
            <a:chExt cx="3446788" cy="3231299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4A505B62-09FC-B34B-AD76-7E41BDFB14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249742"/>
                </p:ext>
              </p:extLst>
            </p:nvPr>
          </p:nvGraphicFramePr>
          <p:xfrm>
            <a:off x="13833519" y="6006229"/>
            <a:ext cx="3446788" cy="32312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A13602-AB35-024F-926C-61D024E05C8C}"/>
                </a:ext>
              </a:extLst>
            </p:cNvPr>
            <p:cNvSpPr txBox="1"/>
            <p:nvPr/>
          </p:nvSpPr>
          <p:spPr>
            <a:xfrm>
              <a:off x="14537309" y="7267939"/>
              <a:ext cx="2039204" cy="7539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45%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67D3D6-1E92-D74F-A656-CCEBF2697131}"/>
              </a:ext>
            </a:extLst>
          </p:cNvPr>
          <p:cNvGrpSpPr/>
          <p:nvPr/>
        </p:nvGrpSpPr>
        <p:grpSpPr>
          <a:xfrm>
            <a:off x="10768565" y="9488825"/>
            <a:ext cx="2954807" cy="2770077"/>
            <a:chOff x="9422545" y="6006229"/>
            <a:chExt cx="3446788" cy="323129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E439801-3FEF-C842-8F4F-14AAB5C75759}"/>
                </a:ext>
              </a:extLst>
            </p:cNvPr>
            <p:cNvSpPr/>
            <p:nvPr/>
          </p:nvSpPr>
          <p:spPr>
            <a:xfrm>
              <a:off x="9646850" y="6136264"/>
              <a:ext cx="2998175" cy="29981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7069E49D-DE2B-5940-95D3-27378E88FB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8679104"/>
                </p:ext>
              </p:extLst>
            </p:nvPr>
          </p:nvGraphicFramePr>
          <p:xfrm>
            <a:off x="9422545" y="6006229"/>
            <a:ext cx="3446788" cy="32312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C71197-EF32-FD4E-B437-388277A25978}"/>
                </a:ext>
              </a:extLst>
            </p:cNvPr>
            <p:cNvSpPr txBox="1"/>
            <p:nvPr/>
          </p:nvSpPr>
          <p:spPr>
            <a:xfrm>
              <a:off x="10126336" y="7266787"/>
              <a:ext cx="2039204" cy="7539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CF9B4B-52B3-244A-BAEF-CC762C075647}"/>
              </a:ext>
            </a:extLst>
          </p:cNvPr>
          <p:cNvGrpSpPr/>
          <p:nvPr/>
        </p:nvGrpSpPr>
        <p:grpSpPr>
          <a:xfrm>
            <a:off x="10768565" y="4780440"/>
            <a:ext cx="2954807" cy="2770077"/>
            <a:chOff x="9422545" y="6006229"/>
            <a:chExt cx="3446788" cy="32312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FDAE079-2FCA-B447-BDAD-BEEA43902881}"/>
                </a:ext>
              </a:extLst>
            </p:cNvPr>
            <p:cNvSpPr/>
            <p:nvPr/>
          </p:nvSpPr>
          <p:spPr>
            <a:xfrm>
              <a:off x="9646850" y="6136264"/>
              <a:ext cx="2998175" cy="29981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5C484479-8B11-1948-90C9-C2002500E8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35463501"/>
                </p:ext>
              </p:extLst>
            </p:nvPr>
          </p:nvGraphicFramePr>
          <p:xfrm>
            <a:off x="9422545" y="6006229"/>
            <a:ext cx="3446788" cy="32312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E58B6E-C003-364D-9020-49DED66C913A}"/>
                </a:ext>
              </a:extLst>
            </p:cNvPr>
            <p:cNvSpPr txBox="1"/>
            <p:nvPr/>
          </p:nvSpPr>
          <p:spPr>
            <a:xfrm>
              <a:off x="10126336" y="7266787"/>
              <a:ext cx="2039204" cy="7539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1A0334-E516-584C-8B05-DE5A11D952AE}"/>
              </a:ext>
            </a:extLst>
          </p:cNvPr>
          <p:cNvGrpSpPr/>
          <p:nvPr/>
        </p:nvGrpSpPr>
        <p:grpSpPr>
          <a:xfrm>
            <a:off x="15754895" y="5488369"/>
            <a:ext cx="6314328" cy="6402783"/>
            <a:chOff x="15754895" y="5488369"/>
            <a:chExt cx="6314328" cy="640278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22C7BF-6EBA-B74B-BDE2-3CEC6889D647}"/>
                </a:ext>
              </a:extLst>
            </p:cNvPr>
            <p:cNvGrpSpPr/>
            <p:nvPr/>
          </p:nvGrpSpPr>
          <p:grpSpPr>
            <a:xfrm>
              <a:off x="15754895" y="5488369"/>
              <a:ext cx="6314327" cy="1354217"/>
              <a:chOff x="16086654" y="5380673"/>
              <a:chExt cx="6314327" cy="1354217"/>
            </a:xfrm>
          </p:grpSpPr>
          <p:sp>
            <p:nvSpPr>
              <p:cNvPr id="45" name="CuadroTexto 351">
                <a:extLst>
                  <a:ext uri="{FF2B5EF4-FFF2-40B4-BE49-F238E27FC236}">
                    <a16:creationId xmlns:a16="http://schemas.microsoft.com/office/drawing/2014/main" id="{65DE7C01-9ECD-B848-96CF-FB2D7CB70212}"/>
                  </a:ext>
                </a:extLst>
              </p:cNvPr>
              <p:cNvSpPr txBox="1"/>
              <p:nvPr/>
            </p:nvSpPr>
            <p:spPr>
              <a:xfrm>
                <a:off x="16086654" y="5903893"/>
                <a:ext cx="6314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46" name="CuadroTexto 395">
                <a:extLst>
                  <a:ext uri="{FF2B5EF4-FFF2-40B4-BE49-F238E27FC236}">
                    <a16:creationId xmlns:a16="http://schemas.microsoft.com/office/drawing/2014/main" id="{4CC029FB-1773-DC4C-87E7-63674488345B}"/>
                  </a:ext>
                </a:extLst>
              </p:cNvPr>
              <p:cNvSpPr txBox="1"/>
              <p:nvPr/>
            </p:nvSpPr>
            <p:spPr>
              <a:xfrm flipH="1">
                <a:off x="16149566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53DEAE7-E53E-3A47-80FE-3DE286AA42B4}"/>
                </a:ext>
              </a:extLst>
            </p:cNvPr>
            <p:cNvGrpSpPr/>
            <p:nvPr/>
          </p:nvGrpSpPr>
          <p:grpSpPr>
            <a:xfrm>
              <a:off x="15754896" y="10536935"/>
              <a:ext cx="6314327" cy="1354217"/>
              <a:chOff x="16086654" y="5380673"/>
              <a:chExt cx="6314327" cy="1354217"/>
            </a:xfrm>
          </p:grpSpPr>
          <p:sp>
            <p:nvSpPr>
              <p:cNvPr id="48" name="CuadroTexto 351">
                <a:extLst>
                  <a:ext uri="{FF2B5EF4-FFF2-40B4-BE49-F238E27FC236}">
                    <a16:creationId xmlns:a16="http://schemas.microsoft.com/office/drawing/2014/main" id="{23523DF0-3589-6A45-93E3-6F6FDC7B5035}"/>
                  </a:ext>
                </a:extLst>
              </p:cNvPr>
              <p:cNvSpPr txBox="1"/>
              <p:nvPr/>
            </p:nvSpPr>
            <p:spPr>
              <a:xfrm>
                <a:off x="16086654" y="5903893"/>
                <a:ext cx="6314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C81192AE-33AE-B649-A4A5-C9F1153BEF20}"/>
                  </a:ext>
                </a:extLst>
              </p:cNvPr>
              <p:cNvSpPr txBox="1"/>
              <p:nvPr/>
            </p:nvSpPr>
            <p:spPr>
              <a:xfrm flipH="1">
                <a:off x="16149566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824562-BAB1-2645-A578-E52FF37A3A83}"/>
              </a:ext>
            </a:extLst>
          </p:cNvPr>
          <p:cNvGrpSpPr/>
          <p:nvPr/>
        </p:nvGrpSpPr>
        <p:grpSpPr>
          <a:xfrm flipH="1">
            <a:off x="2400198" y="5488369"/>
            <a:ext cx="6314327" cy="1354217"/>
            <a:chOff x="16086654" y="5380673"/>
            <a:chExt cx="6314327" cy="1354217"/>
          </a:xfrm>
        </p:grpSpPr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ABB71C40-88D8-D14B-BC03-56EE06A62F27}"/>
                </a:ext>
              </a:extLst>
            </p:cNvPr>
            <p:cNvSpPr txBox="1"/>
            <p:nvPr/>
          </p:nvSpPr>
          <p:spPr>
            <a:xfrm>
              <a:off x="16086654" y="5903893"/>
              <a:ext cx="6314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66E33E71-3D09-6447-9D80-C85BB2E6B731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65440E-B83E-0A42-A62F-D6269B1457FF}"/>
              </a:ext>
            </a:extLst>
          </p:cNvPr>
          <p:cNvGrpSpPr/>
          <p:nvPr/>
        </p:nvGrpSpPr>
        <p:grpSpPr>
          <a:xfrm flipH="1">
            <a:off x="2400197" y="10536935"/>
            <a:ext cx="6314327" cy="1354217"/>
            <a:chOff x="16086654" y="5380673"/>
            <a:chExt cx="6314327" cy="1354217"/>
          </a:xfrm>
        </p:grpSpPr>
        <p:sp>
          <p:nvSpPr>
            <p:cNvPr id="53" name="CuadroTexto 351">
              <a:extLst>
                <a:ext uri="{FF2B5EF4-FFF2-40B4-BE49-F238E27FC236}">
                  <a16:creationId xmlns:a16="http://schemas.microsoft.com/office/drawing/2014/main" id="{6B9B3CE2-32B5-C54E-82FE-8FC22756E442}"/>
                </a:ext>
              </a:extLst>
            </p:cNvPr>
            <p:cNvSpPr txBox="1"/>
            <p:nvPr/>
          </p:nvSpPr>
          <p:spPr>
            <a:xfrm>
              <a:off x="16086654" y="5903893"/>
              <a:ext cx="6314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2072D8F6-F3EB-0E4D-B8EB-8D27C77EAD36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55F1017-06BB-5349-8BA3-F49392CBBFFE}"/>
              </a:ext>
            </a:extLst>
          </p:cNvPr>
          <p:cNvSpPr/>
          <p:nvPr/>
        </p:nvSpPr>
        <p:spPr>
          <a:xfrm>
            <a:off x="8902308" y="5672242"/>
            <a:ext cx="261610" cy="2616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FE3B4A8-ADB5-5742-9D2B-80887522FD73}"/>
              </a:ext>
            </a:extLst>
          </p:cNvPr>
          <p:cNvSpPr/>
          <p:nvPr/>
        </p:nvSpPr>
        <p:spPr>
          <a:xfrm>
            <a:off x="8902308" y="10687154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64E285-A692-A24C-88C5-BA4962C06834}"/>
              </a:ext>
            </a:extLst>
          </p:cNvPr>
          <p:cNvSpPr/>
          <p:nvPr/>
        </p:nvSpPr>
        <p:spPr>
          <a:xfrm>
            <a:off x="15358214" y="5672242"/>
            <a:ext cx="261610" cy="2616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79885A1-62B6-644D-AF15-3FA88426ECBC}"/>
              </a:ext>
            </a:extLst>
          </p:cNvPr>
          <p:cNvSpPr/>
          <p:nvPr/>
        </p:nvSpPr>
        <p:spPr>
          <a:xfrm>
            <a:off x="15358214" y="10687154"/>
            <a:ext cx="261610" cy="2616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DC982D6-D03A-2546-A62C-A3C9522A5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660294"/>
              </p:ext>
            </p:extLst>
          </p:nvPr>
        </p:nvGraphicFramePr>
        <p:xfrm>
          <a:off x="8649011" y="5222894"/>
          <a:ext cx="7079628" cy="7122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4B714797-F5DC-1746-B223-C27CB47A7874}"/>
              </a:ext>
            </a:extLst>
          </p:cNvPr>
          <p:cNvSpPr/>
          <p:nvPr/>
        </p:nvSpPr>
        <p:spPr>
          <a:xfrm>
            <a:off x="16992141" y="7117190"/>
            <a:ext cx="1349580" cy="13495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A3B178-2045-CE45-802A-293367E51C3A}"/>
              </a:ext>
            </a:extLst>
          </p:cNvPr>
          <p:cNvSpPr/>
          <p:nvPr/>
        </p:nvSpPr>
        <p:spPr>
          <a:xfrm>
            <a:off x="16992141" y="9101315"/>
            <a:ext cx="1349580" cy="13495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o 298">
            <a:extLst>
              <a:ext uri="{FF2B5EF4-FFF2-40B4-BE49-F238E27FC236}">
                <a16:creationId xmlns:a16="http://schemas.microsoft.com/office/drawing/2014/main" id="{EF0D9955-EA69-2741-A2A5-3DAB65F2BD1A}"/>
              </a:ext>
            </a:extLst>
          </p:cNvPr>
          <p:cNvGrpSpPr/>
          <p:nvPr/>
        </p:nvGrpSpPr>
        <p:grpSpPr>
          <a:xfrm>
            <a:off x="18589195" y="7117190"/>
            <a:ext cx="3569803" cy="1319238"/>
            <a:chOff x="4247967" y="10692157"/>
            <a:chExt cx="4236804" cy="131923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5E495045-BA92-5848-BC2A-8F366C9863C9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" name="Rectangle 40">
              <a:extLst>
                <a:ext uri="{FF2B5EF4-FFF2-40B4-BE49-F238E27FC236}">
                  <a16:creationId xmlns:a16="http://schemas.microsoft.com/office/drawing/2014/main" id="{F9469078-66DA-484F-AA03-E8997EC6449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upo 304">
            <a:extLst>
              <a:ext uri="{FF2B5EF4-FFF2-40B4-BE49-F238E27FC236}">
                <a16:creationId xmlns:a16="http://schemas.microsoft.com/office/drawing/2014/main" id="{4A5AFDD6-72A1-1648-B7D6-415301F12174}"/>
              </a:ext>
            </a:extLst>
          </p:cNvPr>
          <p:cNvGrpSpPr/>
          <p:nvPr/>
        </p:nvGrpSpPr>
        <p:grpSpPr>
          <a:xfrm>
            <a:off x="18585251" y="9116485"/>
            <a:ext cx="3569803" cy="1319238"/>
            <a:chOff x="4247967" y="10692157"/>
            <a:chExt cx="4236804" cy="131923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45439E4E-7C33-B645-8D29-3B96DD1E3F83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id="{0469CE92-D614-0144-941B-37133917291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C95181-775F-2441-B56E-7E48DB78673D}"/>
              </a:ext>
            </a:extLst>
          </p:cNvPr>
          <p:cNvGrpSpPr/>
          <p:nvPr/>
        </p:nvGrpSpPr>
        <p:grpSpPr>
          <a:xfrm>
            <a:off x="17385140" y="7511329"/>
            <a:ext cx="617322" cy="617322"/>
            <a:chOff x="11871756" y="6902349"/>
            <a:chExt cx="617322" cy="617322"/>
          </a:xfrm>
        </p:grpSpPr>
        <p:sp>
          <p:nvSpPr>
            <p:cNvPr id="48" name="Freeform 228">
              <a:extLst>
                <a:ext uri="{FF2B5EF4-FFF2-40B4-BE49-F238E27FC236}">
                  <a16:creationId xmlns:a16="http://schemas.microsoft.com/office/drawing/2014/main" id="{70CC123E-2ED3-3D42-B970-BEC5026C0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9944" y="7470677"/>
              <a:ext cx="436043" cy="48994"/>
            </a:xfrm>
            <a:custGeom>
              <a:avLst/>
              <a:gdLst>
                <a:gd name="T0" fmla="*/ 393 w 394"/>
                <a:gd name="T1" fmla="*/ 44 h 45"/>
                <a:gd name="T2" fmla="*/ 0 w 394"/>
                <a:gd name="T3" fmla="*/ 44 h 45"/>
                <a:gd name="T4" fmla="*/ 0 w 394"/>
                <a:gd name="T5" fmla="*/ 0 h 45"/>
                <a:gd name="T6" fmla="*/ 393 w 394"/>
                <a:gd name="T7" fmla="*/ 0 h 45"/>
                <a:gd name="T8" fmla="*/ 393 w 394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45">
                  <a:moveTo>
                    <a:pt x="393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229">
              <a:extLst>
                <a:ext uri="{FF2B5EF4-FFF2-40B4-BE49-F238E27FC236}">
                  <a16:creationId xmlns:a16="http://schemas.microsoft.com/office/drawing/2014/main" id="{CEED776A-C33F-214A-945B-B44A5CAC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756" y="6902349"/>
              <a:ext cx="617322" cy="617322"/>
            </a:xfrm>
            <a:custGeom>
              <a:avLst/>
              <a:gdLst>
                <a:gd name="T0" fmla="*/ 473 w 555"/>
                <a:gd name="T1" fmla="*/ 553 h 554"/>
                <a:gd name="T2" fmla="*/ 473 w 555"/>
                <a:gd name="T3" fmla="*/ 553 h 554"/>
                <a:gd name="T4" fmla="*/ 473 w 555"/>
                <a:gd name="T5" fmla="*/ 509 h 554"/>
                <a:gd name="T6" fmla="*/ 500 w 555"/>
                <a:gd name="T7" fmla="*/ 482 h 554"/>
                <a:gd name="T8" fmla="*/ 500 w 555"/>
                <a:gd name="T9" fmla="*/ 437 h 554"/>
                <a:gd name="T10" fmla="*/ 178 w 555"/>
                <a:gd name="T11" fmla="*/ 437 h 554"/>
                <a:gd name="T12" fmla="*/ 178 w 555"/>
                <a:gd name="T13" fmla="*/ 464 h 554"/>
                <a:gd name="T14" fmla="*/ 89 w 555"/>
                <a:gd name="T15" fmla="*/ 553 h 554"/>
                <a:gd name="T16" fmla="*/ 0 w 555"/>
                <a:gd name="T17" fmla="*/ 464 h 554"/>
                <a:gd name="T18" fmla="*/ 0 w 555"/>
                <a:gd name="T19" fmla="*/ 44 h 554"/>
                <a:gd name="T20" fmla="*/ 44 w 555"/>
                <a:gd name="T21" fmla="*/ 0 h 554"/>
                <a:gd name="T22" fmla="*/ 429 w 555"/>
                <a:gd name="T23" fmla="*/ 0 h 554"/>
                <a:gd name="T24" fmla="*/ 464 w 555"/>
                <a:gd name="T25" fmla="*/ 44 h 554"/>
                <a:gd name="T26" fmla="*/ 464 w 555"/>
                <a:gd name="T27" fmla="*/ 384 h 554"/>
                <a:gd name="T28" fmla="*/ 527 w 555"/>
                <a:gd name="T29" fmla="*/ 384 h 554"/>
                <a:gd name="T30" fmla="*/ 554 w 555"/>
                <a:gd name="T31" fmla="*/ 411 h 554"/>
                <a:gd name="T32" fmla="*/ 554 w 555"/>
                <a:gd name="T33" fmla="*/ 482 h 554"/>
                <a:gd name="T34" fmla="*/ 473 w 555"/>
                <a:gd name="T35" fmla="*/ 553 h 554"/>
                <a:gd name="T36" fmla="*/ 54 w 555"/>
                <a:gd name="T37" fmla="*/ 53 h 554"/>
                <a:gd name="T38" fmla="*/ 54 w 555"/>
                <a:gd name="T39" fmla="*/ 53 h 554"/>
                <a:gd name="T40" fmla="*/ 54 w 555"/>
                <a:gd name="T41" fmla="*/ 464 h 554"/>
                <a:gd name="T42" fmla="*/ 89 w 555"/>
                <a:gd name="T43" fmla="*/ 509 h 554"/>
                <a:gd name="T44" fmla="*/ 134 w 555"/>
                <a:gd name="T45" fmla="*/ 464 h 554"/>
                <a:gd name="T46" fmla="*/ 134 w 555"/>
                <a:gd name="T47" fmla="*/ 411 h 554"/>
                <a:gd name="T48" fmla="*/ 152 w 555"/>
                <a:gd name="T49" fmla="*/ 384 h 554"/>
                <a:gd name="T50" fmla="*/ 420 w 555"/>
                <a:gd name="T51" fmla="*/ 384 h 554"/>
                <a:gd name="T52" fmla="*/ 420 w 555"/>
                <a:gd name="T53" fmla="*/ 53 h 554"/>
                <a:gd name="T54" fmla="*/ 54 w 555"/>
                <a:gd name="T55" fmla="*/ 5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5" h="554">
                  <a:moveTo>
                    <a:pt x="473" y="553"/>
                  </a:moveTo>
                  <a:lnTo>
                    <a:pt x="473" y="553"/>
                  </a:lnTo>
                  <a:cubicBezTo>
                    <a:pt x="473" y="509"/>
                    <a:pt x="473" y="509"/>
                    <a:pt x="473" y="509"/>
                  </a:cubicBezTo>
                  <a:cubicBezTo>
                    <a:pt x="491" y="509"/>
                    <a:pt x="500" y="491"/>
                    <a:pt x="500" y="482"/>
                  </a:cubicBezTo>
                  <a:cubicBezTo>
                    <a:pt x="500" y="437"/>
                    <a:pt x="500" y="437"/>
                    <a:pt x="500" y="437"/>
                  </a:cubicBezTo>
                  <a:cubicBezTo>
                    <a:pt x="178" y="437"/>
                    <a:pt x="178" y="437"/>
                    <a:pt x="178" y="437"/>
                  </a:cubicBezTo>
                  <a:cubicBezTo>
                    <a:pt x="178" y="464"/>
                    <a:pt x="178" y="464"/>
                    <a:pt x="178" y="464"/>
                  </a:cubicBezTo>
                  <a:cubicBezTo>
                    <a:pt x="178" y="518"/>
                    <a:pt x="143" y="553"/>
                    <a:pt x="89" y="553"/>
                  </a:cubicBezTo>
                  <a:cubicBezTo>
                    <a:pt x="44" y="553"/>
                    <a:pt x="0" y="518"/>
                    <a:pt x="0" y="46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8"/>
                    <a:pt x="18" y="0"/>
                    <a:pt x="44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47" y="0"/>
                    <a:pt x="464" y="18"/>
                    <a:pt x="464" y="44"/>
                  </a:cubicBezTo>
                  <a:cubicBezTo>
                    <a:pt x="464" y="384"/>
                    <a:pt x="464" y="384"/>
                    <a:pt x="464" y="384"/>
                  </a:cubicBezTo>
                  <a:cubicBezTo>
                    <a:pt x="527" y="384"/>
                    <a:pt x="527" y="384"/>
                    <a:pt x="527" y="384"/>
                  </a:cubicBezTo>
                  <a:cubicBezTo>
                    <a:pt x="536" y="384"/>
                    <a:pt x="554" y="402"/>
                    <a:pt x="554" y="411"/>
                  </a:cubicBezTo>
                  <a:cubicBezTo>
                    <a:pt x="554" y="482"/>
                    <a:pt x="554" y="482"/>
                    <a:pt x="554" y="482"/>
                  </a:cubicBezTo>
                  <a:cubicBezTo>
                    <a:pt x="554" y="518"/>
                    <a:pt x="518" y="553"/>
                    <a:pt x="473" y="553"/>
                  </a:cubicBezTo>
                  <a:close/>
                  <a:moveTo>
                    <a:pt x="54" y="53"/>
                  </a:moveTo>
                  <a:lnTo>
                    <a:pt x="54" y="53"/>
                  </a:lnTo>
                  <a:cubicBezTo>
                    <a:pt x="54" y="464"/>
                    <a:pt x="54" y="464"/>
                    <a:pt x="54" y="464"/>
                  </a:cubicBezTo>
                  <a:cubicBezTo>
                    <a:pt x="54" y="491"/>
                    <a:pt x="71" y="509"/>
                    <a:pt x="89" y="509"/>
                  </a:cubicBezTo>
                  <a:cubicBezTo>
                    <a:pt x="116" y="509"/>
                    <a:pt x="134" y="491"/>
                    <a:pt x="134" y="464"/>
                  </a:cubicBezTo>
                  <a:cubicBezTo>
                    <a:pt x="134" y="411"/>
                    <a:pt x="134" y="411"/>
                    <a:pt x="134" y="411"/>
                  </a:cubicBezTo>
                  <a:cubicBezTo>
                    <a:pt x="134" y="402"/>
                    <a:pt x="143" y="384"/>
                    <a:pt x="152" y="384"/>
                  </a:cubicBezTo>
                  <a:cubicBezTo>
                    <a:pt x="420" y="384"/>
                    <a:pt x="420" y="384"/>
                    <a:pt x="420" y="384"/>
                  </a:cubicBezTo>
                  <a:cubicBezTo>
                    <a:pt x="420" y="53"/>
                    <a:pt x="420" y="53"/>
                    <a:pt x="420" y="53"/>
                  </a:cubicBezTo>
                  <a:lnTo>
                    <a:pt x="5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230">
              <a:extLst>
                <a:ext uri="{FF2B5EF4-FFF2-40B4-BE49-F238E27FC236}">
                  <a16:creationId xmlns:a16="http://schemas.microsoft.com/office/drawing/2014/main" id="{12506C06-CBEF-1F42-B168-E470D0D1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054231"/>
              <a:ext cx="259665" cy="39195"/>
            </a:xfrm>
            <a:custGeom>
              <a:avLst/>
              <a:gdLst>
                <a:gd name="T0" fmla="*/ 214 w 233"/>
                <a:gd name="T1" fmla="*/ 35 h 36"/>
                <a:gd name="T2" fmla="*/ 214 w 233"/>
                <a:gd name="T3" fmla="*/ 35 h 36"/>
                <a:gd name="T4" fmla="*/ 18 w 233"/>
                <a:gd name="T5" fmla="*/ 35 h 36"/>
                <a:gd name="T6" fmla="*/ 0 w 233"/>
                <a:gd name="T7" fmla="*/ 18 h 36"/>
                <a:gd name="T8" fmla="*/ 0 w 233"/>
                <a:gd name="T9" fmla="*/ 18 h 36"/>
                <a:gd name="T10" fmla="*/ 18 w 233"/>
                <a:gd name="T11" fmla="*/ 0 h 36"/>
                <a:gd name="T12" fmla="*/ 214 w 233"/>
                <a:gd name="T13" fmla="*/ 0 h 36"/>
                <a:gd name="T14" fmla="*/ 232 w 233"/>
                <a:gd name="T15" fmla="*/ 18 h 36"/>
                <a:gd name="T16" fmla="*/ 232 w 233"/>
                <a:gd name="T17" fmla="*/ 18 h 36"/>
                <a:gd name="T18" fmla="*/ 214 w 233"/>
                <a:gd name="T1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6">
                  <a:moveTo>
                    <a:pt x="214" y="35"/>
                  </a:moveTo>
                  <a:lnTo>
                    <a:pt x="214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35"/>
                    <a:pt x="0" y="18"/>
                  </a:cubicBezTo>
                  <a:lnTo>
                    <a:pt x="0" y="18"/>
                  </a:lnTo>
                  <a:cubicBezTo>
                    <a:pt x="0" y="8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8"/>
                    <a:pt x="232" y="18"/>
                  </a:cubicBezTo>
                  <a:lnTo>
                    <a:pt x="232" y="18"/>
                  </a:lnTo>
                  <a:cubicBezTo>
                    <a:pt x="232" y="35"/>
                    <a:pt x="223" y="35"/>
                    <a:pt x="214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231">
              <a:extLst>
                <a:ext uri="{FF2B5EF4-FFF2-40B4-BE49-F238E27FC236}">
                  <a16:creationId xmlns:a16="http://schemas.microsoft.com/office/drawing/2014/main" id="{56043138-FBFB-4646-83DE-04B80E28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142420"/>
              <a:ext cx="259665" cy="39195"/>
            </a:xfrm>
            <a:custGeom>
              <a:avLst/>
              <a:gdLst>
                <a:gd name="T0" fmla="*/ 214 w 233"/>
                <a:gd name="T1" fmla="*/ 36 h 37"/>
                <a:gd name="T2" fmla="*/ 214 w 233"/>
                <a:gd name="T3" fmla="*/ 36 h 37"/>
                <a:gd name="T4" fmla="*/ 18 w 233"/>
                <a:gd name="T5" fmla="*/ 36 h 37"/>
                <a:gd name="T6" fmla="*/ 0 w 233"/>
                <a:gd name="T7" fmla="*/ 18 h 37"/>
                <a:gd name="T8" fmla="*/ 0 w 233"/>
                <a:gd name="T9" fmla="*/ 18 h 37"/>
                <a:gd name="T10" fmla="*/ 18 w 233"/>
                <a:gd name="T11" fmla="*/ 0 h 37"/>
                <a:gd name="T12" fmla="*/ 214 w 233"/>
                <a:gd name="T13" fmla="*/ 0 h 37"/>
                <a:gd name="T14" fmla="*/ 232 w 233"/>
                <a:gd name="T15" fmla="*/ 18 h 37"/>
                <a:gd name="T16" fmla="*/ 232 w 233"/>
                <a:gd name="T17" fmla="*/ 18 h 37"/>
                <a:gd name="T18" fmla="*/ 214 w 23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7">
                  <a:moveTo>
                    <a:pt x="214" y="36"/>
                  </a:moveTo>
                  <a:lnTo>
                    <a:pt x="21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9"/>
                    <a:pt x="232" y="18"/>
                  </a:cubicBezTo>
                  <a:lnTo>
                    <a:pt x="232" y="18"/>
                  </a:lnTo>
                  <a:cubicBezTo>
                    <a:pt x="232" y="27"/>
                    <a:pt x="223" y="36"/>
                    <a:pt x="21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232">
              <a:extLst>
                <a:ext uri="{FF2B5EF4-FFF2-40B4-BE49-F238E27FC236}">
                  <a16:creationId xmlns:a16="http://schemas.microsoft.com/office/drawing/2014/main" id="{856182A5-6767-1C43-878D-472749D8B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220810"/>
              <a:ext cx="171477" cy="39195"/>
            </a:xfrm>
            <a:custGeom>
              <a:avLst/>
              <a:gdLst>
                <a:gd name="T0" fmla="*/ 134 w 153"/>
                <a:gd name="T1" fmla="*/ 36 h 37"/>
                <a:gd name="T2" fmla="*/ 134 w 153"/>
                <a:gd name="T3" fmla="*/ 36 h 37"/>
                <a:gd name="T4" fmla="*/ 18 w 153"/>
                <a:gd name="T5" fmla="*/ 36 h 37"/>
                <a:gd name="T6" fmla="*/ 0 w 153"/>
                <a:gd name="T7" fmla="*/ 18 h 37"/>
                <a:gd name="T8" fmla="*/ 0 w 153"/>
                <a:gd name="T9" fmla="*/ 18 h 37"/>
                <a:gd name="T10" fmla="*/ 18 w 153"/>
                <a:gd name="T11" fmla="*/ 0 h 37"/>
                <a:gd name="T12" fmla="*/ 134 w 153"/>
                <a:gd name="T13" fmla="*/ 0 h 37"/>
                <a:gd name="T14" fmla="*/ 152 w 153"/>
                <a:gd name="T15" fmla="*/ 18 h 37"/>
                <a:gd name="T16" fmla="*/ 152 w 153"/>
                <a:gd name="T17" fmla="*/ 18 h 37"/>
                <a:gd name="T18" fmla="*/ 134 w 15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37">
                  <a:moveTo>
                    <a:pt x="134" y="36"/>
                  </a:moveTo>
                  <a:lnTo>
                    <a:pt x="13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10"/>
                    <a:pt x="9" y="0"/>
                    <a:pt x="18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2" y="10"/>
                    <a:pt x="152" y="18"/>
                  </a:cubicBezTo>
                  <a:lnTo>
                    <a:pt x="152" y="18"/>
                  </a:lnTo>
                  <a:cubicBezTo>
                    <a:pt x="152" y="27"/>
                    <a:pt x="143" y="36"/>
                    <a:pt x="13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0C9866A-2494-2E46-9E40-E88570E0F2CC}"/>
              </a:ext>
            </a:extLst>
          </p:cNvPr>
          <p:cNvGrpSpPr/>
          <p:nvPr/>
        </p:nvGrpSpPr>
        <p:grpSpPr>
          <a:xfrm>
            <a:off x="17335062" y="9494277"/>
            <a:ext cx="676114" cy="612423"/>
            <a:chOff x="11852158" y="10054771"/>
            <a:chExt cx="676114" cy="612423"/>
          </a:xfrm>
        </p:grpSpPr>
        <p:sp>
          <p:nvSpPr>
            <p:cNvPr id="54" name="Freeform 233">
              <a:extLst>
                <a:ext uri="{FF2B5EF4-FFF2-40B4-BE49-F238E27FC236}">
                  <a16:creationId xmlns:a16="http://schemas.microsoft.com/office/drawing/2014/main" id="{1AB3C91A-D604-1341-97FB-D4D7DDE9B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8536" y="10054771"/>
              <a:ext cx="171477" cy="181279"/>
            </a:xfrm>
            <a:custGeom>
              <a:avLst/>
              <a:gdLst>
                <a:gd name="T0" fmla="*/ 152 w 153"/>
                <a:gd name="T1" fmla="*/ 161 h 162"/>
                <a:gd name="T2" fmla="*/ 152 w 153"/>
                <a:gd name="T3" fmla="*/ 161 h 162"/>
                <a:gd name="T4" fmla="*/ 71 w 153"/>
                <a:gd name="T5" fmla="*/ 161 h 162"/>
                <a:gd name="T6" fmla="*/ 0 w 153"/>
                <a:gd name="T7" fmla="*/ 89 h 162"/>
                <a:gd name="T8" fmla="*/ 0 w 153"/>
                <a:gd name="T9" fmla="*/ 81 h 162"/>
                <a:gd name="T10" fmla="*/ 80 w 153"/>
                <a:gd name="T11" fmla="*/ 0 h 162"/>
                <a:gd name="T12" fmla="*/ 152 w 153"/>
                <a:gd name="T13" fmla="*/ 72 h 162"/>
                <a:gd name="T14" fmla="*/ 152 w 153"/>
                <a:gd name="T15" fmla="*/ 161 h 162"/>
                <a:gd name="T16" fmla="*/ 80 w 153"/>
                <a:gd name="T17" fmla="*/ 45 h 162"/>
                <a:gd name="T18" fmla="*/ 80 w 153"/>
                <a:gd name="T19" fmla="*/ 45 h 162"/>
                <a:gd name="T20" fmla="*/ 44 w 153"/>
                <a:gd name="T21" fmla="*/ 81 h 162"/>
                <a:gd name="T22" fmla="*/ 44 w 153"/>
                <a:gd name="T23" fmla="*/ 89 h 162"/>
                <a:gd name="T24" fmla="*/ 71 w 153"/>
                <a:gd name="T25" fmla="*/ 116 h 162"/>
                <a:gd name="T26" fmla="*/ 98 w 153"/>
                <a:gd name="T27" fmla="*/ 116 h 162"/>
                <a:gd name="T28" fmla="*/ 98 w 153"/>
                <a:gd name="T29" fmla="*/ 72 h 162"/>
                <a:gd name="T30" fmla="*/ 80 w 153"/>
                <a:gd name="T31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62">
                  <a:moveTo>
                    <a:pt x="152" y="161"/>
                  </a:moveTo>
                  <a:lnTo>
                    <a:pt x="152" y="161"/>
                  </a:lnTo>
                  <a:cubicBezTo>
                    <a:pt x="71" y="161"/>
                    <a:pt x="71" y="161"/>
                    <a:pt x="71" y="161"/>
                  </a:cubicBezTo>
                  <a:cubicBezTo>
                    <a:pt x="35" y="161"/>
                    <a:pt x="0" y="125"/>
                    <a:pt x="0" y="8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5" y="0"/>
                    <a:pt x="80" y="0"/>
                  </a:cubicBezTo>
                  <a:cubicBezTo>
                    <a:pt x="116" y="0"/>
                    <a:pt x="152" y="36"/>
                    <a:pt x="152" y="72"/>
                  </a:cubicBezTo>
                  <a:lnTo>
                    <a:pt x="152" y="161"/>
                  </a:lnTo>
                  <a:close/>
                  <a:moveTo>
                    <a:pt x="80" y="45"/>
                  </a:moveTo>
                  <a:lnTo>
                    <a:pt x="80" y="45"/>
                  </a:lnTo>
                  <a:cubicBezTo>
                    <a:pt x="62" y="45"/>
                    <a:pt x="44" y="63"/>
                    <a:pt x="44" y="81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98"/>
                    <a:pt x="62" y="116"/>
                    <a:pt x="71" y="116"/>
                  </a:cubicBezTo>
                  <a:cubicBezTo>
                    <a:pt x="98" y="116"/>
                    <a:pt x="98" y="116"/>
                    <a:pt x="98" y="116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63"/>
                    <a:pt x="89" y="45"/>
                    <a:pt x="8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234">
              <a:extLst>
                <a:ext uri="{FF2B5EF4-FFF2-40B4-BE49-F238E27FC236}">
                  <a16:creationId xmlns:a16="http://schemas.microsoft.com/office/drawing/2014/main" id="{0C7499B4-EA68-2B40-9CF8-C99E8F43F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214" y="10054771"/>
              <a:ext cx="166579" cy="181279"/>
            </a:xfrm>
            <a:custGeom>
              <a:avLst/>
              <a:gdLst>
                <a:gd name="T0" fmla="*/ 71 w 152"/>
                <a:gd name="T1" fmla="*/ 161 h 162"/>
                <a:gd name="T2" fmla="*/ 71 w 152"/>
                <a:gd name="T3" fmla="*/ 161 h 162"/>
                <a:gd name="T4" fmla="*/ 0 w 152"/>
                <a:gd name="T5" fmla="*/ 161 h 162"/>
                <a:gd name="T6" fmla="*/ 0 w 152"/>
                <a:gd name="T7" fmla="*/ 72 h 162"/>
                <a:gd name="T8" fmla="*/ 71 w 152"/>
                <a:gd name="T9" fmla="*/ 0 h 162"/>
                <a:gd name="T10" fmla="*/ 151 w 152"/>
                <a:gd name="T11" fmla="*/ 81 h 162"/>
                <a:gd name="T12" fmla="*/ 151 w 152"/>
                <a:gd name="T13" fmla="*/ 89 h 162"/>
                <a:gd name="T14" fmla="*/ 71 w 152"/>
                <a:gd name="T15" fmla="*/ 161 h 162"/>
                <a:gd name="T16" fmla="*/ 44 w 152"/>
                <a:gd name="T17" fmla="*/ 116 h 162"/>
                <a:gd name="T18" fmla="*/ 44 w 152"/>
                <a:gd name="T19" fmla="*/ 116 h 162"/>
                <a:gd name="T20" fmla="*/ 71 w 152"/>
                <a:gd name="T21" fmla="*/ 116 h 162"/>
                <a:gd name="T22" fmla="*/ 98 w 152"/>
                <a:gd name="T23" fmla="*/ 89 h 162"/>
                <a:gd name="T24" fmla="*/ 98 w 152"/>
                <a:gd name="T25" fmla="*/ 81 h 162"/>
                <a:gd name="T26" fmla="*/ 71 w 152"/>
                <a:gd name="T27" fmla="*/ 45 h 162"/>
                <a:gd name="T28" fmla="*/ 44 w 152"/>
                <a:gd name="T29" fmla="*/ 72 h 162"/>
                <a:gd name="T30" fmla="*/ 44 w 152"/>
                <a:gd name="T31" fmla="*/ 1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62">
                  <a:moveTo>
                    <a:pt x="71" y="161"/>
                  </a:moveTo>
                  <a:lnTo>
                    <a:pt x="71" y="161"/>
                  </a:lnTo>
                  <a:cubicBezTo>
                    <a:pt x="0" y="161"/>
                    <a:pt x="0" y="161"/>
                    <a:pt x="0" y="16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35" y="0"/>
                    <a:pt x="71" y="0"/>
                  </a:cubicBezTo>
                  <a:cubicBezTo>
                    <a:pt x="116" y="0"/>
                    <a:pt x="151" y="36"/>
                    <a:pt x="151" y="81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125"/>
                    <a:pt x="116" y="161"/>
                    <a:pt x="71" y="161"/>
                  </a:cubicBezTo>
                  <a:close/>
                  <a:moveTo>
                    <a:pt x="44" y="116"/>
                  </a:moveTo>
                  <a:lnTo>
                    <a:pt x="44" y="116"/>
                  </a:lnTo>
                  <a:cubicBezTo>
                    <a:pt x="71" y="116"/>
                    <a:pt x="71" y="116"/>
                    <a:pt x="71" y="116"/>
                  </a:cubicBezTo>
                  <a:cubicBezTo>
                    <a:pt x="89" y="116"/>
                    <a:pt x="98" y="98"/>
                    <a:pt x="98" y="89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63"/>
                    <a:pt x="89" y="45"/>
                    <a:pt x="71" y="45"/>
                  </a:cubicBezTo>
                  <a:cubicBezTo>
                    <a:pt x="53" y="45"/>
                    <a:pt x="44" y="63"/>
                    <a:pt x="44" y="72"/>
                  </a:cubicBezTo>
                  <a:lnTo>
                    <a:pt x="44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235">
              <a:extLst>
                <a:ext uri="{FF2B5EF4-FFF2-40B4-BE49-F238E27FC236}">
                  <a16:creationId xmlns:a16="http://schemas.microsoft.com/office/drawing/2014/main" id="{ED1E7DB0-2C79-A54B-B6C0-20C1F9F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817" y="10402628"/>
              <a:ext cx="48994" cy="240068"/>
            </a:xfrm>
            <a:custGeom>
              <a:avLst/>
              <a:gdLst>
                <a:gd name="T0" fmla="*/ 45 w 46"/>
                <a:gd name="T1" fmla="*/ 214 h 215"/>
                <a:gd name="T2" fmla="*/ 45 w 46"/>
                <a:gd name="T3" fmla="*/ 214 h 215"/>
                <a:gd name="T4" fmla="*/ 0 w 46"/>
                <a:gd name="T5" fmla="*/ 214 h 215"/>
                <a:gd name="T6" fmla="*/ 0 w 46"/>
                <a:gd name="T7" fmla="*/ 18 h 215"/>
                <a:gd name="T8" fmla="*/ 18 w 46"/>
                <a:gd name="T9" fmla="*/ 0 h 215"/>
                <a:gd name="T10" fmla="*/ 18 w 46"/>
                <a:gd name="T11" fmla="*/ 0 h 215"/>
                <a:gd name="T12" fmla="*/ 45 w 46"/>
                <a:gd name="T13" fmla="*/ 18 h 215"/>
                <a:gd name="T14" fmla="*/ 45 w 46"/>
                <a:gd name="T15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15">
                  <a:moveTo>
                    <a:pt x="45" y="214"/>
                  </a:moveTo>
                  <a:lnTo>
                    <a:pt x="45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9"/>
                    <a:pt x="45" y="18"/>
                  </a:cubicBezTo>
                  <a:lnTo>
                    <a:pt x="45" y="21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236">
              <a:extLst>
                <a:ext uri="{FF2B5EF4-FFF2-40B4-BE49-F238E27FC236}">
                  <a16:creationId xmlns:a16="http://schemas.microsoft.com/office/drawing/2014/main" id="{6BD1C761-2D5C-0347-8287-0D36E7CC9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817" y="10201752"/>
              <a:ext cx="48994" cy="142083"/>
            </a:xfrm>
            <a:custGeom>
              <a:avLst/>
              <a:gdLst>
                <a:gd name="T0" fmla="*/ 45 w 46"/>
                <a:gd name="T1" fmla="*/ 125 h 126"/>
                <a:gd name="T2" fmla="*/ 0 w 46"/>
                <a:gd name="T3" fmla="*/ 125 h 126"/>
                <a:gd name="T4" fmla="*/ 0 w 46"/>
                <a:gd name="T5" fmla="*/ 0 h 126"/>
                <a:gd name="T6" fmla="*/ 45 w 46"/>
                <a:gd name="T7" fmla="*/ 0 h 126"/>
                <a:gd name="T8" fmla="*/ 45 w 46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6">
                  <a:moveTo>
                    <a:pt x="45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1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237">
              <a:extLst>
                <a:ext uri="{FF2B5EF4-FFF2-40B4-BE49-F238E27FC236}">
                  <a16:creationId xmlns:a16="http://schemas.microsoft.com/office/drawing/2014/main" id="{DB3E59DA-6B6E-2C45-9ED5-AE92D641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0749" y="10319337"/>
              <a:ext cx="548730" cy="347857"/>
            </a:xfrm>
            <a:custGeom>
              <a:avLst/>
              <a:gdLst>
                <a:gd name="T0" fmla="*/ 45 w 493"/>
                <a:gd name="T1" fmla="*/ 0 h 314"/>
                <a:gd name="T2" fmla="*/ 45 w 493"/>
                <a:gd name="T3" fmla="*/ 0 h 314"/>
                <a:gd name="T4" fmla="*/ 45 w 493"/>
                <a:gd name="T5" fmla="*/ 45 h 314"/>
                <a:gd name="T6" fmla="*/ 447 w 493"/>
                <a:gd name="T7" fmla="*/ 45 h 314"/>
                <a:gd name="T8" fmla="*/ 447 w 493"/>
                <a:gd name="T9" fmla="*/ 268 h 314"/>
                <a:gd name="T10" fmla="*/ 447 w 493"/>
                <a:gd name="T11" fmla="*/ 268 h 314"/>
                <a:gd name="T12" fmla="*/ 45 w 493"/>
                <a:gd name="T13" fmla="*/ 268 h 314"/>
                <a:gd name="T14" fmla="*/ 45 w 493"/>
                <a:gd name="T15" fmla="*/ 81 h 314"/>
                <a:gd name="T16" fmla="*/ 18 w 493"/>
                <a:gd name="T17" fmla="*/ 63 h 314"/>
                <a:gd name="T18" fmla="*/ 18 w 493"/>
                <a:gd name="T19" fmla="*/ 63 h 314"/>
                <a:gd name="T20" fmla="*/ 0 w 493"/>
                <a:gd name="T21" fmla="*/ 81 h 314"/>
                <a:gd name="T22" fmla="*/ 0 w 493"/>
                <a:gd name="T23" fmla="*/ 268 h 314"/>
                <a:gd name="T24" fmla="*/ 45 w 493"/>
                <a:gd name="T25" fmla="*/ 313 h 314"/>
                <a:gd name="T26" fmla="*/ 447 w 493"/>
                <a:gd name="T27" fmla="*/ 313 h 314"/>
                <a:gd name="T28" fmla="*/ 492 w 493"/>
                <a:gd name="T29" fmla="*/ 268 h 314"/>
                <a:gd name="T30" fmla="*/ 492 w 493"/>
                <a:gd name="T31" fmla="*/ 0 h 314"/>
                <a:gd name="T32" fmla="*/ 45 w 493"/>
                <a:gd name="T3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" h="314">
                  <a:moveTo>
                    <a:pt x="45" y="0"/>
                  </a:moveTo>
                  <a:lnTo>
                    <a:pt x="45" y="0"/>
                  </a:lnTo>
                  <a:cubicBezTo>
                    <a:pt x="45" y="45"/>
                    <a:pt x="45" y="45"/>
                    <a:pt x="45" y="45"/>
                  </a:cubicBezTo>
                  <a:cubicBezTo>
                    <a:pt x="447" y="45"/>
                    <a:pt x="447" y="45"/>
                    <a:pt x="447" y="45"/>
                  </a:cubicBezTo>
                  <a:cubicBezTo>
                    <a:pt x="447" y="268"/>
                    <a:pt x="447" y="268"/>
                    <a:pt x="447" y="268"/>
                  </a:cubicBezTo>
                  <a:lnTo>
                    <a:pt x="447" y="268"/>
                  </a:lnTo>
                  <a:cubicBezTo>
                    <a:pt x="45" y="268"/>
                    <a:pt x="45" y="268"/>
                    <a:pt x="45" y="268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72"/>
                    <a:pt x="36" y="63"/>
                    <a:pt x="18" y="63"/>
                  </a:cubicBezTo>
                  <a:lnTo>
                    <a:pt x="18" y="63"/>
                  </a:lnTo>
                  <a:cubicBezTo>
                    <a:pt x="10" y="63"/>
                    <a:pt x="0" y="72"/>
                    <a:pt x="0" y="81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95"/>
                    <a:pt x="18" y="313"/>
                    <a:pt x="45" y="313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74" y="313"/>
                    <a:pt x="492" y="295"/>
                    <a:pt x="492" y="268"/>
                  </a:cubicBezTo>
                  <a:cubicBezTo>
                    <a:pt x="492" y="0"/>
                    <a:pt x="492" y="0"/>
                    <a:pt x="492" y="0"/>
                  </a:cubicBezTo>
                  <a:lnTo>
                    <a:pt x="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238">
              <a:extLst>
                <a:ext uri="{FF2B5EF4-FFF2-40B4-BE49-F238E27FC236}">
                  <a16:creationId xmlns:a16="http://schemas.microsoft.com/office/drawing/2014/main" id="{0BF0B2E1-DD62-B646-901A-0FAF3A109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2158" y="10182155"/>
              <a:ext cx="676114" cy="191077"/>
            </a:xfrm>
            <a:custGeom>
              <a:avLst/>
              <a:gdLst>
                <a:gd name="T0" fmla="*/ 545 w 609"/>
                <a:gd name="T1" fmla="*/ 170 h 171"/>
                <a:gd name="T2" fmla="*/ 545 w 609"/>
                <a:gd name="T3" fmla="*/ 170 h 171"/>
                <a:gd name="T4" fmla="*/ 72 w 609"/>
                <a:gd name="T5" fmla="*/ 170 h 171"/>
                <a:gd name="T6" fmla="*/ 0 w 609"/>
                <a:gd name="T7" fmla="*/ 99 h 171"/>
                <a:gd name="T8" fmla="*/ 0 w 609"/>
                <a:gd name="T9" fmla="*/ 63 h 171"/>
                <a:gd name="T10" fmla="*/ 72 w 609"/>
                <a:gd name="T11" fmla="*/ 0 h 171"/>
                <a:gd name="T12" fmla="*/ 545 w 609"/>
                <a:gd name="T13" fmla="*/ 0 h 171"/>
                <a:gd name="T14" fmla="*/ 608 w 609"/>
                <a:gd name="T15" fmla="*/ 63 h 171"/>
                <a:gd name="T16" fmla="*/ 608 w 609"/>
                <a:gd name="T17" fmla="*/ 99 h 171"/>
                <a:gd name="T18" fmla="*/ 545 w 609"/>
                <a:gd name="T19" fmla="*/ 170 h 171"/>
                <a:gd name="T20" fmla="*/ 72 w 609"/>
                <a:gd name="T21" fmla="*/ 45 h 171"/>
                <a:gd name="T22" fmla="*/ 72 w 609"/>
                <a:gd name="T23" fmla="*/ 45 h 171"/>
                <a:gd name="T24" fmla="*/ 54 w 609"/>
                <a:gd name="T25" fmla="*/ 63 h 171"/>
                <a:gd name="T26" fmla="*/ 54 w 609"/>
                <a:gd name="T27" fmla="*/ 99 h 171"/>
                <a:gd name="T28" fmla="*/ 72 w 609"/>
                <a:gd name="T29" fmla="*/ 125 h 171"/>
                <a:gd name="T30" fmla="*/ 545 w 609"/>
                <a:gd name="T31" fmla="*/ 125 h 171"/>
                <a:gd name="T32" fmla="*/ 563 w 609"/>
                <a:gd name="T33" fmla="*/ 99 h 171"/>
                <a:gd name="T34" fmla="*/ 563 w 609"/>
                <a:gd name="T35" fmla="*/ 63 h 171"/>
                <a:gd name="T36" fmla="*/ 545 w 609"/>
                <a:gd name="T37" fmla="*/ 45 h 171"/>
                <a:gd name="T38" fmla="*/ 72 w 609"/>
                <a:gd name="T39" fmla="*/ 4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9" h="171">
                  <a:moveTo>
                    <a:pt x="545" y="170"/>
                  </a:moveTo>
                  <a:lnTo>
                    <a:pt x="545" y="170"/>
                  </a:lnTo>
                  <a:cubicBezTo>
                    <a:pt x="72" y="170"/>
                    <a:pt x="72" y="170"/>
                    <a:pt x="72" y="170"/>
                  </a:cubicBezTo>
                  <a:cubicBezTo>
                    <a:pt x="36" y="170"/>
                    <a:pt x="0" y="143"/>
                    <a:pt x="0" y="9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36" y="0"/>
                    <a:pt x="72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1" y="0"/>
                    <a:pt x="608" y="27"/>
                    <a:pt x="608" y="63"/>
                  </a:cubicBezTo>
                  <a:cubicBezTo>
                    <a:pt x="608" y="99"/>
                    <a:pt x="608" y="99"/>
                    <a:pt x="608" y="99"/>
                  </a:cubicBezTo>
                  <a:cubicBezTo>
                    <a:pt x="608" y="143"/>
                    <a:pt x="581" y="170"/>
                    <a:pt x="545" y="170"/>
                  </a:cubicBezTo>
                  <a:close/>
                  <a:moveTo>
                    <a:pt x="72" y="45"/>
                  </a:moveTo>
                  <a:lnTo>
                    <a:pt x="72" y="45"/>
                  </a:lnTo>
                  <a:cubicBezTo>
                    <a:pt x="62" y="45"/>
                    <a:pt x="54" y="54"/>
                    <a:pt x="54" y="63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4" y="116"/>
                    <a:pt x="62" y="125"/>
                    <a:pt x="72" y="125"/>
                  </a:cubicBezTo>
                  <a:cubicBezTo>
                    <a:pt x="545" y="125"/>
                    <a:pt x="545" y="125"/>
                    <a:pt x="545" y="125"/>
                  </a:cubicBezTo>
                  <a:cubicBezTo>
                    <a:pt x="554" y="125"/>
                    <a:pt x="563" y="116"/>
                    <a:pt x="563" y="99"/>
                  </a:cubicBezTo>
                  <a:cubicBezTo>
                    <a:pt x="563" y="63"/>
                    <a:pt x="563" y="63"/>
                    <a:pt x="563" y="63"/>
                  </a:cubicBezTo>
                  <a:cubicBezTo>
                    <a:pt x="563" y="54"/>
                    <a:pt x="554" y="45"/>
                    <a:pt x="545" y="45"/>
                  </a:cubicBezTo>
                  <a:lnTo>
                    <a:pt x="72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C4B18CB7-3542-4F46-A242-7F0AECE08369}"/>
              </a:ext>
            </a:extLst>
          </p:cNvPr>
          <p:cNvSpPr/>
          <p:nvPr/>
        </p:nvSpPr>
        <p:spPr>
          <a:xfrm flipH="1">
            <a:off x="6035929" y="7117190"/>
            <a:ext cx="1349580" cy="13495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D0776E-8A10-D543-808C-92B4F2CC11BD}"/>
              </a:ext>
            </a:extLst>
          </p:cNvPr>
          <p:cNvSpPr/>
          <p:nvPr/>
        </p:nvSpPr>
        <p:spPr>
          <a:xfrm flipH="1">
            <a:off x="6035929" y="9101315"/>
            <a:ext cx="1349580" cy="1349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63" name="Grupo 298">
            <a:extLst>
              <a:ext uri="{FF2B5EF4-FFF2-40B4-BE49-F238E27FC236}">
                <a16:creationId xmlns:a16="http://schemas.microsoft.com/office/drawing/2014/main" id="{B998812E-69F6-774D-B41E-FDB2327104CC}"/>
              </a:ext>
            </a:extLst>
          </p:cNvPr>
          <p:cNvGrpSpPr/>
          <p:nvPr/>
        </p:nvGrpSpPr>
        <p:grpSpPr>
          <a:xfrm flipH="1">
            <a:off x="2218652" y="7117190"/>
            <a:ext cx="3569803" cy="1319238"/>
            <a:chOff x="4247967" y="10692157"/>
            <a:chExt cx="4236804" cy="131923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1163BF10-3F0E-2E4A-90ED-F96F8CAF92F3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EB19E8C7-D92A-2047-84AE-B695A410FC8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upo 304">
            <a:extLst>
              <a:ext uri="{FF2B5EF4-FFF2-40B4-BE49-F238E27FC236}">
                <a16:creationId xmlns:a16="http://schemas.microsoft.com/office/drawing/2014/main" id="{6687C7C7-AD72-9D4B-BEE1-C5432BC9E272}"/>
              </a:ext>
            </a:extLst>
          </p:cNvPr>
          <p:cNvGrpSpPr/>
          <p:nvPr/>
        </p:nvGrpSpPr>
        <p:grpSpPr>
          <a:xfrm flipH="1">
            <a:off x="2222596" y="9116485"/>
            <a:ext cx="3569803" cy="1319238"/>
            <a:chOff x="4247967" y="10692157"/>
            <a:chExt cx="4236804" cy="1319238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D037FEA2-525C-484B-AF77-15248FE04E75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578E2D2A-7CE9-CD4D-99CE-0A7578BF3DE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5ABDC2A-1A46-8F40-8383-C70B46CAAAE9}"/>
              </a:ext>
            </a:extLst>
          </p:cNvPr>
          <p:cNvGrpSpPr/>
          <p:nvPr/>
        </p:nvGrpSpPr>
        <p:grpSpPr>
          <a:xfrm>
            <a:off x="6390204" y="9528248"/>
            <a:ext cx="671944" cy="511479"/>
            <a:chOff x="25280541" y="11768738"/>
            <a:chExt cx="828574" cy="630705"/>
          </a:xfrm>
          <a:solidFill>
            <a:schemeClr val="bg1"/>
          </a:solidFill>
        </p:grpSpPr>
        <p:sp>
          <p:nvSpPr>
            <p:cNvPr id="83" name="Freeform 200">
              <a:extLst>
                <a:ext uri="{FF2B5EF4-FFF2-40B4-BE49-F238E27FC236}">
                  <a16:creationId xmlns:a16="http://schemas.microsoft.com/office/drawing/2014/main" id="{D4782C1E-1E3B-9544-AC91-D42A0C9D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0008" y="11991340"/>
              <a:ext cx="742007" cy="74200"/>
            </a:xfrm>
            <a:custGeom>
              <a:avLst/>
              <a:gdLst>
                <a:gd name="T0" fmla="*/ 526 w 527"/>
                <a:gd name="T1" fmla="*/ 53 h 54"/>
                <a:gd name="T2" fmla="*/ 0 w 527"/>
                <a:gd name="T3" fmla="*/ 53 h 54"/>
                <a:gd name="T4" fmla="*/ 0 w 527"/>
                <a:gd name="T5" fmla="*/ 0 h 54"/>
                <a:gd name="T6" fmla="*/ 526 w 527"/>
                <a:gd name="T7" fmla="*/ 0 h 54"/>
                <a:gd name="T8" fmla="*/ 526 w 527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54">
                  <a:moveTo>
                    <a:pt x="52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526" y="0"/>
                  </a:lnTo>
                  <a:lnTo>
                    <a:pt x="526" y="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01">
              <a:extLst>
                <a:ext uri="{FF2B5EF4-FFF2-40B4-BE49-F238E27FC236}">
                  <a16:creationId xmlns:a16="http://schemas.microsoft.com/office/drawing/2014/main" id="{0B36EFC3-76F6-1441-9563-189E5379A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4208" y="12195390"/>
              <a:ext cx="160768" cy="61834"/>
            </a:xfrm>
            <a:custGeom>
              <a:avLst/>
              <a:gdLst>
                <a:gd name="T0" fmla="*/ 87 w 115"/>
                <a:gd name="T1" fmla="*/ 44 h 45"/>
                <a:gd name="T2" fmla="*/ 87 w 115"/>
                <a:gd name="T3" fmla="*/ 44 h 45"/>
                <a:gd name="T4" fmla="*/ 26 w 115"/>
                <a:gd name="T5" fmla="*/ 44 h 45"/>
                <a:gd name="T6" fmla="*/ 0 w 115"/>
                <a:gd name="T7" fmla="*/ 27 h 45"/>
                <a:gd name="T8" fmla="*/ 0 w 115"/>
                <a:gd name="T9" fmla="*/ 27 h 45"/>
                <a:gd name="T10" fmla="*/ 26 w 115"/>
                <a:gd name="T11" fmla="*/ 0 h 45"/>
                <a:gd name="T12" fmla="*/ 87 w 115"/>
                <a:gd name="T13" fmla="*/ 0 h 45"/>
                <a:gd name="T14" fmla="*/ 114 w 115"/>
                <a:gd name="T15" fmla="*/ 27 h 45"/>
                <a:gd name="T16" fmla="*/ 114 w 115"/>
                <a:gd name="T17" fmla="*/ 27 h 45"/>
                <a:gd name="T18" fmla="*/ 87 w 115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5">
                  <a:moveTo>
                    <a:pt x="87" y="44"/>
                  </a:moveTo>
                  <a:lnTo>
                    <a:pt x="87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8" y="44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8" y="0"/>
                    <a:pt x="2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5" y="0"/>
                    <a:pt x="114" y="9"/>
                    <a:pt x="114" y="27"/>
                  </a:cubicBezTo>
                  <a:lnTo>
                    <a:pt x="114" y="27"/>
                  </a:lnTo>
                  <a:cubicBezTo>
                    <a:pt x="114" y="36"/>
                    <a:pt x="105" y="44"/>
                    <a:pt x="87" y="4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02">
              <a:extLst>
                <a:ext uri="{FF2B5EF4-FFF2-40B4-BE49-F238E27FC236}">
                  <a16:creationId xmlns:a16="http://schemas.microsoft.com/office/drawing/2014/main" id="{329DE022-4795-1943-8BBB-DED37C158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0541" y="11768738"/>
              <a:ext cx="828574" cy="630705"/>
            </a:xfrm>
            <a:custGeom>
              <a:avLst/>
              <a:gdLst>
                <a:gd name="T0" fmla="*/ 500 w 589"/>
                <a:gd name="T1" fmla="*/ 448 h 449"/>
                <a:gd name="T2" fmla="*/ 500 w 589"/>
                <a:gd name="T3" fmla="*/ 448 h 449"/>
                <a:gd name="T4" fmla="*/ 88 w 589"/>
                <a:gd name="T5" fmla="*/ 448 h 449"/>
                <a:gd name="T6" fmla="*/ 0 w 589"/>
                <a:gd name="T7" fmla="*/ 360 h 449"/>
                <a:gd name="T8" fmla="*/ 0 w 589"/>
                <a:gd name="T9" fmla="*/ 88 h 449"/>
                <a:gd name="T10" fmla="*/ 88 w 589"/>
                <a:gd name="T11" fmla="*/ 0 h 449"/>
                <a:gd name="T12" fmla="*/ 500 w 589"/>
                <a:gd name="T13" fmla="*/ 0 h 449"/>
                <a:gd name="T14" fmla="*/ 588 w 589"/>
                <a:gd name="T15" fmla="*/ 88 h 449"/>
                <a:gd name="T16" fmla="*/ 588 w 589"/>
                <a:gd name="T17" fmla="*/ 360 h 449"/>
                <a:gd name="T18" fmla="*/ 500 w 589"/>
                <a:gd name="T19" fmla="*/ 448 h 449"/>
                <a:gd name="T20" fmla="*/ 88 w 589"/>
                <a:gd name="T21" fmla="*/ 44 h 449"/>
                <a:gd name="T22" fmla="*/ 88 w 589"/>
                <a:gd name="T23" fmla="*/ 44 h 449"/>
                <a:gd name="T24" fmla="*/ 44 w 589"/>
                <a:gd name="T25" fmla="*/ 88 h 449"/>
                <a:gd name="T26" fmla="*/ 44 w 589"/>
                <a:gd name="T27" fmla="*/ 360 h 449"/>
                <a:gd name="T28" fmla="*/ 88 w 589"/>
                <a:gd name="T29" fmla="*/ 395 h 449"/>
                <a:gd name="T30" fmla="*/ 500 w 589"/>
                <a:gd name="T31" fmla="*/ 395 h 449"/>
                <a:gd name="T32" fmla="*/ 535 w 589"/>
                <a:gd name="T33" fmla="*/ 360 h 449"/>
                <a:gd name="T34" fmla="*/ 535 w 589"/>
                <a:gd name="T35" fmla="*/ 88 h 449"/>
                <a:gd name="T36" fmla="*/ 500 w 589"/>
                <a:gd name="T37" fmla="*/ 44 h 449"/>
                <a:gd name="T38" fmla="*/ 88 w 589"/>
                <a:gd name="T39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449">
                  <a:moveTo>
                    <a:pt x="500" y="448"/>
                  </a:moveTo>
                  <a:lnTo>
                    <a:pt x="500" y="448"/>
                  </a:lnTo>
                  <a:cubicBezTo>
                    <a:pt x="88" y="448"/>
                    <a:pt x="88" y="448"/>
                    <a:pt x="88" y="448"/>
                  </a:cubicBezTo>
                  <a:cubicBezTo>
                    <a:pt x="44" y="448"/>
                    <a:pt x="0" y="404"/>
                    <a:pt x="0" y="36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5"/>
                    <a:pt x="44" y="0"/>
                    <a:pt x="88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44" y="0"/>
                    <a:pt x="588" y="35"/>
                    <a:pt x="588" y="88"/>
                  </a:cubicBezTo>
                  <a:cubicBezTo>
                    <a:pt x="588" y="360"/>
                    <a:pt x="588" y="360"/>
                    <a:pt x="588" y="360"/>
                  </a:cubicBezTo>
                  <a:cubicBezTo>
                    <a:pt x="588" y="404"/>
                    <a:pt x="544" y="448"/>
                    <a:pt x="500" y="448"/>
                  </a:cubicBezTo>
                  <a:close/>
                  <a:moveTo>
                    <a:pt x="88" y="44"/>
                  </a:moveTo>
                  <a:lnTo>
                    <a:pt x="88" y="44"/>
                  </a:lnTo>
                  <a:cubicBezTo>
                    <a:pt x="70" y="44"/>
                    <a:pt x="44" y="62"/>
                    <a:pt x="44" y="88"/>
                  </a:cubicBezTo>
                  <a:cubicBezTo>
                    <a:pt x="44" y="360"/>
                    <a:pt x="44" y="360"/>
                    <a:pt x="44" y="360"/>
                  </a:cubicBezTo>
                  <a:cubicBezTo>
                    <a:pt x="44" y="378"/>
                    <a:pt x="70" y="395"/>
                    <a:pt x="88" y="395"/>
                  </a:cubicBezTo>
                  <a:cubicBezTo>
                    <a:pt x="500" y="395"/>
                    <a:pt x="500" y="395"/>
                    <a:pt x="500" y="395"/>
                  </a:cubicBezTo>
                  <a:cubicBezTo>
                    <a:pt x="518" y="395"/>
                    <a:pt x="535" y="378"/>
                    <a:pt x="535" y="360"/>
                  </a:cubicBezTo>
                  <a:cubicBezTo>
                    <a:pt x="535" y="88"/>
                    <a:pt x="535" y="88"/>
                    <a:pt x="535" y="88"/>
                  </a:cubicBezTo>
                  <a:cubicBezTo>
                    <a:pt x="535" y="62"/>
                    <a:pt x="518" y="44"/>
                    <a:pt x="500" y="44"/>
                  </a:cubicBez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F9F532-8CB1-4F40-A80A-A778D2F41F8B}"/>
              </a:ext>
            </a:extLst>
          </p:cNvPr>
          <p:cNvGrpSpPr/>
          <p:nvPr/>
        </p:nvGrpSpPr>
        <p:grpSpPr>
          <a:xfrm>
            <a:off x="6454703" y="7359313"/>
            <a:ext cx="519070" cy="720344"/>
            <a:chOff x="25416575" y="7032265"/>
            <a:chExt cx="605971" cy="840941"/>
          </a:xfrm>
          <a:solidFill>
            <a:schemeClr val="bg1"/>
          </a:solidFill>
        </p:grpSpPr>
        <p:sp>
          <p:nvSpPr>
            <p:cNvPr id="87" name="Freeform 203">
              <a:extLst>
                <a:ext uri="{FF2B5EF4-FFF2-40B4-BE49-F238E27FC236}">
                  <a16:creationId xmlns:a16="http://schemas.microsoft.com/office/drawing/2014/main" id="{454A226E-41BC-BA48-90B3-5EC3DA5E2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5510" y="7681519"/>
              <a:ext cx="457570" cy="49467"/>
            </a:xfrm>
            <a:custGeom>
              <a:avLst/>
              <a:gdLst>
                <a:gd name="T0" fmla="*/ 325 w 326"/>
                <a:gd name="T1" fmla="*/ 35 h 36"/>
                <a:gd name="T2" fmla="*/ 325 w 326"/>
                <a:gd name="T3" fmla="*/ 35 h 36"/>
                <a:gd name="T4" fmla="*/ 18 w 326"/>
                <a:gd name="T5" fmla="*/ 35 h 36"/>
                <a:gd name="T6" fmla="*/ 0 w 326"/>
                <a:gd name="T7" fmla="*/ 18 h 36"/>
                <a:gd name="T8" fmla="*/ 0 w 326"/>
                <a:gd name="T9" fmla="*/ 18 h 36"/>
                <a:gd name="T10" fmla="*/ 18 w 326"/>
                <a:gd name="T11" fmla="*/ 0 h 36"/>
                <a:gd name="T12" fmla="*/ 325 w 326"/>
                <a:gd name="T13" fmla="*/ 0 h 36"/>
                <a:gd name="T14" fmla="*/ 325 w 326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36">
                  <a:moveTo>
                    <a:pt x="325" y="35"/>
                  </a:moveTo>
                  <a:lnTo>
                    <a:pt x="325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325" y="0"/>
                    <a:pt x="325" y="0"/>
                    <a:pt x="325" y="0"/>
                  </a:cubicBezTo>
                  <a:lnTo>
                    <a:pt x="325" y="3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04">
              <a:extLst>
                <a:ext uri="{FF2B5EF4-FFF2-40B4-BE49-F238E27FC236}">
                  <a16:creationId xmlns:a16="http://schemas.microsoft.com/office/drawing/2014/main" id="{EBB83194-EBC2-5C4D-84C2-2FCACC1D1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6575" y="7193033"/>
              <a:ext cx="605971" cy="680173"/>
            </a:xfrm>
            <a:custGeom>
              <a:avLst/>
              <a:gdLst>
                <a:gd name="T0" fmla="*/ 325 w 431"/>
                <a:gd name="T1" fmla="*/ 483 h 484"/>
                <a:gd name="T2" fmla="*/ 325 w 431"/>
                <a:gd name="T3" fmla="*/ 483 h 484"/>
                <a:gd name="T4" fmla="*/ 97 w 431"/>
                <a:gd name="T5" fmla="*/ 483 h 484"/>
                <a:gd name="T6" fmla="*/ 27 w 431"/>
                <a:gd name="T7" fmla="*/ 457 h 484"/>
                <a:gd name="T8" fmla="*/ 0 w 431"/>
                <a:gd name="T9" fmla="*/ 378 h 484"/>
                <a:gd name="T10" fmla="*/ 18 w 431"/>
                <a:gd name="T11" fmla="*/ 70 h 484"/>
                <a:gd name="T12" fmla="*/ 97 w 431"/>
                <a:gd name="T13" fmla="*/ 0 h 484"/>
                <a:gd name="T14" fmla="*/ 334 w 431"/>
                <a:gd name="T15" fmla="*/ 0 h 484"/>
                <a:gd name="T16" fmla="*/ 404 w 431"/>
                <a:gd name="T17" fmla="*/ 70 h 484"/>
                <a:gd name="T18" fmla="*/ 430 w 431"/>
                <a:gd name="T19" fmla="*/ 378 h 484"/>
                <a:gd name="T20" fmla="*/ 404 w 431"/>
                <a:gd name="T21" fmla="*/ 457 h 484"/>
                <a:gd name="T22" fmla="*/ 325 w 431"/>
                <a:gd name="T23" fmla="*/ 483 h 484"/>
                <a:gd name="T24" fmla="*/ 97 w 431"/>
                <a:gd name="T25" fmla="*/ 44 h 484"/>
                <a:gd name="T26" fmla="*/ 97 w 431"/>
                <a:gd name="T27" fmla="*/ 44 h 484"/>
                <a:gd name="T28" fmla="*/ 70 w 431"/>
                <a:gd name="T29" fmla="*/ 70 h 484"/>
                <a:gd name="T30" fmla="*/ 53 w 431"/>
                <a:gd name="T31" fmla="*/ 386 h 484"/>
                <a:gd name="T32" fmla="*/ 62 w 431"/>
                <a:gd name="T33" fmla="*/ 422 h 484"/>
                <a:gd name="T34" fmla="*/ 97 w 431"/>
                <a:gd name="T35" fmla="*/ 439 h 484"/>
                <a:gd name="T36" fmla="*/ 325 w 431"/>
                <a:gd name="T37" fmla="*/ 439 h 484"/>
                <a:gd name="T38" fmla="*/ 369 w 431"/>
                <a:gd name="T39" fmla="*/ 422 h 484"/>
                <a:gd name="T40" fmla="*/ 378 w 431"/>
                <a:gd name="T41" fmla="*/ 386 h 484"/>
                <a:gd name="T42" fmla="*/ 360 w 431"/>
                <a:gd name="T43" fmla="*/ 70 h 484"/>
                <a:gd name="T44" fmla="*/ 334 w 431"/>
                <a:gd name="T45" fmla="*/ 44 h 484"/>
                <a:gd name="T46" fmla="*/ 97 w 431"/>
                <a:gd name="T47" fmla="*/ 4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1" h="484">
                  <a:moveTo>
                    <a:pt x="325" y="483"/>
                  </a:moveTo>
                  <a:lnTo>
                    <a:pt x="325" y="483"/>
                  </a:lnTo>
                  <a:cubicBezTo>
                    <a:pt x="97" y="483"/>
                    <a:pt x="97" y="483"/>
                    <a:pt x="97" y="483"/>
                  </a:cubicBezTo>
                  <a:cubicBezTo>
                    <a:pt x="70" y="483"/>
                    <a:pt x="44" y="474"/>
                    <a:pt x="27" y="457"/>
                  </a:cubicBezTo>
                  <a:cubicBezTo>
                    <a:pt x="9" y="430"/>
                    <a:pt x="0" y="404"/>
                    <a:pt x="0" y="37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7" y="27"/>
                    <a:pt x="53" y="0"/>
                    <a:pt x="97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8" y="0"/>
                    <a:pt x="404" y="27"/>
                    <a:pt x="404" y="70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0" y="404"/>
                    <a:pt x="422" y="430"/>
                    <a:pt x="404" y="457"/>
                  </a:cubicBezTo>
                  <a:cubicBezTo>
                    <a:pt x="378" y="474"/>
                    <a:pt x="360" y="483"/>
                    <a:pt x="325" y="483"/>
                  </a:cubicBezTo>
                  <a:close/>
                  <a:moveTo>
                    <a:pt x="97" y="44"/>
                  </a:moveTo>
                  <a:lnTo>
                    <a:pt x="97" y="44"/>
                  </a:lnTo>
                  <a:cubicBezTo>
                    <a:pt x="79" y="44"/>
                    <a:pt x="70" y="62"/>
                    <a:pt x="70" y="70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95"/>
                    <a:pt x="53" y="413"/>
                    <a:pt x="62" y="422"/>
                  </a:cubicBezTo>
                  <a:cubicBezTo>
                    <a:pt x="70" y="430"/>
                    <a:pt x="88" y="439"/>
                    <a:pt x="97" y="439"/>
                  </a:cubicBezTo>
                  <a:cubicBezTo>
                    <a:pt x="325" y="439"/>
                    <a:pt x="325" y="439"/>
                    <a:pt x="325" y="439"/>
                  </a:cubicBezTo>
                  <a:cubicBezTo>
                    <a:pt x="343" y="439"/>
                    <a:pt x="360" y="430"/>
                    <a:pt x="369" y="422"/>
                  </a:cubicBezTo>
                  <a:cubicBezTo>
                    <a:pt x="378" y="413"/>
                    <a:pt x="378" y="395"/>
                    <a:pt x="378" y="386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62"/>
                    <a:pt x="351" y="44"/>
                    <a:pt x="334" y="44"/>
                  </a:cubicBezTo>
                  <a:lnTo>
                    <a:pt x="97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05">
              <a:extLst>
                <a:ext uri="{FF2B5EF4-FFF2-40B4-BE49-F238E27FC236}">
                  <a16:creationId xmlns:a16="http://schemas.microsoft.com/office/drawing/2014/main" id="{E7A65EE4-AA9D-0A47-AAFC-79E6207AE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7344" y="7032265"/>
              <a:ext cx="296803" cy="321536"/>
            </a:xfrm>
            <a:custGeom>
              <a:avLst/>
              <a:gdLst>
                <a:gd name="T0" fmla="*/ 185 w 212"/>
                <a:gd name="T1" fmla="*/ 229 h 230"/>
                <a:gd name="T2" fmla="*/ 185 w 212"/>
                <a:gd name="T3" fmla="*/ 229 h 230"/>
                <a:gd name="T4" fmla="*/ 185 w 212"/>
                <a:gd name="T5" fmla="*/ 229 h 230"/>
                <a:gd name="T6" fmla="*/ 158 w 212"/>
                <a:gd name="T7" fmla="*/ 202 h 230"/>
                <a:gd name="T8" fmla="*/ 158 w 212"/>
                <a:gd name="T9" fmla="*/ 114 h 230"/>
                <a:gd name="T10" fmla="*/ 106 w 212"/>
                <a:gd name="T11" fmla="*/ 53 h 230"/>
                <a:gd name="T12" fmla="*/ 44 w 212"/>
                <a:gd name="T13" fmla="*/ 114 h 230"/>
                <a:gd name="T14" fmla="*/ 44 w 212"/>
                <a:gd name="T15" fmla="*/ 202 h 230"/>
                <a:gd name="T16" fmla="*/ 18 w 212"/>
                <a:gd name="T17" fmla="*/ 229 h 230"/>
                <a:gd name="T18" fmla="*/ 18 w 212"/>
                <a:gd name="T19" fmla="*/ 229 h 230"/>
                <a:gd name="T20" fmla="*/ 0 w 212"/>
                <a:gd name="T21" fmla="*/ 202 h 230"/>
                <a:gd name="T22" fmla="*/ 0 w 212"/>
                <a:gd name="T23" fmla="*/ 114 h 230"/>
                <a:gd name="T24" fmla="*/ 97 w 212"/>
                <a:gd name="T25" fmla="*/ 9 h 230"/>
                <a:gd name="T26" fmla="*/ 211 w 212"/>
                <a:gd name="T27" fmla="*/ 114 h 230"/>
                <a:gd name="T28" fmla="*/ 211 w 212"/>
                <a:gd name="T29" fmla="*/ 202 h 230"/>
                <a:gd name="T30" fmla="*/ 185 w 212"/>
                <a:gd name="T31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30">
                  <a:moveTo>
                    <a:pt x="185" y="229"/>
                  </a:moveTo>
                  <a:lnTo>
                    <a:pt x="185" y="229"/>
                  </a:lnTo>
                  <a:lnTo>
                    <a:pt x="185" y="229"/>
                  </a:lnTo>
                  <a:cubicBezTo>
                    <a:pt x="176" y="229"/>
                    <a:pt x="158" y="220"/>
                    <a:pt x="158" y="202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79"/>
                    <a:pt x="141" y="53"/>
                    <a:pt x="106" y="53"/>
                  </a:cubicBezTo>
                  <a:cubicBezTo>
                    <a:pt x="71" y="53"/>
                    <a:pt x="44" y="79"/>
                    <a:pt x="44" y="114"/>
                  </a:cubicBezTo>
                  <a:cubicBezTo>
                    <a:pt x="44" y="202"/>
                    <a:pt x="44" y="202"/>
                    <a:pt x="44" y="202"/>
                  </a:cubicBezTo>
                  <a:cubicBezTo>
                    <a:pt x="44" y="220"/>
                    <a:pt x="35" y="229"/>
                    <a:pt x="18" y="229"/>
                  </a:cubicBezTo>
                  <a:lnTo>
                    <a:pt x="18" y="229"/>
                  </a:lnTo>
                  <a:cubicBezTo>
                    <a:pt x="9" y="229"/>
                    <a:pt x="0" y="220"/>
                    <a:pt x="0" y="20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62"/>
                    <a:pt x="35" y="9"/>
                    <a:pt x="97" y="9"/>
                  </a:cubicBezTo>
                  <a:cubicBezTo>
                    <a:pt x="158" y="0"/>
                    <a:pt x="211" y="53"/>
                    <a:pt x="211" y="114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20"/>
                    <a:pt x="194" y="229"/>
                    <a:pt x="185" y="2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0255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85695B10-0685-8547-B837-E6C28D9238ED}"/>
              </a:ext>
            </a:extLst>
          </p:cNvPr>
          <p:cNvSpPr/>
          <p:nvPr/>
        </p:nvSpPr>
        <p:spPr>
          <a:xfrm>
            <a:off x="2441050" y="5543695"/>
            <a:ext cx="4299761" cy="4299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6D6D3B96-FC01-AE4E-AADE-DCA45EDBB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45057"/>
              </p:ext>
            </p:extLst>
          </p:nvPr>
        </p:nvGraphicFramePr>
        <p:xfrm>
          <a:off x="1860315" y="5112327"/>
          <a:ext cx="5461234" cy="511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DFAF8FAA-AE36-044D-AFF8-F28E4124E240}"/>
              </a:ext>
            </a:extLst>
          </p:cNvPr>
          <p:cNvSpPr txBox="1"/>
          <p:nvPr/>
        </p:nvSpPr>
        <p:spPr>
          <a:xfrm>
            <a:off x="3278282" y="7214940"/>
            <a:ext cx="26253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60%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5D86C71-F5F2-1D49-87B4-8FE0E1ED5162}"/>
              </a:ext>
            </a:extLst>
          </p:cNvPr>
          <p:cNvSpPr/>
          <p:nvPr/>
        </p:nvSpPr>
        <p:spPr>
          <a:xfrm>
            <a:off x="10034910" y="5537501"/>
            <a:ext cx="4299761" cy="4299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919BA7A3-F3F7-604A-BB86-4E21918EC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942551"/>
              </p:ext>
            </p:extLst>
          </p:nvPr>
        </p:nvGraphicFramePr>
        <p:xfrm>
          <a:off x="9454175" y="5106133"/>
          <a:ext cx="5461234" cy="511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D3703E2A-335E-C84C-A39E-3E37EA05CBCF}"/>
              </a:ext>
            </a:extLst>
          </p:cNvPr>
          <p:cNvSpPr txBox="1"/>
          <p:nvPr/>
        </p:nvSpPr>
        <p:spPr>
          <a:xfrm>
            <a:off x="10872142" y="7202109"/>
            <a:ext cx="26253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15%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E39C707-51B2-4246-AFA4-08AAB41DF4FC}"/>
              </a:ext>
            </a:extLst>
          </p:cNvPr>
          <p:cNvSpPr/>
          <p:nvPr/>
        </p:nvSpPr>
        <p:spPr>
          <a:xfrm>
            <a:off x="17636838" y="5540598"/>
            <a:ext cx="4299761" cy="4299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E095CDED-1CD1-2B4F-9063-43471FEF0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402613"/>
              </p:ext>
            </p:extLst>
          </p:nvPr>
        </p:nvGraphicFramePr>
        <p:xfrm>
          <a:off x="17056103" y="5109230"/>
          <a:ext cx="5461234" cy="511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2A8B0606-5C65-4A4C-8A66-6086C42D01FC}"/>
              </a:ext>
            </a:extLst>
          </p:cNvPr>
          <p:cNvSpPr txBox="1"/>
          <p:nvPr/>
        </p:nvSpPr>
        <p:spPr>
          <a:xfrm>
            <a:off x="18474070" y="7271880"/>
            <a:ext cx="26253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45%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F8C475-63C8-2544-B88C-E6F371A386C2}"/>
              </a:ext>
            </a:extLst>
          </p:cNvPr>
          <p:cNvGrpSpPr/>
          <p:nvPr/>
        </p:nvGrpSpPr>
        <p:grpSpPr>
          <a:xfrm>
            <a:off x="2441050" y="10760901"/>
            <a:ext cx="19478333" cy="1615278"/>
            <a:chOff x="2441050" y="10513129"/>
            <a:chExt cx="19478333" cy="1615278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F431A63A-DF12-FB4F-B9C9-6EDB0BDF63B0}"/>
                </a:ext>
              </a:extLst>
            </p:cNvPr>
            <p:cNvSpPr txBox="1"/>
            <p:nvPr/>
          </p:nvSpPr>
          <p:spPr>
            <a:xfrm flipH="1">
              <a:off x="3071149" y="10520549"/>
              <a:ext cx="297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84A735B1-1809-D642-A6AB-87AAA9B57228}"/>
                </a:ext>
              </a:extLst>
            </p:cNvPr>
            <p:cNvSpPr/>
            <p:nvPr/>
          </p:nvSpPr>
          <p:spPr>
            <a:xfrm>
              <a:off x="2441050" y="11174300"/>
              <a:ext cx="41715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7934C8A3-9D7C-374A-806D-9EE46C15EE7F}"/>
                </a:ext>
              </a:extLst>
            </p:cNvPr>
            <p:cNvSpPr txBox="1"/>
            <p:nvPr/>
          </p:nvSpPr>
          <p:spPr>
            <a:xfrm flipH="1">
              <a:off x="10666685" y="10520549"/>
              <a:ext cx="297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ACA39D9E-7656-944C-B1F1-1594D4D13451}"/>
                </a:ext>
              </a:extLst>
            </p:cNvPr>
            <p:cNvSpPr/>
            <p:nvPr/>
          </p:nvSpPr>
          <p:spPr>
            <a:xfrm>
              <a:off x="10036586" y="11174300"/>
              <a:ext cx="41715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72FF9E91-F0A1-4F45-A77F-375BD95BBE37}"/>
                </a:ext>
              </a:extLst>
            </p:cNvPr>
            <p:cNvSpPr txBox="1"/>
            <p:nvPr/>
          </p:nvSpPr>
          <p:spPr>
            <a:xfrm flipH="1">
              <a:off x="18377952" y="10513129"/>
              <a:ext cx="297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D58F1877-310F-6046-A0D0-A53146F022F6}"/>
                </a:ext>
              </a:extLst>
            </p:cNvPr>
            <p:cNvSpPr/>
            <p:nvPr/>
          </p:nvSpPr>
          <p:spPr>
            <a:xfrm>
              <a:off x="17747853" y="11166880"/>
              <a:ext cx="41715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96" name="Right Arrow 95">
            <a:extLst>
              <a:ext uri="{FF2B5EF4-FFF2-40B4-BE49-F238E27FC236}">
                <a16:creationId xmlns:a16="http://schemas.microsoft.com/office/drawing/2014/main" id="{7EDA995B-2ADB-2E4B-9325-22EEC3319014}"/>
              </a:ext>
            </a:extLst>
          </p:cNvPr>
          <p:cNvSpPr/>
          <p:nvPr/>
        </p:nvSpPr>
        <p:spPr>
          <a:xfrm>
            <a:off x="7817677" y="7071916"/>
            <a:ext cx="1229046" cy="1230923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E4E300D5-EE1C-DE43-91A0-A15640E7DD9E}"/>
              </a:ext>
            </a:extLst>
          </p:cNvPr>
          <p:cNvSpPr/>
          <p:nvPr/>
        </p:nvSpPr>
        <p:spPr>
          <a:xfrm>
            <a:off x="15502902" y="7071916"/>
            <a:ext cx="1229046" cy="1230923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737CC74-D969-6A43-AA68-24A2286ED4EA}"/>
              </a:ext>
            </a:extLst>
          </p:cNvPr>
          <p:cNvGrpSpPr/>
          <p:nvPr/>
        </p:nvGrpSpPr>
        <p:grpSpPr>
          <a:xfrm>
            <a:off x="3099828" y="5654665"/>
            <a:ext cx="10740346" cy="6100055"/>
            <a:chOff x="794084" y="4138157"/>
            <a:chExt cx="10740346" cy="6100055"/>
          </a:xfrm>
        </p:grpSpPr>
        <p:sp>
          <p:nvSpPr>
            <p:cNvPr id="17" name="Freeform 2">
              <a:extLst>
                <a:ext uri="{FF2B5EF4-FFF2-40B4-BE49-F238E27FC236}">
                  <a16:creationId xmlns:a16="http://schemas.microsoft.com/office/drawing/2014/main" id="{782FFB97-C5BE-8547-A636-2240F2913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423" y="5002799"/>
              <a:ext cx="3834691" cy="4370770"/>
            </a:xfrm>
            <a:custGeom>
              <a:avLst/>
              <a:gdLst>
                <a:gd name="T0" fmla="*/ 0 w 3910"/>
                <a:gd name="T1" fmla="*/ 0 h 4460"/>
                <a:gd name="T2" fmla="*/ 3909 w 3910"/>
                <a:gd name="T3" fmla="*/ 2613 h 4460"/>
                <a:gd name="T4" fmla="*/ 0 w 3910"/>
                <a:gd name="T5" fmla="*/ 4459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10" h="4460">
                  <a:moveTo>
                    <a:pt x="0" y="0"/>
                  </a:moveTo>
                  <a:lnTo>
                    <a:pt x="3909" y="2613"/>
                  </a:lnTo>
                  <a:lnTo>
                    <a:pt x="0" y="4459"/>
                  </a:lnTo>
                </a:path>
              </a:pathLst>
            </a:custGeom>
            <a:noFill/>
            <a:ln w="63500" cap="flat">
              <a:solidFill>
                <a:schemeClr val="bg1">
                  <a:lumMod val="85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1" name="Freeform 236">
              <a:extLst>
                <a:ext uri="{FF2B5EF4-FFF2-40B4-BE49-F238E27FC236}">
                  <a16:creationId xmlns:a16="http://schemas.microsoft.com/office/drawing/2014/main" id="{79F5A952-FFE7-9D4C-A90A-D6D1CF7F4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033" y="4138157"/>
              <a:ext cx="1729285" cy="1729285"/>
            </a:xfrm>
            <a:custGeom>
              <a:avLst/>
              <a:gdLst>
                <a:gd name="T0" fmla="*/ 1762 w 1763"/>
                <a:gd name="T1" fmla="*/ 880 h 1763"/>
                <a:gd name="T2" fmla="*/ 1762 w 1763"/>
                <a:gd name="T3" fmla="*/ 880 h 1763"/>
                <a:gd name="T4" fmla="*/ 881 w 1763"/>
                <a:gd name="T5" fmla="*/ 1762 h 1763"/>
                <a:gd name="T6" fmla="*/ 881 w 1763"/>
                <a:gd name="T7" fmla="*/ 1762 h 1763"/>
                <a:gd name="T8" fmla="*/ 0 w 1763"/>
                <a:gd name="T9" fmla="*/ 880 h 1763"/>
                <a:gd name="T10" fmla="*/ 0 w 1763"/>
                <a:gd name="T11" fmla="*/ 880 h 1763"/>
                <a:gd name="T12" fmla="*/ 881 w 1763"/>
                <a:gd name="T13" fmla="*/ 0 h 1763"/>
                <a:gd name="T14" fmla="*/ 881 w 1763"/>
                <a:gd name="T15" fmla="*/ 0 h 1763"/>
                <a:gd name="T16" fmla="*/ 1762 w 1763"/>
                <a:gd name="T17" fmla="*/ 88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3" h="1763">
                  <a:moveTo>
                    <a:pt x="1762" y="880"/>
                  </a:moveTo>
                  <a:lnTo>
                    <a:pt x="1762" y="880"/>
                  </a:lnTo>
                  <a:cubicBezTo>
                    <a:pt x="1762" y="1367"/>
                    <a:pt x="1368" y="1762"/>
                    <a:pt x="881" y="1762"/>
                  </a:cubicBezTo>
                  <a:lnTo>
                    <a:pt x="881" y="1762"/>
                  </a:lnTo>
                  <a:cubicBezTo>
                    <a:pt x="395" y="1762"/>
                    <a:pt x="0" y="1367"/>
                    <a:pt x="0" y="880"/>
                  </a:cubicBezTo>
                  <a:lnTo>
                    <a:pt x="0" y="880"/>
                  </a:lnTo>
                  <a:cubicBezTo>
                    <a:pt x="0" y="394"/>
                    <a:pt x="395" y="0"/>
                    <a:pt x="881" y="0"/>
                  </a:cubicBezTo>
                  <a:lnTo>
                    <a:pt x="881" y="0"/>
                  </a:lnTo>
                  <a:cubicBezTo>
                    <a:pt x="1368" y="0"/>
                    <a:pt x="1762" y="394"/>
                    <a:pt x="1762" y="8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2" name="Freeform 237">
              <a:extLst>
                <a:ext uri="{FF2B5EF4-FFF2-40B4-BE49-F238E27FC236}">
                  <a16:creationId xmlns:a16="http://schemas.microsoft.com/office/drawing/2014/main" id="{40D447BE-D636-9C44-881C-8EA61F59C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033" y="8508927"/>
              <a:ext cx="1729285" cy="1729285"/>
            </a:xfrm>
            <a:custGeom>
              <a:avLst/>
              <a:gdLst>
                <a:gd name="T0" fmla="*/ 1762 w 1763"/>
                <a:gd name="T1" fmla="*/ 881 h 1763"/>
                <a:gd name="T2" fmla="*/ 1762 w 1763"/>
                <a:gd name="T3" fmla="*/ 881 h 1763"/>
                <a:gd name="T4" fmla="*/ 881 w 1763"/>
                <a:gd name="T5" fmla="*/ 1762 h 1763"/>
                <a:gd name="T6" fmla="*/ 881 w 1763"/>
                <a:gd name="T7" fmla="*/ 1762 h 1763"/>
                <a:gd name="T8" fmla="*/ 0 w 1763"/>
                <a:gd name="T9" fmla="*/ 881 h 1763"/>
                <a:gd name="T10" fmla="*/ 0 w 1763"/>
                <a:gd name="T11" fmla="*/ 881 h 1763"/>
                <a:gd name="T12" fmla="*/ 881 w 1763"/>
                <a:gd name="T13" fmla="*/ 0 h 1763"/>
                <a:gd name="T14" fmla="*/ 881 w 1763"/>
                <a:gd name="T15" fmla="*/ 0 h 1763"/>
                <a:gd name="T16" fmla="*/ 1762 w 1763"/>
                <a:gd name="T17" fmla="*/ 881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3" h="1763">
                  <a:moveTo>
                    <a:pt x="1762" y="881"/>
                  </a:moveTo>
                  <a:lnTo>
                    <a:pt x="1762" y="881"/>
                  </a:lnTo>
                  <a:cubicBezTo>
                    <a:pt x="1762" y="1367"/>
                    <a:pt x="1368" y="1762"/>
                    <a:pt x="881" y="1762"/>
                  </a:cubicBezTo>
                  <a:lnTo>
                    <a:pt x="881" y="1762"/>
                  </a:lnTo>
                  <a:cubicBezTo>
                    <a:pt x="395" y="1762"/>
                    <a:pt x="0" y="1367"/>
                    <a:pt x="0" y="881"/>
                  </a:cubicBezTo>
                  <a:lnTo>
                    <a:pt x="0" y="881"/>
                  </a:lnTo>
                  <a:cubicBezTo>
                    <a:pt x="0" y="394"/>
                    <a:pt x="395" y="0"/>
                    <a:pt x="881" y="0"/>
                  </a:cubicBezTo>
                  <a:lnTo>
                    <a:pt x="881" y="0"/>
                  </a:lnTo>
                  <a:cubicBezTo>
                    <a:pt x="1368" y="0"/>
                    <a:pt x="1762" y="394"/>
                    <a:pt x="1762" y="8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3" name="CuadroTexto 370">
              <a:extLst>
                <a:ext uri="{FF2B5EF4-FFF2-40B4-BE49-F238E27FC236}">
                  <a16:creationId xmlns:a16="http://schemas.microsoft.com/office/drawing/2014/main" id="{717F588E-3135-7F46-B731-57F8B9D6B364}"/>
                </a:ext>
              </a:extLst>
            </p:cNvPr>
            <p:cNvSpPr txBox="1"/>
            <p:nvPr/>
          </p:nvSpPr>
          <p:spPr>
            <a:xfrm>
              <a:off x="4450577" y="4506212"/>
              <a:ext cx="1553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24" name="CuadroTexto 370">
              <a:extLst>
                <a:ext uri="{FF2B5EF4-FFF2-40B4-BE49-F238E27FC236}">
                  <a16:creationId xmlns:a16="http://schemas.microsoft.com/office/drawing/2014/main" id="{1AAD5F2D-D100-F248-B904-DFA6DAF6FE41}"/>
                </a:ext>
              </a:extLst>
            </p:cNvPr>
            <p:cNvSpPr txBox="1"/>
            <p:nvPr/>
          </p:nvSpPr>
          <p:spPr>
            <a:xfrm>
              <a:off x="4450577" y="8865737"/>
              <a:ext cx="1553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CCC2BBA7-D509-BB4A-A8B7-4F195A7056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4175808"/>
                </p:ext>
              </p:extLst>
            </p:nvPr>
          </p:nvGraphicFramePr>
          <p:xfrm>
            <a:off x="6401742" y="4317508"/>
            <a:ext cx="5132688" cy="57413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A9422-16BD-D540-A2BA-BBE46451A904}"/>
                </a:ext>
              </a:extLst>
            </p:cNvPr>
            <p:cNvSpPr txBox="1"/>
            <p:nvPr/>
          </p:nvSpPr>
          <p:spPr>
            <a:xfrm>
              <a:off x="794084" y="4310301"/>
              <a:ext cx="32488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E9D4F3-717B-CA47-AFDB-970C798C77D3}"/>
                </a:ext>
              </a:extLst>
            </p:cNvPr>
            <p:cNvSpPr txBox="1"/>
            <p:nvPr/>
          </p:nvSpPr>
          <p:spPr>
            <a:xfrm>
              <a:off x="794084" y="8681070"/>
              <a:ext cx="32488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4AFAE1-43ED-C949-B52F-3F9C34331EFE}"/>
              </a:ext>
            </a:extLst>
          </p:cNvPr>
          <p:cNvGrpSpPr/>
          <p:nvPr/>
        </p:nvGrpSpPr>
        <p:grpSpPr>
          <a:xfrm>
            <a:off x="14963494" y="6519305"/>
            <a:ext cx="6314327" cy="1354217"/>
            <a:chOff x="16086654" y="5380673"/>
            <a:chExt cx="6314327" cy="1354217"/>
          </a:xfrm>
        </p:grpSpPr>
        <p:sp>
          <p:nvSpPr>
            <p:cNvPr id="30" name="CuadroTexto 351">
              <a:extLst>
                <a:ext uri="{FF2B5EF4-FFF2-40B4-BE49-F238E27FC236}">
                  <a16:creationId xmlns:a16="http://schemas.microsoft.com/office/drawing/2014/main" id="{7996430E-CF44-4E43-99E3-BE63EAFA279E}"/>
                </a:ext>
              </a:extLst>
            </p:cNvPr>
            <p:cNvSpPr txBox="1"/>
            <p:nvPr/>
          </p:nvSpPr>
          <p:spPr>
            <a:xfrm>
              <a:off x="16086654" y="5903893"/>
              <a:ext cx="6314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CF13BD50-9E69-9F48-A2EA-50537E6C2E39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6C1251-C938-A24E-BB3E-4AFE9C360CB5}"/>
              </a:ext>
            </a:extLst>
          </p:cNvPr>
          <p:cNvGrpSpPr/>
          <p:nvPr/>
        </p:nvGrpSpPr>
        <p:grpSpPr>
          <a:xfrm>
            <a:off x="14963493" y="9535858"/>
            <a:ext cx="6314327" cy="1354217"/>
            <a:chOff x="16086654" y="5380673"/>
            <a:chExt cx="6314327" cy="1354217"/>
          </a:xfrm>
        </p:grpSpPr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CDDD8435-8F26-EE4C-8961-962C70E55E39}"/>
                </a:ext>
              </a:extLst>
            </p:cNvPr>
            <p:cNvSpPr txBox="1"/>
            <p:nvPr/>
          </p:nvSpPr>
          <p:spPr>
            <a:xfrm>
              <a:off x="16086654" y="5903893"/>
              <a:ext cx="6314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27E94DD0-4736-8649-B521-A33B43CF24B1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48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447DE-67F4-954A-ABFA-6BAC72075A34}"/>
              </a:ext>
            </a:extLst>
          </p:cNvPr>
          <p:cNvSpPr/>
          <p:nvPr/>
        </p:nvSpPr>
        <p:spPr>
          <a:xfrm>
            <a:off x="2950206" y="5019171"/>
            <a:ext cx="9068158" cy="520542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69B9F2-94C3-0B43-B2D2-42770A8B3EDA}"/>
              </a:ext>
            </a:extLst>
          </p:cNvPr>
          <p:cNvSpPr/>
          <p:nvPr/>
        </p:nvSpPr>
        <p:spPr>
          <a:xfrm>
            <a:off x="12359282" y="5019171"/>
            <a:ext cx="9068158" cy="520542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3A0F8A-B7DB-F540-B222-810D6E9981E6}"/>
              </a:ext>
            </a:extLst>
          </p:cNvPr>
          <p:cNvSpPr/>
          <p:nvPr/>
        </p:nvSpPr>
        <p:spPr>
          <a:xfrm>
            <a:off x="19606394" y="5813475"/>
            <a:ext cx="3616657" cy="3616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9047C5-9ACB-C94B-ACC0-08BFE77C57D7}"/>
              </a:ext>
            </a:extLst>
          </p:cNvPr>
          <p:cNvGrpSpPr/>
          <p:nvPr/>
        </p:nvGrpSpPr>
        <p:grpSpPr>
          <a:xfrm>
            <a:off x="871300" y="5672946"/>
            <a:ext cx="4157812" cy="3897872"/>
            <a:chOff x="871300" y="6418209"/>
            <a:chExt cx="4157812" cy="389787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7857B0-323B-4849-B169-6B7F9B6CBB91}"/>
                </a:ext>
              </a:extLst>
            </p:cNvPr>
            <p:cNvSpPr/>
            <p:nvPr/>
          </p:nvSpPr>
          <p:spPr>
            <a:xfrm>
              <a:off x="1141876" y="6575067"/>
              <a:ext cx="3616657" cy="36166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4C5C401-C6F4-E94C-BF03-FAEFC8806A71}"/>
                </a:ext>
              </a:extLst>
            </p:cNvPr>
            <p:cNvGrpSpPr/>
            <p:nvPr/>
          </p:nvGrpSpPr>
          <p:grpSpPr>
            <a:xfrm>
              <a:off x="871300" y="6418209"/>
              <a:ext cx="4157812" cy="3897872"/>
              <a:chOff x="14417063" y="3622698"/>
              <a:chExt cx="3140611" cy="2944264"/>
            </a:xfrm>
          </p:grpSpPr>
          <p:graphicFrame>
            <p:nvGraphicFramePr>
              <p:cNvPr id="47" name="Chart 46">
                <a:extLst>
                  <a:ext uri="{FF2B5EF4-FFF2-40B4-BE49-F238E27FC236}">
                    <a16:creationId xmlns:a16="http://schemas.microsoft.com/office/drawing/2014/main" id="{DC622CE1-E264-A341-91F4-AB838B6ECD24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CE3389-70F7-2F4D-902F-C9EFE4E93E51}"/>
                  </a:ext>
                </a:extLst>
              </p:cNvPr>
              <p:cNvSpPr txBox="1"/>
              <p:nvPr/>
            </p:nvSpPr>
            <p:spPr>
              <a:xfrm>
                <a:off x="15058337" y="4779871"/>
                <a:ext cx="1858062" cy="62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60%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5892CF-5F94-F745-B48B-D919F8C271C8}"/>
              </a:ext>
            </a:extLst>
          </p:cNvPr>
          <p:cNvGrpSpPr/>
          <p:nvPr/>
        </p:nvGrpSpPr>
        <p:grpSpPr>
          <a:xfrm>
            <a:off x="19348534" y="5672946"/>
            <a:ext cx="4157812" cy="3897872"/>
            <a:chOff x="14417063" y="9091094"/>
            <a:chExt cx="3140611" cy="2944264"/>
          </a:xfrm>
        </p:grpSpPr>
        <p:graphicFrame>
          <p:nvGraphicFramePr>
            <p:cNvPr id="50" name="Chart 49">
              <a:extLst>
                <a:ext uri="{FF2B5EF4-FFF2-40B4-BE49-F238E27FC236}">
                  <a16:creationId xmlns:a16="http://schemas.microsoft.com/office/drawing/2014/main" id="{4E62E0C5-06BB-C648-B941-A2F197AB71A8}"/>
                </a:ext>
              </a:extLst>
            </p:cNvPr>
            <p:cNvGraphicFramePr/>
            <p:nvPr/>
          </p:nvGraphicFramePr>
          <p:xfrm>
            <a:off x="14417063" y="9091094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841149E-2ED8-3F4F-B951-B3EB98C9E417}"/>
                </a:ext>
              </a:extLst>
            </p:cNvPr>
            <p:cNvSpPr txBox="1"/>
            <p:nvPr/>
          </p:nvSpPr>
          <p:spPr>
            <a:xfrm>
              <a:off x="15058337" y="10249318"/>
              <a:ext cx="1858062" cy="6276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45%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FCB462-F050-1E44-B21F-E786DE0AB3B7}"/>
              </a:ext>
            </a:extLst>
          </p:cNvPr>
          <p:cNvGrpSpPr/>
          <p:nvPr/>
        </p:nvGrpSpPr>
        <p:grpSpPr>
          <a:xfrm>
            <a:off x="5853637" y="6190745"/>
            <a:ext cx="4469955" cy="2894773"/>
            <a:chOff x="5620226" y="6612006"/>
            <a:chExt cx="4469955" cy="2894773"/>
          </a:xfrm>
        </p:grpSpPr>
        <p:sp>
          <p:nvSpPr>
            <p:cNvPr id="60" name="CuadroTexto 351">
              <a:extLst>
                <a:ext uri="{FF2B5EF4-FFF2-40B4-BE49-F238E27FC236}">
                  <a16:creationId xmlns:a16="http://schemas.microsoft.com/office/drawing/2014/main" id="{C5C3323C-FBF5-E948-82D3-86C709D2A862}"/>
                </a:ext>
              </a:extLst>
            </p:cNvPr>
            <p:cNvSpPr txBox="1"/>
            <p:nvPr/>
          </p:nvSpPr>
          <p:spPr>
            <a:xfrm>
              <a:off x="5620227" y="7260010"/>
              <a:ext cx="446995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 of exchange relationships. Marketing is the business process of creating relationships with and satisfying customers.</a:t>
              </a:r>
            </a:p>
          </p:txBody>
        </p:sp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51B4C9F8-48AD-B24C-B75B-A5CC88515DEF}"/>
                </a:ext>
              </a:extLst>
            </p:cNvPr>
            <p:cNvSpPr txBox="1"/>
            <p:nvPr/>
          </p:nvSpPr>
          <p:spPr>
            <a:xfrm flipH="1">
              <a:off x="5620226" y="6612006"/>
              <a:ext cx="297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E95796-B308-6A49-A150-A09E64C74FCC}"/>
              </a:ext>
            </a:extLst>
          </p:cNvPr>
          <p:cNvGrpSpPr/>
          <p:nvPr/>
        </p:nvGrpSpPr>
        <p:grpSpPr>
          <a:xfrm flipH="1">
            <a:off x="14054057" y="6190745"/>
            <a:ext cx="4469955" cy="2894773"/>
            <a:chOff x="5620226" y="6612006"/>
            <a:chExt cx="4469955" cy="2894773"/>
          </a:xfrm>
        </p:grpSpPr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01F9AA67-A29E-5041-881C-8ABA58582685}"/>
                </a:ext>
              </a:extLst>
            </p:cNvPr>
            <p:cNvSpPr txBox="1"/>
            <p:nvPr/>
          </p:nvSpPr>
          <p:spPr>
            <a:xfrm>
              <a:off x="5620227" y="7260010"/>
              <a:ext cx="446995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 of exchange relationships. Marketing is the business process of creating relationships with and satisfying customers.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DFBAA6AE-AB50-E847-BEC2-4E943148C078}"/>
                </a:ext>
              </a:extLst>
            </p:cNvPr>
            <p:cNvSpPr txBox="1"/>
            <p:nvPr/>
          </p:nvSpPr>
          <p:spPr>
            <a:xfrm flipH="1">
              <a:off x="5620226" y="6612006"/>
              <a:ext cx="297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114CC7-BCB4-0A40-8E21-E6E1828B2D55}"/>
              </a:ext>
            </a:extLst>
          </p:cNvPr>
          <p:cNvGrpSpPr/>
          <p:nvPr/>
        </p:nvGrpSpPr>
        <p:grpSpPr>
          <a:xfrm>
            <a:off x="2758847" y="11346259"/>
            <a:ext cx="18923017" cy="998934"/>
            <a:chOff x="1815509" y="11346259"/>
            <a:chExt cx="18923017" cy="99893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EA719E7-85D6-784F-8A01-40E4A53B3FE8}"/>
                </a:ext>
              </a:extLst>
            </p:cNvPr>
            <p:cNvGrpSpPr/>
            <p:nvPr/>
          </p:nvGrpSpPr>
          <p:grpSpPr>
            <a:xfrm>
              <a:off x="1815509" y="11346260"/>
              <a:ext cx="989134" cy="989134"/>
              <a:chOff x="11096261" y="14023457"/>
              <a:chExt cx="1587398" cy="1587398"/>
            </a:xfrm>
          </p:grpSpPr>
          <p:sp>
            <p:nvSpPr>
              <p:cNvPr id="99" name="Freeform 210">
                <a:extLst>
                  <a:ext uri="{FF2B5EF4-FFF2-40B4-BE49-F238E27FC236}">
                    <a16:creationId xmlns:a16="http://schemas.microsoft.com/office/drawing/2014/main" id="{28263D20-4EDA-1F47-839C-CC6E1BB50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6261" y="14023457"/>
                <a:ext cx="1587398" cy="1587398"/>
              </a:xfrm>
              <a:custGeom>
                <a:avLst/>
                <a:gdLst>
                  <a:gd name="T0" fmla="*/ 1429 w 1430"/>
                  <a:gd name="T1" fmla="*/ 715 h 1430"/>
                  <a:gd name="T2" fmla="*/ 1429 w 1430"/>
                  <a:gd name="T3" fmla="*/ 715 h 1430"/>
                  <a:gd name="T4" fmla="*/ 715 w 1430"/>
                  <a:gd name="T5" fmla="*/ 1429 h 1430"/>
                  <a:gd name="T6" fmla="*/ 0 w 1430"/>
                  <a:gd name="T7" fmla="*/ 715 h 1430"/>
                  <a:gd name="T8" fmla="*/ 715 w 1430"/>
                  <a:gd name="T9" fmla="*/ 0 h 1430"/>
                  <a:gd name="T10" fmla="*/ 1429 w 1430"/>
                  <a:gd name="T11" fmla="*/ 715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1430">
                    <a:moveTo>
                      <a:pt x="1429" y="715"/>
                    </a:moveTo>
                    <a:lnTo>
                      <a:pt x="1429" y="715"/>
                    </a:lnTo>
                    <a:cubicBezTo>
                      <a:pt x="1429" y="1108"/>
                      <a:pt x="1117" y="1429"/>
                      <a:pt x="715" y="1429"/>
                    </a:cubicBezTo>
                    <a:cubicBezTo>
                      <a:pt x="322" y="1429"/>
                      <a:pt x="0" y="1108"/>
                      <a:pt x="0" y="715"/>
                    </a:cubicBezTo>
                    <a:cubicBezTo>
                      <a:pt x="0" y="321"/>
                      <a:pt x="322" y="0"/>
                      <a:pt x="715" y="0"/>
                    </a:cubicBezTo>
                    <a:cubicBezTo>
                      <a:pt x="1117" y="0"/>
                      <a:pt x="1429" y="321"/>
                      <a:pt x="1429" y="7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375B50A-F491-AF4A-9C0B-75594B3E0687}"/>
                  </a:ext>
                </a:extLst>
              </p:cNvPr>
              <p:cNvGrpSpPr/>
              <p:nvPr/>
            </p:nvGrpSpPr>
            <p:grpSpPr>
              <a:xfrm>
                <a:off x="11571503" y="14508494"/>
                <a:ext cx="617322" cy="617322"/>
                <a:chOff x="11871756" y="6902349"/>
                <a:chExt cx="617322" cy="617322"/>
              </a:xfrm>
            </p:grpSpPr>
            <p:sp>
              <p:nvSpPr>
                <p:cNvPr id="101" name="Freeform 228">
                  <a:extLst>
                    <a:ext uri="{FF2B5EF4-FFF2-40B4-BE49-F238E27FC236}">
                      <a16:creationId xmlns:a16="http://schemas.microsoft.com/office/drawing/2014/main" id="{E2FC6775-D8E7-8643-A6CE-518E75DE6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59944" y="7470677"/>
                  <a:ext cx="436043" cy="48994"/>
                </a:xfrm>
                <a:custGeom>
                  <a:avLst/>
                  <a:gdLst>
                    <a:gd name="T0" fmla="*/ 393 w 394"/>
                    <a:gd name="T1" fmla="*/ 44 h 45"/>
                    <a:gd name="T2" fmla="*/ 0 w 394"/>
                    <a:gd name="T3" fmla="*/ 44 h 45"/>
                    <a:gd name="T4" fmla="*/ 0 w 394"/>
                    <a:gd name="T5" fmla="*/ 0 h 45"/>
                    <a:gd name="T6" fmla="*/ 393 w 394"/>
                    <a:gd name="T7" fmla="*/ 0 h 45"/>
                    <a:gd name="T8" fmla="*/ 393 w 394"/>
                    <a:gd name="T9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45">
                      <a:moveTo>
                        <a:pt x="393" y="44"/>
                      </a:moveTo>
                      <a:lnTo>
                        <a:pt x="0" y="44"/>
                      </a:lnTo>
                      <a:lnTo>
                        <a:pt x="0" y="0"/>
                      </a:lnTo>
                      <a:lnTo>
                        <a:pt x="393" y="0"/>
                      </a:lnTo>
                      <a:lnTo>
                        <a:pt x="393" y="4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2" name="Freeform 229">
                  <a:extLst>
                    <a:ext uri="{FF2B5EF4-FFF2-40B4-BE49-F238E27FC236}">
                      <a16:creationId xmlns:a16="http://schemas.microsoft.com/office/drawing/2014/main" id="{8988F557-8FF0-B644-8321-4D3A5D3DF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1756" y="6902349"/>
                  <a:ext cx="617322" cy="617322"/>
                </a:xfrm>
                <a:custGeom>
                  <a:avLst/>
                  <a:gdLst>
                    <a:gd name="T0" fmla="*/ 473 w 555"/>
                    <a:gd name="T1" fmla="*/ 553 h 554"/>
                    <a:gd name="T2" fmla="*/ 473 w 555"/>
                    <a:gd name="T3" fmla="*/ 553 h 554"/>
                    <a:gd name="T4" fmla="*/ 473 w 555"/>
                    <a:gd name="T5" fmla="*/ 509 h 554"/>
                    <a:gd name="T6" fmla="*/ 500 w 555"/>
                    <a:gd name="T7" fmla="*/ 482 h 554"/>
                    <a:gd name="T8" fmla="*/ 500 w 555"/>
                    <a:gd name="T9" fmla="*/ 437 h 554"/>
                    <a:gd name="T10" fmla="*/ 178 w 555"/>
                    <a:gd name="T11" fmla="*/ 437 h 554"/>
                    <a:gd name="T12" fmla="*/ 178 w 555"/>
                    <a:gd name="T13" fmla="*/ 464 h 554"/>
                    <a:gd name="T14" fmla="*/ 89 w 555"/>
                    <a:gd name="T15" fmla="*/ 553 h 554"/>
                    <a:gd name="T16" fmla="*/ 0 w 555"/>
                    <a:gd name="T17" fmla="*/ 464 h 554"/>
                    <a:gd name="T18" fmla="*/ 0 w 555"/>
                    <a:gd name="T19" fmla="*/ 44 h 554"/>
                    <a:gd name="T20" fmla="*/ 44 w 555"/>
                    <a:gd name="T21" fmla="*/ 0 h 554"/>
                    <a:gd name="T22" fmla="*/ 429 w 555"/>
                    <a:gd name="T23" fmla="*/ 0 h 554"/>
                    <a:gd name="T24" fmla="*/ 464 w 555"/>
                    <a:gd name="T25" fmla="*/ 44 h 554"/>
                    <a:gd name="T26" fmla="*/ 464 w 555"/>
                    <a:gd name="T27" fmla="*/ 384 h 554"/>
                    <a:gd name="T28" fmla="*/ 527 w 555"/>
                    <a:gd name="T29" fmla="*/ 384 h 554"/>
                    <a:gd name="T30" fmla="*/ 554 w 555"/>
                    <a:gd name="T31" fmla="*/ 411 h 554"/>
                    <a:gd name="T32" fmla="*/ 554 w 555"/>
                    <a:gd name="T33" fmla="*/ 482 h 554"/>
                    <a:gd name="T34" fmla="*/ 473 w 555"/>
                    <a:gd name="T35" fmla="*/ 553 h 554"/>
                    <a:gd name="T36" fmla="*/ 54 w 555"/>
                    <a:gd name="T37" fmla="*/ 53 h 554"/>
                    <a:gd name="T38" fmla="*/ 54 w 555"/>
                    <a:gd name="T39" fmla="*/ 53 h 554"/>
                    <a:gd name="T40" fmla="*/ 54 w 555"/>
                    <a:gd name="T41" fmla="*/ 464 h 554"/>
                    <a:gd name="T42" fmla="*/ 89 w 555"/>
                    <a:gd name="T43" fmla="*/ 509 h 554"/>
                    <a:gd name="T44" fmla="*/ 134 w 555"/>
                    <a:gd name="T45" fmla="*/ 464 h 554"/>
                    <a:gd name="T46" fmla="*/ 134 w 555"/>
                    <a:gd name="T47" fmla="*/ 411 h 554"/>
                    <a:gd name="T48" fmla="*/ 152 w 555"/>
                    <a:gd name="T49" fmla="*/ 384 h 554"/>
                    <a:gd name="T50" fmla="*/ 420 w 555"/>
                    <a:gd name="T51" fmla="*/ 384 h 554"/>
                    <a:gd name="T52" fmla="*/ 420 w 555"/>
                    <a:gd name="T53" fmla="*/ 53 h 554"/>
                    <a:gd name="T54" fmla="*/ 54 w 555"/>
                    <a:gd name="T55" fmla="*/ 53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55" h="554">
                      <a:moveTo>
                        <a:pt x="473" y="553"/>
                      </a:moveTo>
                      <a:lnTo>
                        <a:pt x="473" y="553"/>
                      </a:lnTo>
                      <a:cubicBezTo>
                        <a:pt x="473" y="509"/>
                        <a:pt x="473" y="509"/>
                        <a:pt x="473" y="509"/>
                      </a:cubicBezTo>
                      <a:cubicBezTo>
                        <a:pt x="491" y="509"/>
                        <a:pt x="500" y="491"/>
                        <a:pt x="500" y="482"/>
                      </a:cubicBezTo>
                      <a:cubicBezTo>
                        <a:pt x="500" y="437"/>
                        <a:pt x="500" y="437"/>
                        <a:pt x="500" y="437"/>
                      </a:cubicBezTo>
                      <a:cubicBezTo>
                        <a:pt x="178" y="437"/>
                        <a:pt x="178" y="437"/>
                        <a:pt x="178" y="437"/>
                      </a:cubicBezTo>
                      <a:cubicBezTo>
                        <a:pt x="178" y="464"/>
                        <a:pt x="178" y="464"/>
                        <a:pt x="178" y="464"/>
                      </a:cubicBezTo>
                      <a:cubicBezTo>
                        <a:pt x="178" y="518"/>
                        <a:pt x="143" y="553"/>
                        <a:pt x="89" y="553"/>
                      </a:cubicBezTo>
                      <a:cubicBezTo>
                        <a:pt x="44" y="553"/>
                        <a:pt x="0" y="518"/>
                        <a:pt x="0" y="46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18"/>
                        <a:pt x="18" y="0"/>
                        <a:pt x="44" y="0"/>
                      </a:cubicBezTo>
                      <a:cubicBezTo>
                        <a:pt x="429" y="0"/>
                        <a:pt x="429" y="0"/>
                        <a:pt x="429" y="0"/>
                      </a:cubicBezTo>
                      <a:cubicBezTo>
                        <a:pt x="447" y="0"/>
                        <a:pt x="464" y="18"/>
                        <a:pt x="464" y="44"/>
                      </a:cubicBezTo>
                      <a:cubicBezTo>
                        <a:pt x="464" y="384"/>
                        <a:pt x="464" y="384"/>
                        <a:pt x="464" y="384"/>
                      </a:cubicBezTo>
                      <a:cubicBezTo>
                        <a:pt x="527" y="384"/>
                        <a:pt x="527" y="384"/>
                        <a:pt x="527" y="384"/>
                      </a:cubicBezTo>
                      <a:cubicBezTo>
                        <a:pt x="536" y="384"/>
                        <a:pt x="554" y="402"/>
                        <a:pt x="554" y="411"/>
                      </a:cubicBezTo>
                      <a:cubicBezTo>
                        <a:pt x="554" y="482"/>
                        <a:pt x="554" y="482"/>
                        <a:pt x="554" y="482"/>
                      </a:cubicBezTo>
                      <a:cubicBezTo>
                        <a:pt x="554" y="518"/>
                        <a:pt x="518" y="553"/>
                        <a:pt x="473" y="553"/>
                      </a:cubicBezTo>
                      <a:close/>
                      <a:moveTo>
                        <a:pt x="54" y="53"/>
                      </a:moveTo>
                      <a:lnTo>
                        <a:pt x="54" y="53"/>
                      </a:lnTo>
                      <a:cubicBezTo>
                        <a:pt x="54" y="464"/>
                        <a:pt x="54" y="464"/>
                        <a:pt x="54" y="464"/>
                      </a:cubicBezTo>
                      <a:cubicBezTo>
                        <a:pt x="54" y="491"/>
                        <a:pt x="71" y="509"/>
                        <a:pt x="89" y="509"/>
                      </a:cubicBezTo>
                      <a:cubicBezTo>
                        <a:pt x="116" y="509"/>
                        <a:pt x="134" y="491"/>
                        <a:pt x="134" y="464"/>
                      </a:cubicBezTo>
                      <a:cubicBezTo>
                        <a:pt x="134" y="411"/>
                        <a:pt x="134" y="411"/>
                        <a:pt x="134" y="411"/>
                      </a:cubicBezTo>
                      <a:cubicBezTo>
                        <a:pt x="134" y="402"/>
                        <a:pt x="143" y="384"/>
                        <a:pt x="152" y="384"/>
                      </a:cubicBezTo>
                      <a:cubicBezTo>
                        <a:pt x="420" y="384"/>
                        <a:pt x="420" y="384"/>
                        <a:pt x="420" y="384"/>
                      </a:cubicBezTo>
                      <a:cubicBezTo>
                        <a:pt x="420" y="53"/>
                        <a:pt x="420" y="53"/>
                        <a:pt x="420" y="53"/>
                      </a:cubicBezTo>
                      <a:lnTo>
                        <a:pt x="54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3" name="Freeform 230">
                  <a:extLst>
                    <a:ext uri="{FF2B5EF4-FFF2-40B4-BE49-F238E27FC236}">
                      <a16:creationId xmlns:a16="http://schemas.microsoft.com/office/drawing/2014/main" id="{335652D9-59B6-0C4F-ADC6-9FE9334D3D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054231"/>
                  <a:ext cx="259665" cy="39195"/>
                </a:xfrm>
                <a:custGeom>
                  <a:avLst/>
                  <a:gdLst>
                    <a:gd name="T0" fmla="*/ 214 w 233"/>
                    <a:gd name="T1" fmla="*/ 35 h 36"/>
                    <a:gd name="T2" fmla="*/ 214 w 233"/>
                    <a:gd name="T3" fmla="*/ 35 h 36"/>
                    <a:gd name="T4" fmla="*/ 18 w 233"/>
                    <a:gd name="T5" fmla="*/ 35 h 36"/>
                    <a:gd name="T6" fmla="*/ 0 w 233"/>
                    <a:gd name="T7" fmla="*/ 18 h 36"/>
                    <a:gd name="T8" fmla="*/ 0 w 233"/>
                    <a:gd name="T9" fmla="*/ 18 h 36"/>
                    <a:gd name="T10" fmla="*/ 18 w 233"/>
                    <a:gd name="T11" fmla="*/ 0 h 36"/>
                    <a:gd name="T12" fmla="*/ 214 w 233"/>
                    <a:gd name="T13" fmla="*/ 0 h 36"/>
                    <a:gd name="T14" fmla="*/ 232 w 233"/>
                    <a:gd name="T15" fmla="*/ 18 h 36"/>
                    <a:gd name="T16" fmla="*/ 232 w 233"/>
                    <a:gd name="T17" fmla="*/ 18 h 36"/>
                    <a:gd name="T18" fmla="*/ 214 w 233"/>
                    <a:gd name="T1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36">
                      <a:moveTo>
                        <a:pt x="214" y="35"/>
                      </a:moveTo>
                      <a:lnTo>
                        <a:pt x="214" y="35"/>
                      </a:ln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9" y="35"/>
                        <a:pt x="0" y="35"/>
                        <a:pt x="0" y="18"/>
                      </a:cubicBezTo>
                      <a:lnTo>
                        <a:pt x="0" y="18"/>
                      </a:lnTo>
                      <a:cubicBezTo>
                        <a:pt x="0" y="8"/>
                        <a:pt x="9" y="0"/>
                        <a:pt x="18" y="0"/>
                      </a:cubicBezTo>
                      <a:cubicBezTo>
                        <a:pt x="214" y="0"/>
                        <a:pt x="214" y="0"/>
                        <a:pt x="214" y="0"/>
                      </a:cubicBezTo>
                      <a:cubicBezTo>
                        <a:pt x="223" y="0"/>
                        <a:pt x="232" y="8"/>
                        <a:pt x="232" y="18"/>
                      </a:cubicBezTo>
                      <a:lnTo>
                        <a:pt x="232" y="18"/>
                      </a:lnTo>
                      <a:cubicBezTo>
                        <a:pt x="232" y="35"/>
                        <a:pt x="223" y="35"/>
                        <a:pt x="214" y="3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4" name="Freeform 231">
                  <a:extLst>
                    <a:ext uri="{FF2B5EF4-FFF2-40B4-BE49-F238E27FC236}">
                      <a16:creationId xmlns:a16="http://schemas.microsoft.com/office/drawing/2014/main" id="{DAABE826-F388-A34D-B978-E54CC6C566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142420"/>
                  <a:ext cx="259665" cy="39195"/>
                </a:xfrm>
                <a:custGeom>
                  <a:avLst/>
                  <a:gdLst>
                    <a:gd name="T0" fmla="*/ 214 w 233"/>
                    <a:gd name="T1" fmla="*/ 36 h 37"/>
                    <a:gd name="T2" fmla="*/ 214 w 233"/>
                    <a:gd name="T3" fmla="*/ 36 h 37"/>
                    <a:gd name="T4" fmla="*/ 18 w 233"/>
                    <a:gd name="T5" fmla="*/ 36 h 37"/>
                    <a:gd name="T6" fmla="*/ 0 w 233"/>
                    <a:gd name="T7" fmla="*/ 18 h 37"/>
                    <a:gd name="T8" fmla="*/ 0 w 233"/>
                    <a:gd name="T9" fmla="*/ 18 h 37"/>
                    <a:gd name="T10" fmla="*/ 18 w 233"/>
                    <a:gd name="T11" fmla="*/ 0 h 37"/>
                    <a:gd name="T12" fmla="*/ 214 w 233"/>
                    <a:gd name="T13" fmla="*/ 0 h 37"/>
                    <a:gd name="T14" fmla="*/ 232 w 233"/>
                    <a:gd name="T15" fmla="*/ 18 h 37"/>
                    <a:gd name="T16" fmla="*/ 232 w 233"/>
                    <a:gd name="T17" fmla="*/ 18 h 37"/>
                    <a:gd name="T18" fmla="*/ 214 w 233"/>
                    <a:gd name="T1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37">
                      <a:moveTo>
                        <a:pt x="214" y="36"/>
                      </a:moveTo>
                      <a:lnTo>
                        <a:pt x="214" y="36"/>
                      </a:ln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9" y="36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9"/>
                        <a:pt x="9" y="0"/>
                        <a:pt x="18" y="0"/>
                      </a:cubicBezTo>
                      <a:cubicBezTo>
                        <a:pt x="214" y="0"/>
                        <a:pt x="214" y="0"/>
                        <a:pt x="214" y="0"/>
                      </a:cubicBezTo>
                      <a:cubicBezTo>
                        <a:pt x="223" y="0"/>
                        <a:pt x="232" y="9"/>
                        <a:pt x="232" y="18"/>
                      </a:cubicBezTo>
                      <a:lnTo>
                        <a:pt x="232" y="18"/>
                      </a:lnTo>
                      <a:cubicBezTo>
                        <a:pt x="232" y="27"/>
                        <a:pt x="223" y="36"/>
                        <a:pt x="214" y="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5" name="Freeform 232">
                  <a:extLst>
                    <a:ext uri="{FF2B5EF4-FFF2-40B4-BE49-F238E27FC236}">
                      <a16:creationId xmlns:a16="http://schemas.microsoft.com/office/drawing/2014/main" id="{BC9619F7-2230-1345-AAEF-C9736A8D8F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220810"/>
                  <a:ext cx="171477" cy="39195"/>
                </a:xfrm>
                <a:custGeom>
                  <a:avLst/>
                  <a:gdLst>
                    <a:gd name="T0" fmla="*/ 134 w 153"/>
                    <a:gd name="T1" fmla="*/ 36 h 37"/>
                    <a:gd name="T2" fmla="*/ 134 w 153"/>
                    <a:gd name="T3" fmla="*/ 36 h 37"/>
                    <a:gd name="T4" fmla="*/ 18 w 153"/>
                    <a:gd name="T5" fmla="*/ 36 h 37"/>
                    <a:gd name="T6" fmla="*/ 0 w 153"/>
                    <a:gd name="T7" fmla="*/ 18 h 37"/>
                    <a:gd name="T8" fmla="*/ 0 w 153"/>
                    <a:gd name="T9" fmla="*/ 18 h 37"/>
                    <a:gd name="T10" fmla="*/ 18 w 153"/>
                    <a:gd name="T11" fmla="*/ 0 h 37"/>
                    <a:gd name="T12" fmla="*/ 134 w 153"/>
                    <a:gd name="T13" fmla="*/ 0 h 37"/>
                    <a:gd name="T14" fmla="*/ 152 w 153"/>
                    <a:gd name="T15" fmla="*/ 18 h 37"/>
                    <a:gd name="T16" fmla="*/ 152 w 153"/>
                    <a:gd name="T17" fmla="*/ 18 h 37"/>
                    <a:gd name="T18" fmla="*/ 134 w 153"/>
                    <a:gd name="T1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3" h="37">
                      <a:moveTo>
                        <a:pt x="134" y="36"/>
                      </a:moveTo>
                      <a:lnTo>
                        <a:pt x="134" y="36"/>
                      </a:ln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9" y="36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10"/>
                        <a:pt x="9" y="0"/>
                        <a:pt x="18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3" y="0"/>
                        <a:pt x="152" y="10"/>
                        <a:pt x="152" y="18"/>
                      </a:cubicBezTo>
                      <a:lnTo>
                        <a:pt x="152" y="18"/>
                      </a:lnTo>
                      <a:cubicBezTo>
                        <a:pt x="152" y="27"/>
                        <a:pt x="143" y="36"/>
                        <a:pt x="134" y="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D66DABB-B1FB-1544-9DDC-0537C71AAB82}"/>
                </a:ext>
              </a:extLst>
            </p:cNvPr>
            <p:cNvGrpSpPr/>
            <p:nvPr/>
          </p:nvGrpSpPr>
          <p:grpSpPr>
            <a:xfrm>
              <a:off x="9486945" y="11356059"/>
              <a:ext cx="989134" cy="989134"/>
              <a:chOff x="11096261" y="17170978"/>
              <a:chExt cx="1587398" cy="1587398"/>
            </a:xfrm>
          </p:grpSpPr>
          <p:sp>
            <p:nvSpPr>
              <p:cNvPr id="91" name="Freeform 211">
                <a:extLst>
                  <a:ext uri="{FF2B5EF4-FFF2-40B4-BE49-F238E27FC236}">
                    <a16:creationId xmlns:a16="http://schemas.microsoft.com/office/drawing/2014/main" id="{700D809E-D2B0-3A44-BF59-CEC700C77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6261" y="17170978"/>
                <a:ext cx="1587398" cy="1587398"/>
              </a:xfrm>
              <a:custGeom>
                <a:avLst/>
                <a:gdLst>
                  <a:gd name="T0" fmla="*/ 1429 w 1430"/>
                  <a:gd name="T1" fmla="*/ 715 h 1430"/>
                  <a:gd name="T2" fmla="*/ 1429 w 1430"/>
                  <a:gd name="T3" fmla="*/ 715 h 1430"/>
                  <a:gd name="T4" fmla="*/ 715 w 1430"/>
                  <a:gd name="T5" fmla="*/ 1429 h 1430"/>
                  <a:gd name="T6" fmla="*/ 0 w 1430"/>
                  <a:gd name="T7" fmla="*/ 715 h 1430"/>
                  <a:gd name="T8" fmla="*/ 715 w 1430"/>
                  <a:gd name="T9" fmla="*/ 0 h 1430"/>
                  <a:gd name="T10" fmla="*/ 1429 w 1430"/>
                  <a:gd name="T11" fmla="*/ 715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1430">
                    <a:moveTo>
                      <a:pt x="1429" y="715"/>
                    </a:moveTo>
                    <a:lnTo>
                      <a:pt x="1429" y="715"/>
                    </a:lnTo>
                    <a:cubicBezTo>
                      <a:pt x="1429" y="1108"/>
                      <a:pt x="1117" y="1429"/>
                      <a:pt x="715" y="1429"/>
                    </a:cubicBezTo>
                    <a:cubicBezTo>
                      <a:pt x="322" y="1429"/>
                      <a:pt x="0" y="1108"/>
                      <a:pt x="0" y="715"/>
                    </a:cubicBezTo>
                    <a:cubicBezTo>
                      <a:pt x="0" y="322"/>
                      <a:pt x="322" y="0"/>
                      <a:pt x="715" y="0"/>
                    </a:cubicBezTo>
                    <a:cubicBezTo>
                      <a:pt x="1117" y="0"/>
                      <a:pt x="1429" y="322"/>
                      <a:pt x="1429" y="7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8F59405-16A0-2F44-8DD9-C7944978007C}"/>
                  </a:ext>
                </a:extLst>
              </p:cNvPr>
              <p:cNvGrpSpPr/>
              <p:nvPr/>
            </p:nvGrpSpPr>
            <p:grpSpPr>
              <a:xfrm>
                <a:off x="11551905" y="17660916"/>
                <a:ext cx="676114" cy="612423"/>
                <a:chOff x="11852158" y="10054771"/>
                <a:chExt cx="676114" cy="612423"/>
              </a:xfrm>
            </p:grpSpPr>
            <p:sp>
              <p:nvSpPr>
                <p:cNvPr id="93" name="Freeform 233">
                  <a:extLst>
                    <a:ext uri="{FF2B5EF4-FFF2-40B4-BE49-F238E27FC236}">
                      <a16:creationId xmlns:a16="http://schemas.microsoft.com/office/drawing/2014/main" id="{F0BCD0D8-06AF-BE4E-B9AE-A6D1D3BD3F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28536" y="10054771"/>
                  <a:ext cx="171477" cy="181279"/>
                </a:xfrm>
                <a:custGeom>
                  <a:avLst/>
                  <a:gdLst>
                    <a:gd name="T0" fmla="*/ 152 w 153"/>
                    <a:gd name="T1" fmla="*/ 161 h 162"/>
                    <a:gd name="T2" fmla="*/ 152 w 153"/>
                    <a:gd name="T3" fmla="*/ 161 h 162"/>
                    <a:gd name="T4" fmla="*/ 71 w 153"/>
                    <a:gd name="T5" fmla="*/ 161 h 162"/>
                    <a:gd name="T6" fmla="*/ 0 w 153"/>
                    <a:gd name="T7" fmla="*/ 89 h 162"/>
                    <a:gd name="T8" fmla="*/ 0 w 153"/>
                    <a:gd name="T9" fmla="*/ 81 h 162"/>
                    <a:gd name="T10" fmla="*/ 80 w 153"/>
                    <a:gd name="T11" fmla="*/ 0 h 162"/>
                    <a:gd name="T12" fmla="*/ 152 w 153"/>
                    <a:gd name="T13" fmla="*/ 72 h 162"/>
                    <a:gd name="T14" fmla="*/ 152 w 153"/>
                    <a:gd name="T15" fmla="*/ 161 h 162"/>
                    <a:gd name="T16" fmla="*/ 80 w 153"/>
                    <a:gd name="T17" fmla="*/ 45 h 162"/>
                    <a:gd name="T18" fmla="*/ 80 w 153"/>
                    <a:gd name="T19" fmla="*/ 45 h 162"/>
                    <a:gd name="T20" fmla="*/ 44 w 153"/>
                    <a:gd name="T21" fmla="*/ 81 h 162"/>
                    <a:gd name="T22" fmla="*/ 44 w 153"/>
                    <a:gd name="T23" fmla="*/ 89 h 162"/>
                    <a:gd name="T24" fmla="*/ 71 w 153"/>
                    <a:gd name="T25" fmla="*/ 116 h 162"/>
                    <a:gd name="T26" fmla="*/ 98 w 153"/>
                    <a:gd name="T27" fmla="*/ 116 h 162"/>
                    <a:gd name="T28" fmla="*/ 98 w 153"/>
                    <a:gd name="T29" fmla="*/ 72 h 162"/>
                    <a:gd name="T30" fmla="*/ 80 w 153"/>
                    <a:gd name="T31" fmla="*/ 45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3" h="162">
                      <a:moveTo>
                        <a:pt x="152" y="161"/>
                      </a:moveTo>
                      <a:lnTo>
                        <a:pt x="152" y="161"/>
                      </a:lnTo>
                      <a:cubicBezTo>
                        <a:pt x="71" y="161"/>
                        <a:pt x="71" y="161"/>
                        <a:pt x="71" y="161"/>
                      </a:cubicBezTo>
                      <a:cubicBezTo>
                        <a:pt x="35" y="161"/>
                        <a:pt x="0" y="125"/>
                        <a:pt x="0" y="89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36"/>
                        <a:pt x="35" y="0"/>
                        <a:pt x="80" y="0"/>
                      </a:cubicBezTo>
                      <a:cubicBezTo>
                        <a:pt x="116" y="0"/>
                        <a:pt x="152" y="36"/>
                        <a:pt x="152" y="72"/>
                      </a:cubicBezTo>
                      <a:lnTo>
                        <a:pt x="152" y="161"/>
                      </a:lnTo>
                      <a:close/>
                      <a:moveTo>
                        <a:pt x="80" y="45"/>
                      </a:moveTo>
                      <a:lnTo>
                        <a:pt x="80" y="45"/>
                      </a:lnTo>
                      <a:cubicBezTo>
                        <a:pt x="62" y="45"/>
                        <a:pt x="44" y="63"/>
                        <a:pt x="44" y="81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4" y="98"/>
                        <a:pt x="62" y="116"/>
                        <a:pt x="71" y="116"/>
                      </a:cubicBezTo>
                      <a:cubicBezTo>
                        <a:pt x="98" y="116"/>
                        <a:pt x="98" y="116"/>
                        <a:pt x="98" y="116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98" y="63"/>
                        <a:pt x="89" y="45"/>
                        <a:pt x="80" y="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4" name="Freeform 234">
                  <a:extLst>
                    <a:ext uri="{FF2B5EF4-FFF2-40B4-BE49-F238E27FC236}">
                      <a16:creationId xmlns:a16="http://schemas.microsoft.com/office/drawing/2014/main" id="{CC0530BD-644F-EB4F-84D5-8FF298531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90214" y="10054771"/>
                  <a:ext cx="166579" cy="181279"/>
                </a:xfrm>
                <a:custGeom>
                  <a:avLst/>
                  <a:gdLst>
                    <a:gd name="T0" fmla="*/ 71 w 152"/>
                    <a:gd name="T1" fmla="*/ 161 h 162"/>
                    <a:gd name="T2" fmla="*/ 71 w 152"/>
                    <a:gd name="T3" fmla="*/ 161 h 162"/>
                    <a:gd name="T4" fmla="*/ 0 w 152"/>
                    <a:gd name="T5" fmla="*/ 161 h 162"/>
                    <a:gd name="T6" fmla="*/ 0 w 152"/>
                    <a:gd name="T7" fmla="*/ 72 h 162"/>
                    <a:gd name="T8" fmla="*/ 71 w 152"/>
                    <a:gd name="T9" fmla="*/ 0 h 162"/>
                    <a:gd name="T10" fmla="*/ 151 w 152"/>
                    <a:gd name="T11" fmla="*/ 81 h 162"/>
                    <a:gd name="T12" fmla="*/ 151 w 152"/>
                    <a:gd name="T13" fmla="*/ 89 h 162"/>
                    <a:gd name="T14" fmla="*/ 71 w 152"/>
                    <a:gd name="T15" fmla="*/ 161 h 162"/>
                    <a:gd name="T16" fmla="*/ 44 w 152"/>
                    <a:gd name="T17" fmla="*/ 116 h 162"/>
                    <a:gd name="T18" fmla="*/ 44 w 152"/>
                    <a:gd name="T19" fmla="*/ 116 h 162"/>
                    <a:gd name="T20" fmla="*/ 71 w 152"/>
                    <a:gd name="T21" fmla="*/ 116 h 162"/>
                    <a:gd name="T22" fmla="*/ 98 w 152"/>
                    <a:gd name="T23" fmla="*/ 89 h 162"/>
                    <a:gd name="T24" fmla="*/ 98 w 152"/>
                    <a:gd name="T25" fmla="*/ 81 h 162"/>
                    <a:gd name="T26" fmla="*/ 71 w 152"/>
                    <a:gd name="T27" fmla="*/ 45 h 162"/>
                    <a:gd name="T28" fmla="*/ 44 w 152"/>
                    <a:gd name="T29" fmla="*/ 72 h 162"/>
                    <a:gd name="T30" fmla="*/ 44 w 152"/>
                    <a:gd name="T31" fmla="*/ 11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2" h="162">
                      <a:moveTo>
                        <a:pt x="71" y="161"/>
                      </a:moveTo>
                      <a:lnTo>
                        <a:pt x="71" y="161"/>
                      </a:ln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36"/>
                        <a:pt x="35" y="0"/>
                        <a:pt x="71" y="0"/>
                      </a:cubicBezTo>
                      <a:cubicBezTo>
                        <a:pt x="116" y="0"/>
                        <a:pt x="151" y="36"/>
                        <a:pt x="151" y="81"/>
                      </a:cubicBezTo>
                      <a:cubicBezTo>
                        <a:pt x="151" y="89"/>
                        <a:pt x="151" y="89"/>
                        <a:pt x="151" y="89"/>
                      </a:cubicBezTo>
                      <a:cubicBezTo>
                        <a:pt x="151" y="125"/>
                        <a:pt x="116" y="161"/>
                        <a:pt x="71" y="161"/>
                      </a:cubicBezTo>
                      <a:close/>
                      <a:moveTo>
                        <a:pt x="44" y="116"/>
                      </a:moveTo>
                      <a:lnTo>
                        <a:pt x="44" y="116"/>
                      </a:lnTo>
                      <a:cubicBezTo>
                        <a:pt x="71" y="116"/>
                        <a:pt x="71" y="116"/>
                        <a:pt x="71" y="116"/>
                      </a:cubicBezTo>
                      <a:cubicBezTo>
                        <a:pt x="89" y="116"/>
                        <a:pt x="98" y="98"/>
                        <a:pt x="98" y="89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63"/>
                        <a:pt x="89" y="45"/>
                        <a:pt x="71" y="45"/>
                      </a:cubicBezTo>
                      <a:cubicBezTo>
                        <a:pt x="53" y="45"/>
                        <a:pt x="44" y="63"/>
                        <a:pt x="44" y="72"/>
                      </a:cubicBezTo>
                      <a:lnTo>
                        <a:pt x="44" y="1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5" name="Freeform 235">
                  <a:extLst>
                    <a:ext uri="{FF2B5EF4-FFF2-40B4-BE49-F238E27FC236}">
                      <a16:creationId xmlns:a16="http://schemas.microsoft.com/office/drawing/2014/main" id="{2EC63F54-7792-D344-860E-9248E133D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0817" y="10402628"/>
                  <a:ext cx="48994" cy="240068"/>
                </a:xfrm>
                <a:custGeom>
                  <a:avLst/>
                  <a:gdLst>
                    <a:gd name="T0" fmla="*/ 45 w 46"/>
                    <a:gd name="T1" fmla="*/ 214 h 215"/>
                    <a:gd name="T2" fmla="*/ 45 w 46"/>
                    <a:gd name="T3" fmla="*/ 214 h 215"/>
                    <a:gd name="T4" fmla="*/ 0 w 46"/>
                    <a:gd name="T5" fmla="*/ 214 h 215"/>
                    <a:gd name="T6" fmla="*/ 0 w 46"/>
                    <a:gd name="T7" fmla="*/ 18 h 215"/>
                    <a:gd name="T8" fmla="*/ 18 w 46"/>
                    <a:gd name="T9" fmla="*/ 0 h 215"/>
                    <a:gd name="T10" fmla="*/ 18 w 46"/>
                    <a:gd name="T11" fmla="*/ 0 h 215"/>
                    <a:gd name="T12" fmla="*/ 45 w 46"/>
                    <a:gd name="T13" fmla="*/ 18 h 215"/>
                    <a:gd name="T14" fmla="*/ 45 w 46"/>
                    <a:gd name="T15" fmla="*/ 214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" h="215">
                      <a:moveTo>
                        <a:pt x="45" y="214"/>
                      </a:moveTo>
                      <a:lnTo>
                        <a:pt x="45" y="214"/>
                      </a:lnTo>
                      <a:cubicBezTo>
                        <a:pt x="0" y="214"/>
                        <a:pt x="0" y="214"/>
                        <a:pt x="0" y="21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9"/>
                        <a:pt x="9" y="0"/>
                        <a:pt x="18" y="0"/>
                      </a:cubicBezTo>
                      <a:lnTo>
                        <a:pt x="18" y="0"/>
                      </a:lnTo>
                      <a:cubicBezTo>
                        <a:pt x="36" y="0"/>
                        <a:pt x="45" y="9"/>
                        <a:pt x="45" y="18"/>
                      </a:cubicBezTo>
                      <a:lnTo>
                        <a:pt x="45" y="21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6" name="Freeform 236">
                  <a:extLst>
                    <a:ext uri="{FF2B5EF4-FFF2-40B4-BE49-F238E27FC236}">
                      <a16:creationId xmlns:a16="http://schemas.microsoft.com/office/drawing/2014/main" id="{93AF927A-8A78-0948-B2D4-B7214AA02D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0817" y="10201752"/>
                  <a:ext cx="48994" cy="142083"/>
                </a:xfrm>
                <a:custGeom>
                  <a:avLst/>
                  <a:gdLst>
                    <a:gd name="T0" fmla="*/ 45 w 46"/>
                    <a:gd name="T1" fmla="*/ 125 h 126"/>
                    <a:gd name="T2" fmla="*/ 0 w 46"/>
                    <a:gd name="T3" fmla="*/ 125 h 126"/>
                    <a:gd name="T4" fmla="*/ 0 w 46"/>
                    <a:gd name="T5" fmla="*/ 0 h 126"/>
                    <a:gd name="T6" fmla="*/ 45 w 46"/>
                    <a:gd name="T7" fmla="*/ 0 h 126"/>
                    <a:gd name="T8" fmla="*/ 45 w 46"/>
                    <a:gd name="T9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6">
                      <a:moveTo>
                        <a:pt x="45" y="125"/>
                      </a:moveTo>
                      <a:lnTo>
                        <a:pt x="0" y="125"/>
                      </a:lnTo>
                      <a:lnTo>
                        <a:pt x="0" y="0"/>
                      </a:lnTo>
                      <a:lnTo>
                        <a:pt x="45" y="0"/>
                      </a:lnTo>
                      <a:lnTo>
                        <a:pt x="45" y="12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7" name="Freeform 237">
                  <a:extLst>
                    <a:ext uri="{FF2B5EF4-FFF2-40B4-BE49-F238E27FC236}">
                      <a16:creationId xmlns:a16="http://schemas.microsoft.com/office/drawing/2014/main" id="{7AC1A335-A2EA-2B4F-A6B5-CA33B911D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0749" y="10319337"/>
                  <a:ext cx="548730" cy="347857"/>
                </a:xfrm>
                <a:custGeom>
                  <a:avLst/>
                  <a:gdLst>
                    <a:gd name="T0" fmla="*/ 45 w 493"/>
                    <a:gd name="T1" fmla="*/ 0 h 314"/>
                    <a:gd name="T2" fmla="*/ 45 w 493"/>
                    <a:gd name="T3" fmla="*/ 0 h 314"/>
                    <a:gd name="T4" fmla="*/ 45 w 493"/>
                    <a:gd name="T5" fmla="*/ 45 h 314"/>
                    <a:gd name="T6" fmla="*/ 447 w 493"/>
                    <a:gd name="T7" fmla="*/ 45 h 314"/>
                    <a:gd name="T8" fmla="*/ 447 w 493"/>
                    <a:gd name="T9" fmla="*/ 268 h 314"/>
                    <a:gd name="T10" fmla="*/ 447 w 493"/>
                    <a:gd name="T11" fmla="*/ 268 h 314"/>
                    <a:gd name="T12" fmla="*/ 45 w 493"/>
                    <a:gd name="T13" fmla="*/ 268 h 314"/>
                    <a:gd name="T14" fmla="*/ 45 w 493"/>
                    <a:gd name="T15" fmla="*/ 81 h 314"/>
                    <a:gd name="T16" fmla="*/ 18 w 493"/>
                    <a:gd name="T17" fmla="*/ 63 h 314"/>
                    <a:gd name="T18" fmla="*/ 18 w 493"/>
                    <a:gd name="T19" fmla="*/ 63 h 314"/>
                    <a:gd name="T20" fmla="*/ 0 w 493"/>
                    <a:gd name="T21" fmla="*/ 81 h 314"/>
                    <a:gd name="T22" fmla="*/ 0 w 493"/>
                    <a:gd name="T23" fmla="*/ 268 h 314"/>
                    <a:gd name="T24" fmla="*/ 45 w 493"/>
                    <a:gd name="T25" fmla="*/ 313 h 314"/>
                    <a:gd name="T26" fmla="*/ 447 w 493"/>
                    <a:gd name="T27" fmla="*/ 313 h 314"/>
                    <a:gd name="T28" fmla="*/ 492 w 493"/>
                    <a:gd name="T29" fmla="*/ 268 h 314"/>
                    <a:gd name="T30" fmla="*/ 492 w 493"/>
                    <a:gd name="T31" fmla="*/ 0 h 314"/>
                    <a:gd name="T32" fmla="*/ 45 w 493"/>
                    <a:gd name="T33" fmla="*/ 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3" h="314">
                      <a:moveTo>
                        <a:pt x="45" y="0"/>
                      </a:moveTo>
                      <a:lnTo>
                        <a:pt x="45" y="0"/>
                      </a:ln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47" y="45"/>
                        <a:pt x="447" y="45"/>
                        <a:pt x="447" y="45"/>
                      </a:cubicBezTo>
                      <a:cubicBezTo>
                        <a:pt x="447" y="268"/>
                        <a:pt x="447" y="268"/>
                        <a:pt x="447" y="268"/>
                      </a:cubicBezTo>
                      <a:lnTo>
                        <a:pt x="447" y="268"/>
                      </a:lnTo>
                      <a:cubicBezTo>
                        <a:pt x="45" y="268"/>
                        <a:pt x="45" y="268"/>
                        <a:pt x="45" y="268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72"/>
                        <a:pt x="36" y="63"/>
                        <a:pt x="18" y="63"/>
                      </a:cubicBezTo>
                      <a:lnTo>
                        <a:pt x="18" y="63"/>
                      </a:lnTo>
                      <a:cubicBezTo>
                        <a:pt x="10" y="63"/>
                        <a:pt x="0" y="72"/>
                        <a:pt x="0" y="81"/>
                      </a:cubicBezTo>
                      <a:cubicBezTo>
                        <a:pt x="0" y="268"/>
                        <a:pt x="0" y="268"/>
                        <a:pt x="0" y="268"/>
                      </a:cubicBezTo>
                      <a:cubicBezTo>
                        <a:pt x="0" y="295"/>
                        <a:pt x="18" y="313"/>
                        <a:pt x="45" y="313"/>
                      </a:cubicBezTo>
                      <a:cubicBezTo>
                        <a:pt x="447" y="313"/>
                        <a:pt x="447" y="313"/>
                        <a:pt x="447" y="313"/>
                      </a:cubicBezTo>
                      <a:cubicBezTo>
                        <a:pt x="474" y="313"/>
                        <a:pt x="492" y="295"/>
                        <a:pt x="492" y="268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lnTo>
                        <a:pt x="45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8" name="Freeform 238">
                  <a:extLst>
                    <a:ext uri="{FF2B5EF4-FFF2-40B4-BE49-F238E27FC236}">
                      <a16:creationId xmlns:a16="http://schemas.microsoft.com/office/drawing/2014/main" id="{5CC22997-F829-3D45-B6D4-1BD792F09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52158" y="10182155"/>
                  <a:ext cx="676114" cy="191077"/>
                </a:xfrm>
                <a:custGeom>
                  <a:avLst/>
                  <a:gdLst>
                    <a:gd name="T0" fmla="*/ 545 w 609"/>
                    <a:gd name="T1" fmla="*/ 170 h 171"/>
                    <a:gd name="T2" fmla="*/ 545 w 609"/>
                    <a:gd name="T3" fmla="*/ 170 h 171"/>
                    <a:gd name="T4" fmla="*/ 72 w 609"/>
                    <a:gd name="T5" fmla="*/ 170 h 171"/>
                    <a:gd name="T6" fmla="*/ 0 w 609"/>
                    <a:gd name="T7" fmla="*/ 99 h 171"/>
                    <a:gd name="T8" fmla="*/ 0 w 609"/>
                    <a:gd name="T9" fmla="*/ 63 h 171"/>
                    <a:gd name="T10" fmla="*/ 72 w 609"/>
                    <a:gd name="T11" fmla="*/ 0 h 171"/>
                    <a:gd name="T12" fmla="*/ 545 w 609"/>
                    <a:gd name="T13" fmla="*/ 0 h 171"/>
                    <a:gd name="T14" fmla="*/ 608 w 609"/>
                    <a:gd name="T15" fmla="*/ 63 h 171"/>
                    <a:gd name="T16" fmla="*/ 608 w 609"/>
                    <a:gd name="T17" fmla="*/ 99 h 171"/>
                    <a:gd name="T18" fmla="*/ 545 w 609"/>
                    <a:gd name="T19" fmla="*/ 170 h 171"/>
                    <a:gd name="T20" fmla="*/ 72 w 609"/>
                    <a:gd name="T21" fmla="*/ 45 h 171"/>
                    <a:gd name="T22" fmla="*/ 72 w 609"/>
                    <a:gd name="T23" fmla="*/ 45 h 171"/>
                    <a:gd name="T24" fmla="*/ 54 w 609"/>
                    <a:gd name="T25" fmla="*/ 63 h 171"/>
                    <a:gd name="T26" fmla="*/ 54 w 609"/>
                    <a:gd name="T27" fmla="*/ 99 h 171"/>
                    <a:gd name="T28" fmla="*/ 72 w 609"/>
                    <a:gd name="T29" fmla="*/ 125 h 171"/>
                    <a:gd name="T30" fmla="*/ 545 w 609"/>
                    <a:gd name="T31" fmla="*/ 125 h 171"/>
                    <a:gd name="T32" fmla="*/ 563 w 609"/>
                    <a:gd name="T33" fmla="*/ 99 h 171"/>
                    <a:gd name="T34" fmla="*/ 563 w 609"/>
                    <a:gd name="T35" fmla="*/ 63 h 171"/>
                    <a:gd name="T36" fmla="*/ 545 w 609"/>
                    <a:gd name="T37" fmla="*/ 45 h 171"/>
                    <a:gd name="T38" fmla="*/ 72 w 609"/>
                    <a:gd name="T39" fmla="*/ 4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09" h="171">
                      <a:moveTo>
                        <a:pt x="545" y="170"/>
                      </a:moveTo>
                      <a:lnTo>
                        <a:pt x="545" y="170"/>
                      </a:lnTo>
                      <a:cubicBezTo>
                        <a:pt x="72" y="170"/>
                        <a:pt x="72" y="170"/>
                        <a:pt x="72" y="170"/>
                      </a:cubicBezTo>
                      <a:cubicBezTo>
                        <a:pt x="36" y="170"/>
                        <a:pt x="0" y="143"/>
                        <a:pt x="0" y="99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27"/>
                        <a:pt x="36" y="0"/>
                        <a:pt x="72" y="0"/>
                      </a:cubicBezTo>
                      <a:cubicBezTo>
                        <a:pt x="545" y="0"/>
                        <a:pt x="545" y="0"/>
                        <a:pt x="545" y="0"/>
                      </a:cubicBezTo>
                      <a:cubicBezTo>
                        <a:pt x="581" y="0"/>
                        <a:pt x="608" y="27"/>
                        <a:pt x="608" y="63"/>
                      </a:cubicBezTo>
                      <a:cubicBezTo>
                        <a:pt x="608" y="99"/>
                        <a:pt x="608" y="99"/>
                        <a:pt x="608" y="99"/>
                      </a:cubicBezTo>
                      <a:cubicBezTo>
                        <a:pt x="608" y="143"/>
                        <a:pt x="581" y="170"/>
                        <a:pt x="545" y="170"/>
                      </a:cubicBezTo>
                      <a:close/>
                      <a:moveTo>
                        <a:pt x="72" y="45"/>
                      </a:moveTo>
                      <a:lnTo>
                        <a:pt x="72" y="45"/>
                      </a:lnTo>
                      <a:cubicBezTo>
                        <a:pt x="62" y="45"/>
                        <a:pt x="54" y="54"/>
                        <a:pt x="54" y="63"/>
                      </a:cubicBezTo>
                      <a:cubicBezTo>
                        <a:pt x="54" y="99"/>
                        <a:pt x="54" y="99"/>
                        <a:pt x="54" y="99"/>
                      </a:cubicBezTo>
                      <a:cubicBezTo>
                        <a:pt x="54" y="116"/>
                        <a:pt x="62" y="125"/>
                        <a:pt x="72" y="125"/>
                      </a:cubicBezTo>
                      <a:cubicBezTo>
                        <a:pt x="545" y="125"/>
                        <a:pt x="545" y="125"/>
                        <a:pt x="545" y="125"/>
                      </a:cubicBezTo>
                      <a:cubicBezTo>
                        <a:pt x="554" y="125"/>
                        <a:pt x="563" y="116"/>
                        <a:pt x="563" y="99"/>
                      </a:cubicBezTo>
                      <a:cubicBezTo>
                        <a:pt x="563" y="63"/>
                        <a:pt x="563" y="63"/>
                        <a:pt x="563" y="63"/>
                      </a:cubicBezTo>
                      <a:cubicBezTo>
                        <a:pt x="563" y="54"/>
                        <a:pt x="554" y="45"/>
                        <a:pt x="545" y="45"/>
                      </a:cubicBezTo>
                      <a:lnTo>
                        <a:pt x="72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9EFCC0-CDED-C94D-8D83-85D00945274B}"/>
                </a:ext>
              </a:extLst>
            </p:cNvPr>
            <p:cNvGrpSpPr/>
            <p:nvPr/>
          </p:nvGrpSpPr>
          <p:grpSpPr>
            <a:xfrm>
              <a:off x="13322663" y="11356059"/>
              <a:ext cx="989134" cy="989134"/>
              <a:chOff x="16745947" y="17170978"/>
              <a:chExt cx="1587398" cy="1587398"/>
            </a:xfrm>
          </p:grpSpPr>
          <p:sp>
            <p:nvSpPr>
              <p:cNvPr id="86" name="Freeform 211">
                <a:extLst>
                  <a:ext uri="{FF2B5EF4-FFF2-40B4-BE49-F238E27FC236}">
                    <a16:creationId xmlns:a16="http://schemas.microsoft.com/office/drawing/2014/main" id="{7CA526DB-6852-8B41-A80B-35471D00A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5947" y="17170978"/>
                <a:ext cx="1587398" cy="1587398"/>
              </a:xfrm>
              <a:custGeom>
                <a:avLst/>
                <a:gdLst>
                  <a:gd name="T0" fmla="*/ 1429 w 1430"/>
                  <a:gd name="T1" fmla="*/ 715 h 1430"/>
                  <a:gd name="T2" fmla="*/ 1429 w 1430"/>
                  <a:gd name="T3" fmla="*/ 715 h 1430"/>
                  <a:gd name="T4" fmla="*/ 715 w 1430"/>
                  <a:gd name="T5" fmla="*/ 1429 h 1430"/>
                  <a:gd name="T6" fmla="*/ 0 w 1430"/>
                  <a:gd name="T7" fmla="*/ 715 h 1430"/>
                  <a:gd name="T8" fmla="*/ 715 w 1430"/>
                  <a:gd name="T9" fmla="*/ 0 h 1430"/>
                  <a:gd name="T10" fmla="*/ 1429 w 1430"/>
                  <a:gd name="T11" fmla="*/ 715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1430">
                    <a:moveTo>
                      <a:pt x="1429" y="715"/>
                    </a:moveTo>
                    <a:lnTo>
                      <a:pt x="1429" y="715"/>
                    </a:lnTo>
                    <a:cubicBezTo>
                      <a:pt x="1429" y="1108"/>
                      <a:pt x="1117" y="1429"/>
                      <a:pt x="715" y="1429"/>
                    </a:cubicBezTo>
                    <a:cubicBezTo>
                      <a:pt x="322" y="1429"/>
                      <a:pt x="0" y="1108"/>
                      <a:pt x="0" y="715"/>
                    </a:cubicBezTo>
                    <a:cubicBezTo>
                      <a:pt x="0" y="322"/>
                      <a:pt x="322" y="0"/>
                      <a:pt x="715" y="0"/>
                    </a:cubicBezTo>
                    <a:cubicBezTo>
                      <a:pt x="1117" y="0"/>
                      <a:pt x="1429" y="322"/>
                      <a:pt x="1429" y="71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03CE232-6864-5542-93B8-0A16FC29C097}"/>
                  </a:ext>
                </a:extLst>
              </p:cNvPr>
              <p:cNvGrpSpPr/>
              <p:nvPr/>
            </p:nvGrpSpPr>
            <p:grpSpPr>
              <a:xfrm>
                <a:off x="17201955" y="17721864"/>
                <a:ext cx="671944" cy="511479"/>
                <a:chOff x="25280541" y="11768738"/>
                <a:chExt cx="828574" cy="630705"/>
              </a:xfrm>
              <a:solidFill>
                <a:schemeClr val="bg1"/>
              </a:solidFill>
            </p:grpSpPr>
            <p:sp>
              <p:nvSpPr>
                <p:cNvPr id="88" name="Freeform 200">
                  <a:extLst>
                    <a:ext uri="{FF2B5EF4-FFF2-40B4-BE49-F238E27FC236}">
                      <a16:creationId xmlns:a16="http://schemas.microsoft.com/office/drawing/2014/main" id="{0A53FE07-0CFB-324B-A8AB-697969499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0008" y="11991340"/>
                  <a:ext cx="742007" cy="74200"/>
                </a:xfrm>
                <a:custGeom>
                  <a:avLst/>
                  <a:gdLst>
                    <a:gd name="T0" fmla="*/ 526 w 527"/>
                    <a:gd name="T1" fmla="*/ 53 h 54"/>
                    <a:gd name="T2" fmla="*/ 0 w 527"/>
                    <a:gd name="T3" fmla="*/ 53 h 54"/>
                    <a:gd name="T4" fmla="*/ 0 w 527"/>
                    <a:gd name="T5" fmla="*/ 0 h 54"/>
                    <a:gd name="T6" fmla="*/ 526 w 527"/>
                    <a:gd name="T7" fmla="*/ 0 h 54"/>
                    <a:gd name="T8" fmla="*/ 526 w 527"/>
                    <a:gd name="T9" fmla="*/ 5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7" h="54">
                      <a:moveTo>
                        <a:pt x="526" y="53"/>
                      </a:moveTo>
                      <a:lnTo>
                        <a:pt x="0" y="53"/>
                      </a:lnTo>
                      <a:lnTo>
                        <a:pt x="0" y="0"/>
                      </a:lnTo>
                      <a:lnTo>
                        <a:pt x="526" y="0"/>
                      </a:lnTo>
                      <a:lnTo>
                        <a:pt x="526" y="53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9" name="Freeform 201">
                  <a:extLst>
                    <a:ext uri="{FF2B5EF4-FFF2-40B4-BE49-F238E27FC236}">
                      <a16:creationId xmlns:a16="http://schemas.microsoft.com/office/drawing/2014/main" id="{42F11891-F558-FD4C-9F7F-1ADDC53C12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04208" y="12195390"/>
                  <a:ext cx="160768" cy="61834"/>
                </a:xfrm>
                <a:custGeom>
                  <a:avLst/>
                  <a:gdLst>
                    <a:gd name="T0" fmla="*/ 87 w 115"/>
                    <a:gd name="T1" fmla="*/ 44 h 45"/>
                    <a:gd name="T2" fmla="*/ 87 w 115"/>
                    <a:gd name="T3" fmla="*/ 44 h 45"/>
                    <a:gd name="T4" fmla="*/ 26 w 115"/>
                    <a:gd name="T5" fmla="*/ 44 h 45"/>
                    <a:gd name="T6" fmla="*/ 0 w 115"/>
                    <a:gd name="T7" fmla="*/ 27 h 45"/>
                    <a:gd name="T8" fmla="*/ 0 w 115"/>
                    <a:gd name="T9" fmla="*/ 27 h 45"/>
                    <a:gd name="T10" fmla="*/ 26 w 115"/>
                    <a:gd name="T11" fmla="*/ 0 h 45"/>
                    <a:gd name="T12" fmla="*/ 87 w 115"/>
                    <a:gd name="T13" fmla="*/ 0 h 45"/>
                    <a:gd name="T14" fmla="*/ 114 w 115"/>
                    <a:gd name="T15" fmla="*/ 27 h 45"/>
                    <a:gd name="T16" fmla="*/ 114 w 115"/>
                    <a:gd name="T17" fmla="*/ 27 h 45"/>
                    <a:gd name="T18" fmla="*/ 87 w 115"/>
                    <a:gd name="T19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45">
                      <a:moveTo>
                        <a:pt x="87" y="44"/>
                      </a:moveTo>
                      <a:lnTo>
                        <a:pt x="87" y="44"/>
                      </a:lnTo>
                      <a:cubicBezTo>
                        <a:pt x="26" y="44"/>
                        <a:pt x="26" y="44"/>
                        <a:pt x="26" y="44"/>
                      </a:cubicBezTo>
                      <a:cubicBezTo>
                        <a:pt x="8" y="44"/>
                        <a:pt x="0" y="36"/>
                        <a:pt x="0" y="27"/>
                      </a:cubicBezTo>
                      <a:lnTo>
                        <a:pt x="0" y="27"/>
                      </a:lnTo>
                      <a:cubicBezTo>
                        <a:pt x="0" y="9"/>
                        <a:pt x="8" y="0"/>
                        <a:pt x="26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05" y="0"/>
                        <a:pt x="114" y="9"/>
                        <a:pt x="114" y="27"/>
                      </a:cubicBezTo>
                      <a:lnTo>
                        <a:pt x="114" y="27"/>
                      </a:lnTo>
                      <a:cubicBezTo>
                        <a:pt x="114" y="36"/>
                        <a:pt x="105" y="44"/>
                        <a:pt x="87" y="4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0" name="Freeform 202">
                  <a:extLst>
                    <a:ext uri="{FF2B5EF4-FFF2-40B4-BE49-F238E27FC236}">
                      <a16:creationId xmlns:a16="http://schemas.microsoft.com/office/drawing/2014/main" id="{D6C5814A-5898-9247-A015-5FE2804A0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80541" y="11768738"/>
                  <a:ext cx="828574" cy="630705"/>
                </a:xfrm>
                <a:custGeom>
                  <a:avLst/>
                  <a:gdLst>
                    <a:gd name="T0" fmla="*/ 500 w 589"/>
                    <a:gd name="T1" fmla="*/ 448 h 449"/>
                    <a:gd name="T2" fmla="*/ 500 w 589"/>
                    <a:gd name="T3" fmla="*/ 448 h 449"/>
                    <a:gd name="T4" fmla="*/ 88 w 589"/>
                    <a:gd name="T5" fmla="*/ 448 h 449"/>
                    <a:gd name="T6" fmla="*/ 0 w 589"/>
                    <a:gd name="T7" fmla="*/ 360 h 449"/>
                    <a:gd name="T8" fmla="*/ 0 w 589"/>
                    <a:gd name="T9" fmla="*/ 88 h 449"/>
                    <a:gd name="T10" fmla="*/ 88 w 589"/>
                    <a:gd name="T11" fmla="*/ 0 h 449"/>
                    <a:gd name="T12" fmla="*/ 500 w 589"/>
                    <a:gd name="T13" fmla="*/ 0 h 449"/>
                    <a:gd name="T14" fmla="*/ 588 w 589"/>
                    <a:gd name="T15" fmla="*/ 88 h 449"/>
                    <a:gd name="T16" fmla="*/ 588 w 589"/>
                    <a:gd name="T17" fmla="*/ 360 h 449"/>
                    <a:gd name="T18" fmla="*/ 500 w 589"/>
                    <a:gd name="T19" fmla="*/ 448 h 449"/>
                    <a:gd name="T20" fmla="*/ 88 w 589"/>
                    <a:gd name="T21" fmla="*/ 44 h 449"/>
                    <a:gd name="T22" fmla="*/ 88 w 589"/>
                    <a:gd name="T23" fmla="*/ 44 h 449"/>
                    <a:gd name="T24" fmla="*/ 44 w 589"/>
                    <a:gd name="T25" fmla="*/ 88 h 449"/>
                    <a:gd name="T26" fmla="*/ 44 w 589"/>
                    <a:gd name="T27" fmla="*/ 360 h 449"/>
                    <a:gd name="T28" fmla="*/ 88 w 589"/>
                    <a:gd name="T29" fmla="*/ 395 h 449"/>
                    <a:gd name="T30" fmla="*/ 500 w 589"/>
                    <a:gd name="T31" fmla="*/ 395 h 449"/>
                    <a:gd name="T32" fmla="*/ 535 w 589"/>
                    <a:gd name="T33" fmla="*/ 360 h 449"/>
                    <a:gd name="T34" fmla="*/ 535 w 589"/>
                    <a:gd name="T35" fmla="*/ 88 h 449"/>
                    <a:gd name="T36" fmla="*/ 500 w 589"/>
                    <a:gd name="T37" fmla="*/ 44 h 449"/>
                    <a:gd name="T38" fmla="*/ 88 w 589"/>
                    <a:gd name="T39" fmla="*/ 44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9" h="449">
                      <a:moveTo>
                        <a:pt x="500" y="448"/>
                      </a:moveTo>
                      <a:lnTo>
                        <a:pt x="500" y="448"/>
                      </a:lnTo>
                      <a:cubicBezTo>
                        <a:pt x="88" y="448"/>
                        <a:pt x="88" y="448"/>
                        <a:pt x="88" y="448"/>
                      </a:cubicBezTo>
                      <a:cubicBezTo>
                        <a:pt x="44" y="448"/>
                        <a:pt x="0" y="404"/>
                        <a:pt x="0" y="360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35"/>
                        <a:pt x="44" y="0"/>
                        <a:pt x="88" y="0"/>
                      </a:cubicBezTo>
                      <a:cubicBezTo>
                        <a:pt x="500" y="0"/>
                        <a:pt x="500" y="0"/>
                        <a:pt x="500" y="0"/>
                      </a:cubicBezTo>
                      <a:cubicBezTo>
                        <a:pt x="544" y="0"/>
                        <a:pt x="588" y="35"/>
                        <a:pt x="588" y="88"/>
                      </a:cubicBezTo>
                      <a:cubicBezTo>
                        <a:pt x="588" y="360"/>
                        <a:pt x="588" y="360"/>
                        <a:pt x="588" y="360"/>
                      </a:cubicBezTo>
                      <a:cubicBezTo>
                        <a:pt x="588" y="404"/>
                        <a:pt x="544" y="448"/>
                        <a:pt x="500" y="448"/>
                      </a:cubicBezTo>
                      <a:close/>
                      <a:moveTo>
                        <a:pt x="88" y="44"/>
                      </a:moveTo>
                      <a:lnTo>
                        <a:pt x="88" y="44"/>
                      </a:lnTo>
                      <a:cubicBezTo>
                        <a:pt x="70" y="44"/>
                        <a:pt x="44" y="62"/>
                        <a:pt x="44" y="88"/>
                      </a:cubicBezTo>
                      <a:cubicBezTo>
                        <a:pt x="44" y="360"/>
                        <a:pt x="44" y="360"/>
                        <a:pt x="44" y="360"/>
                      </a:cubicBezTo>
                      <a:cubicBezTo>
                        <a:pt x="44" y="378"/>
                        <a:pt x="70" y="395"/>
                        <a:pt x="88" y="395"/>
                      </a:cubicBezTo>
                      <a:cubicBezTo>
                        <a:pt x="500" y="395"/>
                        <a:pt x="500" y="395"/>
                        <a:pt x="500" y="395"/>
                      </a:cubicBezTo>
                      <a:cubicBezTo>
                        <a:pt x="518" y="395"/>
                        <a:pt x="535" y="378"/>
                        <a:pt x="535" y="360"/>
                      </a:cubicBezTo>
                      <a:cubicBezTo>
                        <a:pt x="535" y="88"/>
                        <a:pt x="535" y="88"/>
                        <a:pt x="535" y="88"/>
                      </a:cubicBezTo>
                      <a:cubicBezTo>
                        <a:pt x="535" y="62"/>
                        <a:pt x="518" y="44"/>
                        <a:pt x="500" y="44"/>
                      </a:cubicBezTo>
                      <a:lnTo>
                        <a:pt x="88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C970514-CA1A-974B-B7BC-1434F84785C2}"/>
                </a:ext>
              </a:extLst>
            </p:cNvPr>
            <p:cNvGrpSpPr/>
            <p:nvPr/>
          </p:nvGrpSpPr>
          <p:grpSpPr>
            <a:xfrm>
              <a:off x="5651227" y="11346259"/>
              <a:ext cx="989134" cy="989134"/>
              <a:chOff x="16745947" y="14023457"/>
              <a:chExt cx="1587398" cy="1587398"/>
            </a:xfrm>
          </p:grpSpPr>
          <p:sp>
            <p:nvSpPr>
              <p:cNvPr id="81" name="Freeform 210">
                <a:extLst>
                  <a:ext uri="{FF2B5EF4-FFF2-40B4-BE49-F238E27FC236}">
                    <a16:creationId xmlns:a16="http://schemas.microsoft.com/office/drawing/2014/main" id="{791709F1-0B09-4844-B65A-2512A02B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5947" y="14023457"/>
                <a:ext cx="1587398" cy="1587398"/>
              </a:xfrm>
              <a:custGeom>
                <a:avLst/>
                <a:gdLst>
                  <a:gd name="T0" fmla="*/ 1429 w 1430"/>
                  <a:gd name="T1" fmla="*/ 715 h 1430"/>
                  <a:gd name="T2" fmla="*/ 1429 w 1430"/>
                  <a:gd name="T3" fmla="*/ 715 h 1430"/>
                  <a:gd name="T4" fmla="*/ 715 w 1430"/>
                  <a:gd name="T5" fmla="*/ 1429 h 1430"/>
                  <a:gd name="T6" fmla="*/ 0 w 1430"/>
                  <a:gd name="T7" fmla="*/ 715 h 1430"/>
                  <a:gd name="T8" fmla="*/ 715 w 1430"/>
                  <a:gd name="T9" fmla="*/ 0 h 1430"/>
                  <a:gd name="T10" fmla="*/ 1429 w 1430"/>
                  <a:gd name="T11" fmla="*/ 715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1430">
                    <a:moveTo>
                      <a:pt x="1429" y="715"/>
                    </a:moveTo>
                    <a:lnTo>
                      <a:pt x="1429" y="715"/>
                    </a:lnTo>
                    <a:cubicBezTo>
                      <a:pt x="1429" y="1108"/>
                      <a:pt x="1117" y="1429"/>
                      <a:pt x="715" y="1429"/>
                    </a:cubicBezTo>
                    <a:cubicBezTo>
                      <a:pt x="322" y="1429"/>
                      <a:pt x="0" y="1108"/>
                      <a:pt x="0" y="715"/>
                    </a:cubicBezTo>
                    <a:cubicBezTo>
                      <a:pt x="0" y="321"/>
                      <a:pt x="322" y="0"/>
                      <a:pt x="715" y="0"/>
                    </a:cubicBezTo>
                    <a:cubicBezTo>
                      <a:pt x="1117" y="0"/>
                      <a:pt x="1429" y="321"/>
                      <a:pt x="1429" y="71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7CA6694-635C-FB40-8A55-C93B1A4F2974}"/>
                  </a:ext>
                </a:extLst>
              </p:cNvPr>
              <p:cNvGrpSpPr/>
              <p:nvPr/>
            </p:nvGrpSpPr>
            <p:grpSpPr>
              <a:xfrm>
                <a:off x="17296934" y="14455289"/>
                <a:ext cx="519070" cy="720344"/>
                <a:chOff x="25416575" y="7032265"/>
                <a:chExt cx="605971" cy="840941"/>
              </a:xfrm>
              <a:solidFill>
                <a:schemeClr val="bg1"/>
              </a:solidFill>
            </p:grpSpPr>
            <p:sp>
              <p:nvSpPr>
                <p:cNvPr id="83" name="Freeform 203">
                  <a:extLst>
                    <a:ext uri="{FF2B5EF4-FFF2-40B4-BE49-F238E27FC236}">
                      <a16:creationId xmlns:a16="http://schemas.microsoft.com/office/drawing/2014/main" id="{8ED0B15E-051E-8E4F-9A6A-F0D31291B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15510" y="7681519"/>
                  <a:ext cx="457570" cy="49467"/>
                </a:xfrm>
                <a:custGeom>
                  <a:avLst/>
                  <a:gdLst>
                    <a:gd name="T0" fmla="*/ 325 w 326"/>
                    <a:gd name="T1" fmla="*/ 35 h 36"/>
                    <a:gd name="T2" fmla="*/ 325 w 326"/>
                    <a:gd name="T3" fmla="*/ 35 h 36"/>
                    <a:gd name="T4" fmla="*/ 18 w 326"/>
                    <a:gd name="T5" fmla="*/ 35 h 36"/>
                    <a:gd name="T6" fmla="*/ 0 w 326"/>
                    <a:gd name="T7" fmla="*/ 18 h 36"/>
                    <a:gd name="T8" fmla="*/ 0 w 326"/>
                    <a:gd name="T9" fmla="*/ 18 h 36"/>
                    <a:gd name="T10" fmla="*/ 18 w 326"/>
                    <a:gd name="T11" fmla="*/ 0 h 36"/>
                    <a:gd name="T12" fmla="*/ 325 w 326"/>
                    <a:gd name="T13" fmla="*/ 0 h 36"/>
                    <a:gd name="T14" fmla="*/ 325 w 326"/>
                    <a:gd name="T15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6" h="36">
                      <a:moveTo>
                        <a:pt x="325" y="35"/>
                      </a:moveTo>
                      <a:lnTo>
                        <a:pt x="325" y="35"/>
                      </a:ln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9" y="35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9"/>
                        <a:pt x="9" y="0"/>
                        <a:pt x="18" y="0"/>
                      </a:cubicBezTo>
                      <a:cubicBezTo>
                        <a:pt x="325" y="0"/>
                        <a:pt x="325" y="0"/>
                        <a:pt x="325" y="0"/>
                      </a:cubicBezTo>
                      <a:lnTo>
                        <a:pt x="325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4" name="Freeform 204">
                  <a:extLst>
                    <a:ext uri="{FF2B5EF4-FFF2-40B4-BE49-F238E27FC236}">
                      <a16:creationId xmlns:a16="http://schemas.microsoft.com/office/drawing/2014/main" id="{ACF5EEFF-E0F3-8846-AB42-F9F9A2EEF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6575" y="7193033"/>
                  <a:ext cx="605971" cy="680173"/>
                </a:xfrm>
                <a:custGeom>
                  <a:avLst/>
                  <a:gdLst>
                    <a:gd name="T0" fmla="*/ 325 w 431"/>
                    <a:gd name="T1" fmla="*/ 483 h 484"/>
                    <a:gd name="T2" fmla="*/ 325 w 431"/>
                    <a:gd name="T3" fmla="*/ 483 h 484"/>
                    <a:gd name="T4" fmla="*/ 97 w 431"/>
                    <a:gd name="T5" fmla="*/ 483 h 484"/>
                    <a:gd name="T6" fmla="*/ 27 w 431"/>
                    <a:gd name="T7" fmla="*/ 457 h 484"/>
                    <a:gd name="T8" fmla="*/ 0 w 431"/>
                    <a:gd name="T9" fmla="*/ 378 h 484"/>
                    <a:gd name="T10" fmla="*/ 18 w 431"/>
                    <a:gd name="T11" fmla="*/ 70 h 484"/>
                    <a:gd name="T12" fmla="*/ 97 w 431"/>
                    <a:gd name="T13" fmla="*/ 0 h 484"/>
                    <a:gd name="T14" fmla="*/ 334 w 431"/>
                    <a:gd name="T15" fmla="*/ 0 h 484"/>
                    <a:gd name="T16" fmla="*/ 404 w 431"/>
                    <a:gd name="T17" fmla="*/ 70 h 484"/>
                    <a:gd name="T18" fmla="*/ 430 w 431"/>
                    <a:gd name="T19" fmla="*/ 378 h 484"/>
                    <a:gd name="T20" fmla="*/ 404 w 431"/>
                    <a:gd name="T21" fmla="*/ 457 h 484"/>
                    <a:gd name="T22" fmla="*/ 325 w 431"/>
                    <a:gd name="T23" fmla="*/ 483 h 484"/>
                    <a:gd name="T24" fmla="*/ 97 w 431"/>
                    <a:gd name="T25" fmla="*/ 44 h 484"/>
                    <a:gd name="T26" fmla="*/ 97 w 431"/>
                    <a:gd name="T27" fmla="*/ 44 h 484"/>
                    <a:gd name="T28" fmla="*/ 70 w 431"/>
                    <a:gd name="T29" fmla="*/ 70 h 484"/>
                    <a:gd name="T30" fmla="*/ 53 w 431"/>
                    <a:gd name="T31" fmla="*/ 386 h 484"/>
                    <a:gd name="T32" fmla="*/ 62 w 431"/>
                    <a:gd name="T33" fmla="*/ 422 h 484"/>
                    <a:gd name="T34" fmla="*/ 97 w 431"/>
                    <a:gd name="T35" fmla="*/ 439 h 484"/>
                    <a:gd name="T36" fmla="*/ 325 w 431"/>
                    <a:gd name="T37" fmla="*/ 439 h 484"/>
                    <a:gd name="T38" fmla="*/ 369 w 431"/>
                    <a:gd name="T39" fmla="*/ 422 h 484"/>
                    <a:gd name="T40" fmla="*/ 378 w 431"/>
                    <a:gd name="T41" fmla="*/ 386 h 484"/>
                    <a:gd name="T42" fmla="*/ 360 w 431"/>
                    <a:gd name="T43" fmla="*/ 70 h 484"/>
                    <a:gd name="T44" fmla="*/ 334 w 431"/>
                    <a:gd name="T45" fmla="*/ 44 h 484"/>
                    <a:gd name="T46" fmla="*/ 97 w 431"/>
                    <a:gd name="T47" fmla="*/ 44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31" h="484">
                      <a:moveTo>
                        <a:pt x="325" y="483"/>
                      </a:moveTo>
                      <a:lnTo>
                        <a:pt x="325" y="483"/>
                      </a:lnTo>
                      <a:cubicBezTo>
                        <a:pt x="97" y="483"/>
                        <a:pt x="97" y="483"/>
                        <a:pt x="97" y="483"/>
                      </a:cubicBezTo>
                      <a:cubicBezTo>
                        <a:pt x="70" y="483"/>
                        <a:pt x="44" y="474"/>
                        <a:pt x="27" y="457"/>
                      </a:cubicBezTo>
                      <a:cubicBezTo>
                        <a:pt x="9" y="430"/>
                        <a:pt x="0" y="404"/>
                        <a:pt x="0" y="378"/>
                      </a:cubicBezTo>
                      <a:cubicBezTo>
                        <a:pt x="18" y="70"/>
                        <a:pt x="18" y="70"/>
                        <a:pt x="18" y="70"/>
                      </a:cubicBezTo>
                      <a:cubicBezTo>
                        <a:pt x="27" y="27"/>
                        <a:pt x="53" y="0"/>
                        <a:pt x="97" y="0"/>
                      </a:cubicBezTo>
                      <a:cubicBezTo>
                        <a:pt x="334" y="0"/>
                        <a:pt x="334" y="0"/>
                        <a:pt x="334" y="0"/>
                      </a:cubicBezTo>
                      <a:cubicBezTo>
                        <a:pt x="378" y="0"/>
                        <a:pt x="404" y="27"/>
                        <a:pt x="404" y="70"/>
                      </a:cubicBezTo>
                      <a:cubicBezTo>
                        <a:pt x="430" y="378"/>
                        <a:pt x="430" y="378"/>
                        <a:pt x="430" y="378"/>
                      </a:cubicBezTo>
                      <a:cubicBezTo>
                        <a:pt x="430" y="404"/>
                        <a:pt x="422" y="430"/>
                        <a:pt x="404" y="457"/>
                      </a:cubicBezTo>
                      <a:cubicBezTo>
                        <a:pt x="378" y="474"/>
                        <a:pt x="360" y="483"/>
                        <a:pt x="325" y="483"/>
                      </a:cubicBezTo>
                      <a:close/>
                      <a:moveTo>
                        <a:pt x="97" y="44"/>
                      </a:moveTo>
                      <a:lnTo>
                        <a:pt x="97" y="44"/>
                      </a:lnTo>
                      <a:cubicBezTo>
                        <a:pt x="79" y="44"/>
                        <a:pt x="70" y="62"/>
                        <a:pt x="70" y="70"/>
                      </a:cubicBezTo>
                      <a:cubicBezTo>
                        <a:pt x="53" y="386"/>
                        <a:pt x="53" y="386"/>
                        <a:pt x="53" y="386"/>
                      </a:cubicBezTo>
                      <a:cubicBezTo>
                        <a:pt x="53" y="395"/>
                        <a:pt x="53" y="413"/>
                        <a:pt x="62" y="422"/>
                      </a:cubicBezTo>
                      <a:cubicBezTo>
                        <a:pt x="70" y="430"/>
                        <a:pt x="88" y="439"/>
                        <a:pt x="97" y="439"/>
                      </a:cubicBezTo>
                      <a:cubicBezTo>
                        <a:pt x="325" y="439"/>
                        <a:pt x="325" y="439"/>
                        <a:pt x="325" y="439"/>
                      </a:cubicBezTo>
                      <a:cubicBezTo>
                        <a:pt x="343" y="439"/>
                        <a:pt x="360" y="430"/>
                        <a:pt x="369" y="422"/>
                      </a:cubicBezTo>
                      <a:cubicBezTo>
                        <a:pt x="378" y="413"/>
                        <a:pt x="378" y="395"/>
                        <a:pt x="378" y="386"/>
                      </a:cubicBezTo>
                      <a:cubicBezTo>
                        <a:pt x="360" y="70"/>
                        <a:pt x="360" y="70"/>
                        <a:pt x="360" y="70"/>
                      </a:cubicBezTo>
                      <a:cubicBezTo>
                        <a:pt x="360" y="62"/>
                        <a:pt x="351" y="44"/>
                        <a:pt x="334" y="44"/>
                      </a:cubicBezTo>
                      <a:lnTo>
                        <a:pt x="9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5" name="Freeform 205">
                  <a:extLst>
                    <a:ext uri="{FF2B5EF4-FFF2-40B4-BE49-F238E27FC236}">
                      <a16:creationId xmlns:a16="http://schemas.microsoft.com/office/drawing/2014/main" id="{334B1666-3F5D-124C-AB47-C66DF9CB21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77344" y="7032265"/>
                  <a:ext cx="296803" cy="321536"/>
                </a:xfrm>
                <a:custGeom>
                  <a:avLst/>
                  <a:gdLst>
                    <a:gd name="T0" fmla="*/ 185 w 212"/>
                    <a:gd name="T1" fmla="*/ 229 h 230"/>
                    <a:gd name="T2" fmla="*/ 185 w 212"/>
                    <a:gd name="T3" fmla="*/ 229 h 230"/>
                    <a:gd name="T4" fmla="*/ 185 w 212"/>
                    <a:gd name="T5" fmla="*/ 229 h 230"/>
                    <a:gd name="T6" fmla="*/ 158 w 212"/>
                    <a:gd name="T7" fmla="*/ 202 h 230"/>
                    <a:gd name="T8" fmla="*/ 158 w 212"/>
                    <a:gd name="T9" fmla="*/ 114 h 230"/>
                    <a:gd name="T10" fmla="*/ 106 w 212"/>
                    <a:gd name="T11" fmla="*/ 53 h 230"/>
                    <a:gd name="T12" fmla="*/ 44 w 212"/>
                    <a:gd name="T13" fmla="*/ 114 h 230"/>
                    <a:gd name="T14" fmla="*/ 44 w 212"/>
                    <a:gd name="T15" fmla="*/ 202 h 230"/>
                    <a:gd name="T16" fmla="*/ 18 w 212"/>
                    <a:gd name="T17" fmla="*/ 229 h 230"/>
                    <a:gd name="T18" fmla="*/ 18 w 212"/>
                    <a:gd name="T19" fmla="*/ 229 h 230"/>
                    <a:gd name="T20" fmla="*/ 0 w 212"/>
                    <a:gd name="T21" fmla="*/ 202 h 230"/>
                    <a:gd name="T22" fmla="*/ 0 w 212"/>
                    <a:gd name="T23" fmla="*/ 114 h 230"/>
                    <a:gd name="T24" fmla="*/ 97 w 212"/>
                    <a:gd name="T25" fmla="*/ 9 h 230"/>
                    <a:gd name="T26" fmla="*/ 211 w 212"/>
                    <a:gd name="T27" fmla="*/ 114 h 230"/>
                    <a:gd name="T28" fmla="*/ 211 w 212"/>
                    <a:gd name="T29" fmla="*/ 202 h 230"/>
                    <a:gd name="T30" fmla="*/ 185 w 212"/>
                    <a:gd name="T31" fmla="*/ 22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12" h="230">
                      <a:moveTo>
                        <a:pt x="185" y="229"/>
                      </a:moveTo>
                      <a:lnTo>
                        <a:pt x="185" y="229"/>
                      </a:lnTo>
                      <a:lnTo>
                        <a:pt x="185" y="229"/>
                      </a:lnTo>
                      <a:cubicBezTo>
                        <a:pt x="176" y="229"/>
                        <a:pt x="158" y="220"/>
                        <a:pt x="158" y="202"/>
                      </a:cubicBezTo>
                      <a:cubicBezTo>
                        <a:pt x="158" y="114"/>
                        <a:pt x="158" y="114"/>
                        <a:pt x="158" y="114"/>
                      </a:cubicBezTo>
                      <a:cubicBezTo>
                        <a:pt x="158" y="79"/>
                        <a:pt x="141" y="53"/>
                        <a:pt x="106" y="53"/>
                      </a:cubicBezTo>
                      <a:cubicBezTo>
                        <a:pt x="71" y="53"/>
                        <a:pt x="44" y="79"/>
                        <a:pt x="44" y="114"/>
                      </a:cubicBezTo>
                      <a:cubicBezTo>
                        <a:pt x="44" y="202"/>
                        <a:pt x="44" y="202"/>
                        <a:pt x="44" y="202"/>
                      </a:cubicBezTo>
                      <a:cubicBezTo>
                        <a:pt x="44" y="220"/>
                        <a:pt x="35" y="229"/>
                        <a:pt x="18" y="229"/>
                      </a:cubicBezTo>
                      <a:lnTo>
                        <a:pt x="18" y="229"/>
                      </a:lnTo>
                      <a:cubicBezTo>
                        <a:pt x="9" y="229"/>
                        <a:pt x="0" y="220"/>
                        <a:pt x="0" y="202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62"/>
                        <a:pt x="35" y="9"/>
                        <a:pt x="97" y="9"/>
                      </a:cubicBezTo>
                      <a:cubicBezTo>
                        <a:pt x="158" y="0"/>
                        <a:pt x="211" y="53"/>
                        <a:pt x="211" y="114"/>
                      </a:cubicBezTo>
                      <a:cubicBezTo>
                        <a:pt x="211" y="202"/>
                        <a:pt x="211" y="202"/>
                        <a:pt x="211" y="202"/>
                      </a:cubicBezTo>
                      <a:cubicBezTo>
                        <a:pt x="211" y="220"/>
                        <a:pt x="194" y="229"/>
                        <a:pt x="185" y="22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5372629-3450-3F40-9DF2-D55D8A6BF32A}"/>
                </a:ext>
              </a:extLst>
            </p:cNvPr>
            <p:cNvGrpSpPr/>
            <p:nvPr/>
          </p:nvGrpSpPr>
          <p:grpSpPr>
            <a:xfrm>
              <a:off x="17129412" y="11356059"/>
              <a:ext cx="989134" cy="989134"/>
              <a:chOff x="16745947" y="17170978"/>
              <a:chExt cx="1587398" cy="1587398"/>
            </a:xfrm>
          </p:grpSpPr>
          <p:sp>
            <p:nvSpPr>
              <p:cNvPr id="76" name="Freeform 211">
                <a:extLst>
                  <a:ext uri="{FF2B5EF4-FFF2-40B4-BE49-F238E27FC236}">
                    <a16:creationId xmlns:a16="http://schemas.microsoft.com/office/drawing/2014/main" id="{B7DDCF0F-B0C2-6F41-967E-FFE51068E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5947" y="17170978"/>
                <a:ext cx="1587398" cy="1587398"/>
              </a:xfrm>
              <a:custGeom>
                <a:avLst/>
                <a:gdLst>
                  <a:gd name="T0" fmla="*/ 1429 w 1430"/>
                  <a:gd name="T1" fmla="*/ 715 h 1430"/>
                  <a:gd name="T2" fmla="*/ 1429 w 1430"/>
                  <a:gd name="T3" fmla="*/ 715 h 1430"/>
                  <a:gd name="T4" fmla="*/ 715 w 1430"/>
                  <a:gd name="T5" fmla="*/ 1429 h 1430"/>
                  <a:gd name="T6" fmla="*/ 0 w 1430"/>
                  <a:gd name="T7" fmla="*/ 715 h 1430"/>
                  <a:gd name="T8" fmla="*/ 715 w 1430"/>
                  <a:gd name="T9" fmla="*/ 0 h 1430"/>
                  <a:gd name="T10" fmla="*/ 1429 w 1430"/>
                  <a:gd name="T11" fmla="*/ 715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1430">
                    <a:moveTo>
                      <a:pt x="1429" y="715"/>
                    </a:moveTo>
                    <a:lnTo>
                      <a:pt x="1429" y="715"/>
                    </a:lnTo>
                    <a:cubicBezTo>
                      <a:pt x="1429" y="1108"/>
                      <a:pt x="1117" y="1429"/>
                      <a:pt x="715" y="1429"/>
                    </a:cubicBezTo>
                    <a:cubicBezTo>
                      <a:pt x="322" y="1429"/>
                      <a:pt x="0" y="1108"/>
                      <a:pt x="0" y="715"/>
                    </a:cubicBezTo>
                    <a:cubicBezTo>
                      <a:pt x="0" y="322"/>
                      <a:pt x="322" y="0"/>
                      <a:pt x="715" y="0"/>
                    </a:cubicBezTo>
                    <a:cubicBezTo>
                      <a:pt x="1117" y="0"/>
                      <a:pt x="1429" y="322"/>
                      <a:pt x="1429" y="7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E8F89AD-F53D-7745-8DBB-A15EB7BA3EFA}"/>
                  </a:ext>
                </a:extLst>
              </p:cNvPr>
              <p:cNvGrpSpPr/>
              <p:nvPr/>
            </p:nvGrpSpPr>
            <p:grpSpPr>
              <a:xfrm>
                <a:off x="17201955" y="17721864"/>
                <a:ext cx="671944" cy="511479"/>
                <a:chOff x="25280541" y="11768738"/>
                <a:chExt cx="828574" cy="630705"/>
              </a:xfrm>
              <a:solidFill>
                <a:schemeClr val="bg1"/>
              </a:solidFill>
            </p:grpSpPr>
            <p:sp>
              <p:nvSpPr>
                <p:cNvPr id="78" name="Freeform 200">
                  <a:extLst>
                    <a:ext uri="{FF2B5EF4-FFF2-40B4-BE49-F238E27FC236}">
                      <a16:creationId xmlns:a16="http://schemas.microsoft.com/office/drawing/2014/main" id="{F73EECAA-DA10-5E4B-887F-CDC3B1ECB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0008" y="11991340"/>
                  <a:ext cx="742007" cy="74200"/>
                </a:xfrm>
                <a:custGeom>
                  <a:avLst/>
                  <a:gdLst>
                    <a:gd name="T0" fmla="*/ 526 w 527"/>
                    <a:gd name="T1" fmla="*/ 53 h 54"/>
                    <a:gd name="T2" fmla="*/ 0 w 527"/>
                    <a:gd name="T3" fmla="*/ 53 h 54"/>
                    <a:gd name="T4" fmla="*/ 0 w 527"/>
                    <a:gd name="T5" fmla="*/ 0 h 54"/>
                    <a:gd name="T6" fmla="*/ 526 w 527"/>
                    <a:gd name="T7" fmla="*/ 0 h 54"/>
                    <a:gd name="T8" fmla="*/ 526 w 527"/>
                    <a:gd name="T9" fmla="*/ 5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7" h="54">
                      <a:moveTo>
                        <a:pt x="526" y="53"/>
                      </a:moveTo>
                      <a:lnTo>
                        <a:pt x="0" y="53"/>
                      </a:lnTo>
                      <a:lnTo>
                        <a:pt x="0" y="0"/>
                      </a:lnTo>
                      <a:lnTo>
                        <a:pt x="526" y="0"/>
                      </a:lnTo>
                      <a:lnTo>
                        <a:pt x="526" y="53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9" name="Freeform 201">
                  <a:extLst>
                    <a:ext uri="{FF2B5EF4-FFF2-40B4-BE49-F238E27FC236}">
                      <a16:creationId xmlns:a16="http://schemas.microsoft.com/office/drawing/2014/main" id="{856D06C6-B146-B444-9518-384AB013C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04208" y="12195390"/>
                  <a:ext cx="160768" cy="61834"/>
                </a:xfrm>
                <a:custGeom>
                  <a:avLst/>
                  <a:gdLst>
                    <a:gd name="T0" fmla="*/ 87 w 115"/>
                    <a:gd name="T1" fmla="*/ 44 h 45"/>
                    <a:gd name="T2" fmla="*/ 87 w 115"/>
                    <a:gd name="T3" fmla="*/ 44 h 45"/>
                    <a:gd name="T4" fmla="*/ 26 w 115"/>
                    <a:gd name="T5" fmla="*/ 44 h 45"/>
                    <a:gd name="T6" fmla="*/ 0 w 115"/>
                    <a:gd name="T7" fmla="*/ 27 h 45"/>
                    <a:gd name="T8" fmla="*/ 0 w 115"/>
                    <a:gd name="T9" fmla="*/ 27 h 45"/>
                    <a:gd name="T10" fmla="*/ 26 w 115"/>
                    <a:gd name="T11" fmla="*/ 0 h 45"/>
                    <a:gd name="T12" fmla="*/ 87 w 115"/>
                    <a:gd name="T13" fmla="*/ 0 h 45"/>
                    <a:gd name="T14" fmla="*/ 114 w 115"/>
                    <a:gd name="T15" fmla="*/ 27 h 45"/>
                    <a:gd name="T16" fmla="*/ 114 w 115"/>
                    <a:gd name="T17" fmla="*/ 27 h 45"/>
                    <a:gd name="T18" fmla="*/ 87 w 115"/>
                    <a:gd name="T19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45">
                      <a:moveTo>
                        <a:pt x="87" y="44"/>
                      </a:moveTo>
                      <a:lnTo>
                        <a:pt x="87" y="44"/>
                      </a:lnTo>
                      <a:cubicBezTo>
                        <a:pt x="26" y="44"/>
                        <a:pt x="26" y="44"/>
                        <a:pt x="26" y="44"/>
                      </a:cubicBezTo>
                      <a:cubicBezTo>
                        <a:pt x="8" y="44"/>
                        <a:pt x="0" y="36"/>
                        <a:pt x="0" y="27"/>
                      </a:cubicBezTo>
                      <a:lnTo>
                        <a:pt x="0" y="27"/>
                      </a:lnTo>
                      <a:cubicBezTo>
                        <a:pt x="0" y="9"/>
                        <a:pt x="8" y="0"/>
                        <a:pt x="26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05" y="0"/>
                        <a:pt x="114" y="9"/>
                        <a:pt x="114" y="27"/>
                      </a:cubicBezTo>
                      <a:lnTo>
                        <a:pt x="114" y="27"/>
                      </a:lnTo>
                      <a:cubicBezTo>
                        <a:pt x="114" y="36"/>
                        <a:pt x="105" y="44"/>
                        <a:pt x="87" y="4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0" name="Freeform 202">
                  <a:extLst>
                    <a:ext uri="{FF2B5EF4-FFF2-40B4-BE49-F238E27FC236}">
                      <a16:creationId xmlns:a16="http://schemas.microsoft.com/office/drawing/2014/main" id="{15BA0A3A-F293-E645-B8A4-29F730307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80541" y="11768738"/>
                  <a:ext cx="828574" cy="630705"/>
                </a:xfrm>
                <a:custGeom>
                  <a:avLst/>
                  <a:gdLst>
                    <a:gd name="T0" fmla="*/ 500 w 589"/>
                    <a:gd name="T1" fmla="*/ 448 h 449"/>
                    <a:gd name="T2" fmla="*/ 500 w 589"/>
                    <a:gd name="T3" fmla="*/ 448 h 449"/>
                    <a:gd name="T4" fmla="*/ 88 w 589"/>
                    <a:gd name="T5" fmla="*/ 448 h 449"/>
                    <a:gd name="T6" fmla="*/ 0 w 589"/>
                    <a:gd name="T7" fmla="*/ 360 h 449"/>
                    <a:gd name="T8" fmla="*/ 0 w 589"/>
                    <a:gd name="T9" fmla="*/ 88 h 449"/>
                    <a:gd name="T10" fmla="*/ 88 w 589"/>
                    <a:gd name="T11" fmla="*/ 0 h 449"/>
                    <a:gd name="T12" fmla="*/ 500 w 589"/>
                    <a:gd name="T13" fmla="*/ 0 h 449"/>
                    <a:gd name="T14" fmla="*/ 588 w 589"/>
                    <a:gd name="T15" fmla="*/ 88 h 449"/>
                    <a:gd name="T16" fmla="*/ 588 w 589"/>
                    <a:gd name="T17" fmla="*/ 360 h 449"/>
                    <a:gd name="T18" fmla="*/ 500 w 589"/>
                    <a:gd name="T19" fmla="*/ 448 h 449"/>
                    <a:gd name="T20" fmla="*/ 88 w 589"/>
                    <a:gd name="T21" fmla="*/ 44 h 449"/>
                    <a:gd name="T22" fmla="*/ 88 w 589"/>
                    <a:gd name="T23" fmla="*/ 44 h 449"/>
                    <a:gd name="T24" fmla="*/ 44 w 589"/>
                    <a:gd name="T25" fmla="*/ 88 h 449"/>
                    <a:gd name="T26" fmla="*/ 44 w 589"/>
                    <a:gd name="T27" fmla="*/ 360 h 449"/>
                    <a:gd name="T28" fmla="*/ 88 w 589"/>
                    <a:gd name="T29" fmla="*/ 395 h 449"/>
                    <a:gd name="T30" fmla="*/ 500 w 589"/>
                    <a:gd name="T31" fmla="*/ 395 h 449"/>
                    <a:gd name="T32" fmla="*/ 535 w 589"/>
                    <a:gd name="T33" fmla="*/ 360 h 449"/>
                    <a:gd name="T34" fmla="*/ 535 w 589"/>
                    <a:gd name="T35" fmla="*/ 88 h 449"/>
                    <a:gd name="T36" fmla="*/ 500 w 589"/>
                    <a:gd name="T37" fmla="*/ 44 h 449"/>
                    <a:gd name="T38" fmla="*/ 88 w 589"/>
                    <a:gd name="T39" fmla="*/ 44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9" h="449">
                      <a:moveTo>
                        <a:pt x="500" y="448"/>
                      </a:moveTo>
                      <a:lnTo>
                        <a:pt x="500" y="448"/>
                      </a:lnTo>
                      <a:cubicBezTo>
                        <a:pt x="88" y="448"/>
                        <a:pt x="88" y="448"/>
                        <a:pt x="88" y="448"/>
                      </a:cubicBezTo>
                      <a:cubicBezTo>
                        <a:pt x="44" y="448"/>
                        <a:pt x="0" y="404"/>
                        <a:pt x="0" y="360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35"/>
                        <a:pt x="44" y="0"/>
                        <a:pt x="88" y="0"/>
                      </a:cubicBezTo>
                      <a:cubicBezTo>
                        <a:pt x="500" y="0"/>
                        <a:pt x="500" y="0"/>
                        <a:pt x="500" y="0"/>
                      </a:cubicBezTo>
                      <a:cubicBezTo>
                        <a:pt x="544" y="0"/>
                        <a:pt x="588" y="35"/>
                        <a:pt x="588" y="88"/>
                      </a:cubicBezTo>
                      <a:cubicBezTo>
                        <a:pt x="588" y="360"/>
                        <a:pt x="588" y="360"/>
                        <a:pt x="588" y="360"/>
                      </a:cubicBezTo>
                      <a:cubicBezTo>
                        <a:pt x="588" y="404"/>
                        <a:pt x="544" y="448"/>
                        <a:pt x="500" y="448"/>
                      </a:cubicBezTo>
                      <a:close/>
                      <a:moveTo>
                        <a:pt x="88" y="44"/>
                      </a:moveTo>
                      <a:lnTo>
                        <a:pt x="88" y="44"/>
                      </a:lnTo>
                      <a:cubicBezTo>
                        <a:pt x="70" y="44"/>
                        <a:pt x="44" y="62"/>
                        <a:pt x="44" y="88"/>
                      </a:cubicBezTo>
                      <a:cubicBezTo>
                        <a:pt x="44" y="360"/>
                        <a:pt x="44" y="360"/>
                        <a:pt x="44" y="360"/>
                      </a:cubicBezTo>
                      <a:cubicBezTo>
                        <a:pt x="44" y="378"/>
                        <a:pt x="70" y="395"/>
                        <a:pt x="88" y="395"/>
                      </a:cubicBezTo>
                      <a:cubicBezTo>
                        <a:pt x="500" y="395"/>
                        <a:pt x="500" y="395"/>
                        <a:pt x="500" y="395"/>
                      </a:cubicBezTo>
                      <a:cubicBezTo>
                        <a:pt x="518" y="395"/>
                        <a:pt x="535" y="378"/>
                        <a:pt x="535" y="360"/>
                      </a:cubicBezTo>
                      <a:cubicBezTo>
                        <a:pt x="535" y="88"/>
                        <a:pt x="535" y="88"/>
                        <a:pt x="535" y="88"/>
                      </a:cubicBezTo>
                      <a:cubicBezTo>
                        <a:pt x="535" y="62"/>
                        <a:pt x="518" y="44"/>
                        <a:pt x="500" y="44"/>
                      </a:cubicBezTo>
                      <a:lnTo>
                        <a:pt x="88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sp>
          <p:nvSpPr>
            <p:cNvPr id="71" name="CuadroTexto 351">
              <a:extLst>
                <a:ext uri="{FF2B5EF4-FFF2-40B4-BE49-F238E27FC236}">
                  <a16:creationId xmlns:a16="http://schemas.microsoft.com/office/drawing/2014/main" id="{CFA3E896-7C7E-2C4A-BE6C-C56A10AC80AF}"/>
                </a:ext>
              </a:extLst>
            </p:cNvPr>
            <p:cNvSpPr txBox="1"/>
            <p:nvPr/>
          </p:nvSpPr>
          <p:spPr>
            <a:xfrm>
              <a:off x="2959544" y="11462604"/>
              <a:ext cx="2442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68D17500-EA0E-BC4C-BDF5-D7658B9EDF70}"/>
                </a:ext>
              </a:extLst>
            </p:cNvPr>
            <p:cNvSpPr txBox="1"/>
            <p:nvPr/>
          </p:nvSpPr>
          <p:spPr>
            <a:xfrm>
              <a:off x="6793164" y="11462604"/>
              <a:ext cx="2442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  <p:sp>
          <p:nvSpPr>
            <p:cNvPr id="73" name="CuadroTexto 351">
              <a:extLst>
                <a:ext uri="{FF2B5EF4-FFF2-40B4-BE49-F238E27FC236}">
                  <a16:creationId xmlns:a16="http://schemas.microsoft.com/office/drawing/2014/main" id="{237C58ED-DD34-784C-A916-9E2472382372}"/>
                </a:ext>
              </a:extLst>
            </p:cNvPr>
            <p:cNvSpPr txBox="1"/>
            <p:nvPr/>
          </p:nvSpPr>
          <p:spPr>
            <a:xfrm>
              <a:off x="10632333" y="11462604"/>
              <a:ext cx="2442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  <p:sp>
          <p:nvSpPr>
            <p:cNvPr id="74" name="CuadroTexto 351">
              <a:extLst>
                <a:ext uri="{FF2B5EF4-FFF2-40B4-BE49-F238E27FC236}">
                  <a16:creationId xmlns:a16="http://schemas.microsoft.com/office/drawing/2014/main" id="{577CCABB-4742-D64D-9CC4-E0759600AC06}"/>
                </a:ext>
              </a:extLst>
            </p:cNvPr>
            <p:cNvSpPr txBox="1"/>
            <p:nvPr/>
          </p:nvSpPr>
          <p:spPr>
            <a:xfrm>
              <a:off x="14499510" y="11462604"/>
              <a:ext cx="2442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  <p:sp>
          <p:nvSpPr>
            <p:cNvPr id="75" name="CuadroTexto 351">
              <a:extLst>
                <a:ext uri="{FF2B5EF4-FFF2-40B4-BE49-F238E27FC236}">
                  <a16:creationId xmlns:a16="http://schemas.microsoft.com/office/drawing/2014/main" id="{63F617E8-EC7F-2D45-9B65-8A2F81510A61}"/>
                </a:ext>
              </a:extLst>
            </p:cNvPr>
            <p:cNvSpPr txBox="1"/>
            <p:nvPr/>
          </p:nvSpPr>
          <p:spPr>
            <a:xfrm>
              <a:off x="18296337" y="11462604"/>
              <a:ext cx="2442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85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6E3A37D-CC80-F44F-927F-135905FB6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889312"/>
              </p:ext>
            </p:extLst>
          </p:nvPr>
        </p:nvGraphicFramePr>
        <p:xfrm>
          <a:off x="3354791" y="4976710"/>
          <a:ext cx="7079628" cy="7122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F7D727A6-465B-F144-A5FE-C31B3726E889}"/>
              </a:ext>
            </a:extLst>
          </p:cNvPr>
          <p:cNvSpPr/>
          <p:nvPr/>
        </p:nvSpPr>
        <p:spPr>
          <a:xfrm>
            <a:off x="11278519" y="7922396"/>
            <a:ext cx="2060087" cy="1230923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A2A9C-C4A1-F446-8096-2ED9A92B7747}"/>
              </a:ext>
            </a:extLst>
          </p:cNvPr>
          <p:cNvSpPr/>
          <p:nvPr/>
        </p:nvSpPr>
        <p:spPr>
          <a:xfrm>
            <a:off x="14182706" y="4976710"/>
            <a:ext cx="6840152" cy="684015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4F1A97-8890-764A-AD96-17AEC5E54393}"/>
              </a:ext>
            </a:extLst>
          </p:cNvPr>
          <p:cNvGrpSpPr/>
          <p:nvPr/>
        </p:nvGrpSpPr>
        <p:grpSpPr>
          <a:xfrm>
            <a:off x="15123933" y="6010652"/>
            <a:ext cx="4957698" cy="4642807"/>
            <a:chOff x="15123933" y="5658959"/>
            <a:chExt cx="4957698" cy="46428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D7DEF2-3E28-6A45-80E7-FF084F59CBF8}"/>
                </a:ext>
              </a:extLst>
            </p:cNvPr>
            <p:cNvGrpSpPr/>
            <p:nvPr/>
          </p:nvGrpSpPr>
          <p:grpSpPr>
            <a:xfrm>
              <a:off x="15123933" y="7406993"/>
              <a:ext cx="4957698" cy="2894773"/>
              <a:chOff x="5609766" y="6190745"/>
              <a:chExt cx="4957698" cy="2894773"/>
            </a:xfrm>
          </p:grpSpPr>
          <p:sp>
            <p:nvSpPr>
              <p:cNvPr id="31" name="CuadroTexto 351">
                <a:extLst>
                  <a:ext uri="{FF2B5EF4-FFF2-40B4-BE49-F238E27FC236}">
                    <a16:creationId xmlns:a16="http://schemas.microsoft.com/office/drawing/2014/main" id="{1A4ACD48-1085-7C45-96B3-3C27C17202E8}"/>
                  </a:ext>
                </a:extLst>
              </p:cNvPr>
              <p:cNvSpPr txBox="1"/>
              <p:nvPr/>
            </p:nvSpPr>
            <p:spPr>
              <a:xfrm>
                <a:off x="5609766" y="6838749"/>
                <a:ext cx="495769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Management of exchange relationships. Marketing is the business process of creating relationships with and satisfying customers.</a:t>
                </a:r>
              </a:p>
            </p:txBody>
          </p:sp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D9365B46-5A60-684B-954A-641131AFCCF3}"/>
                  </a:ext>
                </a:extLst>
              </p:cNvPr>
              <p:cNvSpPr txBox="1"/>
              <p:nvPr/>
            </p:nvSpPr>
            <p:spPr>
              <a:xfrm flipH="1">
                <a:off x="6602898" y="6190745"/>
                <a:ext cx="29714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1AE97F-4768-B14D-B0B4-23562DA01FFC}"/>
                </a:ext>
              </a:extLst>
            </p:cNvPr>
            <p:cNvGrpSpPr/>
            <p:nvPr/>
          </p:nvGrpSpPr>
          <p:grpSpPr>
            <a:xfrm>
              <a:off x="16952733" y="5658959"/>
              <a:ext cx="1300098" cy="1300096"/>
              <a:chOff x="16992141" y="5714227"/>
              <a:chExt cx="1349580" cy="134957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29E14E4-73E9-C049-A8CD-FB9178317C0E}"/>
                  </a:ext>
                </a:extLst>
              </p:cNvPr>
              <p:cNvSpPr/>
              <p:nvPr/>
            </p:nvSpPr>
            <p:spPr>
              <a:xfrm>
                <a:off x="16992141" y="5714227"/>
                <a:ext cx="1349580" cy="13495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0D3AA30-28D2-864D-873A-68889974FA0C}"/>
                  </a:ext>
                </a:extLst>
              </p:cNvPr>
              <p:cNvGrpSpPr/>
              <p:nvPr/>
            </p:nvGrpSpPr>
            <p:grpSpPr>
              <a:xfrm>
                <a:off x="17385140" y="6108366"/>
                <a:ext cx="617322" cy="617322"/>
                <a:chOff x="11871756" y="6902349"/>
                <a:chExt cx="617322" cy="617322"/>
              </a:xfrm>
            </p:grpSpPr>
            <p:sp>
              <p:nvSpPr>
                <p:cNvPr id="39" name="Freeform 228">
                  <a:extLst>
                    <a:ext uri="{FF2B5EF4-FFF2-40B4-BE49-F238E27FC236}">
                      <a16:creationId xmlns:a16="http://schemas.microsoft.com/office/drawing/2014/main" id="{C70C82B9-D317-0C41-B636-5E2ED6D99D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59944" y="7470677"/>
                  <a:ext cx="436043" cy="48994"/>
                </a:xfrm>
                <a:custGeom>
                  <a:avLst/>
                  <a:gdLst>
                    <a:gd name="T0" fmla="*/ 393 w 394"/>
                    <a:gd name="T1" fmla="*/ 44 h 45"/>
                    <a:gd name="T2" fmla="*/ 0 w 394"/>
                    <a:gd name="T3" fmla="*/ 44 h 45"/>
                    <a:gd name="T4" fmla="*/ 0 w 394"/>
                    <a:gd name="T5" fmla="*/ 0 h 45"/>
                    <a:gd name="T6" fmla="*/ 393 w 394"/>
                    <a:gd name="T7" fmla="*/ 0 h 45"/>
                    <a:gd name="T8" fmla="*/ 393 w 394"/>
                    <a:gd name="T9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45">
                      <a:moveTo>
                        <a:pt x="393" y="44"/>
                      </a:moveTo>
                      <a:lnTo>
                        <a:pt x="0" y="44"/>
                      </a:lnTo>
                      <a:lnTo>
                        <a:pt x="0" y="0"/>
                      </a:lnTo>
                      <a:lnTo>
                        <a:pt x="393" y="0"/>
                      </a:lnTo>
                      <a:lnTo>
                        <a:pt x="393" y="4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0" name="Freeform 229">
                  <a:extLst>
                    <a:ext uri="{FF2B5EF4-FFF2-40B4-BE49-F238E27FC236}">
                      <a16:creationId xmlns:a16="http://schemas.microsoft.com/office/drawing/2014/main" id="{0DF55AB2-FE20-984B-BBD5-1271FBFAC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1756" y="6902349"/>
                  <a:ext cx="617322" cy="617322"/>
                </a:xfrm>
                <a:custGeom>
                  <a:avLst/>
                  <a:gdLst>
                    <a:gd name="T0" fmla="*/ 473 w 555"/>
                    <a:gd name="T1" fmla="*/ 553 h 554"/>
                    <a:gd name="T2" fmla="*/ 473 w 555"/>
                    <a:gd name="T3" fmla="*/ 553 h 554"/>
                    <a:gd name="T4" fmla="*/ 473 w 555"/>
                    <a:gd name="T5" fmla="*/ 509 h 554"/>
                    <a:gd name="T6" fmla="*/ 500 w 555"/>
                    <a:gd name="T7" fmla="*/ 482 h 554"/>
                    <a:gd name="T8" fmla="*/ 500 w 555"/>
                    <a:gd name="T9" fmla="*/ 437 h 554"/>
                    <a:gd name="T10" fmla="*/ 178 w 555"/>
                    <a:gd name="T11" fmla="*/ 437 h 554"/>
                    <a:gd name="T12" fmla="*/ 178 w 555"/>
                    <a:gd name="T13" fmla="*/ 464 h 554"/>
                    <a:gd name="T14" fmla="*/ 89 w 555"/>
                    <a:gd name="T15" fmla="*/ 553 h 554"/>
                    <a:gd name="T16" fmla="*/ 0 w 555"/>
                    <a:gd name="T17" fmla="*/ 464 h 554"/>
                    <a:gd name="T18" fmla="*/ 0 w 555"/>
                    <a:gd name="T19" fmla="*/ 44 h 554"/>
                    <a:gd name="T20" fmla="*/ 44 w 555"/>
                    <a:gd name="T21" fmla="*/ 0 h 554"/>
                    <a:gd name="T22" fmla="*/ 429 w 555"/>
                    <a:gd name="T23" fmla="*/ 0 h 554"/>
                    <a:gd name="T24" fmla="*/ 464 w 555"/>
                    <a:gd name="T25" fmla="*/ 44 h 554"/>
                    <a:gd name="T26" fmla="*/ 464 w 555"/>
                    <a:gd name="T27" fmla="*/ 384 h 554"/>
                    <a:gd name="T28" fmla="*/ 527 w 555"/>
                    <a:gd name="T29" fmla="*/ 384 h 554"/>
                    <a:gd name="T30" fmla="*/ 554 w 555"/>
                    <a:gd name="T31" fmla="*/ 411 h 554"/>
                    <a:gd name="T32" fmla="*/ 554 w 555"/>
                    <a:gd name="T33" fmla="*/ 482 h 554"/>
                    <a:gd name="T34" fmla="*/ 473 w 555"/>
                    <a:gd name="T35" fmla="*/ 553 h 554"/>
                    <a:gd name="T36" fmla="*/ 54 w 555"/>
                    <a:gd name="T37" fmla="*/ 53 h 554"/>
                    <a:gd name="T38" fmla="*/ 54 w 555"/>
                    <a:gd name="T39" fmla="*/ 53 h 554"/>
                    <a:gd name="T40" fmla="*/ 54 w 555"/>
                    <a:gd name="T41" fmla="*/ 464 h 554"/>
                    <a:gd name="T42" fmla="*/ 89 w 555"/>
                    <a:gd name="T43" fmla="*/ 509 h 554"/>
                    <a:gd name="T44" fmla="*/ 134 w 555"/>
                    <a:gd name="T45" fmla="*/ 464 h 554"/>
                    <a:gd name="T46" fmla="*/ 134 w 555"/>
                    <a:gd name="T47" fmla="*/ 411 h 554"/>
                    <a:gd name="T48" fmla="*/ 152 w 555"/>
                    <a:gd name="T49" fmla="*/ 384 h 554"/>
                    <a:gd name="T50" fmla="*/ 420 w 555"/>
                    <a:gd name="T51" fmla="*/ 384 h 554"/>
                    <a:gd name="T52" fmla="*/ 420 w 555"/>
                    <a:gd name="T53" fmla="*/ 53 h 554"/>
                    <a:gd name="T54" fmla="*/ 54 w 555"/>
                    <a:gd name="T55" fmla="*/ 53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55" h="554">
                      <a:moveTo>
                        <a:pt x="473" y="553"/>
                      </a:moveTo>
                      <a:lnTo>
                        <a:pt x="473" y="553"/>
                      </a:lnTo>
                      <a:cubicBezTo>
                        <a:pt x="473" y="509"/>
                        <a:pt x="473" y="509"/>
                        <a:pt x="473" y="509"/>
                      </a:cubicBezTo>
                      <a:cubicBezTo>
                        <a:pt x="491" y="509"/>
                        <a:pt x="500" y="491"/>
                        <a:pt x="500" y="482"/>
                      </a:cubicBezTo>
                      <a:cubicBezTo>
                        <a:pt x="500" y="437"/>
                        <a:pt x="500" y="437"/>
                        <a:pt x="500" y="437"/>
                      </a:cubicBezTo>
                      <a:cubicBezTo>
                        <a:pt x="178" y="437"/>
                        <a:pt x="178" y="437"/>
                        <a:pt x="178" y="437"/>
                      </a:cubicBezTo>
                      <a:cubicBezTo>
                        <a:pt x="178" y="464"/>
                        <a:pt x="178" y="464"/>
                        <a:pt x="178" y="464"/>
                      </a:cubicBezTo>
                      <a:cubicBezTo>
                        <a:pt x="178" y="518"/>
                        <a:pt x="143" y="553"/>
                        <a:pt x="89" y="553"/>
                      </a:cubicBezTo>
                      <a:cubicBezTo>
                        <a:pt x="44" y="553"/>
                        <a:pt x="0" y="518"/>
                        <a:pt x="0" y="46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18"/>
                        <a:pt x="18" y="0"/>
                        <a:pt x="44" y="0"/>
                      </a:cubicBezTo>
                      <a:cubicBezTo>
                        <a:pt x="429" y="0"/>
                        <a:pt x="429" y="0"/>
                        <a:pt x="429" y="0"/>
                      </a:cubicBezTo>
                      <a:cubicBezTo>
                        <a:pt x="447" y="0"/>
                        <a:pt x="464" y="18"/>
                        <a:pt x="464" y="44"/>
                      </a:cubicBezTo>
                      <a:cubicBezTo>
                        <a:pt x="464" y="384"/>
                        <a:pt x="464" y="384"/>
                        <a:pt x="464" y="384"/>
                      </a:cubicBezTo>
                      <a:cubicBezTo>
                        <a:pt x="527" y="384"/>
                        <a:pt x="527" y="384"/>
                        <a:pt x="527" y="384"/>
                      </a:cubicBezTo>
                      <a:cubicBezTo>
                        <a:pt x="536" y="384"/>
                        <a:pt x="554" y="402"/>
                        <a:pt x="554" y="411"/>
                      </a:cubicBezTo>
                      <a:cubicBezTo>
                        <a:pt x="554" y="482"/>
                        <a:pt x="554" y="482"/>
                        <a:pt x="554" y="482"/>
                      </a:cubicBezTo>
                      <a:cubicBezTo>
                        <a:pt x="554" y="518"/>
                        <a:pt x="518" y="553"/>
                        <a:pt x="473" y="553"/>
                      </a:cubicBezTo>
                      <a:close/>
                      <a:moveTo>
                        <a:pt x="54" y="53"/>
                      </a:moveTo>
                      <a:lnTo>
                        <a:pt x="54" y="53"/>
                      </a:lnTo>
                      <a:cubicBezTo>
                        <a:pt x="54" y="464"/>
                        <a:pt x="54" y="464"/>
                        <a:pt x="54" y="464"/>
                      </a:cubicBezTo>
                      <a:cubicBezTo>
                        <a:pt x="54" y="491"/>
                        <a:pt x="71" y="509"/>
                        <a:pt x="89" y="509"/>
                      </a:cubicBezTo>
                      <a:cubicBezTo>
                        <a:pt x="116" y="509"/>
                        <a:pt x="134" y="491"/>
                        <a:pt x="134" y="464"/>
                      </a:cubicBezTo>
                      <a:cubicBezTo>
                        <a:pt x="134" y="411"/>
                        <a:pt x="134" y="411"/>
                        <a:pt x="134" y="411"/>
                      </a:cubicBezTo>
                      <a:cubicBezTo>
                        <a:pt x="134" y="402"/>
                        <a:pt x="143" y="384"/>
                        <a:pt x="152" y="384"/>
                      </a:cubicBezTo>
                      <a:cubicBezTo>
                        <a:pt x="420" y="384"/>
                        <a:pt x="420" y="384"/>
                        <a:pt x="420" y="384"/>
                      </a:cubicBezTo>
                      <a:cubicBezTo>
                        <a:pt x="420" y="53"/>
                        <a:pt x="420" y="53"/>
                        <a:pt x="420" y="53"/>
                      </a:cubicBezTo>
                      <a:lnTo>
                        <a:pt x="54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" name="Freeform 230">
                  <a:extLst>
                    <a:ext uri="{FF2B5EF4-FFF2-40B4-BE49-F238E27FC236}">
                      <a16:creationId xmlns:a16="http://schemas.microsoft.com/office/drawing/2014/main" id="{E8C4EA7E-BF6C-D642-9C14-8D7ADF331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054231"/>
                  <a:ext cx="259665" cy="39195"/>
                </a:xfrm>
                <a:custGeom>
                  <a:avLst/>
                  <a:gdLst>
                    <a:gd name="T0" fmla="*/ 214 w 233"/>
                    <a:gd name="T1" fmla="*/ 35 h 36"/>
                    <a:gd name="T2" fmla="*/ 214 w 233"/>
                    <a:gd name="T3" fmla="*/ 35 h 36"/>
                    <a:gd name="T4" fmla="*/ 18 w 233"/>
                    <a:gd name="T5" fmla="*/ 35 h 36"/>
                    <a:gd name="T6" fmla="*/ 0 w 233"/>
                    <a:gd name="T7" fmla="*/ 18 h 36"/>
                    <a:gd name="T8" fmla="*/ 0 w 233"/>
                    <a:gd name="T9" fmla="*/ 18 h 36"/>
                    <a:gd name="T10" fmla="*/ 18 w 233"/>
                    <a:gd name="T11" fmla="*/ 0 h 36"/>
                    <a:gd name="T12" fmla="*/ 214 w 233"/>
                    <a:gd name="T13" fmla="*/ 0 h 36"/>
                    <a:gd name="T14" fmla="*/ 232 w 233"/>
                    <a:gd name="T15" fmla="*/ 18 h 36"/>
                    <a:gd name="T16" fmla="*/ 232 w 233"/>
                    <a:gd name="T17" fmla="*/ 18 h 36"/>
                    <a:gd name="T18" fmla="*/ 214 w 233"/>
                    <a:gd name="T1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36">
                      <a:moveTo>
                        <a:pt x="214" y="35"/>
                      </a:moveTo>
                      <a:lnTo>
                        <a:pt x="214" y="35"/>
                      </a:ln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9" y="35"/>
                        <a:pt x="0" y="35"/>
                        <a:pt x="0" y="18"/>
                      </a:cubicBezTo>
                      <a:lnTo>
                        <a:pt x="0" y="18"/>
                      </a:lnTo>
                      <a:cubicBezTo>
                        <a:pt x="0" y="8"/>
                        <a:pt x="9" y="0"/>
                        <a:pt x="18" y="0"/>
                      </a:cubicBezTo>
                      <a:cubicBezTo>
                        <a:pt x="214" y="0"/>
                        <a:pt x="214" y="0"/>
                        <a:pt x="214" y="0"/>
                      </a:cubicBezTo>
                      <a:cubicBezTo>
                        <a:pt x="223" y="0"/>
                        <a:pt x="232" y="8"/>
                        <a:pt x="232" y="18"/>
                      </a:cubicBezTo>
                      <a:lnTo>
                        <a:pt x="232" y="18"/>
                      </a:lnTo>
                      <a:cubicBezTo>
                        <a:pt x="232" y="35"/>
                        <a:pt x="223" y="35"/>
                        <a:pt x="214" y="3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2" name="Freeform 231">
                  <a:extLst>
                    <a:ext uri="{FF2B5EF4-FFF2-40B4-BE49-F238E27FC236}">
                      <a16:creationId xmlns:a16="http://schemas.microsoft.com/office/drawing/2014/main" id="{924C4045-1CED-A741-9D34-8731D3CBC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142420"/>
                  <a:ext cx="259665" cy="39195"/>
                </a:xfrm>
                <a:custGeom>
                  <a:avLst/>
                  <a:gdLst>
                    <a:gd name="T0" fmla="*/ 214 w 233"/>
                    <a:gd name="T1" fmla="*/ 36 h 37"/>
                    <a:gd name="T2" fmla="*/ 214 w 233"/>
                    <a:gd name="T3" fmla="*/ 36 h 37"/>
                    <a:gd name="T4" fmla="*/ 18 w 233"/>
                    <a:gd name="T5" fmla="*/ 36 h 37"/>
                    <a:gd name="T6" fmla="*/ 0 w 233"/>
                    <a:gd name="T7" fmla="*/ 18 h 37"/>
                    <a:gd name="T8" fmla="*/ 0 w 233"/>
                    <a:gd name="T9" fmla="*/ 18 h 37"/>
                    <a:gd name="T10" fmla="*/ 18 w 233"/>
                    <a:gd name="T11" fmla="*/ 0 h 37"/>
                    <a:gd name="T12" fmla="*/ 214 w 233"/>
                    <a:gd name="T13" fmla="*/ 0 h 37"/>
                    <a:gd name="T14" fmla="*/ 232 w 233"/>
                    <a:gd name="T15" fmla="*/ 18 h 37"/>
                    <a:gd name="T16" fmla="*/ 232 w 233"/>
                    <a:gd name="T17" fmla="*/ 18 h 37"/>
                    <a:gd name="T18" fmla="*/ 214 w 233"/>
                    <a:gd name="T1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37">
                      <a:moveTo>
                        <a:pt x="214" y="36"/>
                      </a:moveTo>
                      <a:lnTo>
                        <a:pt x="214" y="36"/>
                      </a:ln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9" y="36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9"/>
                        <a:pt x="9" y="0"/>
                        <a:pt x="18" y="0"/>
                      </a:cubicBezTo>
                      <a:cubicBezTo>
                        <a:pt x="214" y="0"/>
                        <a:pt x="214" y="0"/>
                        <a:pt x="214" y="0"/>
                      </a:cubicBezTo>
                      <a:cubicBezTo>
                        <a:pt x="223" y="0"/>
                        <a:pt x="232" y="9"/>
                        <a:pt x="232" y="18"/>
                      </a:cubicBezTo>
                      <a:lnTo>
                        <a:pt x="232" y="18"/>
                      </a:lnTo>
                      <a:cubicBezTo>
                        <a:pt x="232" y="27"/>
                        <a:pt x="223" y="36"/>
                        <a:pt x="214" y="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3" name="Freeform 232">
                  <a:extLst>
                    <a:ext uri="{FF2B5EF4-FFF2-40B4-BE49-F238E27FC236}">
                      <a16:creationId xmlns:a16="http://schemas.microsoft.com/office/drawing/2014/main" id="{E95F22F3-33CB-7F49-A3A8-81B4B1B50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220810"/>
                  <a:ext cx="171477" cy="39195"/>
                </a:xfrm>
                <a:custGeom>
                  <a:avLst/>
                  <a:gdLst>
                    <a:gd name="T0" fmla="*/ 134 w 153"/>
                    <a:gd name="T1" fmla="*/ 36 h 37"/>
                    <a:gd name="T2" fmla="*/ 134 w 153"/>
                    <a:gd name="T3" fmla="*/ 36 h 37"/>
                    <a:gd name="T4" fmla="*/ 18 w 153"/>
                    <a:gd name="T5" fmla="*/ 36 h 37"/>
                    <a:gd name="T6" fmla="*/ 0 w 153"/>
                    <a:gd name="T7" fmla="*/ 18 h 37"/>
                    <a:gd name="T8" fmla="*/ 0 w 153"/>
                    <a:gd name="T9" fmla="*/ 18 h 37"/>
                    <a:gd name="T10" fmla="*/ 18 w 153"/>
                    <a:gd name="T11" fmla="*/ 0 h 37"/>
                    <a:gd name="T12" fmla="*/ 134 w 153"/>
                    <a:gd name="T13" fmla="*/ 0 h 37"/>
                    <a:gd name="T14" fmla="*/ 152 w 153"/>
                    <a:gd name="T15" fmla="*/ 18 h 37"/>
                    <a:gd name="T16" fmla="*/ 152 w 153"/>
                    <a:gd name="T17" fmla="*/ 18 h 37"/>
                    <a:gd name="T18" fmla="*/ 134 w 153"/>
                    <a:gd name="T1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3" h="37">
                      <a:moveTo>
                        <a:pt x="134" y="36"/>
                      </a:moveTo>
                      <a:lnTo>
                        <a:pt x="134" y="36"/>
                      </a:ln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9" y="36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10"/>
                        <a:pt x="9" y="0"/>
                        <a:pt x="18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3" y="0"/>
                        <a:pt x="152" y="10"/>
                        <a:pt x="152" y="18"/>
                      </a:cubicBezTo>
                      <a:lnTo>
                        <a:pt x="152" y="18"/>
                      </a:lnTo>
                      <a:cubicBezTo>
                        <a:pt x="152" y="27"/>
                        <a:pt x="143" y="36"/>
                        <a:pt x="134" y="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190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74A02A-DF89-DF47-AE6A-0ADFF89043ED}"/>
              </a:ext>
            </a:extLst>
          </p:cNvPr>
          <p:cNvGrpSpPr/>
          <p:nvPr/>
        </p:nvGrpSpPr>
        <p:grpSpPr>
          <a:xfrm>
            <a:off x="1713865" y="6250551"/>
            <a:ext cx="6763721" cy="4412209"/>
            <a:chOff x="2400197" y="6136251"/>
            <a:chExt cx="6763721" cy="441220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824562-BAB1-2645-A578-E52FF37A3A83}"/>
                </a:ext>
              </a:extLst>
            </p:cNvPr>
            <p:cNvGrpSpPr/>
            <p:nvPr/>
          </p:nvGrpSpPr>
          <p:grpSpPr>
            <a:xfrm flipH="1">
              <a:off x="2400198" y="6136251"/>
              <a:ext cx="6314327" cy="1354217"/>
              <a:chOff x="16086654" y="5380673"/>
              <a:chExt cx="6314327" cy="1354217"/>
            </a:xfrm>
          </p:grpSpPr>
          <p:sp>
            <p:nvSpPr>
              <p:cNvPr id="55" name="CuadroTexto 351">
                <a:extLst>
                  <a:ext uri="{FF2B5EF4-FFF2-40B4-BE49-F238E27FC236}">
                    <a16:creationId xmlns:a16="http://schemas.microsoft.com/office/drawing/2014/main" id="{ABB71C40-88D8-D14B-BC03-56EE06A62F27}"/>
                  </a:ext>
                </a:extLst>
              </p:cNvPr>
              <p:cNvSpPr txBox="1"/>
              <p:nvPr/>
            </p:nvSpPr>
            <p:spPr>
              <a:xfrm>
                <a:off x="16086654" y="5903893"/>
                <a:ext cx="6314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66E33E71-3D09-6447-9D80-C85BB2E6B731}"/>
                  </a:ext>
                </a:extLst>
              </p:cNvPr>
              <p:cNvSpPr txBox="1"/>
              <p:nvPr/>
            </p:nvSpPr>
            <p:spPr>
              <a:xfrm flipH="1">
                <a:off x="16149566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365440E-B83E-0A42-A62F-D6269B1457FF}"/>
                </a:ext>
              </a:extLst>
            </p:cNvPr>
            <p:cNvGrpSpPr/>
            <p:nvPr/>
          </p:nvGrpSpPr>
          <p:grpSpPr>
            <a:xfrm flipH="1">
              <a:off x="2400197" y="9194243"/>
              <a:ext cx="6314327" cy="1354217"/>
              <a:chOff x="16086654" y="5380673"/>
              <a:chExt cx="6314327" cy="1354217"/>
            </a:xfrm>
          </p:grpSpPr>
          <p:sp>
            <p:nvSpPr>
              <p:cNvPr id="53" name="CuadroTexto 351">
                <a:extLst>
                  <a:ext uri="{FF2B5EF4-FFF2-40B4-BE49-F238E27FC236}">
                    <a16:creationId xmlns:a16="http://schemas.microsoft.com/office/drawing/2014/main" id="{6B9B3CE2-32B5-C54E-82FE-8FC22756E442}"/>
                  </a:ext>
                </a:extLst>
              </p:cNvPr>
              <p:cNvSpPr txBox="1"/>
              <p:nvPr/>
            </p:nvSpPr>
            <p:spPr>
              <a:xfrm>
                <a:off x="16086654" y="5903893"/>
                <a:ext cx="6314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2072D8F6-F3EB-0E4D-B8EB-8D27C77EAD36}"/>
                  </a:ext>
                </a:extLst>
              </p:cNvPr>
              <p:cNvSpPr txBox="1"/>
              <p:nvPr/>
            </p:nvSpPr>
            <p:spPr>
              <a:xfrm flipH="1">
                <a:off x="16149566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5F1017-06BB-5349-8BA3-F49392CBBFFE}"/>
                </a:ext>
              </a:extLst>
            </p:cNvPr>
            <p:cNvSpPr/>
            <p:nvPr/>
          </p:nvSpPr>
          <p:spPr>
            <a:xfrm>
              <a:off x="8902308" y="6320124"/>
              <a:ext cx="261610" cy="2616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FE3B4A8-ADB5-5742-9D2B-80887522FD73}"/>
                </a:ext>
              </a:extLst>
            </p:cNvPr>
            <p:cNvSpPr/>
            <p:nvPr/>
          </p:nvSpPr>
          <p:spPr>
            <a:xfrm>
              <a:off x="8902308" y="9344462"/>
              <a:ext cx="261610" cy="2616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5E1E0A-1C98-CB45-A23A-62AF01522AE0}"/>
              </a:ext>
            </a:extLst>
          </p:cNvPr>
          <p:cNvGrpSpPr/>
          <p:nvPr/>
        </p:nvGrpSpPr>
        <p:grpSpPr>
          <a:xfrm>
            <a:off x="15928818" y="6250551"/>
            <a:ext cx="6711009" cy="4412209"/>
            <a:chOff x="15358214" y="6136251"/>
            <a:chExt cx="6711009" cy="441220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22C7BF-6EBA-B74B-BDE2-3CEC6889D647}"/>
                </a:ext>
              </a:extLst>
            </p:cNvPr>
            <p:cNvGrpSpPr/>
            <p:nvPr/>
          </p:nvGrpSpPr>
          <p:grpSpPr>
            <a:xfrm>
              <a:off x="15754895" y="6136251"/>
              <a:ext cx="6314327" cy="1354217"/>
              <a:chOff x="16086654" y="5380673"/>
              <a:chExt cx="6314327" cy="1354217"/>
            </a:xfrm>
          </p:grpSpPr>
          <p:sp>
            <p:nvSpPr>
              <p:cNvPr id="45" name="CuadroTexto 351">
                <a:extLst>
                  <a:ext uri="{FF2B5EF4-FFF2-40B4-BE49-F238E27FC236}">
                    <a16:creationId xmlns:a16="http://schemas.microsoft.com/office/drawing/2014/main" id="{65DE7C01-9ECD-B848-96CF-FB2D7CB70212}"/>
                  </a:ext>
                </a:extLst>
              </p:cNvPr>
              <p:cNvSpPr txBox="1"/>
              <p:nvPr/>
            </p:nvSpPr>
            <p:spPr>
              <a:xfrm>
                <a:off x="16086654" y="5903893"/>
                <a:ext cx="6314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46" name="CuadroTexto 395">
                <a:extLst>
                  <a:ext uri="{FF2B5EF4-FFF2-40B4-BE49-F238E27FC236}">
                    <a16:creationId xmlns:a16="http://schemas.microsoft.com/office/drawing/2014/main" id="{4CC029FB-1773-DC4C-87E7-63674488345B}"/>
                  </a:ext>
                </a:extLst>
              </p:cNvPr>
              <p:cNvSpPr txBox="1"/>
              <p:nvPr/>
            </p:nvSpPr>
            <p:spPr>
              <a:xfrm flipH="1">
                <a:off x="16149566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53DEAE7-E53E-3A47-80FE-3DE286AA42B4}"/>
                </a:ext>
              </a:extLst>
            </p:cNvPr>
            <p:cNvGrpSpPr/>
            <p:nvPr/>
          </p:nvGrpSpPr>
          <p:grpSpPr>
            <a:xfrm>
              <a:off x="15754896" y="9194243"/>
              <a:ext cx="6314327" cy="1354217"/>
              <a:chOff x="16086654" y="5380673"/>
              <a:chExt cx="6314327" cy="1354217"/>
            </a:xfrm>
          </p:grpSpPr>
          <p:sp>
            <p:nvSpPr>
              <p:cNvPr id="48" name="CuadroTexto 351">
                <a:extLst>
                  <a:ext uri="{FF2B5EF4-FFF2-40B4-BE49-F238E27FC236}">
                    <a16:creationId xmlns:a16="http://schemas.microsoft.com/office/drawing/2014/main" id="{23523DF0-3589-6A45-93E3-6F6FDC7B5035}"/>
                  </a:ext>
                </a:extLst>
              </p:cNvPr>
              <p:cNvSpPr txBox="1"/>
              <p:nvPr/>
            </p:nvSpPr>
            <p:spPr>
              <a:xfrm>
                <a:off x="16086654" y="5903893"/>
                <a:ext cx="6314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C81192AE-33AE-B649-A4A5-C9F1153BEF20}"/>
                  </a:ext>
                </a:extLst>
              </p:cNvPr>
              <p:cNvSpPr txBox="1"/>
              <p:nvPr/>
            </p:nvSpPr>
            <p:spPr>
              <a:xfrm flipH="1">
                <a:off x="16149566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64E285-A692-A24C-88C5-BA4962C06834}"/>
                </a:ext>
              </a:extLst>
            </p:cNvPr>
            <p:cNvSpPr/>
            <p:nvPr/>
          </p:nvSpPr>
          <p:spPr>
            <a:xfrm>
              <a:off x="15358214" y="6320124"/>
              <a:ext cx="261610" cy="2616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9885A1-62B6-644D-AF15-3FA88426ECBC}"/>
                </a:ext>
              </a:extLst>
            </p:cNvPr>
            <p:cNvSpPr/>
            <p:nvPr/>
          </p:nvSpPr>
          <p:spPr>
            <a:xfrm>
              <a:off x="15358214" y="9344462"/>
              <a:ext cx="261610" cy="2616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91F877-1B35-D846-B73C-4AD27F971C50}"/>
              </a:ext>
            </a:extLst>
          </p:cNvPr>
          <p:cNvGrpSpPr/>
          <p:nvPr/>
        </p:nvGrpSpPr>
        <p:grpSpPr>
          <a:xfrm>
            <a:off x="8675570" y="4495800"/>
            <a:ext cx="7026510" cy="7921712"/>
            <a:chOff x="9468829" y="5275823"/>
            <a:chExt cx="5439992" cy="6133066"/>
          </a:xfrm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5F473E0D-6BF8-FE43-B06A-13E2D78D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8829" y="5275823"/>
              <a:ext cx="5439992" cy="6133066"/>
            </a:xfrm>
            <a:custGeom>
              <a:avLst/>
              <a:gdLst>
                <a:gd name="T0" fmla="*/ 1787 w 9174"/>
                <a:gd name="T1" fmla="*/ 1840 h 10339"/>
                <a:gd name="T2" fmla="*/ 1787 w 9174"/>
                <a:gd name="T3" fmla="*/ 1840 h 10339"/>
                <a:gd name="T4" fmla="*/ 1140 w 9174"/>
                <a:gd name="T5" fmla="*/ 3732 h 10339"/>
                <a:gd name="T6" fmla="*/ 1010 w 9174"/>
                <a:gd name="T7" fmla="*/ 4328 h 10339"/>
                <a:gd name="T8" fmla="*/ 414 w 9174"/>
                <a:gd name="T9" fmla="*/ 4975 h 10339"/>
                <a:gd name="T10" fmla="*/ 233 w 9174"/>
                <a:gd name="T11" fmla="*/ 5623 h 10339"/>
                <a:gd name="T12" fmla="*/ 674 w 9174"/>
                <a:gd name="T13" fmla="*/ 5985 h 10339"/>
                <a:gd name="T14" fmla="*/ 518 w 9174"/>
                <a:gd name="T15" fmla="*/ 6425 h 10339"/>
                <a:gd name="T16" fmla="*/ 751 w 9174"/>
                <a:gd name="T17" fmla="*/ 6685 h 10339"/>
                <a:gd name="T18" fmla="*/ 674 w 9174"/>
                <a:gd name="T19" fmla="*/ 7047 h 10339"/>
                <a:gd name="T20" fmla="*/ 829 w 9174"/>
                <a:gd name="T21" fmla="*/ 7332 h 10339"/>
                <a:gd name="T22" fmla="*/ 777 w 9174"/>
                <a:gd name="T23" fmla="*/ 8343 h 10339"/>
                <a:gd name="T24" fmla="*/ 2228 w 9174"/>
                <a:gd name="T25" fmla="*/ 8602 h 10339"/>
                <a:gd name="T26" fmla="*/ 2643 w 9174"/>
                <a:gd name="T27" fmla="*/ 8809 h 10339"/>
                <a:gd name="T28" fmla="*/ 2954 w 9174"/>
                <a:gd name="T29" fmla="*/ 9638 h 10339"/>
                <a:gd name="T30" fmla="*/ 3058 w 9174"/>
                <a:gd name="T31" fmla="*/ 10338 h 10339"/>
                <a:gd name="T32" fmla="*/ 7722 w 9174"/>
                <a:gd name="T33" fmla="*/ 10338 h 10339"/>
                <a:gd name="T34" fmla="*/ 6840 w 9174"/>
                <a:gd name="T35" fmla="*/ 8058 h 10339"/>
                <a:gd name="T36" fmla="*/ 7747 w 9174"/>
                <a:gd name="T37" fmla="*/ 6167 h 10339"/>
                <a:gd name="T38" fmla="*/ 8344 w 9174"/>
                <a:gd name="T39" fmla="*/ 2203 h 10339"/>
                <a:gd name="T40" fmla="*/ 3964 w 9174"/>
                <a:gd name="T41" fmla="*/ 234 h 10339"/>
                <a:gd name="T42" fmla="*/ 1787 w 9174"/>
                <a:gd name="T43" fmla="*/ 1840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74" h="10339">
                  <a:moveTo>
                    <a:pt x="1787" y="1840"/>
                  </a:moveTo>
                  <a:lnTo>
                    <a:pt x="1787" y="1840"/>
                  </a:lnTo>
                  <a:cubicBezTo>
                    <a:pt x="1607" y="2126"/>
                    <a:pt x="1114" y="3473"/>
                    <a:pt x="1140" y="3732"/>
                  </a:cubicBezTo>
                  <a:cubicBezTo>
                    <a:pt x="1165" y="3939"/>
                    <a:pt x="1218" y="4173"/>
                    <a:pt x="1010" y="4328"/>
                  </a:cubicBezTo>
                  <a:cubicBezTo>
                    <a:pt x="777" y="4509"/>
                    <a:pt x="596" y="4768"/>
                    <a:pt x="414" y="4975"/>
                  </a:cubicBezTo>
                  <a:cubicBezTo>
                    <a:pt x="233" y="5183"/>
                    <a:pt x="0" y="5389"/>
                    <a:pt x="233" y="5623"/>
                  </a:cubicBezTo>
                  <a:cubicBezTo>
                    <a:pt x="440" y="5856"/>
                    <a:pt x="699" y="5778"/>
                    <a:pt x="674" y="5985"/>
                  </a:cubicBezTo>
                  <a:cubicBezTo>
                    <a:pt x="647" y="6192"/>
                    <a:pt x="440" y="6192"/>
                    <a:pt x="518" y="6425"/>
                  </a:cubicBezTo>
                  <a:cubicBezTo>
                    <a:pt x="621" y="6685"/>
                    <a:pt x="751" y="6685"/>
                    <a:pt x="751" y="6685"/>
                  </a:cubicBezTo>
                  <a:cubicBezTo>
                    <a:pt x="751" y="6685"/>
                    <a:pt x="570" y="6918"/>
                    <a:pt x="674" y="7047"/>
                  </a:cubicBezTo>
                  <a:cubicBezTo>
                    <a:pt x="777" y="7151"/>
                    <a:pt x="881" y="7203"/>
                    <a:pt x="829" y="7332"/>
                  </a:cubicBezTo>
                  <a:cubicBezTo>
                    <a:pt x="777" y="7488"/>
                    <a:pt x="466" y="7954"/>
                    <a:pt x="777" y="8343"/>
                  </a:cubicBezTo>
                  <a:cubicBezTo>
                    <a:pt x="1088" y="8732"/>
                    <a:pt x="1995" y="8654"/>
                    <a:pt x="2228" y="8602"/>
                  </a:cubicBezTo>
                  <a:cubicBezTo>
                    <a:pt x="2461" y="8525"/>
                    <a:pt x="2591" y="8421"/>
                    <a:pt x="2643" y="8809"/>
                  </a:cubicBezTo>
                  <a:cubicBezTo>
                    <a:pt x="2669" y="9198"/>
                    <a:pt x="2927" y="9431"/>
                    <a:pt x="2954" y="9638"/>
                  </a:cubicBezTo>
                  <a:cubicBezTo>
                    <a:pt x="2980" y="9846"/>
                    <a:pt x="2954" y="10027"/>
                    <a:pt x="3058" y="10338"/>
                  </a:cubicBezTo>
                  <a:cubicBezTo>
                    <a:pt x="7722" y="10338"/>
                    <a:pt x="7722" y="10338"/>
                    <a:pt x="7722" y="10338"/>
                  </a:cubicBezTo>
                  <a:cubicBezTo>
                    <a:pt x="7333" y="9613"/>
                    <a:pt x="6762" y="8809"/>
                    <a:pt x="6840" y="8058"/>
                  </a:cubicBezTo>
                  <a:cubicBezTo>
                    <a:pt x="6918" y="7203"/>
                    <a:pt x="7203" y="6789"/>
                    <a:pt x="7747" y="6167"/>
                  </a:cubicBezTo>
                  <a:cubicBezTo>
                    <a:pt x="8317" y="5519"/>
                    <a:pt x="9173" y="3913"/>
                    <a:pt x="8344" y="2203"/>
                  </a:cubicBezTo>
                  <a:cubicBezTo>
                    <a:pt x="7514" y="493"/>
                    <a:pt x="5260" y="0"/>
                    <a:pt x="3964" y="234"/>
                  </a:cubicBezTo>
                  <a:cubicBezTo>
                    <a:pt x="2669" y="467"/>
                    <a:pt x="2021" y="1193"/>
                    <a:pt x="1787" y="184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3F85102C-2130-D64D-91FF-0DD4397883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7935039"/>
                </p:ext>
              </p:extLst>
            </p:nvPr>
          </p:nvGraphicFramePr>
          <p:xfrm>
            <a:off x="10591273" y="5760960"/>
            <a:ext cx="3618647" cy="36404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085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CE131B-DE9C-8746-874C-1057998667F9}"/>
              </a:ext>
            </a:extLst>
          </p:cNvPr>
          <p:cNvGrpSpPr/>
          <p:nvPr/>
        </p:nvGrpSpPr>
        <p:grpSpPr>
          <a:xfrm>
            <a:off x="4849198" y="4765365"/>
            <a:ext cx="14679253" cy="7674793"/>
            <a:chOff x="4207108" y="5279715"/>
            <a:chExt cx="14679253" cy="76747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8B22E2-2ADB-9F40-8B1C-E0AAFBEC6252}"/>
                </a:ext>
              </a:extLst>
            </p:cNvPr>
            <p:cNvGrpSpPr/>
            <p:nvPr/>
          </p:nvGrpSpPr>
          <p:grpSpPr>
            <a:xfrm>
              <a:off x="4207108" y="5279715"/>
              <a:ext cx="6314327" cy="7674793"/>
              <a:chOff x="5491291" y="5279715"/>
              <a:chExt cx="6314327" cy="7674793"/>
            </a:xfrm>
          </p:grpSpPr>
          <p:graphicFrame>
            <p:nvGraphicFramePr>
              <p:cNvPr id="42" name="Chart 41">
                <a:extLst>
                  <a:ext uri="{FF2B5EF4-FFF2-40B4-BE49-F238E27FC236}">
                    <a16:creationId xmlns:a16="http://schemas.microsoft.com/office/drawing/2014/main" id="{0804C25B-585E-D84E-8C7F-5CDC9C0088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6018345"/>
                  </p:ext>
                </p:extLst>
              </p:nvPr>
            </p:nvGraphicFramePr>
            <p:xfrm>
              <a:off x="5665587" y="5279715"/>
              <a:ext cx="5965736" cy="597871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A4DD323-4C4C-C84C-B3B4-DF0C9B863AE2}"/>
                  </a:ext>
                </a:extLst>
              </p:cNvPr>
              <p:cNvGrpSpPr/>
              <p:nvPr/>
            </p:nvGrpSpPr>
            <p:grpSpPr>
              <a:xfrm>
                <a:off x="5491291" y="11600291"/>
                <a:ext cx="6314327" cy="1354217"/>
                <a:chOff x="16086654" y="5380673"/>
                <a:chExt cx="6314327" cy="1354217"/>
              </a:xfrm>
            </p:grpSpPr>
            <p:sp>
              <p:nvSpPr>
                <p:cNvPr id="60" name="CuadroTexto 351">
                  <a:extLst>
                    <a:ext uri="{FF2B5EF4-FFF2-40B4-BE49-F238E27FC236}">
                      <a16:creationId xmlns:a16="http://schemas.microsoft.com/office/drawing/2014/main" id="{8E8A03AE-7F3F-474B-A274-38F435E0F978}"/>
                    </a:ext>
                  </a:extLst>
                </p:cNvPr>
                <p:cNvSpPr txBox="1"/>
                <p:nvPr/>
              </p:nvSpPr>
              <p:spPr>
                <a:xfrm>
                  <a:off x="16086654" y="5903893"/>
                  <a:ext cx="63143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 is the study and management.</a:t>
                  </a:r>
                </a:p>
              </p:txBody>
            </p:sp>
            <p:sp>
              <p:nvSpPr>
                <p:cNvPr id="62" name="CuadroTexto 395">
                  <a:extLst>
                    <a:ext uri="{FF2B5EF4-FFF2-40B4-BE49-F238E27FC236}">
                      <a16:creationId xmlns:a16="http://schemas.microsoft.com/office/drawing/2014/main" id="{80934DDB-8074-1A4C-906B-9B33AA6784DC}"/>
                    </a:ext>
                  </a:extLst>
                </p:cNvPr>
                <p:cNvSpPr txBox="1"/>
                <p:nvPr/>
              </p:nvSpPr>
              <p:spPr>
                <a:xfrm flipH="1">
                  <a:off x="18240032" y="5380673"/>
                  <a:ext cx="20075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Develop</a:t>
                  </a: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606746-30F3-C14D-BBA9-4156511E2438}"/>
                </a:ext>
              </a:extLst>
            </p:cNvPr>
            <p:cNvGrpSpPr/>
            <p:nvPr/>
          </p:nvGrpSpPr>
          <p:grpSpPr>
            <a:xfrm>
              <a:off x="12572034" y="5279715"/>
              <a:ext cx="6314327" cy="7674793"/>
              <a:chOff x="12572034" y="5279715"/>
              <a:chExt cx="6314327" cy="7674793"/>
            </a:xfrm>
          </p:grpSpPr>
          <p:graphicFrame>
            <p:nvGraphicFramePr>
              <p:cNvPr id="43" name="Chart 42">
                <a:extLst>
                  <a:ext uri="{FF2B5EF4-FFF2-40B4-BE49-F238E27FC236}">
                    <a16:creationId xmlns:a16="http://schemas.microsoft.com/office/drawing/2014/main" id="{DD5FA8C6-419D-E949-B269-C97B726F8C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71111782"/>
                  </p:ext>
                </p:extLst>
              </p:nvPr>
            </p:nvGraphicFramePr>
            <p:xfrm>
              <a:off x="12746326" y="5279715"/>
              <a:ext cx="5965736" cy="597871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C37D049-E069-D74A-9000-DED28934BC61}"/>
                  </a:ext>
                </a:extLst>
              </p:cNvPr>
              <p:cNvGrpSpPr/>
              <p:nvPr/>
            </p:nvGrpSpPr>
            <p:grpSpPr>
              <a:xfrm>
                <a:off x="12572034" y="11600291"/>
                <a:ext cx="6314327" cy="1354217"/>
                <a:chOff x="16086654" y="5380673"/>
                <a:chExt cx="6314327" cy="1354217"/>
              </a:xfrm>
            </p:grpSpPr>
            <p:sp>
              <p:nvSpPr>
                <p:cNvPr id="64" name="CuadroTexto 351">
                  <a:extLst>
                    <a:ext uri="{FF2B5EF4-FFF2-40B4-BE49-F238E27FC236}">
                      <a16:creationId xmlns:a16="http://schemas.microsoft.com/office/drawing/2014/main" id="{047EA9E5-1183-654D-8CB1-DA043F6FFDB7}"/>
                    </a:ext>
                  </a:extLst>
                </p:cNvPr>
                <p:cNvSpPr txBox="1"/>
                <p:nvPr/>
              </p:nvSpPr>
              <p:spPr>
                <a:xfrm>
                  <a:off x="16086654" y="5903893"/>
                  <a:ext cx="63143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 is the study and management.</a:t>
                  </a:r>
                </a:p>
              </p:txBody>
            </p:sp>
            <p:sp>
              <p:nvSpPr>
                <p:cNvPr id="65" name="CuadroTexto 395">
                  <a:extLst>
                    <a:ext uri="{FF2B5EF4-FFF2-40B4-BE49-F238E27FC236}">
                      <a16:creationId xmlns:a16="http://schemas.microsoft.com/office/drawing/2014/main" id="{790287EB-1359-C04C-BF3D-5CB9AC8DDD56}"/>
                    </a:ext>
                  </a:extLst>
                </p:cNvPr>
                <p:cNvSpPr txBox="1"/>
                <p:nvPr/>
              </p:nvSpPr>
              <p:spPr>
                <a:xfrm flipH="1">
                  <a:off x="18240032" y="5380673"/>
                  <a:ext cx="20075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Analyze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916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5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3F797D"/>
      </a:accent1>
      <a:accent2>
        <a:srgbClr val="59D5C9"/>
      </a:accent2>
      <a:accent3>
        <a:srgbClr val="C6EE70"/>
      </a:accent3>
      <a:accent4>
        <a:srgbClr val="EC6E72"/>
      </a:accent4>
      <a:accent5>
        <a:srgbClr val="3F797D"/>
      </a:accent5>
      <a:accent6>
        <a:srgbClr val="59D5C9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99757</TotalTime>
  <Words>575</Words>
  <Application>Microsoft Macintosh PowerPoint</Application>
  <PresentationFormat>Custom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17807</cp:revision>
  <dcterms:created xsi:type="dcterms:W3CDTF">2014-11-12T21:47:38Z</dcterms:created>
  <dcterms:modified xsi:type="dcterms:W3CDTF">2019-12-10T16:33:25Z</dcterms:modified>
  <cp:category/>
</cp:coreProperties>
</file>