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8" r:id="rId2"/>
    <p:sldId id="4389" r:id="rId3"/>
    <p:sldId id="4390" r:id="rId4"/>
    <p:sldId id="4391" r:id="rId5"/>
    <p:sldId id="4392" r:id="rId6"/>
    <p:sldId id="4393" r:id="rId7"/>
    <p:sldId id="4394" r:id="rId8"/>
    <p:sldId id="439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0F3F1"/>
    <a:srgbClr val="F2F2F2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6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C6-2845-A961-F978ACD9BA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E6-CE41-BEE9-06DF649F90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7E6-CE41-BEE9-06DF649F90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E6-CE41-BEE9-06DF649F90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6-2845-A961-F978ACD9BA8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5B-524D-A92E-A27DE76641A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5B-524D-A92E-A27DE76641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5B-524D-A92E-A27DE76641A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</c:v>
                </c:pt>
                <c:pt idx="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5B-524D-A92E-A27DE76641A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A5-5840-A93A-EA6130D64C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A5-5840-A93A-EA6130D64C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A5-5840-A93A-EA6130D64CC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A5-5840-A93A-EA6130D64CC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60-2241-9006-76BA81B1FA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60-2241-9006-76BA81B1FA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60-2241-9006-76BA81B1FA3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60-2241-9006-76BA81B1FA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9F95-5D42-80F3-EF05CA23CF5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9F95-5D42-80F3-EF05CA23CF5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5-5D42-80F3-EF05CA23C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AD34-194B-A1BB-AF0D72CC0C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AD34-194B-A1BB-AF0D72CC0C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34-194B-A1BB-AF0D72CC0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211F-444F-810D-42254A24C49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211F-444F-810D-42254A24C49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1F-444F-810D-42254A24C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983C-3C4E-BECD-C9B5C12C25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983C-3C4E-BECD-C9B5C12C250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3C-3C4E-BECD-C9B5C12C2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39-174B-B7B0-1502F64AEE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9-174B-B7B0-1502F64AEE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9-174B-B7B0-1502F64AEE3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39-174B-B7B0-1502F64AEE3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3E-C64F-82D4-52DE3B287F67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3E-C64F-82D4-52DE3B287F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3E-C64F-82D4-52DE3B287F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3E-C64F-82D4-52DE3B287F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AE-434E-A0A6-CB4B3AA1DE93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AE-434E-A0A6-CB4B3AA1D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AE-434E-A0A6-CB4B3AA1DE9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AE-434E-A0A6-CB4B3AA1DE9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F93-BA49-B0C9-187F10F977BC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F93-BA49-B0C9-187F10F977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93-BA49-B0C9-187F10F977B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755-CD4E-9DBB-2C772ACE5E6C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755-CD4E-9DBB-2C772ACE5E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55-CD4E-9DBB-2C772ACE5E6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23-7347-A617-79826B10569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23-7347-A617-79826B1056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23-7347-A617-79826B10569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23-7347-A617-79826B10569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F-F14F-8691-F46A06F4F67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F-F14F-8691-F46A06F4F6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5F-F14F-8691-F46A06F4F67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5F-F14F-8691-F46A06F4F67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F-F14F-8691-F46A06F4F67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F-F14F-8691-F46A06F4F6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5F-F14F-8691-F46A06F4F67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5F-F14F-8691-F46A06F4F67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23-7347-A617-79826B10569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23-7347-A617-79826B1056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23-7347-A617-79826B10569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</c:v>
                </c:pt>
                <c:pt idx="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23-7347-A617-79826B10569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17-4148-B9D0-A60E746F3C3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17-4148-B9D0-A60E746F3C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17-4148-B9D0-A60E746F3C3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17-4148-B9D0-A60E746F3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48-C347-AA29-E4200733B91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48-C347-AA29-E4200733B9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48-C347-AA29-E4200733B91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8-C347-AA29-E4200733B91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DC8BD8-06BC-1942-81B5-353D360B3760}"/>
              </a:ext>
            </a:extLst>
          </p:cNvPr>
          <p:cNvGrpSpPr/>
          <p:nvPr/>
        </p:nvGrpSpPr>
        <p:grpSpPr>
          <a:xfrm>
            <a:off x="2121654" y="4020137"/>
            <a:ext cx="19498236" cy="9198866"/>
            <a:chOff x="2439707" y="4020137"/>
            <a:chExt cx="19498236" cy="919886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C91A0313-21B4-9842-B4FE-7C252858B1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4607264"/>
                </p:ext>
              </p:extLst>
            </p:nvPr>
          </p:nvGraphicFramePr>
          <p:xfrm>
            <a:off x="2439707" y="4020137"/>
            <a:ext cx="10042978" cy="9198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72543C-C65C-AA4F-BE8F-5E7379F9B055}"/>
                </a:ext>
              </a:extLst>
            </p:cNvPr>
            <p:cNvGrpSpPr/>
            <p:nvPr/>
          </p:nvGrpSpPr>
          <p:grpSpPr>
            <a:xfrm>
              <a:off x="12706293" y="6388982"/>
              <a:ext cx="9231650" cy="4461176"/>
              <a:chOff x="12706293" y="6388982"/>
              <a:chExt cx="9231650" cy="4461176"/>
            </a:xfrm>
          </p:grpSpPr>
          <p:grpSp>
            <p:nvGrpSpPr>
              <p:cNvPr id="46" name="Grupo 298">
                <a:extLst>
                  <a:ext uri="{FF2B5EF4-FFF2-40B4-BE49-F238E27FC236}">
                    <a16:creationId xmlns:a16="http://schemas.microsoft.com/office/drawing/2014/main" id="{2EDD8587-AD1F-564C-9F14-2A12E9FA1B60}"/>
                  </a:ext>
                </a:extLst>
              </p:cNvPr>
              <p:cNvGrpSpPr/>
              <p:nvPr/>
            </p:nvGrpSpPr>
            <p:grpSpPr>
              <a:xfrm>
                <a:off x="13257940" y="6388982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47" name="CuadroTexto 395">
                  <a:extLst>
                    <a:ext uri="{FF2B5EF4-FFF2-40B4-BE49-F238E27FC236}">
                      <a16:creationId xmlns:a16="http://schemas.microsoft.com/office/drawing/2014/main" id="{6C557698-8B11-2140-BC92-129AB42509A6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Develop</a:t>
                  </a:r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D39E89FF-EFBB-F24F-BBC4-9968BC883A5A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  <p:grpSp>
            <p:nvGrpSpPr>
              <p:cNvPr id="49" name="Grupo 304">
                <a:extLst>
                  <a:ext uri="{FF2B5EF4-FFF2-40B4-BE49-F238E27FC236}">
                    <a16:creationId xmlns:a16="http://schemas.microsoft.com/office/drawing/2014/main" id="{6318D1BD-3F10-1142-8362-8778C7F5C72C}"/>
                  </a:ext>
                </a:extLst>
              </p:cNvPr>
              <p:cNvGrpSpPr/>
              <p:nvPr/>
            </p:nvGrpSpPr>
            <p:grpSpPr>
              <a:xfrm>
                <a:off x="13253996" y="9530920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50" name="CuadroTexto 395">
                  <a:extLst>
                    <a:ext uri="{FF2B5EF4-FFF2-40B4-BE49-F238E27FC236}">
                      <a16:creationId xmlns:a16="http://schemas.microsoft.com/office/drawing/2014/main" id="{11C72279-5F02-C14E-850F-4214158B183B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Identify</a:t>
                  </a:r>
                </a:p>
              </p:txBody>
            </p:sp>
            <p:sp>
              <p:nvSpPr>
                <p:cNvPr id="51" name="Rectangle 40">
                  <a:extLst>
                    <a:ext uri="{FF2B5EF4-FFF2-40B4-BE49-F238E27FC236}">
                      <a16:creationId xmlns:a16="http://schemas.microsoft.com/office/drawing/2014/main" id="{ADB111DD-0485-B54E-BD9F-C5F3DA8522F8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  <p:grpSp>
            <p:nvGrpSpPr>
              <p:cNvPr id="52" name="Grupo 298">
                <a:extLst>
                  <a:ext uri="{FF2B5EF4-FFF2-40B4-BE49-F238E27FC236}">
                    <a16:creationId xmlns:a16="http://schemas.microsoft.com/office/drawing/2014/main" id="{99252D36-B9C4-9946-BEA9-EC911A8C1C18}"/>
                  </a:ext>
                </a:extLst>
              </p:cNvPr>
              <p:cNvGrpSpPr/>
              <p:nvPr/>
            </p:nvGrpSpPr>
            <p:grpSpPr>
              <a:xfrm>
                <a:off x="18368140" y="6388982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53" name="CuadroTexto 395">
                  <a:extLst>
                    <a:ext uri="{FF2B5EF4-FFF2-40B4-BE49-F238E27FC236}">
                      <a16:creationId xmlns:a16="http://schemas.microsoft.com/office/drawing/2014/main" id="{D4C8283E-0986-844E-B4B5-A917E6CEBC7D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Analyze</a:t>
                  </a:r>
                </a:p>
              </p:txBody>
            </p:sp>
            <p:sp>
              <p:nvSpPr>
                <p:cNvPr id="54" name="Rectangle 40">
                  <a:extLst>
                    <a:ext uri="{FF2B5EF4-FFF2-40B4-BE49-F238E27FC236}">
                      <a16:creationId xmlns:a16="http://schemas.microsoft.com/office/drawing/2014/main" id="{E2975A4A-6137-3B48-93D3-6C797FD8D275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  <p:grpSp>
            <p:nvGrpSpPr>
              <p:cNvPr id="65" name="Grupo 304">
                <a:extLst>
                  <a:ext uri="{FF2B5EF4-FFF2-40B4-BE49-F238E27FC236}">
                    <a16:creationId xmlns:a16="http://schemas.microsoft.com/office/drawing/2014/main" id="{74C822C9-85C2-5B42-AB4A-6C6D2C55E192}"/>
                  </a:ext>
                </a:extLst>
              </p:cNvPr>
              <p:cNvGrpSpPr/>
              <p:nvPr/>
            </p:nvGrpSpPr>
            <p:grpSpPr>
              <a:xfrm>
                <a:off x="18364196" y="9530920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93" name="CuadroTexto 395">
                  <a:extLst>
                    <a:ext uri="{FF2B5EF4-FFF2-40B4-BE49-F238E27FC236}">
                      <a16:creationId xmlns:a16="http://schemas.microsoft.com/office/drawing/2014/main" id="{B66FC0FD-F4C1-024F-9671-F2E8EB05C0C9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Advertise</a:t>
                  </a:r>
                </a:p>
              </p:txBody>
            </p:sp>
            <p:sp>
              <p:nvSpPr>
                <p:cNvPr id="94" name="Rectangle 40">
                  <a:extLst>
                    <a:ext uri="{FF2B5EF4-FFF2-40B4-BE49-F238E27FC236}">
                      <a16:creationId xmlns:a16="http://schemas.microsoft.com/office/drawing/2014/main" id="{C6358946-F271-7C4B-9567-41939F6559A4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4EF6F79D-4A15-A04F-B0CC-59134E41E58C}"/>
                  </a:ext>
                </a:extLst>
              </p:cNvPr>
              <p:cNvSpPr/>
              <p:nvPr/>
            </p:nvSpPr>
            <p:spPr>
              <a:xfrm>
                <a:off x="12706293" y="6477918"/>
                <a:ext cx="445900" cy="345348"/>
              </a:xfrm>
              <a:prstGeom prst="rightArrow">
                <a:avLst>
                  <a:gd name="adj1" fmla="val 6420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732B7FC1-261B-C349-9084-38081971A080}"/>
                  </a:ext>
                </a:extLst>
              </p:cNvPr>
              <p:cNvSpPr/>
              <p:nvPr/>
            </p:nvSpPr>
            <p:spPr>
              <a:xfrm>
                <a:off x="12706293" y="9619856"/>
                <a:ext cx="445900" cy="345348"/>
              </a:xfrm>
              <a:prstGeom prst="rightArrow">
                <a:avLst>
                  <a:gd name="adj1" fmla="val 642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ight Arrow 95">
                <a:extLst>
                  <a:ext uri="{FF2B5EF4-FFF2-40B4-BE49-F238E27FC236}">
                    <a16:creationId xmlns:a16="http://schemas.microsoft.com/office/drawing/2014/main" id="{094E356E-35DD-EA42-82DE-6BD481D4F983}"/>
                  </a:ext>
                </a:extLst>
              </p:cNvPr>
              <p:cNvSpPr/>
              <p:nvPr/>
            </p:nvSpPr>
            <p:spPr>
              <a:xfrm>
                <a:off x="17821421" y="6477918"/>
                <a:ext cx="445900" cy="345348"/>
              </a:xfrm>
              <a:prstGeom prst="rightArrow">
                <a:avLst>
                  <a:gd name="adj1" fmla="val 642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ight Arrow 96">
                <a:extLst>
                  <a:ext uri="{FF2B5EF4-FFF2-40B4-BE49-F238E27FC236}">
                    <a16:creationId xmlns:a16="http://schemas.microsoft.com/office/drawing/2014/main" id="{9832DE03-B0C6-D048-9EE3-10AA6B86143E}"/>
                  </a:ext>
                </a:extLst>
              </p:cNvPr>
              <p:cNvSpPr/>
              <p:nvPr/>
            </p:nvSpPr>
            <p:spPr>
              <a:xfrm>
                <a:off x="17821421" y="9619856"/>
                <a:ext cx="445900" cy="345348"/>
              </a:xfrm>
              <a:prstGeom prst="rightArrow">
                <a:avLst>
                  <a:gd name="adj1" fmla="val 642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52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1968545" y="4746278"/>
            <a:ext cx="7974442" cy="4223443"/>
            <a:chOff x="2606472" y="861425"/>
            <a:chExt cx="7974442" cy="422344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2606472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791260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B1531B7-A711-344B-9A4C-1A2212C07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556436"/>
              </p:ext>
            </p:extLst>
          </p:nvPr>
        </p:nvGraphicFramePr>
        <p:xfrm>
          <a:off x="10912342" y="1667808"/>
          <a:ext cx="6947476" cy="463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87C6C5C8-3DDC-6243-8556-EB4B7D133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691043"/>
              </p:ext>
            </p:extLst>
          </p:nvPr>
        </p:nvGraphicFramePr>
        <p:xfrm>
          <a:off x="10828252" y="7755095"/>
          <a:ext cx="7115656" cy="474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EF1033-5FD1-2E42-A422-EB66774174F7}"/>
              </a:ext>
            </a:extLst>
          </p:cNvPr>
          <p:cNvGrpSpPr/>
          <p:nvPr/>
        </p:nvGrpSpPr>
        <p:grpSpPr>
          <a:xfrm>
            <a:off x="17242248" y="2316781"/>
            <a:ext cx="5166857" cy="3333703"/>
            <a:chOff x="17720224" y="2364839"/>
            <a:chExt cx="5166857" cy="333370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BEF93-526D-644F-BDCB-F7D76C491CFB}"/>
                </a:ext>
              </a:extLst>
            </p:cNvPr>
            <p:cNvSpPr/>
            <p:nvPr/>
          </p:nvSpPr>
          <p:spPr>
            <a:xfrm>
              <a:off x="17720224" y="2364839"/>
              <a:ext cx="1349580" cy="1349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598B97-1B73-484D-97AA-9E75DCFF7568}"/>
                </a:ext>
              </a:extLst>
            </p:cNvPr>
            <p:cNvSpPr/>
            <p:nvPr/>
          </p:nvSpPr>
          <p:spPr>
            <a:xfrm>
              <a:off x="17720224" y="4348964"/>
              <a:ext cx="1349580" cy="13495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upo 298">
              <a:extLst>
                <a:ext uri="{FF2B5EF4-FFF2-40B4-BE49-F238E27FC236}">
                  <a16:creationId xmlns:a16="http://schemas.microsoft.com/office/drawing/2014/main" id="{5EDA1A35-7B6A-5240-952B-B75E93C87F5D}"/>
                </a:ext>
              </a:extLst>
            </p:cNvPr>
            <p:cNvGrpSpPr/>
            <p:nvPr/>
          </p:nvGrpSpPr>
          <p:grpSpPr>
            <a:xfrm>
              <a:off x="19317278" y="2364839"/>
              <a:ext cx="3569803" cy="1319238"/>
              <a:chOff x="4247967" y="10692157"/>
              <a:chExt cx="4236804" cy="1319238"/>
            </a:xfrm>
          </p:grpSpPr>
          <p:sp>
            <p:nvSpPr>
              <p:cNvPr id="16" name="CuadroTexto 395">
                <a:extLst>
                  <a:ext uri="{FF2B5EF4-FFF2-40B4-BE49-F238E27FC236}">
                    <a16:creationId xmlns:a16="http://schemas.microsoft.com/office/drawing/2014/main" id="{49ED10F8-2DA9-7E41-BCAC-5ECD777F7AB9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941E0DC4-F3B4-BB48-9FF9-F88D2772C7E2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21" name="Grupo 304">
              <a:extLst>
                <a:ext uri="{FF2B5EF4-FFF2-40B4-BE49-F238E27FC236}">
                  <a16:creationId xmlns:a16="http://schemas.microsoft.com/office/drawing/2014/main" id="{4C87E5F5-DD0C-0E4B-8A65-575AB9900C99}"/>
                </a:ext>
              </a:extLst>
            </p:cNvPr>
            <p:cNvGrpSpPr/>
            <p:nvPr/>
          </p:nvGrpSpPr>
          <p:grpSpPr>
            <a:xfrm>
              <a:off x="19313334" y="4364134"/>
              <a:ext cx="3569803" cy="1319238"/>
              <a:chOff x="4247967" y="10692157"/>
              <a:chExt cx="4236804" cy="1319238"/>
            </a:xfrm>
          </p:grpSpPr>
          <p:sp>
            <p:nvSpPr>
              <p:cNvPr id="22" name="CuadroTexto 395">
                <a:extLst>
                  <a:ext uri="{FF2B5EF4-FFF2-40B4-BE49-F238E27FC236}">
                    <a16:creationId xmlns:a16="http://schemas.microsoft.com/office/drawing/2014/main" id="{9C13AED0-8701-5B45-90D6-03E120D18B63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23" name="Rectangle 40">
                <a:extLst>
                  <a:ext uri="{FF2B5EF4-FFF2-40B4-BE49-F238E27FC236}">
                    <a16:creationId xmlns:a16="http://schemas.microsoft.com/office/drawing/2014/main" id="{D392F7CC-849A-704D-A008-B6F0E86E7701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3C7C70E-7004-9C44-831D-60FD58F94B8D}"/>
                </a:ext>
              </a:extLst>
            </p:cNvPr>
            <p:cNvGrpSpPr/>
            <p:nvPr/>
          </p:nvGrpSpPr>
          <p:grpSpPr>
            <a:xfrm>
              <a:off x="18113223" y="2758978"/>
              <a:ext cx="617322" cy="617322"/>
              <a:chOff x="11871756" y="6902349"/>
              <a:chExt cx="617322" cy="617322"/>
            </a:xfrm>
          </p:grpSpPr>
          <p:sp>
            <p:nvSpPr>
              <p:cNvPr id="31" name="Freeform 228">
                <a:extLst>
                  <a:ext uri="{FF2B5EF4-FFF2-40B4-BE49-F238E27FC236}">
                    <a16:creationId xmlns:a16="http://schemas.microsoft.com/office/drawing/2014/main" id="{D7491106-A0B0-E740-B6EB-1A64AABA9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944" y="7470677"/>
                <a:ext cx="436043" cy="48994"/>
              </a:xfrm>
              <a:custGeom>
                <a:avLst/>
                <a:gdLst>
                  <a:gd name="T0" fmla="*/ 393 w 394"/>
                  <a:gd name="T1" fmla="*/ 44 h 45"/>
                  <a:gd name="T2" fmla="*/ 0 w 394"/>
                  <a:gd name="T3" fmla="*/ 44 h 45"/>
                  <a:gd name="T4" fmla="*/ 0 w 394"/>
                  <a:gd name="T5" fmla="*/ 0 h 45"/>
                  <a:gd name="T6" fmla="*/ 393 w 394"/>
                  <a:gd name="T7" fmla="*/ 0 h 45"/>
                  <a:gd name="T8" fmla="*/ 393 w 394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45">
                    <a:moveTo>
                      <a:pt x="393" y="44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3" y="4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229">
                <a:extLst>
                  <a:ext uri="{FF2B5EF4-FFF2-40B4-BE49-F238E27FC236}">
                    <a16:creationId xmlns:a16="http://schemas.microsoft.com/office/drawing/2014/main" id="{756D2DB7-87FE-B94F-BF53-A703918B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1756" y="6902349"/>
                <a:ext cx="617322" cy="617322"/>
              </a:xfrm>
              <a:custGeom>
                <a:avLst/>
                <a:gdLst>
                  <a:gd name="T0" fmla="*/ 473 w 555"/>
                  <a:gd name="T1" fmla="*/ 553 h 554"/>
                  <a:gd name="T2" fmla="*/ 473 w 555"/>
                  <a:gd name="T3" fmla="*/ 553 h 554"/>
                  <a:gd name="T4" fmla="*/ 473 w 555"/>
                  <a:gd name="T5" fmla="*/ 509 h 554"/>
                  <a:gd name="T6" fmla="*/ 500 w 555"/>
                  <a:gd name="T7" fmla="*/ 482 h 554"/>
                  <a:gd name="T8" fmla="*/ 500 w 555"/>
                  <a:gd name="T9" fmla="*/ 437 h 554"/>
                  <a:gd name="T10" fmla="*/ 178 w 555"/>
                  <a:gd name="T11" fmla="*/ 437 h 554"/>
                  <a:gd name="T12" fmla="*/ 178 w 555"/>
                  <a:gd name="T13" fmla="*/ 464 h 554"/>
                  <a:gd name="T14" fmla="*/ 89 w 555"/>
                  <a:gd name="T15" fmla="*/ 553 h 554"/>
                  <a:gd name="T16" fmla="*/ 0 w 555"/>
                  <a:gd name="T17" fmla="*/ 464 h 554"/>
                  <a:gd name="T18" fmla="*/ 0 w 555"/>
                  <a:gd name="T19" fmla="*/ 44 h 554"/>
                  <a:gd name="T20" fmla="*/ 44 w 555"/>
                  <a:gd name="T21" fmla="*/ 0 h 554"/>
                  <a:gd name="T22" fmla="*/ 429 w 555"/>
                  <a:gd name="T23" fmla="*/ 0 h 554"/>
                  <a:gd name="T24" fmla="*/ 464 w 555"/>
                  <a:gd name="T25" fmla="*/ 44 h 554"/>
                  <a:gd name="T26" fmla="*/ 464 w 555"/>
                  <a:gd name="T27" fmla="*/ 384 h 554"/>
                  <a:gd name="T28" fmla="*/ 527 w 555"/>
                  <a:gd name="T29" fmla="*/ 384 h 554"/>
                  <a:gd name="T30" fmla="*/ 554 w 555"/>
                  <a:gd name="T31" fmla="*/ 411 h 554"/>
                  <a:gd name="T32" fmla="*/ 554 w 555"/>
                  <a:gd name="T33" fmla="*/ 482 h 554"/>
                  <a:gd name="T34" fmla="*/ 473 w 555"/>
                  <a:gd name="T35" fmla="*/ 553 h 554"/>
                  <a:gd name="T36" fmla="*/ 54 w 555"/>
                  <a:gd name="T37" fmla="*/ 53 h 554"/>
                  <a:gd name="T38" fmla="*/ 54 w 555"/>
                  <a:gd name="T39" fmla="*/ 53 h 554"/>
                  <a:gd name="T40" fmla="*/ 54 w 555"/>
                  <a:gd name="T41" fmla="*/ 464 h 554"/>
                  <a:gd name="T42" fmla="*/ 89 w 555"/>
                  <a:gd name="T43" fmla="*/ 509 h 554"/>
                  <a:gd name="T44" fmla="*/ 134 w 555"/>
                  <a:gd name="T45" fmla="*/ 464 h 554"/>
                  <a:gd name="T46" fmla="*/ 134 w 555"/>
                  <a:gd name="T47" fmla="*/ 411 h 554"/>
                  <a:gd name="T48" fmla="*/ 152 w 555"/>
                  <a:gd name="T49" fmla="*/ 384 h 554"/>
                  <a:gd name="T50" fmla="*/ 420 w 555"/>
                  <a:gd name="T51" fmla="*/ 384 h 554"/>
                  <a:gd name="T52" fmla="*/ 420 w 555"/>
                  <a:gd name="T53" fmla="*/ 53 h 554"/>
                  <a:gd name="T54" fmla="*/ 54 w 555"/>
                  <a:gd name="T55" fmla="*/ 5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5" h="554">
                    <a:moveTo>
                      <a:pt x="473" y="553"/>
                    </a:moveTo>
                    <a:lnTo>
                      <a:pt x="473" y="553"/>
                    </a:lnTo>
                    <a:cubicBezTo>
                      <a:pt x="473" y="509"/>
                      <a:pt x="473" y="509"/>
                      <a:pt x="473" y="509"/>
                    </a:cubicBezTo>
                    <a:cubicBezTo>
                      <a:pt x="491" y="509"/>
                      <a:pt x="500" y="491"/>
                      <a:pt x="500" y="482"/>
                    </a:cubicBezTo>
                    <a:cubicBezTo>
                      <a:pt x="500" y="437"/>
                      <a:pt x="500" y="437"/>
                      <a:pt x="500" y="437"/>
                    </a:cubicBezTo>
                    <a:cubicBezTo>
                      <a:pt x="178" y="437"/>
                      <a:pt x="178" y="437"/>
                      <a:pt x="178" y="437"/>
                    </a:cubicBezTo>
                    <a:cubicBezTo>
                      <a:pt x="178" y="464"/>
                      <a:pt x="178" y="464"/>
                      <a:pt x="178" y="464"/>
                    </a:cubicBezTo>
                    <a:cubicBezTo>
                      <a:pt x="178" y="518"/>
                      <a:pt x="143" y="553"/>
                      <a:pt x="89" y="553"/>
                    </a:cubicBezTo>
                    <a:cubicBezTo>
                      <a:pt x="44" y="553"/>
                      <a:pt x="0" y="518"/>
                      <a:pt x="0" y="4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8"/>
                      <a:pt x="18" y="0"/>
                      <a:pt x="44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47" y="0"/>
                      <a:pt x="464" y="18"/>
                      <a:pt x="464" y="44"/>
                    </a:cubicBezTo>
                    <a:cubicBezTo>
                      <a:pt x="464" y="384"/>
                      <a:pt x="464" y="384"/>
                      <a:pt x="464" y="384"/>
                    </a:cubicBezTo>
                    <a:cubicBezTo>
                      <a:pt x="527" y="384"/>
                      <a:pt x="527" y="384"/>
                      <a:pt x="527" y="384"/>
                    </a:cubicBezTo>
                    <a:cubicBezTo>
                      <a:pt x="536" y="384"/>
                      <a:pt x="554" y="402"/>
                      <a:pt x="554" y="411"/>
                    </a:cubicBezTo>
                    <a:cubicBezTo>
                      <a:pt x="554" y="482"/>
                      <a:pt x="554" y="482"/>
                      <a:pt x="554" y="482"/>
                    </a:cubicBezTo>
                    <a:cubicBezTo>
                      <a:pt x="554" y="518"/>
                      <a:pt x="518" y="553"/>
                      <a:pt x="473" y="553"/>
                    </a:cubicBezTo>
                    <a:close/>
                    <a:moveTo>
                      <a:pt x="54" y="53"/>
                    </a:moveTo>
                    <a:lnTo>
                      <a:pt x="54" y="53"/>
                    </a:lnTo>
                    <a:cubicBezTo>
                      <a:pt x="54" y="464"/>
                      <a:pt x="54" y="464"/>
                      <a:pt x="54" y="464"/>
                    </a:cubicBezTo>
                    <a:cubicBezTo>
                      <a:pt x="54" y="491"/>
                      <a:pt x="71" y="509"/>
                      <a:pt x="89" y="509"/>
                    </a:cubicBezTo>
                    <a:cubicBezTo>
                      <a:pt x="116" y="509"/>
                      <a:pt x="134" y="491"/>
                      <a:pt x="134" y="464"/>
                    </a:cubicBezTo>
                    <a:cubicBezTo>
                      <a:pt x="134" y="411"/>
                      <a:pt x="134" y="411"/>
                      <a:pt x="134" y="411"/>
                    </a:cubicBezTo>
                    <a:cubicBezTo>
                      <a:pt x="134" y="402"/>
                      <a:pt x="143" y="384"/>
                      <a:pt x="152" y="384"/>
                    </a:cubicBezTo>
                    <a:cubicBezTo>
                      <a:pt x="420" y="384"/>
                      <a:pt x="420" y="384"/>
                      <a:pt x="420" y="384"/>
                    </a:cubicBezTo>
                    <a:cubicBezTo>
                      <a:pt x="420" y="53"/>
                      <a:pt x="420" y="53"/>
                      <a:pt x="420" y="53"/>
                    </a:cubicBezTo>
                    <a:lnTo>
                      <a:pt x="54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230">
                <a:extLst>
                  <a:ext uri="{FF2B5EF4-FFF2-40B4-BE49-F238E27FC236}">
                    <a16:creationId xmlns:a16="http://schemas.microsoft.com/office/drawing/2014/main" id="{C2EBFFB3-909B-0D4B-8C27-DB6A8EC9B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054231"/>
                <a:ext cx="259665" cy="39195"/>
              </a:xfrm>
              <a:custGeom>
                <a:avLst/>
                <a:gdLst>
                  <a:gd name="T0" fmla="*/ 214 w 233"/>
                  <a:gd name="T1" fmla="*/ 35 h 36"/>
                  <a:gd name="T2" fmla="*/ 214 w 233"/>
                  <a:gd name="T3" fmla="*/ 35 h 36"/>
                  <a:gd name="T4" fmla="*/ 18 w 233"/>
                  <a:gd name="T5" fmla="*/ 35 h 36"/>
                  <a:gd name="T6" fmla="*/ 0 w 233"/>
                  <a:gd name="T7" fmla="*/ 18 h 36"/>
                  <a:gd name="T8" fmla="*/ 0 w 233"/>
                  <a:gd name="T9" fmla="*/ 18 h 36"/>
                  <a:gd name="T10" fmla="*/ 18 w 233"/>
                  <a:gd name="T11" fmla="*/ 0 h 36"/>
                  <a:gd name="T12" fmla="*/ 214 w 233"/>
                  <a:gd name="T13" fmla="*/ 0 h 36"/>
                  <a:gd name="T14" fmla="*/ 232 w 233"/>
                  <a:gd name="T15" fmla="*/ 18 h 36"/>
                  <a:gd name="T16" fmla="*/ 232 w 233"/>
                  <a:gd name="T17" fmla="*/ 18 h 36"/>
                  <a:gd name="T18" fmla="*/ 214 w 233"/>
                  <a:gd name="T1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6">
                    <a:moveTo>
                      <a:pt x="214" y="35"/>
                    </a:moveTo>
                    <a:lnTo>
                      <a:pt x="214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35"/>
                      <a:pt x="0" y="18"/>
                    </a:cubicBezTo>
                    <a:lnTo>
                      <a:pt x="0" y="18"/>
                    </a:lnTo>
                    <a:cubicBezTo>
                      <a:pt x="0" y="8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8"/>
                      <a:pt x="232" y="18"/>
                    </a:cubicBezTo>
                    <a:lnTo>
                      <a:pt x="232" y="18"/>
                    </a:lnTo>
                    <a:cubicBezTo>
                      <a:pt x="232" y="35"/>
                      <a:pt x="223" y="35"/>
                      <a:pt x="214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231">
                <a:extLst>
                  <a:ext uri="{FF2B5EF4-FFF2-40B4-BE49-F238E27FC236}">
                    <a16:creationId xmlns:a16="http://schemas.microsoft.com/office/drawing/2014/main" id="{3B2B354E-470D-844D-A7DE-B9ECA25BD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142420"/>
                <a:ext cx="259665" cy="39195"/>
              </a:xfrm>
              <a:custGeom>
                <a:avLst/>
                <a:gdLst>
                  <a:gd name="T0" fmla="*/ 214 w 233"/>
                  <a:gd name="T1" fmla="*/ 36 h 37"/>
                  <a:gd name="T2" fmla="*/ 214 w 233"/>
                  <a:gd name="T3" fmla="*/ 36 h 37"/>
                  <a:gd name="T4" fmla="*/ 18 w 233"/>
                  <a:gd name="T5" fmla="*/ 36 h 37"/>
                  <a:gd name="T6" fmla="*/ 0 w 233"/>
                  <a:gd name="T7" fmla="*/ 18 h 37"/>
                  <a:gd name="T8" fmla="*/ 0 w 233"/>
                  <a:gd name="T9" fmla="*/ 18 h 37"/>
                  <a:gd name="T10" fmla="*/ 18 w 233"/>
                  <a:gd name="T11" fmla="*/ 0 h 37"/>
                  <a:gd name="T12" fmla="*/ 214 w 233"/>
                  <a:gd name="T13" fmla="*/ 0 h 37"/>
                  <a:gd name="T14" fmla="*/ 232 w 233"/>
                  <a:gd name="T15" fmla="*/ 18 h 37"/>
                  <a:gd name="T16" fmla="*/ 232 w 233"/>
                  <a:gd name="T17" fmla="*/ 18 h 37"/>
                  <a:gd name="T18" fmla="*/ 214 w 23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7">
                    <a:moveTo>
                      <a:pt x="214" y="36"/>
                    </a:moveTo>
                    <a:lnTo>
                      <a:pt x="21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9"/>
                      <a:pt x="232" y="18"/>
                    </a:cubicBezTo>
                    <a:lnTo>
                      <a:pt x="232" y="18"/>
                    </a:lnTo>
                    <a:cubicBezTo>
                      <a:pt x="232" y="27"/>
                      <a:pt x="223" y="36"/>
                      <a:pt x="21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232">
                <a:extLst>
                  <a:ext uri="{FF2B5EF4-FFF2-40B4-BE49-F238E27FC236}">
                    <a16:creationId xmlns:a16="http://schemas.microsoft.com/office/drawing/2014/main" id="{EB6F25B4-40CD-FA48-B503-94E26FE68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220810"/>
                <a:ext cx="171477" cy="39195"/>
              </a:xfrm>
              <a:custGeom>
                <a:avLst/>
                <a:gdLst>
                  <a:gd name="T0" fmla="*/ 134 w 153"/>
                  <a:gd name="T1" fmla="*/ 36 h 37"/>
                  <a:gd name="T2" fmla="*/ 134 w 153"/>
                  <a:gd name="T3" fmla="*/ 36 h 37"/>
                  <a:gd name="T4" fmla="*/ 18 w 153"/>
                  <a:gd name="T5" fmla="*/ 36 h 37"/>
                  <a:gd name="T6" fmla="*/ 0 w 153"/>
                  <a:gd name="T7" fmla="*/ 18 h 37"/>
                  <a:gd name="T8" fmla="*/ 0 w 153"/>
                  <a:gd name="T9" fmla="*/ 18 h 37"/>
                  <a:gd name="T10" fmla="*/ 18 w 153"/>
                  <a:gd name="T11" fmla="*/ 0 h 37"/>
                  <a:gd name="T12" fmla="*/ 134 w 153"/>
                  <a:gd name="T13" fmla="*/ 0 h 37"/>
                  <a:gd name="T14" fmla="*/ 152 w 153"/>
                  <a:gd name="T15" fmla="*/ 18 h 37"/>
                  <a:gd name="T16" fmla="*/ 152 w 153"/>
                  <a:gd name="T17" fmla="*/ 18 h 37"/>
                  <a:gd name="T18" fmla="*/ 134 w 15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" h="37">
                    <a:moveTo>
                      <a:pt x="134" y="36"/>
                    </a:moveTo>
                    <a:lnTo>
                      <a:pt x="13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10"/>
                      <a:pt x="9" y="0"/>
                      <a:pt x="1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43" y="0"/>
                      <a:pt x="152" y="10"/>
                      <a:pt x="152" y="18"/>
                    </a:cubicBezTo>
                    <a:lnTo>
                      <a:pt x="152" y="18"/>
                    </a:lnTo>
                    <a:cubicBezTo>
                      <a:pt x="152" y="27"/>
                      <a:pt x="143" y="36"/>
                      <a:pt x="13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FEEACE7-35F2-8B42-85FF-959A1DF97EDC}"/>
                </a:ext>
              </a:extLst>
            </p:cNvPr>
            <p:cNvGrpSpPr/>
            <p:nvPr/>
          </p:nvGrpSpPr>
          <p:grpSpPr>
            <a:xfrm>
              <a:off x="18063145" y="4741926"/>
              <a:ext cx="676114" cy="612423"/>
              <a:chOff x="11852158" y="10054771"/>
              <a:chExt cx="676114" cy="612423"/>
            </a:xfrm>
          </p:grpSpPr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D44AE784-FB4E-6342-9EF6-229C7450F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8536" y="10054771"/>
                <a:ext cx="171477" cy="181279"/>
              </a:xfrm>
              <a:custGeom>
                <a:avLst/>
                <a:gdLst>
                  <a:gd name="T0" fmla="*/ 152 w 153"/>
                  <a:gd name="T1" fmla="*/ 161 h 162"/>
                  <a:gd name="T2" fmla="*/ 152 w 153"/>
                  <a:gd name="T3" fmla="*/ 161 h 162"/>
                  <a:gd name="T4" fmla="*/ 71 w 153"/>
                  <a:gd name="T5" fmla="*/ 161 h 162"/>
                  <a:gd name="T6" fmla="*/ 0 w 153"/>
                  <a:gd name="T7" fmla="*/ 89 h 162"/>
                  <a:gd name="T8" fmla="*/ 0 w 153"/>
                  <a:gd name="T9" fmla="*/ 81 h 162"/>
                  <a:gd name="T10" fmla="*/ 80 w 153"/>
                  <a:gd name="T11" fmla="*/ 0 h 162"/>
                  <a:gd name="T12" fmla="*/ 152 w 153"/>
                  <a:gd name="T13" fmla="*/ 72 h 162"/>
                  <a:gd name="T14" fmla="*/ 152 w 153"/>
                  <a:gd name="T15" fmla="*/ 161 h 162"/>
                  <a:gd name="T16" fmla="*/ 80 w 153"/>
                  <a:gd name="T17" fmla="*/ 45 h 162"/>
                  <a:gd name="T18" fmla="*/ 80 w 153"/>
                  <a:gd name="T19" fmla="*/ 45 h 162"/>
                  <a:gd name="T20" fmla="*/ 44 w 153"/>
                  <a:gd name="T21" fmla="*/ 81 h 162"/>
                  <a:gd name="T22" fmla="*/ 44 w 153"/>
                  <a:gd name="T23" fmla="*/ 89 h 162"/>
                  <a:gd name="T24" fmla="*/ 71 w 153"/>
                  <a:gd name="T25" fmla="*/ 116 h 162"/>
                  <a:gd name="T26" fmla="*/ 98 w 153"/>
                  <a:gd name="T27" fmla="*/ 116 h 162"/>
                  <a:gd name="T28" fmla="*/ 98 w 153"/>
                  <a:gd name="T29" fmla="*/ 72 h 162"/>
                  <a:gd name="T30" fmla="*/ 80 w 153"/>
                  <a:gd name="T31" fmla="*/ 4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3" h="162">
                    <a:moveTo>
                      <a:pt x="152" y="161"/>
                    </a:moveTo>
                    <a:lnTo>
                      <a:pt x="152" y="161"/>
                    </a:lnTo>
                    <a:cubicBezTo>
                      <a:pt x="71" y="161"/>
                      <a:pt x="71" y="161"/>
                      <a:pt x="71" y="161"/>
                    </a:cubicBezTo>
                    <a:cubicBezTo>
                      <a:pt x="35" y="161"/>
                      <a:pt x="0" y="125"/>
                      <a:pt x="0" y="8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16" y="0"/>
                      <a:pt x="152" y="36"/>
                      <a:pt x="152" y="72"/>
                    </a:cubicBezTo>
                    <a:lnTo>
                      <a:pt x="152" y="161"/>
                    </a:lnTo>
                    <a:close/>
                    <a:moveTo>
                      <a:pt x="80" y="45"/>
                    </a:moveTo>
                    <a:lnTo>
                      <a:pt x="80" y="45"/>
                    </a:lnTo>
                    <a:cubicBezTo>
                      <a:pt x="62" y="45"/>
                      <a:pt x="44" y="63"/>
                      <a:pt x="44" y="81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98"/>
                      <a:pt x="62" y="116"/>
                      <a:pt x="71" y="116"/>
                    </a:cubicBezTo>
                    <a:cubicBezTo>
                      <a:pt x="98" y="116"/>
                      <a:pt x="98" y="116"/>
                      <a:pt x="98" y="116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63"/>
                      <a:pt x="89" y="45"/>
                      <a:pt x="8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E8A2C310-42AA-FA4F-B319-F7772E9D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0214" y="10054771"/>
                <a:ext cx="166579" cy="181279"/>
              </a:xfrm>
              <a:custGeom>
                <a:avLst/>
                <a:gdLst>
                  <a:gd name="T0" fmla="*/ 71 w 152"/>
                  <a:gd name="T1" fmla="*/ 161 h 162"/>
                  <a:gd name="T2" fmla="*/ 71 w 152"/>
                  <a:gd name="T3" fmla="*/ 161 h 162"/>
                  <a:gd name="T4" fmla="*/ 0 w 152"/>
                  <a:gd name="T5" fmla="*/ 161 h 162"/>
                  <a:gd name="T6" fmla="*/ 0 w 152"/>
                  <a:gd name="T7" fmla="*/ 72 h 162"/>
                  <a:gd name="T8" fmla="*/ 71 w 152"/>
                  <a:gd name="T9" fmla="*/ 0 h 162"/>
                  <a:gd name="T10" fmla="*/ 151 w 152"/>
                  <a:gd name="T11" fmla="*/ 81 h 162"/>
                  <a:gd name="T12" fmla="*/ 151 w 152"/>
                  <a:gd name="T13" fmla="*/ 89 h 162"/>
                  <a:gd name="T14" fmla="*/ 71 w 152"/>
                  <a:gd name="T15" fmla="*/ 161 h 162"/>
                  <a:gd name="T16" fmla="*/ 44 w 152"/>
                  <a:gd name="T17" fmla="*/ 116 h 162"/>
                  <a:gd name="T18" fmla="*/ 44 w 152"/>
                  <a:gd name="T19" fmla="*/ 116 h 162"/>
                  <a:gd name="T20" fmla="*/ 71 w 152"/>
                  <a:gd name="T21" fmla="*/ 116 h 162"/>
                  <a:gd name="T22" fmla="*/ 98 w 152"/>
                  <a:gd name="T23" fmla="*/ 89 h 162"/>
                  <a:gd name="T24" fmla="*/ 98 w 152"/>
                  <a:gd name="T25" fmla="*/ 81 h 162"/>
                  <a:gd name="T26" fmla="*/ 71 w 152"/>
                  <a:gd name="T27" fmla="*/ 45 h 162"/>
                  <a:gd name="T28" fmla="*/ 44 w 152"/>
                  <a:gd name="T29" fmla="*/ 72 h 162"/>
                  <a:gd name="T30" fmla="*/ 44 w 152"/>
                  <a:gd name="T31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62">
                    <a:moveTo>
                      <a:pt x="71" y="161"/>
                    </a:moveTo>
                    <a:lnTo>
                      <a:pt x="71" y="161"/>
                    </a:lnTo>
                    <a:cubicBezTo>
                      <a:pt x="0" y="161"/>
                      <a:pt x="0" y="161"/>
                      <a:pt x="0" y="16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6"/>
                      <a:pt x="35" y="0"/>
                      <a:pt x="71" y="0"/>
                    </a:cubicBezTo>
                    <a:cubicBezTo>
                      <a:pt x="116" y="0"/>
                      <a:pt x="151" y="36"/>
                      <a:pt x="151" y="81"/>
                    </a:cubicBezTo>
                    <a:cubicBezTo>
                      <a:pt x="151" y="89"/>
                      <a:pt x="151" y="89"/>
                      <a:pt x="151" y="89"/>
                    </a:cubicBezTo>
                    <a:cubicBezTo>
                      <a:pt x="151" y="125"/>
                      <a:pt x="116" y="161"/>
                      <a:pt x="71" y="161"/>
                    </a:cubicBezTo>
                    <a:close/>
                    <a:moveTo>
                      <a:pt x="44" y="116"/>
                    </a:moveTo>
                    <a:lnTo>
                      <a:pt x="44" y="116"/>
                    </a:lnTo>
                    <a:cubicBezTo>
                      <a:pt x="71" y="116"/>
                      <a:pt x="71" y="116"/>
                      <a:pt x="71" y="116"/>
                    </a:cubicBezTo>
                    <a:cubicBezTo>
                      <a:pt x="89" y="116"/>
                      <a:pt x="98" y="98"/>
                      <a:pt x="98" y="89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63"/>
                      <a:pt x="89" y="45"/>
                      <a:pt x="71" y="45"/>
                    </a:cubicBezTo>
                    <a:cubicBezTo>
                      <a:pt x="53" y="45"/>
                      <a:pt x="44" y="63"/>
                      <a:pt x="44" y="72"/>
                    </a:cubicBezTo>
                    <a:lnTo>
                      <a:pt x="44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35264DEA-1D7B-E640-A900-7BED524BD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817" y="10402628"/>
                <a:ext cx="48994" cy="240068"/>
              </a:xfrm>
              <a:custGeom>
                <a:avLst/>
                <a:gdLst>
                  <a:gd name="T0" fmla="*/ 45 w 46"/>
                  <a:gd name="T1" fmla="*/ 214 h 215"/>
                  <a:gd name="T2" fmla="*/ 45 w 46"/>
                  <a:gd name="T3" fmla="*/ 214 h 215"/>
                  <a:gd name="T4" fmla="*/ 0 w 46"/>
                  <a:gd name="T5" fmla="*/ 214 h 215"/>
                  <a:gd name="T6" fmla="*/ 0 w 46"/>
                  <a:gd name="T7" fmla="*/ 18 h 215"/>
                  <a:gd name="T8" fmla="*/ 18 w 46"/>
                  <a:gd name="T9" fmla="*/ 0 h 215"/>
                  <a:gd name="T10" fmla="*/ 18 w 46"/>
                  <a:gd name="T11" fmla="*/ 0 h 215"/>
                  <a:gd name="T12" fmla="*/ 45 w 46"/>
                  <a:gd name="T13" fmla="*/ 18 h 215"/>
                  <a:gd name="T14" fmla="*/ 45 w 46"/>
                  <a:gd name="T15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15">
                    <a:moveTo>
                      <a:pt x="45" y="214"/>
                    </a:moveTo>
                    <a:lnTo>
                      <a:pt x="45" y="214"/>
                    </a:lnTo>
                    <a:cubicBezTo>
                      <a:pt x="0" y="214"/>
                      <a:pt x="0" y="214"/>
                      <a:pt x="0" y="2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36" y="0"/>
                      <a:pt x="45" y="9"/>
                      <a:pt x="45" y="18"/>
                    </a:cubicBezTo>
                    <a:lnTo>
                      <a:pt x="45" y="2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F1E2BCCD-1FA1-B844-B229-B0CA133F9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817" y="10201752"/>
                <a:ext cx="48994" cy="142083"/>
              </a:xfrm>
              <a:custGeom>
                <a:avLst/>
                <a:gdLst>
                  <a:gd name="T0" fmla="*/ 45 w 46"/>
                  <a:gd name="T1" fmla="*/ 125 h 126"/>
                  <a:gd name="T2" fmla="*/ 0 w 46"/>
                  <a:gd name="T3" fmla="*/ 125 h 126"/>
                  <a:gd name="T4" fmla="*/ 0 w 46"/>
                  <a:gd name="T5" fmla="*/ 0 h 126"/>
                  <a:gd name="T6" fmla="*/ 45 w 46"/>
                  <a:gd name="T7" fmla="*/ 0 h 126"/>
                  <a:gd name="T8" fmla="*/ 45 w 46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6">
                    <a:moveTo>
                      <a:pt x="4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DE483F3D-D7EE-6341-A65D-A94D9E46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0749" y="10319337"/>
                <a:ext cx="548730" cy="347857"/>
              </a:xfrm>
              <a:custGeom>
                <a:avLst/>
                <a:gdLst>
                  <a:gd name="T0" fmla="*/ 45 w 493"/>
                  <a:gd name="T1" fmla="*/ 0 h 314"/>
                  <a:gd name="T2" fmla="*/ 45 w 493"/>
                  <a:gd name="T3" fmla="*/ 0 h 314"/>
                  <a:gd name="T4" fmla="*/ 45 w 493"/>
                  <a:gd name="T5" fmla="*/ 45 h 314"/>
                  <a:gd name="T6" fmla="*/ 447 w 493"/>
                  <a:gd name="T7" fmla="*/ 45 h 314"/>
                  <a:gd name="T8" fmla="*/ 447 w 493"/>
                  <a:gd name="T9" fmla="*/ 268 h 314"/>
                  <a:gd name="T10" fmla="*/ 447 w 493"/>
                  <a:gd name="T11" fmla="*/ 268 h 314"/>
                  <a:gd name="T12" fmla="*/ 45 w 493"/>
                  <a:gd name="T13" fmla="*/ 268 h 314"/>
                  <a:gd name="T14" fmla="*/ 45 w 493"/>
                  <a:gd name="T15" fmla="*/ 81 h 314"/>
                  <a:gd name="T16" fmla="*/ 18 w 493"/>
                  <a:gd name="T17" fmla="*/ 63 h 314"/>
                  <a:gd name="T18" fmla="*/ 18 w 493"/>
                  <a:gd name="T19" fmla="*/ 63 h 314"/>
                  <a:gd name="T20" fmla="*/ 0 w 493"/>
                  <a:gd name="T21" fmla="*/ 81 h 314"/>
                  <a:gd name="T22" fmla="*/ 0 w 493"/>
                  <a:gd name="T23" fmla="*/ 268 h 314"/>
                  <a:gd name="T24" fmla="*/ 45 w 493"/>
                  <a:gd name="T25" fmla="*/ 313 h 314"/>
                  <a:gd name="T26" fmla="*/ 447 w 493"/>
                  <a:gd name="T27" fmla="*/ 313 h 314"/>
                  <a:gd name="T28" fmla="*/ 492 w 493"/>
                  <a:gd name="T29" fmla="*/ 268 h 314"/>
                  <a:gd name="T30" fmla="*/ 492 w 493"/>
                  <a:gd name="T31" fmla="*/ 0 h 314"/>
                  <a:gd name="T32" fmla="*/ 45 w 493"/>
                  <a:gd name="T33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3" h="314">
                    <a:moveTo>
                      <a:pt x="45" y="0"/>
                    </a:moveTo>
                    <a:lnTo>
                      <a:pt x="45" y="0"/>
                    </a:lnTo>
                    <a:cubicBezTo>
                      <a:pt x="45" y="45"/>
                      <a:pt x="45" y="45"/>
                      <a:pt x="45" y="45"/>
                    </a:cubicBezTo>
                    <a:cubicBezTo>
                      <a:pt x="447" y="45"/>
                      <a:pt x="447" y="45"/>
                      <a:pt x="447" y="45"/>
                    </a:cubicBezTo>
                    <a:cubicBezTo>
                      <a:pt x="447" y="268"/>
                      <a:pt x="447" y="268"/>
                      <a:pt x="447" y="268"/>
                    </a:cubicBezTo>
                    <a:lnTo>
                      <a:pt x="447" y="268"/>
                    </a:lnTo>
                    <a:cubicBezTo>
                      <a:pt x="45" y="268"/>
                      <a:pt x="45" y="268"/>
                      <a:pt x="45" y="268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2"/>
                      <a:pt x="36" y="63"/>
                      <a:pt x="18" y="63"/>
                    </a:cubicBezTo>
                    <a:lnTo>
                      <a:pt x="18" y="63"/>
                    </a:lnTo>
                    <a:cubicBezTo>
                      <a:pt x="10" y="63"/>
                      <a:pt x="0" y="72"/>
                      <a:pt x="0" y="81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5"/>
                      <a:pt x="18" y="313"/>
                      <a:pt x="45" y="313"/>
                    </a:cubicBezTo>
                    <a:cubicBezTo>
                      <a:pt x="447" y="313"/>
                      <a:pt x="447" y="313"/>
                      <a:pt x="447" y="313"/>
                    </a:cubicBezTo>
                    <a:cubicBezTo>
                      <a:pt x="474" y="313"/>
                      <a:pt x="492" y="295"/>
                      <a:pt x="492" y="268"/>
                    </a:cubicBezTo>
                    <a:cubicBezTo>
                      <a:pt x="492" y="0"/>
                      <a:pt x="492" y="0"/>
                      <a:pt x="492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CDEA0B83-1CBD-EC48-9F1C-B246FCF2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2158" y="10182155"/>
                <a:ext cx="676114" cy="191077"/>
              </a:xfrm>
              <a:custGeom>
                <a:avLst/>
                <a:gdLst>
                  <a:gd name="T0" fmla="*/ 545 w 609"/>
                  <a:gd name="T1" fmla="*/ 170 h 171"/>
                  <a:gd name="T2" fmla="*/ 545 w 609"/>
                  <a:gd name="T3" fmla="*/ 170 h 171"/>
                  <a:gd name="T4" fmla="*/ 72 w 609"/>
                  <a:gd name="T5" fmla="*/ 170 h 171"/>
                  <a:gd name="T6" fmla="*/ 0 w 609"/>
                  <a:gd name="T7" fmla="*/ 99 h 171"/>
                  <a:gd name="T8" fmla="*/ 0 w 609"/>
                  <a:gd name="T9" fmla="*/ 63 h 171"/>
                  <a:gd name="T10" fmla="*/ 72 w 609"/>
                  <a:gd name="T11" fmla="*/ 0 h 171"/>
                  <a:gd name="T12" fmla="*/ 545 w 609"/>
                  <a:gd name="T13" fmla="*/ 0 h 171"/>
                  <a:gd name="T14" fmla="*/ 608 w 609"/>
                  <a:gd name="T15" fmla="*/ 63 h 171"/>
                  <a:gd name="T16" fmla="*/ 608 w 609"/>
                  <a:gd name="T17" fmla="*/ 99 h 171"/>
                  <a:gd name="T18" fmla="*/ 545 w 609"/>
                  <a:gd name="T19" fmla="*/ 170 h 171"/>
                  <a:gd name="T20" fmla="*/ 72 w 609"/>
                  <a:gd name="T21" fmla="*/ 45 h 171"/>
                  <a:gd name="T22" fmla="*/ 72 w 609"/>
                  <a:gd name="T23" fmla="*/ 45 h 171"/>
                  <a:gd name="T24" fmla="*/ 54 w 609"/>
                  <a:gd name="T25" fmla="*/ 63 h 171"/>
                  <a:gd name="T26" fmla="*/ 54 w 609"/>
                  <a:gd name="T27" fmla="*/ 99 h 171"/>
                  <a:gd name="T28" fmla="*/ 72 w 609"/>
                  <a:gd name="T29" fmla="*/ 125 h 171"/>
                  <a:gd name="T30" fmla="*/ 545 w 609"/>
                  <a:gd name="T31" fmla="*/ 125 h 171"/>
                  <a:gd name="T32" fmla="*/ 563 w 609"/>
                  <a:gd name="T33" fmla="*/ 99 h 171"/>
                  <a:gd name="T34" fmla="*/ 563 w 609"/>
                  <a:gd name="T35" fmla="*/ 63 h 171"/>
                  <a:gd name="T36" fmla="*/ 545 w 609"/>
                  <a:gd name="T37" fmla="*/ 45 h 171"/>
                  <a:gd name="T38" fmla="*/ 72 w 609"/>
                  <a:gd name="T39" fmla="*/ 4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9" h="171">
                    <a:moveTo>
                      <a:pt x="545" y="170"/>
                    </a:moveTo>
                    <a:lnTo>
                      <a:pt x="545" y="170"/>
                    </a:lnTo>
                    <a:cubicBezTo>
                      <a:pt x="72" y="170"/>
                      <a:pt x="72" y="170"/>
                      <a:pt x="72" y="170"/>
                    </a:cubicBezTo>
                    <a:cubicBezTo>
                      <a:pt x="36" y="170"/>
                      <a:pt x="0" y="143"/>
                      <a:pt x="0" y="9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7"/>
                      <a:pt x="36" y="0"/>
                      <a:pt x="72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1" y="0"/>
                      <a:pt x="608" y="27"/>
                      <a:pt x="608" y="63"/>
                    </a:cubicBezTo>
                    <a:cubicBezTo>
                      <a:pt x="608" y="99"/>
                      <a:pt x="608" y="99"/>
                      <a:pt x="608" y="99"/>
                    </a:cubicBezTo>
                    <a:cubicBezTo>
                      <a:pt x="608" y="143"/>
                      <a:pt x="581" y="170"/>
                      <a:pt x="545" y="170"/>
                    </a:cubicBezTo>
                    <a:close/>
                    <a:moveTo>
                      <a:pt x="72" y="45"/>
                    </a:moveTo>
                    <a:lnTo>
                      <a:pt x="72" y="45"/>
                    </a:lnTo>
                    <a:cubicBezTo>
                      <a:pt x="62" y="45"/>
                      <a:pt x="54" y="54"/>
                      <a:pt x="54" y="63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4" y="116"/>
                      <a:pt x="62" y="125"/>
                      <a:pt x="72" y="125"/>
                    </a:cubicBezTo>
                    <a:cubicBezTo>
                      <a:pt x="545" y="125"/>
                      <a:pt x="545" y="125"/>
                      <a:pt x="545" y="125"/>
                    </a:cubicBezTo>
                    <a:cubicBezTo>
                      <a:pt x="554" y="125"/>
                      <a:pt x="563" y="116"/>
                      <a:pt x="563" y="99"/>
                    </a:cubicBezTo>
                    <a:cubicBezTo>
                      <a:pt x="563" y="63"/>
                      <a:pt x="563" y="63"/>
                      <a:pt x="563" y="63"/>
                    </a:cubicBezTo>
                    <a:cubicBezTo>
                      <a:pt x="563" y="54"/>
                      <a:pt x="554" y="45"/>
                      <a:pt x="545" y="45"/>
                    </a:cubicBezTo>
                    <a:lnTo>
                      <a:pt x="72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B3CF0-2BC9-8C49-923C-A5234758B158}"/>
              </a:ext>
            </a:extLst>
          </p:cNvPr>
          <p:cNvGrpSpPr/>
          <p:nvPr/>
        </p:nvGrpSpPr>
        <p:grpSpPr>
          <a:xfrm>
            <a:off x="17242248" y="8460128"/>
            <a:ext cx="5166857" cy="3333703"/>
            <a:chOff x="17720224" y="6333089"/>
            <a:chExt cx="5166857" cy="33337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B57F57-D3A6-BC4A-BECE-FFAA612BC906}"/>
                </a:ext>
              </a:extLst>
            </p:cNvPr>
            <p:cNvSpPr/>
            <p:nvPr/>
          </p:nvSpPr>
          <p:spPr>
            <a:xfrm>
              <a:off x="17720224" y="6333089"/>
              <a:ext cx="1349580" cy="1349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CE232D-DE7C-884A-BF65-F4C772B8EDEA}"/>
                </a:ext>
              </a:extLst>
            </p:cNvPr>
            <p:cNvSpPr/>
            <p:nvPr/>
          </p:nvSpPr>
          <p:spPr>
            <a:xfrm>
              <a:off x="17720224" y="8317214"/>
              <a:ext cx="1349580" cy="13495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o 298">
              <a:extLst>
                <a:ext uri="{FF2B5EF4-FFF2-40B4-BE49-F238E27FC236}">
                  <a16:creationId xmlns:a16="http://schemas.microsoft.com/office/drawing/2014/main" id="{CB0DB633-3CE6-014B-A589-59769B58ED14}"/>
                </a:ext>
              </a:extLst>
            </p:cNvPr>
            <p:cNvGrpSpPr/>
            <p:nvPr/>
          </p:nvGrpSpPr>
          <p:grpSpPr>
            <a:xfrm>
              <a:off x="19317278" y="6336764"/>
              <a:ext cx="3569803" cy="1319238"/>
              <a:chOff x="4247967" y="10692157"/>
              <a:chExt cx="4236804" cy="1319238"/>
            </a:xfrm>
          </p:grpSpPr>
          <p:sp>
            <p:nvSpPr>
              <p:cNvPr id="25" name="CuadroTexto 395">
                <a:extLst>
                  <a:ext uri="{FF2B5EF4-FFF2-40B4-BE49-F238E27FC236}">
                    <a16:creationId xmlns:a16="http://schemas.microsoft.com/office/drawing/2014/main" id="{4135F110-A6BC-E04D-8116-1DB7FB520DBC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26" name="Rectangle 40">
                <a:extLst>
                  <a:ext uri="{FF2B5EF4-FFF2-40B4-BE49-F238E27FC236}">
                    <a16:creationId xmlns:a16="http://schemas.microsoft.com/office/drawing/2014/main" id="{405B2209-F62C-6149-8DB1-C78FFF4F2739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27" name="Grupo 304">
              <a:extLst>
                <a:ext uri="{FF2B5EF4-FFF2-40B4-BE49-F238E27FC236}">
                  <a16:creationId xmlns:a16="http://schemas.microsoft.com/office/drawing/2014/main" id="{3F3B5A68-C27B-1744-AF51-16FADFBCE654}"/>
                </a:ext>
              </a:extLst>
            </p:cNvPr>
            <p:cNvGrpSpPr/>
            <p:nvPr/>
          </p:nvGrpSpPr>
          <p:grpSpPr>
            <a:xfrm>
              <a:off x="19313334" y="8336059"/>
              <a:ext cx="3569803" cy="1319238"/>
              <a:chOff x="4247967" y="10692157"/>
              <a:chExt cx="4236804" cy="1319238"/>
            </a:xfrm>
          </p:grpSpPr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03EDCA85-E4F9-7C40-8A75-7070C5B159F5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:a16="http://schemas.microsoft.com/office/drawing/2014/main" id="{B7819C6D-EAF4-3343-863F-83E3B491C8B7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B7B6284-FE7C-324F-A028-1B55D8FFA3B8}"/>
                </a:ext>
              </a:extLst>
            </p:cNvPr>
            <p:cNvGrpSpPr/>
            <p:nvPr/>
          </p:nvGrpSpPr>
          <p:grpSpPr>
            <a:xfrm>
              <a:off x="18067315" y="8780580"/>
              <a:ext cx="671944" cy="511479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46" name="Freeform 200">
                <a:extLst>
                  <a:ext uri="{FF2B5EF4-FFF2-40B4-BE49-F238E27FC236}">
                    <a16:creationId xmlns:a16="http://schemas.microsoft.com/office/drawing/2014/main" id="{693A66B5-048F-754A-ABC5-69DB4FA6B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201">
                <a:extLst>
                  <a:ext uri="{FF2B5EF4-FFF2-40B4-BE49-F238E27FC236}">
                    <a16:creationId xmlns:a16="http://schemas.microsoft.com/office/drawing/2014/main" id="{AC1330E2-1DF8-4248-9C55-1524F1961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202">
                <a:extLst>
                  <a:ext uri="{FF2B5EF4-FFF2-40B4-BE49-F238E27FC236}">
                    <a16:creationId xmlns:a16="http://schemas.microsoft.com/office/drawing/2014/main" id="{4C0EF4C2-56C5-E846-B741-62B8E44BA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B18BBFC-671B-C948-BE2B-94349757DE28}"/>
                </a:ext>
              </a:extLst>
            </p:cNvPr>
            <p:cNvGrpSpPr/>
            <p:nvPr/>
          </p:nvGrpSpPr>
          <p:grpSpPr>
            <a:xfrm>
              <a:off x="18131814" y="6611645"/>
              <a:ext cx="519070" cy="720344"/>
              <a:chOff x="25416575" y="7032265"/>
              <a:chExt cx="605971" cy="840941"/>
            </a:xfrm>
            <a:solidFill>
              <a:schemeClr val="bg1"/>
            </a:solidFill>
          </p:grpSpPr>
          <p:sp>
            <p:nvSpPr>
              <p:cNvPr id="50" name="Freeform 203">
                <a:extLst>
                  <a:ext uri="{FF2B5EF4-FFF2-40B4-BE49-F238E27FC236}">
                    <a16:creationId xmlns:a16="http://schemas.microsoft.com/office/drawing/2014/main" id="{2B9BDC71-4F3E-8345-A4EF-E2509895A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5510" y="7681519"/>
                <a:ext cx="457570" cy="49467"/>
              </a:xfrm>
              <a:custGeom>
                <a:avLst/>
                <a:gdLst>
                  <a:gd name="T0" fmla="*/ 325 w 326"/>
                  <a:gd name="T1" fmla="*/ 35 h 36"/>
                  <a:gd name="T2" fmla="*/ 325 w 326"/>
                  <a:gd name="T3" fmla="*/ 35 h 36"/>
                  <a:gd name="T4" fmla="*/ 18 w 326"/>
                  <a:gd name="T5" fmla="*/ 35 h 36"/>
                  <a:gd name="T6" fmla="*/ 0 w 326"/>
                  <a:gd name="T7" fmla="*/ 18 h 36"/>
                  <a:gd name="T8" fmla="*/ 0 w 326"/>
                  <a:gd name="T9" fmla="*/ 18 h 36"/>
                  <a:gd name="T10" fmla="*/ 18 w 326"/>
                  <a:gd name="T11" fmla="*/ 0 h 36"/>
                  <a:gd name="T12" fmla="*/ 325 w 326"/>
                  <a:gd name="T13" fmla="*/ 0 h 36"/>
                  <a:gd name="T14" fmla="*/ 325 w 326"/>
                  <a:gd name="T1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6" h="36">
                    <a:moveTo>
                      <a:pt x="325" y="35"/>
                    </a:moveTo>
                    <a:lnTo>
                      <a:pt x="325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325" y="0"/>
                      <a:pt x="325" y="0"/>
                      <a:pt x="325" y="0"/>
                    </a:cubicBezTo>
                    <a:lnTo>
                      <a:pt x="325" y="3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204">
                <a:extLst>
                  <a:ext uri="{FF2B5EF4-FFF2-40B4-BE49-F238E27FC236}">
                    <a16:creationId xmlns:a16="http://schemas.microsoft.com/office/drawing/2014/main" id="{38D99350-25BC-BE40-A302-930575F7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6575" y="7193033"/>
                <a:ext cx="605971" cy="680173"/>
              </a:xfrm>
              <a:custGeom>
                <a:avLst/>
                <a:gdLst>
                  <a:gd name="T0" fmla="*/ 325 w 431"/>
                  <a:gd name="T1" fmla="*/ 483 h 484"/>
                  <a:gd name="T2" fmla="*/ 325 w 431"/>
                  <a:gd name="T3" fmla="*/ 483 h 484"/>
                  <a:gd name="T4" fmla="*/ 97 w 431"/>
                  <a:gd name="T5" fmla="*/ 483 h 484"/>
                  <a:gd name="T6" fmla="*/ 27 w 431"/>
                  <a:gd name="T7" fmla="*/ 457 h 484"/>
                  <a:gd name="T8" fmla="*/ 0 w 431"/>
                  <a:gd name="T9" fmla="*/ 378 h 484"/>
                  <a:gd name="T10" fmla="*/ 18 w 431"/>
                  <a:gd name="T11" fmla="*/ 70 h 484"/>
                  <a:gd name="T12" fmla="*/ 97 w 431"/>
                  <a:gd name="T13" fmla="*/ 0 h 484"/>
                  <a:gd name="T14" fmla="*/ 334 w 431"/>
                  <a:gd name="T15" fmla="*/ 0 h 484"/>
                  <a:gd name="T16" fmla="*/ 404 w 431"/>
                  <a:gd name="T17" fmla="*/ 70 h 484"/>
                  <a:gd name="T18" fmla="*/ 430 w 431"/>
                  <a:gd name="T19" fmla="*/ 378 h 484"/>
                  <a:gd name="T20" fmla="*/ 404 w 431"/>
                  <a:gd name="T21" fmla="*/ 457 h 484"/>
                  <a:gd name="T22" fmla="*/ 325 w 431"/>
                  <a:gd name="T23" fmla="*/ 483 h 484"/>
                  <a:gd name="T24" fmla="*/ 97 w 431"/>
                  <a:gd name="T25" fmla="*/ 44 h 484"/>
                  <a:gd name="T26" fmla="*/ 97 w 431"/>
                  <a:gd name="T27" fmla="*/ 44 h 484"/>
                  <a:gd name="T28" fmla="*/ 70 w 431"/>
                  <a:gd name="T29" fmla="*/ 70 h 484"/>
                  <a:gd name="T30" fmla="*/ 53 w 431"/>
                  <a:gd name="T31" fmla="*/ 386 h 484"/>
                  <a:gd name="T32" fmla="*/ 62 w 431"/>
                  <a:gd name="T33" fmla="*/ 422 h 484"/>
                  <a:gd name="T34" fmla="*/ 97 w 431"/>
                  <a:gd name="T35" fmla="*/ 439 h 484"/>
                  <a:gd name="T36" fmla="*/ 325 w 431"/>
                  <a:gd name="T37" fmla="*/ 439 h 484"/>
                  <a:gd name="T38" fmla="*/ 369 w 431"/>
                  <a:gd name="T39" fmla="*/ 422 h 484"/>
                  <a:gd name="T40" fmla="*/ 378 w 431"/>
                  <a:gd name="T41" fmla="*/ 386 h 484"/>
                  <a:gd name="T42" fmla="*/ 360 w 431"/>
                  <a:gd name="T43" fmla="*/ 70 h 484"/>
                  <a:gd name="T44" fmla="*/ 334 w 431"/>
                  <a:gd name="T45" fmla="*/ 44 h 484"/>
                  <a:gd name="T46" fmla="*/ 97 w 431"/>
                  <a:gd name="T47" fmla="*/ 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484">
                    <a:moveTo>
                      <a:pt x="325" y="483"/>
                    </a:moveTo>
                    <a:lnTo>
                      <a:pt x="325" y="483"/>
                    </a:lnTo>
                    <a:cubicBezTo>
                      <a:pt x="97" y="483"/>
                      <a:pt x="97" y="483"/>
                      <a:pt x="97" y="483"/>
                    </a:cubicBezTo>
                    <a:cubicBezTo>
                      <a:pt x="70" y="483"/>
                      <a:pt x="44" y="474"/>
                      <a:pt x="27" y="457"/>
                    </a:cubicBezTo>
                    <a:cubicBezTo>
                      <a:pt x="9" y="430"/>
                      <a:pt x="0" y="404"/>
                      <a:pt x="0" y="378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7" y="27"/>
                      <a:pt x="53" y="0"/>
                      <a:pt x="97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8" y="0"/>
                      <a:pt x="404" y="27"/>
                      <a:pt x="404" y="70"/>
                    </a:cubicBezTo>
                    <a:cubicBezTo>
                      <a:pt x="430" y="378"/>
                      <a:pt x="430" y="378"/>
                      <a:pt x="430" y="378"/>
                    </a:cubicBezTo>
                    <a:cubicBezTo>
                      <a:pt x="430" y="404"/>
                      <a:pt x="422" y="430"/>
                      <a:pt x="404" y="457"/>
                    </a:cubicBezTo>
                    <a:cubicBezTo>
                      <a:pt x="378" y="474"/>
                      <a:pt x="360" y="483"/>
                      <a:pt x="325" y="483"/>
                    </a:cubicBezTo>
                    <a:close/>
                    <a:moveTo>
                      <a:pt x="97" y="44"/>
                    </a:moveTo>
                    <a:lnTo>
                      <a:pt x="97" y="44"/>
                    </a:lnTo>
                    <a:cubicBezTo>
                      <a:pt x="79" y="44"/>
                      <a:pt x="70" y="62"/>
                      <a:pt x="70" y="70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3" y="395"/>
                      <a:pt x="53" y="413"/>
                      <a:pt x="62" y="422"/>
                    </a:cubicBezTo>
                    <a:cubicBezTo>
                      <a:pt x="70" y="430"/>
                      <a:pt x="88" y="439"/>
                      <a:pt x="97" y="439"/>
                    </a:cubicBezTo>
                    <a:cubicBezTo>
                      <a:pt x="325" y="439"/>
                      <a:pt x="325" y="439"/>
                      <a:pt x="325" y="439"/>
                    </a:cubicBezTo>
                    <a:cubicBezTo>
                      <a:pt x="343" y="439"/>
                      <a:pt x="360" y="430"/>
                      <a:pt x="369" y="422"/>
                    </a:cubicBezTo>
                    <a:cubicBezTo>
                      <a:pt x="378" y="413"/>
                      <a:pt x="378" y="395"/>
                      <a:pt x="378" y="386"/>
                    </a:cubicBezTo>
                    <a:cubicBezTo>
                      <a:pt x="360" y="70"/>
                      <a:pt x="360" y="70"/>
                      <a:pt x="360" y="70"/>
                    </a:cubicBezTo>
                    <a:cubicBezTo>
                      <a:pt x="360" y="62"/>
                      <a:pt x="351" y="44"/>
                      <a:pt x="334" y="44"/>
                    </a:cubicBezTo>
                    <a:lnTo>
                      <a:pt x="97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205">
                <a:extLst>
                  <a:ext uri="{FF2B5EF4-FFF2-40B4-BE49-F238E27FC236}">
                    <a16:creationId xmlns:a16="http://schemas.microsoft.com/office/drawing/2014/main" id="{F5B03069-02C2-E743-BBE6-74DC61C0E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7344" y="7032265"/>
                <a:ext cx="296803" cy="321536"/>
              </a:xfrm>
              <a:custGeom>
                <a:avLst/>
                <a:gdLst>
                  <a:gd name="T0" fmla="*/ 185 w 212"/>
                  <a:gd name="T1" fmla="*/ 229 h 230"/>
                  <a:gd name="T2" fmla="*/ 185 w 212"/>
                  <a:gd name="T3" fmla="*/ 229 h 230"/>
                  <a:gd name="T4" fmla="*/ 185 w 212"/>
                  <a:gd name="T5" fmla="*/ 229 h 230"/>
                  <a:gd name="T6" fmla="*/ 158 w 212"/>
                  <a:gd name="T7" fmla="*/ 202 h 230"/>
                  <a:gd name="T8" fmla="*/ 158 w 212"/>
                  <a:gd name="T9" fmla="*/ 114 h 230"/>
                  <a:gd name="T10" fmla="*/ 106 w 212"/>
                  <a:gd name="T11" fmla="*/ 53 h 230"/>
                  <a:gd name="T12" fmla="*/ 44 w 212"/>
                  <a:gd name="T13" fmla="*/ 114 h 230"/>
                  <a:gd name="T14" fmla="*/ 44 w 212"/>
                  <a:gd name="T15" fmla="*/ 202 h 230"/>
                  <a:gd name="T16" fmla="*/ 18 w 212"/>
                  <a:gd name="T17" fmla="*/ 229 h 230"/>
                  <a:gd name="T18" fmla="*/ 18 w 212"/>
                  <a:gd name="T19" fmla="*/ 229 h 230"/>
                  <a:gd name="T20" fmla="*/ 0 w 212"/>
                  <a:gd name="T21" fmla="*/ 202 h 230"/>
                  <a:gd name="T22" fmla="*/ 0 w 212"/>
                  <a:gd name="T23" fmla="*/ 114 h 230"/>
                  <a:gd name="T24" fmla="*/ 97 w 212"/>
                  <a:gd name="T25" fmla="*/ 9 h 230"/>
                  <a:gd name="T26" fmla="*/ 211 w 212"/>
                  <a:gd name="T27" fmla="*/ 114 h 230"/>
                  <a:gd name="T28" fmla="*/ 211 w 212"/>
                  <a:gd name="T29" fmla="*/ 202 h 230"/>
                  <a:gd name="T30" fmla="*/ 185 w 212"/>
                  <a:gd name="T31" fmla="*/ 22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" h="230">
                    <a:moveTo>
                      <a:pt x="185" y="229"/>
                    </a:moveTo>
                    <a:lnTo>
                      <a:pt x="185" y="229"/>
                    </a:lnTo>
                    <a:lnTo>
                      <a:pt x="185" y="229"/>
                    </a:lnTo>
                    <a:cubicBezTo>
                      <a:pt x="176" y="229"/>
                      <a:pt x="158" y="220"/>
                      <a:pt x="158" y="202"/>
                    </a:cubicBezTo>
                    <a:cubicBezTo>
                      <a:pt x="158" y="114"/>
                      <a:pt x="158" y="114"/>
                      <a:pt x="158" y="114"/>
                    </a:cubicBezTo>
                    <a:cubicBezTo>
                      <a:pt x="158" y="79"/>
                      <a:pt x="141" y="53"/>
                      <a:pt x="106" y="53"/>
                    </a:cubicBezTo>
                    <a:cubicBezTo>
                      <a:pt x="71" y="53"/>
                      <a:pt x="44" y="79"/>
                      <a:pt x="44" y="114"/>
                    </a:cubicBezTo>
                    <a:cubicBezTo>
                      <a:pt x="44" y="202"/>
                      <a:pt x="44" y="202"/>
                      <a:pt x="44" y="202"/>
                    </a:cubicBezTo>
                    <a:cubicBezTo>
                      <a:pt x="44" y="220"/>
                      <a:pt x="35" y="229"/>
                      <a:pt x="18" y="229"/>
                    </a:cubicBezTo>
                    <a:lnTo>
                      <a:pt x="18" y="229"/>
                    </a:lnTo>
                    <a:cubicBezTo>
                      <a:pt x="9" y="229"/>
                      <a:pt x="0" y="220"/>
                      <a:pt x="0" y="202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62"/>
                      <a:pt x="35" y="9"/>
                      <a:pt x="97" y="9"/>
                    </a:cubicBezTo>
                    <a:cubicBezTo>
                      <a:pt x="158" y="0"/>
                      <a:pt x="211" y="53"/>
                      <a:pt x="211" y="114"/>
                    </a:cubicBezTo>
                    <a:cubicBezTo>
                      <a:pt x="211" y="202"/>
                      <a:pt x="211" y="202"/>
                      <a:pt x="211" y="202"/>
                    </a:cubicBezTo>
                    <a:cubicBezTo>
                      <a:pt x="211" y="220"/>
                      <a:pt x="194" y="229"/>
                      <a:pt x="185" y="22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91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EAF9C5-795B-C34F-AB70-C7A327EE2CD1}"/>
              </a:ext>
            </a:extLst>
          </p:cNvPr>
          <p:cNvGrpSpPr/>
          <p:nvPr/>
        </p:nvGrpSpPr>
        <p:grpSpPr>
          <a:xfrm>
            <a:off x="8398901" y="4954319"/>
            <a:ext cx="3916457" cy="3671605"/>
            <a:chOff x="5118310" y="5362750"/>
            <a:chExt cx="6368063" cy="5969943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381A822B-976C-424C-8D48-48DDB2F764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54676217"/>
                </p:ext>
              </p:extLst>
            </p:nvPr>
          </p:nvGraphicFramePr>
          <p:xfrm>
            <a:off x="511831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6007CB-620B-464B-94C2-58920E418C2F}"/>
                </a:ext>
              </a:extLst>
            </p:cNvPr>
            <p:cNvSpPr txBox="1"/>
            <p:nvPr/>
          </p:nvSpPr>
          <p:spPr>
            <a:xfrm>
              <a:off x="6418588" y="7820817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2C703B-BF9D-9F40-B4FC-03185316A11B}"/>
              </a:ext>
            </a:extLst>
          </p:cNvPr>
          <p:cNvGrpSpPr/>
          <p:nvPr/>
        </p:nvGrpSpPr>
        <p:grpSpPr>
          <a:xfrm>
            <a:off x="12062291" y="4954319"/>
            <a:ext cx="3916457" cy="3671605"/>
            <a:chOff x="12891280" y="5362750"/>
            <a:chExt cx="6368063" cy="5969943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3C5B249F-ED57-A44C-8DC9-A28C55F71E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5885728"/>
                </p:ext>
              </p:extLst>
            </p:nvPr>
          </p:nvGraphicFramePr>
          <p:xfrm>
            <a:off x="1289128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35E1A2-D8D6-E14B-A932-93618877B05A}"/>
                </a:ext>
              </a:extLst>
            </p:cNvPr>
            <p:cNvSpPr txBox="1"/>
            <p:nvPr/>
          </p:nvSpPr>
          <p:spPr>
            <a:xfrm>
              <a:off x="14191558" y="7769363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45%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9D5A3-13C0-2049-93C8-D68531F5F90A}"/>
              </a:ext>
            </a:extLst>
          </p:cNvPr>
          <p:cNvGrpSpPr/>
          <p:nvPr/>
        </p:nvGrpSpPr>
        <p:grpSpPr>
          <a:xfrm>
            <a:off x="12062291" y="8692674"/>
            <a:ext cx="3916457" cy="3671605"/>
            <a:chOff x="12891280" y="5362750"/>
            <a:chExt cx="6368063" cy="5969943"/>
          </a:xfrm>
        </p:grpSpPr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8DE129F6-0246-3247-A7D2-86210A1492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347007"/>
                </p:ext>
              </p:extLst>
            </p:nvPr>
          </p:nvGraphicFramePr>
          <p:xfrm>
            <a:off x="1289128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B4BEEC-10E9-A947-9573-5FF5E515295F}"/>
                </a:ext>
              </a:extLst>
            </p:cNvPr>
            <p:cNvSpPr txBox="1"/>
            <p:nvPr/>
          </p:nvSpPr>
          <p:spPr>
            <a:xfrm>
              <a:off x="14191558" y="7769363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45%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2317DF-A363-AE4C-93B6-5A226BA0376D}"/>
              </a:ext>
            </a:extLst>
          </p:cNvPr>
          <p:cNvGrpSpPr/>
          <p:nvPr/>
        </p:nvGrpSpPr>
        <p:grpSpPr>
          <a:xfrm>
            <a:off x="8398901" y="8690917"/>
            <a:ext cx="3916457" cy="3671605"/>
            <a:chOff x="5118310" y="5362750"/>
            <a:chExt cx="6368063" cy="5969943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383B6C69-340E-5748-B0D8-6C8A20988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6372163"/>
                </p:ext>
              </p:extLst>
            </p:nvPr>
          </p:nvGraphicFramePr>
          <p:xfrm>
            <a:off x="511831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FDB887-58B0-E14D-8A61-85F30EAA5665}"/>
                </a:ext>
              </a:extLst>
            </p:cNvPr>
            <p:cNvSpPr txBox="1"/>
            <p:nvPr/>
          </p:nvSpPr>
          <p:spPr>
            <a:xfrm>
              <a:off x="6418588" y="7820817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42" name="Grupo 298">
            <a:extLst>
              <a:ext uri="{FF2B5EF4-FFF2-40B4-BE49-F238E27FC236}">
                <a16:creationId xmlns:a16="http://schemas.microsoft.com/office/drawing/2014/main" id="{EDC3BAB5-F521-3E44-A18D-0452B948BBEC}"/>
              </a:ext>
            </a:extLst>
          </p:cNvPr>
          <p:cNvGrpSpPr/>
          <p:nvPr/>
        </p:nvGrpSpPr>
        <p:grpSpPr>
          <a:xfrm>
            <a:off x="16534318" y="6198381"/>
            <a:ext cx="3569803" cy="1319238"/>
            <a:chOff x="4247967" y="10692157"/>
            <a:chExt cx="4236804" cy="131923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889BD269-C669-9B47-A5EA-9A621251E64B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3D9824B6-E1D0-D245-BE7E-25C39DC746B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upo 304">
            <a:extLst>
              <a:ext uri="{FF2B5EF4-FFF2-40B4-BE49-F238E27FC236}">
                <a16:creationId xmlns:a16="http://schemas.microsoft.com/office/drawing/2014/main" id="{13D2793E-D882-9E40-BC48-96FB49DF2B00}"/>
              </a:ext>
            </a:extLst>
          </p:cNvPr>
          <p:cNvGrpSpPr/>
          <p:nvPr/>
        </p:nvGrpSpPr>
        <p:grpSpPr>
          <a:xfrm>
            <a:off x="16521428" y="9867100"/>
            <a:ext cx="3569803" cy="1319238"/>
            <a:chOff x="4247967" y="10692157"/>
            <a:chExt cx="4236804" cy="131923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E9E9D01C-8A35-144D-A0D3-F05F2FD0CF1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A1DC97CA-B39E-7F45-A199-D78BE559F04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upo 298">
            <a:extLst>
              <a:ext uri="{FF2B5EF4-FFF2-40B4-BE49-F238E27FC236}">
                <a16:creationId xmlns:a16="http://schemas.microsoft.com/office/drawing/2014/main" id="{1EFCE4E5-3F63-DC42-8830-621671C18919}"/>
              </a:ext>
            </a:extLst>
          </p:cNvPr>
          <p:cNvGrpSpPr/>
          <p:nvPr/>
        </p:nvGrpSpPr>
        <p:grpSpPr>
          <a:xfrm flipH="1">
            <a:off x="4273528" y="6198381"/>
            <a:ext cx="3569803" cy="1319238"/>
            <a:chOff x="4247967" y="10692157"/>
            <a:chExt cx="4236804" cy="131923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2EA5B648-6A6B-4147-AF1F-659F192149BF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FE718B03-06D1-FD4F-ABC7-625BE708F0F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upo 304">
            <a:extLst>
              <a:ext uri="{FF2B5EF4-FFF2-40B4-BE49-F238E27FC236}">
                <a16:creationId xmlns:a16="http://schemas.microsoft.com/office/drawing/2014/main" id="{2B758A1B-433A-3B4A-943C-E33FB3C2FF6D}"/>
              </a:ext>
            </a:extLst>
          </p:cNvPr>
          <p:cNvGrpSpPr/>
          <p:nvPr/>
        </p:nvGrpSpPr>
        <p:grpSpPr>
          <a:xfrm flipH="1">
            <a:off x="4260638" y="9867100"/>
            <a:ext cx="3569803" cy="1319238"/>
            <a:chOff x="4247967" y="10692157"/>
            <a:chExt cx="4236804" cy="131923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4ADDAAFE-5913-2B4F-B910-E7B2F65AB394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31453A15-A278-C44D-A420-9B686D08D59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61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B8689-4143-1B40-889F-46AD8F690DC3}"/>
              </a:ext>
            </a:extLst>
          </p:cNvPr>
          <p:cNvSpPr/>
          <p:nvPr/>
        </p:nvSpPr>
        <p:spPr>
          <a:xfrm>
            <a:off x="9060615" y="6788365"/>
            <a:ext cx="6256421" cy="5468950"/>
          </a:xfrm>
          <a:prstGeom prst="rect">
            <a:avLst/>
          </a:prstGeom>
          <a:solidFill>
            <a:srgbClr val="F0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D193F-7FFC-A543-AB60-69D97EC8A4B2}"/>
              </a:ext>
            </a:extLst>
          </p:cNvPr>
          <p:cNvSpPr/>
          <p:nvPr/>
        </p:nvSpPr>
        <p:spPr>
          <a:xfrm>
            <a:off x="2042170" y="6788365"/>
            <a:ext cx="6256421" cy="5468950"/>
          </a:xfrm>
          <a:prstGeom prst="rect">
            <a:avLst/>
          </a:prstGeom>
          <a:solidFill>
            <a:srgbClr val="F0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4FD8C0-4B64-F24F-B66B-51D229C18455}"/>
              </a:ext>
            </a:extLst>
          </p:cNvPr>
          <p:cNvSpPr/>
          <p:nvPr/>
        </p:nvSpPr>
        <p:spPr>
          <a:xfrm>
            <a:off x="10479614" y="5047178"/>
            <a:ext cx="3444664" cy="3444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2292E81-1B71-0F4F-AB5B-B8502CCD4492}"/>
              </a:ext>
            </a:extLst>
          </p:cNvPr>
          <p:cNvSpPr/>
          <p:nvPr/>
        </p:nvSpPr>
        <p:spPr>
          <a:xfrm>
            <a:off x="3455250" y="5047178"/>
            <a:ext cx="3444664" cy="3444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7F8A59-1C26-2F41-BE4D-74C19D5BD732}"/>
              </a:ext>
            </a:extLst>
          </p:cNvPr>
          <p:cNvSpPr/>
          <p:nvPr/>
        </p:nvSpPr>
        <p:spPr>
          <a:xfrm>
            <a:off x="16079059" y="6788365"/>
            <a:ext cx="6256421" cy="5468950"/>
          </a:xfrm>
          <a:prstGeom prst="rect">
            <a:avLst/>
          </a:prstGeom>
          <a:solidFill>
            <a:srgbClr val="F0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E18CA0-AFA2-6641-810F-17EA8F9413EA}"/>
              </a:ext>
            </a:extLst>
          </p:cNvPr>
          <p:cNvSpPr/>
          <p:nvPr/>
        </p:nvSpPr>
        <p:spPr>
          <a:xfrm>
            <a:off x="17484936" y="5047178"/>
            <a:ext cx="3444664" cy="3444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AE91F0-0885-1A47-AA15-86E1BCADD7AF}"/>
              </a:ext>
            </a:extLst>
          </p:cNvPr>
          <p:cNvGrpSpPr/>
          <p:nvPr/>
        </p:nvGrpSpPr>
        <p:grpSpPr>
          <a:xfrm>
            <a:off x="3212152" y="4954319"/>
            <a:ext cx="3916457" cy="3671605"/>
            <a:chOff x="5118310" y="5362750"/>
            <a:chExt cx="6368063" cy="5969943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2F715EA5-B123-BE44-9B05-0A633C6744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6896100"/>
                </p:ext>
              </p:extLst>
            </p:nvPr>
          </p:nvGraphicFramePr>
          <p:xfrm>
            <a:off x="511831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5313EB-54BC-2C47-A060-D0BE390747BA}"/>
                </a:ext>
              </a:extLst>
            </p:cNvPr>
            <p:cNvSpPr txBox="1"/>
            <p:nvPr/>
          </p:nvSpPr>
          <p:spPr>
            <a:xfrm>
              <a:off x="6418588" y="7820817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0D97F0-EA4D-6C4F-9B7E-9EDB22957B65}"/>
              </a:ext>
            </a:extLst>
          </p:cNvPr>
          <p:cNvGrpSpPr/>
          <p:nvPr/>
        </p:nvGrpSpPr>
        <p:grpSpPr>
          <a:xfrm>
            <a:off x="10230596" y="4954319"/>
            <a:ext cx="3916457" cy="3671605"/>
            <a:chOff x="12891280" y="5362750"/>
            <a:chExt cx="6368063" cy="5969943"/>
          </a:xfrm>
        </p:grpSpPr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8047A43C-E7B5-624A-A6A4-6C1A5EF41F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7308513"/>
                </p:ext>
              </p:extLst>
            </p:nvPr>
          </p:nvGraphicFramePr>
          <p:xfrm>
            <a:off x="1289128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A636A2-A4E0-3F40-B023-D07ECAFD0487}"/>
                </a:ext>
              </a:extLst>
            </p:cNvPr>
            <p:cNvSpPr txBox="1"/>
            <p:nvPr/>
          </p:nvSpPr>
          <p:spPr>
            <a:xfrm>
              <a:off x="14191558" y="7769363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45%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56A6AF-7750-1B4C-876F-4DBB54C45D4B}"/>
              </a:ext>
            </a:extLst>
          </p:cNvPr>
          <p:cNvGrpSpPr/>
          <p:nvPr/>
        </p:nvGrpSpPr>
        <p:grpSpPr>
          <a:xfrm>
            <a:off x="17249041" y="4952562"/>
            <a:ext cx="3916457" cy="3671605"/>
            <a:chOff x="5118310" y="5362750"/>
            <a:chExt cx="6368063" cy="5969943"/>
          </a:xfrm>
        </p:grpSpPr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00161CF3-03A8-CB49-B5FE-516331D251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7206491"/>
                </p:ext>
              </p:extLst>
            </p:nvPr>
          </p:nvGraphicFramePr>
          <p:xfrm>
            <a:off x="5118310" y="5362750"/>
            <a:ext cx="6368063" cy="596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0BE748-8C2C-B045-92B0-B7DDA67446AD}"/>
                </a:ext>
              </a:extLst>
            </p:cNvPr>
            <p:cNvSpPr txBox="1"/>
            <p:nvPr/>
          </p:nvSpPr>
          <p:spPr>
            <a:xfrm>
              <a:off x="6418588" y="7820817"/>
              <a:ext cx="3767502" cy="11510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49B37A-88D1-B141-9FE5-3ADBA8B9FEC2}"/>
              </a:ext>
            </a:extLst>
          </p:cNvPr>
          <p:cNvGrpSpPr/>
          <p:nvPr/>
        </p:nvGrpSpPr>
        <p:grpSpPr>
          <a:xfrm flipH="1">
            <a:off x="2730590" y="9310225"/>
            <a:ext cx="4879578" cy="2031326"/>
            <a:chOff x="16804029" y="5380673"/>
            <a:chExt cx="4879578" cy="2031326"/>
          </a:xfrm>
        </p:grpSpPr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9FE0D169-988D-EF44-80EF-17BC7F417D78}"/>
                </a:ext>
              </a:extLst>
            </p:cNvPr>
            <p:cNvSpPr txBox="1"/>
            <p:nvPr/>
          </p:nvSpPr>
          <p:spPr>
            <a:xfrm>
              <a:off x="16804029" y="6027004"/>
              <a:ext cx="4879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CF9A12E3-65AA-034A-9D92-BDA30E169B3A}"/>
                </a:ext>
              </a:extLst>
            </p:cNvPr>
            <p:cNvSpPr txBox="1"/>
            <p:nvPr/>
          </p:nvSpPr>
          <p:spPr>
            <a:xfrm flipH="1">
              <a:off x="18240033" y="5380673"/>
              <a:ext cx="200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ABF404-F7E0-BC48-A95C-58C70AC9E87A}"/>
              </a:ext>
            </a:extLst>
          </p:cNvPr>
          <p:cNvGrpSpPr/>
          <p:nvPr/>
        </p:nvGrpSpPr>
        <p:grpSpPr>
          <a:xfrm flipH="1">
            <a:off x="9749034" y="9310225"/>
            <a:ext cx="4879578" cy="2031326"/>
            <a:chOff x="16804029" y="5380673"/>
            <a:chExt cx="4879578" cy="2031326"/>
          </a:xfrm>
        </p:grpSpPr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DC8CC7EF-C183-E24D-A78E-2B5FB5B874A2}"/>
                </a:ext>
              </a:extLst>
            </p:cNvPr>
            <p:cNvSpPr txBox="1"/>
            <p:nvPr/>
          </p:nvSpPr>
          <p:spPr>
            <a:xfrm>
              <a:off x="16804029" y="6027004"/>
              <a:ext cx="4879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EF4FEAAA-96A9-6A46-AE10-EBE292652CC7}"/>
                </a:ext>
              </a:extLst>
            </p:cNvPr>
            <p:cNvSpPr txBox="1"/>
            <p:nvPr/>
          </p:nvSpPr>
          <p:spPr>
            <a:xfrm flipH="1">
              <a:off x="18240033" y="5380673"/>
              <a:ext cx="200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A2AA0FE-FB96-F54D-B065-D2B53CA90AAB}"/>
              </a:ext>
            </a:extLst>
          </p:cNvPr>
          <p:cNvGrpSpPr/>
          <p:nvPr/>
        </p:nvGrpSpPr>
        <p:grpSpPr>
          <a:xfrm flipH="1">
            <a:off x="16767482" y="9310225"/>
            <a:ext cx="4879578" cy="2031326"/>
            <a:chOff x="16804029" y="5380673"/>
            <a:chExt cx="4879578" cy="2031326"/>
          </a:xfrm>
        </p:grpSpPr>
        <p:sp>
          <p:nvSpPr>
            <p:cNvPr id="74" name="CuadroTexto 351">
              <a:extLst>
                <a:ext uri="{FF2B5EF4-FFF2-40B4-BE49-F238E27FC236}">
                  <a16:creationId xmlns:a16="http://schemas.microsoft.com/office/drawing/2014/main" id="{D18ABDFE-6F06-6F41-AE7B-57F11190B7D5}"/>
                </a:ext>
              </a:extLst>
            </p:cNvPr>
            <p:cNvSpPr txBox="1"/>
            <p:nvPr/>
          </p:nvSpPr>
          <p:spPr>
            <a:xfrm>
              <a:off x="16804029" y="6027004"/>
              <a:ext cx="4879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6FDFDB3F-1ECC-BA4F-ADB3-D1C46BE8B358}"/>
                </a:ext>
              </a:extLst>
            </p:cNvPr>
            <p:cNvSpPr txBox="1"/>
            <p:nvPr/>
          </p:nvSpPr>
          <p:spPr>
            <a:xfrm flipH="1">
              <a:off x="18240033" y="5380673"/>
              <a:ext cx="200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7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85D1C1-6145-5041-A75C-81067F66A0BE}"/>
              </a:ext>
            </a:extLst>
          </p:cNvPr>
          <p:cNvGrpSpPr/>
          <p:nvPr/>
        </p:nvGrpSpPr>
        <p:grpSpPr>
          <a:xfrm>
            <a:off x="1541001" y="5461419"/>
            <a:ext cx="6268523" cy="6565515"/>
            <a:chOff x="1541001" y="5461419"/>
            <a:chExt cx="6268523" cy="65655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FB721A-3EB4-2140-BC5A-B9D3F33ED74B}"/>
                </a:ext>
              </a:extLst>
            </p:cNvPr>
            <p:cNvSpPr/>
            <p:nvPr/>
          </p:nvSpPr>
          <p:spPr>
            <a:xfrm>
              <a:off x="2516507" y="5461419"/>
              <a:ext cx="4317510" cy="545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14FDCCD5-88B5-DE45-9249-1DF33484BD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22659709"/>
                </p:ext>
              </p:extLst>
            </p:nvPr>
          </p:nvGraphicFramePr>
          <p:xfrm>
            <a:off x="1541001" y="6150311"/>
            <a:ext cx="6268523" cy="58766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5E0251-9724-C049-B90D-A50B2A15D5A8}"/>
                </a:ext>
              </a:extLst>
            </p:cNvPr>
            <p:cNvSpPr txBox="1"/>
            <p:nvPr/>
          </p:nvSpPr>
          <p:spPr>
            <a:xfrm>
              <a:off x="3591149" y="7592906"/>
              <a:ext cx="2168225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3112AFC-2B9F-BD43-A36A-CD44075ED4F6}"/>
                </a:ext>
              </a:extLst>
            </p:cNvPr>
            <p:cNvGrpSpPr/>
            <p:nvPr/>
          </p:nvGrpSpPr>
          <p:grpSpPr>
            <a:xfrm>
              <a:off x="3827416" y="8418707"/>
              <a:ext cx="1695690" cy="1703159"/>
              <a:chOff x="5554663" y="3971925"/>
              <a:chExt cx="360362" cy="361951"/>
            </a:xfrm>
            <a:solidFill>
              <a:schemeClr val="tx2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61C97A0-653D-B944-870D-D410DFB07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E0F5808A-43D9-F649-876F-DE5DF00C6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6357E6-C74D-2B4C-81F8-14C07C863BB0}"/>
              </a:ext>
            </a:extLst>
          </p:cNvPr>
          <p:cNvGrpSpPr/>
          <p:nvPr/>
        </p:nvGrpSpPr>
        <p:grpSpPr>
          <a:xfrm>
            <a:off x="9122404" y="5461419"/>
            <a:ext cx="6268523" cy="6565515"/>
            <a:chOff x="8999706" y="5461419"/>
            <a:chExt cx="6268523" cy="65655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A7E624-7308-A248-920F-DD64A99EEBB4}"/>
                </a:ext>
              </a:extLst>
            </p:cNvPr>
            <p:cNvSpPr/>
            <p:nvPr/>
          </p:nvSpPr>
          <p:spPr>
            <a:xfrm>
              <a:off x="9975212" y="5461419"/>
              <a:ext cx="43175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03F96925-9BC0-3E41-AA06-5841D74698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1613611"/>
                </p:ext>
              </p:extLst>
            </p:nvPr>
          </p:nvGraphicFramePr>
          <p:xfrm>
            <a:off x="8999706" y="6150311"/>
            <a:ext cx="6268523" cy="58766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9A721-E7C6-1347-8778-AA71CF1351F6}"/>
                </a:ext>
              </a:extLst>
            </p:cNvPr>
            <p:cNvSpPr txBox="1"/>
            <p:nvPr/>
          </p:nvSpPr>
          <p:spPr>
            <a:xfrm>
              <a:off x="11049854" y="7592907"/>
              <a:ext cx="2168225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AFE856D-C7F2-9A48-85BC-6911EF690E33}"/>
                </a:ext>
              </a:extLst>
            </p:cNvPr>
            <p:cNvGrpSpPr/>
            <p:nvPr/>
          </p:nvGrpSpPr>
          <p:grpSpPr>
            <a:xfrm>
              <a:off x="11287150" y="8378643"/>
              <a:ext cx="1691431" cy="1616920"/>
              <a:chOff x="4833935" y="3983047"/>
              <a:chExt cx="360361" cy="344489"/>
            </a:xfrm>
            <a:solidFill>
              <a:schemeClr val="tx2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4079762-7E02-E94B-B4F5-69B0522A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BE97764-C6AD-AB4E-AAEA-42E6F5E60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BC7DE54-C0CD-4F4E-8EAD-C9E6026731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7B80F2-C2ED-2844-9DCB-287C4F0011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2CEF80-BE17-144C-AA9E-D12D264A1414}"/>
              </a:ext>
            </a:extLst>
          </p:cNvPr>
          <p:cNvGrpSpPr/>
          <p:nvPr/>
        </p:nvGrpSpPr>
        <p:grpSpPr>
          <a:xfrm>
            <a:off x="16907008" y="6131334"/>
            <a:ext cx="5929641" cy="5914576"/>
            <a:chOff x="16568128" y="5461419"/>
            <a:chExt cx="5929641" cy="59145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D02CE5-7773-FC4A-924C-52F2FE6ADB5B}"/>
                </a:ext>
              </a:extLst>
            </p:cNvPr>
            <p:cNvGrpSpPr/>
            <p:nvPr/>
          </p:nvGrpSpPr>
          <p:grpSpPr>
            <a:xfrm>
              <a:off x="16568128" y="5461419"/>
              <a:ext cx="5929641" cy="1500346"/>
              <a:chOff x="16568128" y="5461419"/>
              <a:chExt cx="5929641" cy="1500346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6DD0308-F62A-6847-99E0-3B56AEF63FEA}"/>
                  </a:ext>
                </a:extLst>
              </p:cNvPr>
              <p:cNvGrpSpPr/>
              <p:nvPr/>
            </p:nvGrpSpPr>
            <p:grpSpPr>
              <a:xfrm>
                <a:off x="16568128" y="546141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A07A562-9E0D-CC4E-9828-D9058D63F0F6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763CC7C-E12A-194B-9F94-859B4EA22165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A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3036FA-AF4E-C14D-818B-DC73171A7E4C}"/>
                  </a:ext>
                </a:extLst>
              </p:cNvPr>
              <p:cNvSpPr txBox="1"/>
              <p:nvPr/>
            </p:nvSpPr>
            <p:spPr>
              <a:xfrm>
                <a:off x="18419279" y="5640991"/>
                <a:ext cx="40784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0125C1-57CD-864D-A5EF-8F3E2B348AA9}"/>
                </a:ext>
              </a:extLst>
            </p:cNvPr>
            <p:cNvGrpSpPr/>
            <p:nvPr/>
          </p:nvGrpSpPr>
          <p:grpSpPr>
            <a:xfrm>
              <a:off x="16568128" y="7668534"/>
              <a:ext cx="5929641" cy="1500346"/>
              <a:chOff x="16568128" y="7458945"/>
              <a:chExt cx="5929641" cy="1500346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BFF92D2-2325-204E-9497-E6149CE1D983}"/>
                  </a:ext>
                </a:extLst>
              </p:cNvPr>
              <p:cNvGrpSpPr/>
              <p:nvPr/>
            </p:nvGrpSpPr>
            <p:grpSpPr>
              <a:xfrm>
                <a:off x="16568128" y="7458945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12C8808-7268-924A-AEE6-8ADBBFE1693A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0B4CAC1-EF95-DA4D-8E44-D8D528202CF2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158C1EC-E9CF-AC4A-8026-C042B8A98002}"/>
                  </a:ext>
                </a:extLst>
              </p:cNvPr>
              <p:cNvSpPr txBox="1"/>
              <p:nvPr/>
            </p:nvSpPr>
            <p:spPr>
              <a:xfrm>
                <a:off x="18419279" y="7638517"/>
                <a:ext cx="40784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D0BDC7-17C1-4C4E-BF5D-72343524E552}"/>
                </a:ext>
              </a:extLst>
            </p:cNvPr>
            <p:cNvGrpSpPr/>
            <p:nvPr/>
          </p:nvGrpSpPr>
          <p:grpSpPr>
            <a:xfrm>
              <a:off x="16568128" y="9875649"/>
              <a:ext cx="5929641" cy="1500346"/>
              <a:chOff x="16568128" y="7458945"/>
              <a:chExt cx="5929641" cy="150034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2A6C9B4-AA91-094F-9F9E-38C04F9DAB7F}"/>
                  </a:ext>
                </a:extLst>
              </p:cNvPr>
              <p:cNvGrpSpPr/>
              <p:nvPr/>
            </p:nvGrpSpPr>
            <p:grpSpPr>
              <a:xfrm>
                <a:off x="16568128" y="7458945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CA60D713-CD59-4943-BFD1-DFDE9370A264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61EA317-D3F9-5C49-8264-87B60DC505CF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D80087-501C-F24C-9F5B-4841A1EB48EA}"/>
                  </a:ext>
                </a:extLst>
              </p:cNvPr>
              <p:cNvSpPr txBox="1"/>
              <p:nvPr/>
            </p:nvSpPr>
            <p:spPr>
              <a:xfrm>
                <a:off x="18419279" y="7638517"/>
                <a:ext cx="40784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2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7F8407-A473-B746-92FD-0743B66E6711}"/>
              </a:ext>
            </a:extLst>
          </p:cNvPr>
          <p:cNvGrpSpPr/>
          <p:nvPr/>
        </p:nvGrpSpPr>
        <p:grpSpPr>
          <a:xfrm>
            <a:off x="1199879" y="5148413"/>
            <a:ext cx="21977891" cy="7169014"/>
            <a:chOff x="1225031" y="4163675"/>
            <a:chExt cx="21977891" cy="7169014"/>
          </a:xfrm>
        </p:grpSpPr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C9F1B644-9614-0C4D-ACA5-B373E28CAF88}"/>
                </a:ext>
              </a:extLst>
            </p:cNvPr>
            <p:cNvSpPr/>
            <p:nvPr/>
          </p:nvSpPr>
          <p:spPr>
            <a:xfrm>
              <a:off x="2355031" y="4941345"/>
              <a:ext cx="2619580" cy="261958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0F41A29A-405E-EB49-B14E-ECDEA1AF3974}"/>
                </a:ext>
              </a:extLst>
            </p:cNvPr>
            <p:cNvSpPr/>
            <p:nvPr/>
          </p:nvSpPr>
          <p:spPr>
            <a:xfrm>
              <a:off x="8054468" y="4941345"/>
              <a:ext cx="2619580" cy="261958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724F5F50-9C68-A144-912A-F6D04B6B61B6}"/>
                </a:ext>
              </a:extLst>
            </p:cNvPr>
            <p:cNvSpPr/>
            <p:nvPr/>
          </p:nvSpPr>
          <p:spPr>
            <a:xfrm>
              <a:off x="13753905" y="4941345"/>
              <a:ext cx="2619580" cy="261958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1BABA4A0-C017-3349-A369-EDBA21179FB9}"/>
                </a:ext>
              </a:extLst>
            </p:cNvPr>
            <p:cNvSpPr/>
            <p:nvPr/>
          </p:nvSpPr>
          <p:spPr>
            <a:xfrm>
              <a:off x="19453344" y="4941345"/>
              <a:ext cx="2619580" cy="261958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8" name="Chart 5">
              <a:extLst>
                <a:ext uri="{FF2B5EF4-FFF2-40B4-BE49-F238E27FC236}">
                  <a16:creationId xmlns:a16="http://schemas.microsoft.com/office/drawing/2014/main" id="{C5C8CDD2-BC19-4948-A156-2FA94FDEB1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33755321"/>
                </p:ext>
              </p:extLst>
            </p:nvPr>
          </p:nvGraphicFramePr>
          <p:xfrm>
            <a:off x="12943301" y="4163675"/>
            <a:ext cx="4240786" cy="4174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0" name="Chart 5">
              <a:extLst>
                <a:ext uri="{FF2B5EF4-FFF2-40B4-BE49-F238E27FC236}">
                  <a16:creationId xmlns:a16="http://schemas.microsoft.com/office/drawing/2014/main" id="{6E28D917-8FB7-614E-AD1F-9D75EBE9D2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97052266"/>
                </p:ext>
              </p:extLst>
            </p:nvPr>
          </p:nvGraphicFramePr>
          <p:xfrm>
            <a:off x="7243864" y="4163675"/>
            <a:ext cx="4240786" cy="4174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1" name="Chart 5">
              <a:extLst>
                <a:ext uri="{FF2B5EF4-FFF2-40B4-BE49-F238E27FC236}">
                  <a16:creationId xmlns:a16="http://schemas.microsoft.com/office/drawing/2014/main" id="{554E4CA2-F66B-BE4E-AE16-A0387B59D5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8989150"/>
                </p:ext>
              </p:extLst>
            </p:nvPr>
          </p:nvGraphicFramePr>
          <p:xfrm>
            <a:off x="18642740" y="4163675"/>
            <a:ext cx="4240786" cy="4174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2" name="Chart 5">
              <a:extLst>
                <a:ext uri="{FF2B5EF4-FFF2-40B4-BE49-F238E27FC236}">
                  <a16:creationId xmlns:a16="http://schemas.microsoft.com/office/drawing/2014/main" id="{F871F5AD-F974-F640-8AF5-2061F84118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84903475"/>
                </p:ext>
              </p:extLst>
            </p:nvPr>
          </p:nvGraphicFramePr>
          <p:xfrm>
            <a:off x="1544427" y="4163675"/>
            <a:ext cx="4240786" cy="4174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6A0F97-3D66-7B42-B142-39003C648FAF}"/>
                </a:ext>
              </a:extLst>
            </p:cNvPr>
            <p:cNvGrpSpPr/>
            <p:nvPr/>
          </p:nvGrpSpPr>
          <p:grpSpPr>
            <a:xfrm flipH="1">
              <a:off x="1225031" y="9301363"/>
              <a:ext cx="4879578" cy="2031326"/>
              <a:chOff x="16804029" y="5380673"/>
              <a:chExt cx="4879578" cy="2031326"/>
            </a:xfrm>
          </p:grpSpPr>
          <p:sp>
            <p:nvSpPr>
              <p:cNvPr id="54" name="CuadroTexto 351">
                <a:extLst>
                  <a:ext uri="{FF2B5EF4-FFF2-40B4-BE49-F238E27FC236}">
                    <a16:creationId xmlns:a16="http://schemas.microsoft.com/office/drawing/2014/main" id="{40F9BD8C-D57D-4344-B934-308150BF55A1}"/>
                  </a:ext>
                </a:extLst>
              </p:cNvPr>
              <p:cNvSpPr txBox="1"/>
              <p:nvPr/>
            </p:nvSpPr>
            <p:spPr>
              <a:xfrm>
                <a:off x="16804029" y="6027004"/>
                <a:ext cx="48795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3EDA038F-D0A5-0F4A-940A-AA4312A8258B}"/>
                  </a:ext>
                </a:extLst>
              </p:cNvPr>
              <p:cNvSpPr txBox="1"/>
              <p:nvPr/>
            </p:nvSpPr>
            <p:spPr>
              <a:xfrm flipH="1">
                <a:off x="18240033" y="5380673"/>
                <a:ext cx="2007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DA8914A-DB7E-B047-A057-FD65B13DA128}"/>
                </a:ext>
              </a:extLst>
            </p:cNvPr>
            <p:cNvGrpSpPr/>
            <p:nvPr/>
          </p:nvGrpSpPr>
          <p:grpSpPr>
            <a:xfrm flipH="1">
              <a:off x="6924468" y="9301363"/>
              <a:ext cx="4879578" cy="2031326"/>
              <a:chOff x="16804029" y="5380673"/>
              <a:chExt cx="4879578" cy="2031326"/>
            </a:xfrm>
          </p:grpSpPr>
          <p:sp>
            <p:nvSpPr>
              <p:cNvPr id="58" name="CuadroTexto 351">
                <a:extLst>
                  <a:ext uri="{FF2B5EF4-FFF2-40B4-BE49-F238E27FC236}">
                    <a16:creationId xmlns:a16="http://schemas.microsoft.com/office/drawing/2014/main" id="{E3E46B4D-E28F-AE43-9085-EDDBA982D2D3}"/>
                  </a:ext>
                </a:extLst>
              </p:cNvPr>
              <p:cNvSpPr txBox="1"/>
              <p:nvPr/>
            </p:nvSpPr>
            <p:spPr>
              <a:xfrm>
                <a:off x="16804029" y="6027004"/>
                <a:ext cx="48795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FEBE8D6D-0974-7845-8705-FF3FDD33069C}"/>
                  </a:ext>
                </a:extLst>
              </p:cNvPr>
              <p:cNvSpPr txBox="1"/>
              <p:nvPr/>
            </p:nvSpPr>
            <p:spPr>
              <a:xfrm flipH="1">
                <a:off x="18240033" y="5380673"/>
                <a:ext cx="2007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9AD4CBC-87EA-0349-BC3C-74DC6CED039C}"/>
                </a:ext>
              </a:extLst>
            </p:cNvPr>
            <p:cNvGrpSpPr/>
            <p:nvPr/>
          </p:nvGrpSpPr>
          <p:grpSpPr>
            <a:xfrm flipH="1">
              <a:off x="12623905" y="9301363"/>
              <a:ext cx="4879578" cy="2031326"/>
              <a:chOff x="16804029" y="5380673"/>
              <a:chExt cx="4879578" cy="2031326"/>
            </a:xfrm>
          </p:grpSpPr>
          <p:sp>
            <p:nvSpPr>
              <p:cNvPr id="62" name="CuadroTexto 351">
                <a:extLst>
                  <a:ext uri="{FF2B5EF4-FFF2-40B4-BE49-F238E27FC236}">
                    <a16:creationId xmlns:a16="http://schemas.microsoft.com/office/drawing/2014/main" id="{D73DB72E-4D78-2A4F-B849-DEB201D331A3}"/>
                  </a:ext>
                </a:extLst>
              </p:cNvPr>
              <p:cNvSpPr txBox="1"/>
              <p:nvPr/>
            </p:nvSpPr>
            <p:spPr>
              <a:xfrm>
                <a:off x="16804029" y="6027004"/>
                <a:ext cx="48795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720D7774-BB26-D244-8166-DF8EFE81D2D1}"/>
                  </a:ext>
                </a:extLst>
              </p:cNvPr>
              <p:cNvSpPr txBox="1"/>
              <p:nvPr/>
            </p:nvSpPr>
            <p:spPr>
              <a:xfrm flipH="1">
                <a:off x="18240033" y="5380673"/>
                <a:ext cx="2007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217EA3-E745-9942-9888-93DB88495270}"/>
                </a:ext>
              </a:extLst>
            </p:cNvPr>
            <p:cNvGrpSpPr/>
            <p:nvPr/>
          </p:nvGrpSpPr>
          <p:grpSpPr>
            <a:xfrm flipH="1">
              <a:off x="18323344" y="9301363"/>
              <a:ext cx="4879578" cy="2031326"/>
              <a:chOff x="16804029" y="5380673"/>
              <a:chExt cx="4879578" cy="2031326"/>
            </a:xfrm>
          </p:grpSpPr>
          <p:sp>
            <p:nvSpPr>
              <p:cNvPr id="65" name="CuadroTexto 351">
                <a:extLst>
                  <a:ext uri="{FF2B5EF4-FFF2-40B4-BE49-F238E27FC236}">
                    <a16:creationId xmlns:a16="http://schemas.microsoft.com/office/drawing/2014/main" id="{A85FBCC7-06E5-1945-B8C3-7380FD82EEDA}"/>
                  </a:ext>
                </a:extLst>
              </p:cNvPr>
              <p:cNvSpPr txBox="1"/>
              <p:nvPr/>
            </p:nvSpPr>
            <p:spPr>
              <a:xfrm>
                <a:off x="16804029" y="6027004"/>
                <a:ext cx="48795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66" name="CuadroTexto 395">
                <a:extLst>
                  <a:ext uri="{FF2B5EF4-FFF2-40B4-BE49-F238E27FC236}">
                    <a16:creationId xmlns:a16="http://schemas.microsoft.com/office/drawing/2014/main" id="{437977E3-9D94-B240-AA00-245C0A574FA0}"/>
                  </a:ext>
                </a:extLst>
              </p:cNvPr>
              <p:cNvSpPr txBox="1"/>
              <p:nvPr/>
            </p:nvSpPr>
            <p:spPr>
              <a:xfrm flipH="1">
                <a:off x="17934027" y="5380673"/>
                <a:ext cx="2619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8AEDF1-A2D2-EC4E-B202-D351A37A6B51}"/>
                </a:ext>
              </a:extLst>
            </p:cNvPr>
            <p:cNvSpPr txBox="1"/>
            <p:nvPr/>
          </p:nvSpPr>
          <p:spPr>
            <a:xfrm>
              <a:off x="2580707" y="8582009"/>
              <a:ext cx="2168225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10%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245D55-5767-AB42-987B-B4E6D15B745F}"/>
                </a:ext>
              </a:extLst>
            </p:cNvPr>
            <p:cNvSpPr txBox="1"/>
            <p:nvPr/>
          </p:nvSpPr>
          <p:spPr>
            <a:xfrm>
              <a:off x="8280144" y="8582009"/>
              <a:ext cx="2168225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45%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0F36148-2896-8244-BC8F-51619D27B286}"/>
                </a:ext>
              </a:extLst>
            </p:cNvPr>
            <p:cNvSpPr txBox="1"/>
            <p:nvPr/>
          </p:nvSpPr>
          <p:spPr>
            <a:xfrm>
              <a:off x="13979581" y="8582009"/>
              <a:ext cx="2168225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55%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C55860-8F4E-1B4C-B4FB-ED930F863652}"/>
                </a:ext>
              </a:extLst>
            </p:cNvPr>
            <p:cNvSpPr txBox="1"/>
            <p:nvPr/>
          </p:nvSpPr>
          <p:spPr>
            <a:xfrm>
              <a:off x="19679020" y="8582009"/>
              <a:ext cx="2168225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BF7DE4E-14F3-D345-B8F1-8FF60E2F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52940"/>
              </p:ext>
            </p:extLst>
          </p:nvPr>
        </p:nvGraphicFramePr>
        <p:xfrm>
          <a:off x="10199555" y="4923692"/>
          <a:ext cx="12145021" cy="716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6648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3966458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71915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163113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843673"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843673"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843673"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8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there.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8831A70-2C5C-9846-A833-4E80FED9A653}"/>
              </a:ext>
            </a:extLst>
          </p:cNvPr>
          <p:cNvGrpSpPr/>
          <p:nvPr/>
        </p:nvGrpSpPr>
        <p:grpSpPr>
          <a:xfrm>
            <a:off x="1400032" y="4923692"/>
            <a:ext cx="7639780" cy="7162151"/>
            <a:chOff x="2552250" y="5823599"/>
            <a:chExt cx="6268523" cy="5876623"/>
          </a:xfrm>
        </p:grpSpPr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ECC11B0E-4955-4748-87E5-0146BAC6EA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30641522"/>
                </p:ext>
              </p:extLst>
            </p:nvPr>
          </p:nvGraphicFramePr>
          <p:xfrm>
            <a:off x="2552250" y="5823599"/>
            <a:ext cx="6268523" cy="58766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CD7023-857F-0047-BA20-6A986906F4D4}"/>
                </a:ext>
              </a:extLst>
            </p:cNvPr>
            <p:cNvGrpSpPr/>
            <p:nvPr/>
          </p:nvGrpSpPr>
          <p:grpSpPr>
            <a:xfrm>
              <a:off x="4839694" y="7953450"/>
              <a:ext cx="1691431" cy="1616920"/>
              <a:chOff x="4833935" y="3983047"/>
              <a:chExt cx="360361" cy="344489"/>
            </a:xfrm>
            <a:solidFill>
              <a:schemeClr val="tx2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A10D5279-6A49-B444-B586-08735B704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AF105A1-7F12-A34B-8F2A-7F44303EE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161BE0F-798D-0544-A5F3-B73CCBC1BF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617BA32-6D94-F547-9EFA-0127AB4843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0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89D431-F872-F548-9DAA-D96C4DED1AA3}"/>
              </a:ext>
            </a:extLst>
          </p:cNvPr>
          <p:cNvGrpSpPr/>
          <p:nvPr/>
        </p:nvGrpSpPr>
        <p:grpSpPr>
          <a:xfrm>
            <a:off x="1716830" y="5539353"/>
            <a:ext cx="13061123" cy="6835489"/>
            <a:chOff x="1716830" y="4951678"/>
            <a:chExt cx="13061123" cy="683548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A4900-A5A6-5E4F-8B83-92378B0BD063}"/>
                </a:ext>
              </a:extLst>
            </p:cNvPr>
            <p:cNvGrpSpPr/>
            <p:nvPr/>
          </p:nvGrpSpPr>
          <p:grpSpPr>
            <a:xfrm>
              <a:off x="1716830" y="4951678"/>
              <a:ext cx="13061123" cy="6835489"/>
              <a:chOff x="3843495" y="3719582"/>
              <a:chExt cx="16665602" cy="8244191"/>
            </a:xfrm>
            <a:solidFill>
              <a:srgbClr val="F0F3F1"/>
            </a:solidFill>
          </p:grpSpPr>
          <p:sp>
            <p:nvSpPr>
              <p:cNvPr id="24" name="Freeform 781">
                <a:extLst>
                  <a:ext uri="{FF2B5EF4-FFF2-40B4-BE49-F238E27FC236}">
                    <a16:creationId xmlns:a16="http://schemas.microsoft.com/office/drawing/2014/main" id="{5603D9FE-67BA-E04A-8A4C-E65B1F00A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" name="Freeform 403">
                <a:extLst>
                  <a:ext uri="{FF2B5EF4-FFF2-40B4-BE49-F238E27FC236}">
                    <a16:creationId xmlns:a16="http://schemas.microsoft.com/office/drawing/2014/main" id="{D9A3A547-BA95-A04C-A9C2-A37110C1A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" name="Freeform 404">
                <a:extLst>
                  <a:ext uri="{FF2B5EF4-FFF2-40B4-BE49-F238E27FC236}">
                    <a16:creationId xmlns:a16="http://schemas.microsoft.com/office/drawing/2014/main" id="{E9BE9A31-D157-EC43-A86B-1347FA037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" name="Freeform 405">
                <a:extLst>
                  <a:ext uri="{FF2B5EF4-FFF2-40B4-BE49-F238E27FC236}">
                    <a16:creationId xmlns:a16="http://schemas.microsoft.com/office/drawing/2014/main" id="{81931572-6DA4-4F4E-8C38-47C18B62E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" name="Freeform 406">
                <a:extLst>
                  <a:ext uri="{FF2B5EF4-FFF2-40B4-BE49-F238E27FC236}">
                    <a16:creationId xmlns:a16="http://schemas.microsoft.com/office/drawing/2014/main" id="{5E483154-E770-BE44-939B-01A33D6DD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" name="Freeform 407">
                <a:extLst>
                  <a:ext uri="{FF2B5EF4-FFF2-40B4-BE49-F238E27FC236}">
                    <a16:creationId xmlns:a16="http://schemas.microsoft.com/office/drawing/2014/main" id="{D1EAB8F9-3332-3B44-B4D1-0D0371820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" name="Freeform 408">
                <a:extLst>
                  <a:ext uri="{FF2B5EF4-FFF2-40B4-BE49-F238E27FC236}">
                    <a16:creationId xmlns:a16="http://schemas.microsoft.com/office/drawing/2014/main" id="{A7EC1844-891D-474E-BDC4-9DE266020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" name="Freeform 409">
                <a:extLst>
                  <a:ext uri="{FF2B5EF4-FFF2-40B4-BE49-F238E27FC236}">
                    <a16:creationId xmlns:a16="http://schemas.microsoft.com/office/drawing/2014/main" id="{223A1819-273B-FC4D-A498-825FB438E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" name="Freeform 410">
                <a:extLst>
                  <a:ext uri="{FF2B5EF4-FFF2-40B4-BE49-F238E27FC236}">
                    <a16:creationId xmlns:a16="http://schemas.microsoft.com/office/drawing/2014/main" id="{864D6C2F-16CA-CF43-995B-2860ABEA6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" name="Freeform 411">
                <a:extLst>
                  <a:ext uri="{FF2B5EF4-FFF2-40B4-BE49-F238E27FC236}">
                    <a16:creationId xmlns:a16="http://schemas.microsoft.com/office/drawing/2014/main" id="{64F4CBB1-F02C-7348-8E13-CCFA6014A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" name="Freeform 412">
                <a:extLst>
                  <a:ext uri="{FF2B5EF4-FFF2-40B4-BE49-F238E27FC236}">
                    <a16:creationId xmlns:a16="http://schemas.microsoft.com/office/drawing/2014/main" id="{A75292D0-E70E-6247-940B-877C04D9A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13">
                <a:extLst>
                  <a:ext uri="{FF2B5EF4-FFF2-40B4-BE49-F238E27FC236}">
                    <a16:creationId xmlns:a16="http://schemas.microsoft.com/office/drawing/2014/main" id="{FFB73AB6-19B5-254D-93A1-B859E7FB8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14">
                <a:extLst>
                  <a:ext uri="{FF2B5EF4-FFF2-40B4-BE49-F238E27FC236}">
                    <a16:creationId xmlns:a16="http://schemas.microsoft.com/office/drawing/2014/main" id="{DF1BADA6-66AA-2B49-92B7-D1B3CD151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" name="Freeform 415">
                <a:extLst>
                  <a:ext uri="{FF2B5EF4-FFF2-40B4-BE49-F238E27FC236}">
                    <a16:creationId xmlns:a16="http://schemas.microsoft.com/office/drawing/2014/main" id="{188B8236-5E4A-A34C-B295-08E804184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" name="Freeform 416">
                <a:extLst>
                  <a:ext uri="{FF2B5EF4-FFF2-40B4-BE49-F238E27FC236}">
                    <a16:creationId xmlns:a16="http://schemas.microsoft.com/office/drawing/2014/main" id="{90D205AF-52B5-5F44-B3A0-19A8C93FF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17">
                <a:extLst>
                  <a:ext uri="{FF2B5EF4-FFF2-40B4-BE49-F238E27FC236}">
                    <a16:creationId xmlns:a16="http://schemas.microsoft.com/office/drawing/2014/main" id="{13DB315B-DB65-3C44-B259-7F21B8219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" name="Freeform 418">
                <a:extLst>
                  <a:ext uri="{FF2B5EF4-FFF2-40B4-BE49-F238E27FC236}">
                    <a16:creationId xmlns:a16="http://schemas.microsoft.com/office/drawing/2014/main" id="{D15E41C5-9004-3549-979D-52583238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" name="Freeform 419">
                <a:extLst>
                  <a:ext uri="{FF2B5EF4-FFF2-40B4-BE49-F238E27FC236}">
                    <a16:creationId xmlns:a16="http://schemas.microsoft.com/office/drawing/2014/main" id="{97B1D978-6485-2640-9DE3-E0F409E52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20">
                <a:extLst>
                  <a:ext uri="{FF2B5EF4-FFF2-40B4-BE49-F238E27FC236}">
                    <a16:creationId xmlns:a16="http://schemas.microsoft.com/office/drawing/2014/main" id="{C1B1CDF1-DFFA-944C-ABC0-71F4ECE40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21">
                <a:extLst>
                  <a:ext uri="{FF2B5EF4-FFF2-40B4-BE49-F238E27FC236}">
                    <a16:creationId xmlns:a16="http://schemas.microsoft.com/office/drawing/2014/main" id="{DCF38544-5EAD-9F49-9649-61477B3B7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22">
                <a:extLst>
                  <a:ext uri="{FF2B5EF4-FFF2-40B4-BE49-F238E27FC236}">
                    <a16:creationId xmlns:a16="http://schemas.microsoft.com/office/drawing/2014/main" id="{C42F9B5C-6077-C34B-AA86-1621F1470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23">
                <a:extLst>
                  <a:ext uri="{FF2B5EF4-FFF2-40B4-BE49-F238E27FC236}">
                    <a16:creationId xmlns:a16="http://schemas.microsoft.com/office/drawing/2014/main" id="{4C6040EF-4BA8-A945-87D7-E2E81E103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24">
                <a:extLst>
                  <a:ext uri="{FF2B5EF4-FFF2-40B4-BE49-F238E27FC236}">
                    <a16:creationId xmlns:a16="http://schemas.microsoft.com/office/drawing/2014/main" id="{EC842AED-7A8F-B942-8C4F-3E526614D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25">
                <a:extLst>
                  <a:ext uri="{FF2B5EF4-FFF2-40B4-BE49-F238E27FC236}">
                    <a16:creationId xmlns:a16="http://schemas.microsoft.com/office/drawing/2014/main" id="{4BB5A190-B22F-424B-8146-2C6BD2BD4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26">
                <a:extLst>
                  <a:ext uri="{FF2B5EF4-FFF2-40B4-BE49-F238E27FC236}">
                    <a16:creationId xmlns:a16="http://schemas.microsoft.com/office/drawing/2014/main" id="{3EBF86C9-07CA-484B-A45F-A88FDD26C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27">
                <a:extLst>
                  <a:ext uri="{FF2B5EF4-FFF2-40B4-BE49-F238E27FC236}">
                    <a16:creationId xmlns:a16="http://schemas.microsoft.com/office/drawing/2014/main" id="{18524932-C0C9-E147-BAC2-E6A319DDE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28">
                <a:extLst>
                  <a:ext uri="{FF2B5EF4-FFF2-40B4-BE49-F238E27FC236}">
                    <a16:creationId xmlns:a16="http://schemas.microsoft.com/office/drawing/2014/main" id="{550B1F59-58DF-5542-81B5-460DC91E7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29">
                <a:extLst>
                  <a:ext uri="{FF2B5EF4-FFF2-40B4-BE49-F238E27FC236}">
                    <a16:creationId xmlns:a16="http://schemas.microsoft.com/office/drawing/2014/main" id="{A185A149-9ADC-0440-A5C5-31354E3EF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61B136C-D041-E448-BCA8-92D64843DDDD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24" name="Freeform 430">
                  <a:extLst>
                    <a:ext uri="{FF2B5EF4-FFF2-40B4-BE49-F238E27FC236}">
                      <a16:creationId xmlns:a16="http://schemas.microsoft.com/office/drawing/2014/main" id="{41E2CD48-ACB6-5445-94FA-FAA209AB4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431">
                  <a:extLst>
                    <a:ext uri="{FF2B5EF4-FFF2-40B4-BE49-F238E27FC236}">
                      <a16:creationId xmlns:a16="http://schemas.microsoft.com/office/drawing/2014/main" id="{B2C7F873-D127-6C4A-BF6F-1A4696420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60" name="Freeform 432">
                <a:extLst>
                  <a:ext uri="{FF2B5EF4-FFF2-40B4-BE49-F238E27FC236}">
                    <a16:creationId xmlns:a16="http://schemas.microsoft.com/office/drawing/2014/main" id="{161F4D21-B99B-A946-93BB-FBAA6E246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33">
                <a:extLst>
                  <a:ext uri="{FF2B5EF4-FFF2-40B4-BE49-F238E27FC236}">
                    <a16:creationId xmlns:a16="http://schemas.microsoft.com/office/drawing/2014/main" id="{D4A55315-3AA0-3C45-A533-1C7E1C7A9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34">
                <a:extLst>
                  <a:ext uri="{FF2B5EF4-FFF2-40B4-BE49-F238E27FC236}">
                    <a16:creationId xmlns:a16="http://schemas.microsoft.com/office/drawing/2014/main" id="{E0CC3005-6109-BA4A-875F-A790EC497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35">
                <a:extLst>
                  <a:ext uri="{FF2B5EF4-FFF2-40B4-BE49-F238E27FC236}">
                    <a16:creationId xmlns:a16="http://schemas.microsoft.com/office/drawing/2014/main" id="{163E0193-287E-AA41-B437-2C58168FA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" name="Freeform 436">
                <a:extLst>
                  <a:ext uri="{FF2B5EF4-FFF2-40B4-BE49-F238E27FC236}">
                    <a16:creationId xmlns:a16="http://schemas.microsoft.com/office/drawing/2014/main" id="{E8FB26D3-0107-3E43-9402-4C89EB86E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37">
                <a:extLst>
                  <a:ext uri="{FF2B5EF4-FFF2-40B4-BE49-F238E27FC236}">
                    <a16:creationId xmlns:a16="http://schemas.microsoft.com/office/drawing/2014/main" id="{6E7F87BC-51A9-BA4B-8ECB-51D8CECEF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38">
                <a:extLst>
                  <a:ext uri="{FF2B5EF4-FFF2-40B4-BE49-F238E27FC236}">
                    <a16:creationId xmlns:a16="http://schemas.microsoft.com/office/drawing/2014/main" id="{1244C26D-3433-4341-939C-6D8999B4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39">
                <a:extLst>
                  <a:ext uri="{FF2B5EF4-FFF2-40B4-BE49-F238E27FC236}">
                    <a16:creationId xmlns:a16="http://schemas.microsoft.com/office/drawing/2014/main" id="{DB794C56-3196-4F4A-B4A2-9A44A3E49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40">
                <a:extLst>
                  <a:ext uri="{FF2B5EF4-FFF2-40B4-BE49-F238E27FC236}">
                    <a16:creationId xmlns:a16="http://schemas.microsoft.com/office/drawing/2014/main" id="{D2BD59A2-2A0A-4048-B3A2-E901C3DC2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41">
                <a:extLst>
                  <a:ext uri="{FF2B5EF4-FFF2-40B4-BE49-F238E27FC236}">
                    <a16:creationId xmlns:a16="http://schemas.microsoft.com/office/drawing/2014/main" id="{64B613B4-6B76-DC47-92C0-1DD9E176E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42">
                <a:extLst>
                  <a:ext uri="{FF2B5EF4-FFF2-40B4-BE49-F238E27FC236}">
                    <a16:creationId xmlns:a16="http://schemas.microsoft.com/office/drawing/2014/main" id="{6175649A-A0C9-7E47-B2F2-0823AC9C6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43">
                <a:extLst>
                  <a:ext uri="{FF2B5EF4-FFF2-40B4-BE49-F238E27FC236}">
                    <a16:creationId xmlns:a16="http://schemas.microsoft.com/office/drawing/2014/main" id="{0BF04B93-F556-CD47-A67C-DDE223DA3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44">
                <a:extLst>
                  <a:ext uri="{FF2B5EF4-FFF2-40B4-BE49-F238E27FC236}">
                    <a16:creationId xmlns:a16="http://schemas.microsoft.com/office/drawing/2014/main" id="{E654FB37-9F0A-A041-9820-625E9BBC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45">
                <a:extLst>
                  <a:ext uri="{FF2B5EF4-FFF2-40B4-BE49-F238E27FC236}">
                    <a16:creationId xmlns:a16="http://schemas.microsoft.com/office/drawing/2014/main" id="{804F7F05-43C1-884A-B730-203D1FA28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46">
                <a:extLst>
                  <a:ext uri="{FF2B5EF4-FFF2-40B4-BE49-F238E27FC236}">
                    <a16:creationId xmlns:a16="http://schemas.microsoft.com/office/drawing/2014/main" id="{761340D2-53C8-9646-8ADE-66A8779D6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47">
                <a:extLst>
                  <a:ext uri="{FF2B5EF4-FFF2-40B4-BE49-F238E27FC236}">
                    <a16:creationId xmlns:a16="http://schemas.microsoft.com/office/drawing/2014/main" id="{6D2A06B3-02D4-E745-859A-DB89E6819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48">
                <a:extLst>
                  <a:ext uri="{FF2B5EF4-FFF2-40B4-BE49-F238E27FC236}">
                    <a16:creationId xmlns:a16="http://schemas.microsoft.com/office/drawing/2014/main" id="{9451EC7C-E1AA-9548-874C-37222B07C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49">
                <a:extLst>
                  <a:ext uri="{FF2B5EF4-FFF2-40B4-BE49-F238E27FC236}">
                    <a16:creationId xmlns:a16="http://schemas.microsoft.com/office/drawing/2014/main" id="{D82A80AE-BCFB-C943-A71C-AB94A8083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50">
                <a:extLst>
                  <a:ext uri="{FF2B5EF4-FFF2-40B4-BE49-F238E27FC236}">
                    <a16:creationId xmlns:a16="http://schemas.microsoft.com/office/drawing/2014/main" id="{E9D3E5F8-8CF0-4C40-BE60-A900635A8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51">
                <a:extLst>
                  <a:ext uri="{FF2B5EF4-FFF2-40B4-BE49-F238E27FC236}">
                    <a16:creationId xmlns:a16="http://schemas.microsoft.com/office/drawing/2014/main" id="{0A03075C-9055-6D47-84C7-6AD0FC7AB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52">
                <a:extLst>
                  <a:ext uri="{FF2B5EF4-FFF2-40B4-BE49-F238E27FC236}">
                    <a16:creationId xmlns:a16="http://schemas.microsoft.com/office/drawing/2014/main" id="{8A6EE975-F9EC-1A40-B23E-3447B8188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53">
                <a:extLst>
                  <a:ext uri="{FF2B5EF4-FFF2-40B4-BE49-F238E27FC236}">
                    <a16:creationId xmlns:a16="http://schemas.microsoft.com/office/drawing/2014/main" id="{A6C090E2-6E5F-6247-A1B4-B9F66B00F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54">
                <a:extLst>
                  <a:ext uri="{FF2B5EF4-FFF2-40B4-BE49-F238E27FC236}">
                    <a16:creationId xmlns:a16="http://schemas.microsoft.com/office/drawing/2014/main" id="{45FF206D-D2D3-B042-9A69-977BAD802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55">
                <a:extLst>
                  <a:ext uri="{FF2B5EF4-FFF2-40B4-BE49-F238E27FC236}">
                    <a16:creationId xmlns:a16="http://schemas.microsoft.com/office/drawing/2014/main" id="{5460CE76-8911-CD4C-8648-C1E17CC12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6">
                <a:extLst>
                  <a:ext uri="{FF2B5EF4-FFF2-40B4-BE49-F238E27FC236}">
                    <a16:creationId xmlns:a16="http://schemas.microsoft.com/office/drawing/2014/main" id="{30170D7E-63F6-884D-81C3-AF28D1FC2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7">
                <a:extLst>
                  <a:ext uri="{FF2B5EF4-FFF2-40B4-BE49-F238E27FC236}">
                    <a16:creationId xmlns:a16="http://schemas.microsoft.com/office/drawing/2014/main" id="{A7EE7566-3480-414D-8438-CA77C7573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8">
                <a:extLst>
                  <a:ext uri="{FF2B5EF4-FFF2-40B4-BE49-F238E27FC236}">
                    <a16:creationId xmlns:a16="http://schemas.microsoft.com/office/drawing/2014/main" id="{FE1D2358-3D13-5743-B364-0AE7E0B14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59">
                <a:extLst>
                  <a:ext uri="{FF2B5EF4-FFF2-40B4-BE49-F238E27FC236}">
                    <a16:creationId xmlns:a16="http://schemas.microsoft.com/office/drawing/2014/main" id="{FF9FE3BC-02F9-6D49-B1F6-ECC77AB82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60">
                <a:extLst>
                  <a:ext uri="{FF2B5EF4-FFF2-40B4-BE49-F238E27FC236}">
                    <a16:creationId xmlns:a16="http://schemas.microsoft.com/office/drawing/2014/main" id="{955792EA-CCFB-BF44-AE99-92610A5EC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61">
                <a:extLst>
                  <a:ext uri="{FF2B5EF4-FFF2-40B4-BE49-F238E27FC236}">
                    <a16:creationId xmlns:a16="http://schemas.microsoft.com/office/drawing/2014/main" id="{820BE1DE-9D46-5148-8D16-E6BFD14F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62">
                <a:extLst>
                  <a:ext uri="{FF2B5EF4-FFF2-40B4-BE49-F238E27FC236}">
                    <a16:creationId xmlns:a16="http://schemas.microsoft.com/office/drawing/2014/main" id="{81FF07F2-D37C-8E44-A907-25415C73D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63">
                <a:extLst>
                  <a:ext uri="{FF2B5EF4-FFF2-40B4-BE49-F238E27FC236}">
                    <a16:creationId xmlns:a16="http://schemas.microsoft.com/office/drawing/2014/main" id="{5DBCB6CC-3A1F-FB45-BB52-45FB95A50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64">
                <a:extLst>
                  <a:ext uri="{FF2B5EF4-FFF2-40B4-BE49-F238E27FC236}">
                    <a16:creationId xmlns:a16="http://schemas.microsoft.com/office/drawing/2014/main" id="{CDF61FDC-14D1-0C42-80A7-8AB44AB79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65">
                <a:extLst>
                  <a:ext uri="{FF2B5EF4-FFF2-40B4-BE49-F238E27FC236}">
                    <a16:creationId xmlns:a16="http://schemas.microsoft.com/office/drawing/2014/main" id="{1F61EDA3-0801-4846-A3EF-C1A3C955C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6">
                <a:extLst>
                  <a:ext uri="{FF2B5EF4-FFF2-40B4-BE49-F238E27FC236}">
                    <a16:creationId xmlns:a16="http://schemas.microsoft.com/office/drawing/2014/main" id="{EEF52219-CCBB-0742-9D8F-963EF53A6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7">
                <a:extLst>
                  <a:ext uri="{FF2B5EF4-FFF2-40B4-BE49-F238E27FC236}">
                    <a16:creationId xmlns:a16="http://schemas.microsoft.com/office/drawing/2014/main" id="{4AEDA75B-11B8-8D46-BFA4-6322D4D3D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8">
                <a:extLst>
                  <a:ext uri="{FF2B5EF4-FFF2-40B4-BE49-F238E27FC236}">
                    <a16:creationId xmlns:a16="http://schemas.microsoft.com/office/drawing/2014/main" id="{B786D4DA-6E34-9C4E-8817-BC793919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69">
                <a:extLst>
                  <a:ext uri="{FF2B5EF4-FFF2-40B4-BE49-F238E27FC236}">
                    <a16:creationId xmlns:a16="http://schemas.microsoft.com/office/drawing/2014/main" id="{BA98FE37-9B0B-5445-AD81-9068CFA18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70">
                <a:extLst>
                  <a:ext uri="{FF2B5EF4-FFF2-40B4-BE49-F238E27FC236}">
                    <a16:creationId xmlns:a16="http://schemas.microsoft.com/office/drawing/2014/main" id="{F7F39C03-D64F-2940-B464-0842F44DC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71">
                <a:extLst>
                  <a:ext uri="{FF2B5EF4-FFF2-40B4-BE49-F238E27FC236}">
                    <a16:creationId xmlns:a16="http://schemas.microsoft.com/office/drawing/2014/main" id="{E44F9C3E-57C2-6244-B412-641D713C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72">
                <a:extLst>
                  <a:ext uri="{FF2B5EF4-FFF2-40B4-BE49-F238E27FC236}">
                    <a16:creationId xmlns:a16="http://schemas.microsoft.com/office/drawing/2014/main" id="{311022C8-8355-B24E-A6A5-B280F1A2E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73">
                <a:extLst>
                  <a:ext uri="{FF2B5EF4-FFF2-40B4-BE49-F238E27FC236}">
                    <a16:creationId xmlns:a16="http://schemas.microsoft.com/office/drawing/2014/main" id="{34FFEF33-CF30-C145-9545-8705DAD9D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74">
                <a:extLst>
                  <a:ext uri="{FF2B5EF4-FFF2-40B4-BE49-F238E27FC236}">
                    <a16:creationId xmlns:a16="http://schemas.microsoft.com/office/drawing/2014/main" id="{98DFE558-541C-E143-8455-C407FCBC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75">
                <a:extLst>
                  <a:ext uri="{FF2B5EF4-FFF2-40B4-BE49-F238E27FC236}">
                    <a16:creationId xmlns:a16="http://schemas.microsoft.com/office/drawing/2014/main" id="{D7A6C40F-9567-D54A-AB24-5168E8740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6">
                <a:extLst>
                  <a:ext uri="{FF2B5EF4-FFF2-40B4-BE49-F238E27FC236}">
                    <a16:creationId xmlns:a16="http://schemas.microsoft.com/office/drawing/2014/main" id="{0DA6ABAD-F93C-1746-938F-F7F1F0AE2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7">
                <a:extLst>
                  <a:ext uri="{FF2B5EF4-FFF2-40B4-BE49-F238E27FC236}">
                    <a16:creationId xmlns:a16="http://schemas.microsoft.com/office/drawing/2014/main" id="{7B0EAC42-537E-A949-A8A7-86962103C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8">
                <a:extLst>
                  <a:ext uri="{FF2B5EF4-FFF2-40B4-BE49-F238E27FC236}">
                    <a16:creationId xmlns:a16="http://schemas.microsoft.com/office/drawing/2014/main" id="{C4165FB2-55C1-324B-A051-EE60EA878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79">
                <a:extLst>
                  <a:ext uri="{FF2B5EF4-FFF2-40B4-BE49-F238E27FC236}">
                    <a16:creationId xmlns:a16="http://schemas.microsoft.com/office/drawing/2014/main" id="{E46B66D7-8238-4444-9560-6793CDF61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80">
                <a:extLst>
                  <a:ext uri="{FF2B5EF4-FFF2-40B4-BE49-F238E27FC236}">
                    <a16:creationId xmlns:a16="http://schemas.microsoft.com/office/drawing/2014/main" id="{2B9D593F-F9AB-074F-9527-7FC218795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81">
                <a:extLst>
                  <a:ext uri="{FF2B5EF4-FFF2-40B4-BE49-F238E27FC236}">
                    <a16:creationId xmlns:a16="http://schemas.microsoft.com/office/drawing/2014/main" id="{4453FBC6-E360-E047-B1D1-D61176EB4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82">
                <a:extLst>
                  <a:ext uri="{FF2B5EF4-FFF2-40B4-BE49-F238E27FC236}">
                    <a16:creationId xmlns:a16="http://schemas.microsoft.com/office/drawing/2014/main" id="{E1E58ED1-58A5-D54A-84BB-B4C30D956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83">
                <a:extLst>
                  <a:ext uri="{FF2B5EF4-FFF2-40B4-BE49-F238E27FC236}">
                    <a16:creationId xmlns:a16="http://schemas.microsoft.com/office/drawing/2014/main" id="{8E38973C-5D59-3A47-B1CE-EF028B1D5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84">
                <a:extLst>
                  <a:ext uri="{FF2B5EF4-FFF2-40B4-BE49-F238E27FC236}">
                    <a16:creationId xmlns:a16="http://schemas.microsoft.com/office/drawing/2014/main" id="{ECD0CC78-647C-364B-B588-5FF16E3C9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85">
                <a:extLst>
                  <a:ext uri="{FF2B5EF4-FFF2-40B4-BE49-F238E27FC236}">
                    <a16:creationId xmlns:a16="http://schemas.microsoft.com/office/drawing/2014/main" id="{0E475D21-71EE-D24A-9759-B0F19CE0C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6">
                <a:extLst>
                  <a:ext uri="{FF2B5EF4-FFF2-40B4-BE49-F238E27FC236}">
                    <a16:creationId xmlns:a16="http://schemas.microsoft.com/office/drawing/2014/main" id="{456979DC-9AF5-6A4D-BAAF-7D8E60906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7">
                <a:extLst>
                  <a:ext uri="{FF2B5EF4-FFF2-40B4-BE49-F238E27FC236}">
                    <a16:creationId xmlns:a16="http://schemas.microsoft.com/office/drawing/2014/main" id="{5E90A5CC-12DB-9242-89DC-6A4339F2E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8">
                <a:extLst>
                  <a:ext uri="{FF2B5EF4-FFF2-40B4-BE49-F238E27FC236}">
                    <a16:creationId xmlns:a16="http://schemas.microsoft.com/office/drawing/2014/main" id="{6ED0334D-39EE-D043-AC42-7FEEF227C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9">
                <a:extLst>
                  <a:ext uri="{FF2B5EF4-FFF2-40B4-BE49-F238E27FC236}">
                    <a16:creationId xmlns:a16="http://schemas.microsoft.com/office/drawing/2014/main" id="{151D502A-AA87-B34A-A0FD-8145F09E2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90">
                <a:extLst>
                  <a:ext uri="{FF2B5EF4-FFF2-40B4-BE49-F238E27FC236}">
                    <a16:creationId xmlns:a16="http://schemas.microsoft.com/office/drawing/2014/main" id="{E321B9B3-E2CA-1943-8847-623B04C05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91">
                <a:extLst>
                  <a:ext uri="{FF2B5EF4-FFF2-40B4-BE49-F238E27FC236}">
                    <a16:creationId xmlns:a16="http://schemas.microsoft.com/office/drawing/2014/main" id="{B79D7814-E3DF-6F44-B9C1-904EAAC7C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92">
                <a:extLst>
                  <a:ext uri="{FF2B5EF4-FFF2-40B4-BE49-F238E27FC236}">
                    <a16:creationId xmlns:a16="http://schemas.microsoft.com/office/drawing/2014/main" id="{327CF1A1-B7C6-AE49-9BF9-A5F54103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93">
                <a:extLst>
                  <a:ext uri="{FF2B5EF4-FFF2-40B4-BE49-F238E27FC236}">
                    <a16:creationId xmlns:a16="http://schemas.microsoft.com/office/drawing/2014/main" id="{845F894E-014A-1149-B58F-BAF67C0F7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94">
                <a:extLst>
                  <a:ext uri="{FF2B5EF4-FFF2-40B4-BE49-F238E27FC236}">
                    <a16:creationId xmlns:a16="http://schemas.microsoft.com/office/drawing/2014/main" id="{ED2AA164-8472-6649-A3B3-FFC6FF419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95">
                <a:extLst>
                  <a:ext uri="{FF2B5EF4-FFF2-40B4-BE49-F238E27FC236}">
                    <a16:creationId xmlns:a16="http://schemas.microsoft.com/office/drawing/2014/main" id="{E0CB8D9F-B892-D640-8DDD-BC4EF22FE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6">
                <a:extLst>
                  <a:ext uri="{FF2B5EF4-FFF2-40B4-BE49-F238E27FC236}">
                    <a16:creationId xmlns:a16="http://schemas.microsoft.com/office/drawing/2014/main" id="{5E405B3F-CD62-F846-92C0-97A1E81B5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7">
                <a:extLst>
                  <a:ext uri="{FF2B5EF4-FFF2-40B4-BE49-F238E27FC236}">
                    <a16:creationId xmlns:a16="http://schemas.microsoft.com/office/drawing/2014/main" id="{058848A1-BA57-CF44-8271-84FDF7BAF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8">
                <a:extLst>
                  <a:ext uri="{FF2B5EF4-FFF2-40B4-BE49-F238E27FC236}">
                    <a16:creationId xmlns:a16="http://schemas.microsoft.com/office/drawing/2014/main" id="{F3C6961B-1A37-CE44-8D2C-51BFFAD0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9">
                <a:extLst>
                  <a:ext uri="{FF2B5EF4-FFF2-40B4-BE49-F238E27FC236}">
                    <a16:creationId xmlns:a16="http://schemas.microsoft.com/office/drawing/2014/main" id="{4611E06A-ADFE-E648-A9AE-9AFC5660E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500">
                <a:extLst>
                  <a:ext uri="{FF2B5EF4-FFF2-40B4-BE49-F238E27FC236}">
                    <a16:creationId xmlns:a16="http://schemas.microsoft.com/office/drawing/2014/main" id="{60653FDF-4CA7-154B-9ECA-95C4CF44E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501">
                <a:extLst>
                  <a:ext uri="{FF2B5EF4-FFF2-40B4-BE49-F238E27FC236}">
                    <a16:creationId xmlns:a16="http://schemas.microsoft.com/office/drawing/2014/main" id="{72DBA055-4FCE-0640-B0C5-A36802163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502">
                <a:extLst>
                  <a:ext uri="{FF2B5EF4-FFF2-40B4-BE49-F238E27FC236}">
                    <a16:creationId xmlns:a16="http://schemas.microsoft.com/office/drawing/2014/main" id="{46ACA1E3-EB74-B34B-8135-2C837351D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503">
                <a:extLst>
                  <a:ext uri="{FF2B5EF4-FFF2-40B4-BE49-F238E27FC236}">
                    <a16:creationId xmlns:a16="http://schemas.microsoft.com/office/drawing/2014/main" id="{0C4787B2-63C1-4E49-9BF0-344D5C66D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504">
                <a:extLst>
                  <a:ext uri="{FF2B5EF4-FFF2-40B4-BE49-F238E27FC236}">
                    <a16:creationId xmlns:a16="http://schemas.microsoft.com/office/drawing/2014/main" id="{236FAF68-6C67-4248-A60A-64512721C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505">
                <a:extLst>
                  <a:ext uri="{FF2B5EF4-FFF2-40B4-BE49-F238E27FC236}">
                    <a16:creationId xmlns:a16="http://schemas.microsoft.com/office/drawing/2014/main" id="{46EE2983-4218-C84D-BD43-E81FA0BA2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6">
                <a:extLst>
                  <a:ext uri="{FF2B5EF4-FFF2-40B4-BE49-F238E27FC236}">
                    <a16:creationId xmlns:a16="http://schemas.microsoft.com/office/drawing/2014/main" id="{F96C1384-A944-EB4A-8B5B-96AB72F4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7">
                <a:extLst>
                  <a:ext uri="{FF2B5EF4-FFF2-40B4-BE49-F238E27FC236}">
                    <a16:creationId xmlns:a16="http://schemas.microsoft.com/office/drawing/2014/main" id="{24BE1315-5EB9-2E40-8983-DBD66A7A2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8">
                <a:extLst>
                  <a:ext uri="{FF2B5EF4-FFF2-40B4-BE49-F238E27FC236}">
                    <a16:creationId xmlns:a16="http://schemas.microsoft.com/office/drawing/2014/main" id="{24EA1F3C-D043-B54F-8A00-8AB18D02D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9">
                <a:extLst>
                  <a:ext uri="{FF2B5EF4-FFF2-40B4-BE49-F238E27FC236}">
                    <a16:creationId xmlns:a16="http://schemas.microsoft.com/office/drawing/2014/main" id="{08AF990F-7199-E647-ADD1-BB8940A69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10">
                <a:extLst>
                  <a:ext uri="{FF2B5EF4-FFF2-40B4-BE49-F238E27FC236}">
                    <a16:creationId xmlns:a16="http://schemas.microsoft.com/office/drawing/2014/main" id="{6910A856-978A-A444-B013-1AAEF3A2F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11">
                <a:extLst>
                  <a:ext uri="{FF2B5EF4-FFF2-40B4-BE49-F238E27FC236}">
                    <a16:creationId xmlns:a16="http://schemas.microsoft.com/office/drawing/2014/main" id="{3599FF4B-F31F-CC49-9764-C9A84A99B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12">
                <a:extLst>
                  <a:ext uri="{FF2B5EF4-FFF2-40B4-BE49-F238E27FC236}">
                    <a16:creationId xmlns:a16="http://schemas.microsoft.com/office/drawing/2014/main" id="{CF1DC7CD-DB8B-AE48-8ABF-DCF1B6C2C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13">
                <a:extLst>
                  <a:ext uri="{FF2B5EF4-FFF2-40B4-BE49-F238E27FC236}">
                    <a16:creationId xmlns:a16="http://schemas.microsoft.com/office/drawing/2014/main" id="{30E350B6-5BBF-C94B-9A95-700DB2380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14">
                <a:extLst>
                  <a:ext uri="{FF2B5EF4-FFF2-40B4-BE49-F238E27FC236}">
                    <a16:creationId xmlns:a16="http://schemas.microsoft.com/office/drawing/2014/main" id="{EE3CFBDA-8189-AB4F-9C31-5091F00C5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15">
                <a:extLst>
                  <a:ext uri="{FF2B5EF4-FFF2-40B4-BE49-F238E27FC236}">
                    <a16:creationId xmlns:a16="http://schemas.microsoft.com/office/drawing/2014/main" id="{FF70D469-6F2B-7B45-9622-7EB226D58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6">
                <a:extLst>
                  <a:ext uri="{FF2B5EF4-FFF2-40B4-BE49-F238E27FC236}">
                    <a16:creationId xmlns:a16="http://schemas.microsoft.com/office/drawing/2014/main" id="{82F237BE-615C-0244-8814-9EEBC3B0D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7">
                <a:extLst>
                  <a:ext uri="{FF2B5EF4-FFF2-40B4-BE49-F238E27FC236}">
                    <a16:creationId xmlns:a16="http://schemas.microsoft.com/office/drawing/2014/main" id="{173C19D6-AAF1-A64C-A4F0-B891D3D7C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8">
                <a:extLst>
                  <a:ext uri="{FF2B5EF4-FFF2-40B4-BE49-F238E27FC236}">
                    <a16:creationId xmlns:a16="http://schemas.microsoft.com/office/drawing/2014/main" id="{B711BF0D-53B0-6B4A-A3FA-6463B355D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9">
                <a:extLst>
                  <a:ext uri="{FF2B5EF4-FFF2-40B4-BE49-F238E27FC236}">
                    <a16:creationId xmlns:a16="http://schemas.microsoft.com/office/drawing/2014/main" id="{F3E6B60D-6E51-6245-B121-655C748A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20">
                <a:extLst>
                  <a:ext uri="{FF2B5EF4-FFF2-40B4-BE49-F238E27FC236}">
                    <a16:creationId xmlns:a16="http://schemas.microsoft.com/office/drawing/2014/main" id="{4188A1A8-3F27-FA43-BEE1-8C4C03F6C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21">
                <a:extLst>
                  <a:ext uri="{FF2B5EF4-FFF2-40B4-BE49-F238E27FC236}">
                    <a16:creationId xmlns:a16="http://schemas.microsoft.com/office/drawing/2014/main" id="{CB2BDDDD-815D-D547-888A-A6F67D679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22">
                <a:extLst>
                  <a:ext uri="{FF2B5EF4-FFF2-40B4-BE49-F238E27FC236}">
                    <a16:creationId xmlns:a16="http://schemas.microsoft.com/office/drawing/2014/main" id="{65A0EFF9-ACFA-784C-913C-B123CB848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23">
                <a:extLst>
                  <a:ext uri="{FF2B5EF4-FFF2-40B4-BE49-F238E27FC236}">
                    <a16:creationId xmlns:a16="http://schemas.microsoft.com/office/drawing/2014/main" id="{5A40108F-7329-D04B-BB7C-CB7FE371E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24">
                <a:extLst>
                  <a:ext uri="{FF2B5EF4-FFF2-40B4-BE49-F238E27FC236}">
                    <a16:creationId xmlns:a16="http://schemas.microsoft.com/office/drawing/2014/main" id="{C4C8532B-ED24-D64C-9152-F2BA34D04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25">
                <a:extLst>
                  <a:ext uri="{FF2B5EF4-FFF2-40B4-BE49-F238E27FC236}">
                    <a16:creationId xmlns:a16="http://schemas.microsoft.com/office/drawing/2014/main" id="{1240C80C-2BEE-B741-A1D0-A29B13934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6">
                <a:extLst>
                  <a:ext uri="{FF2B5EF4-FFF2-40B4-BE49-F238E27FC236}">
                    <a16:creationId xmlns:a16="http://schemas.microsoft.com/office/drawing/2014/main" id="{EA790068-4661-7C49-97D1-51C58D96A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7">
                <a:extLst>
                  <a:ext uri="{FF2B5EF4-FFF2-40B4-BE49-F238E27FC236}">
                    <a16:creationId xmlns:a16="http://schemas.microsoft.com/office/drawing/2014/main" id="{9FF75796-2E8B-054C-A459-9802F5FD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8">
                <a:extLst>
                  <a:ext uri="{FF2B5EF4-FFF2-40B4-BE49-F238E27FC236}">
                    <a16:creationId xmlns:a16="http://schemas.microsoft.com/office/drawing/2014/main" id="{C90F9839-3BD9-BF4B-AA41-E332CEFD6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9">
                <a:extLst>
                  <a:ext uri="{FF2B5EF4-FFF2-40B4-BE49-F238E27FC236}">
                    <a16:creationId xmlns:a16="http://schemas.microsoft.com/office/drawing/2014/main" id="{CAC3DB02-75D1-0C46-873F-EAE07278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30">
                <a:extLst>
                  <a:ext uri="{FF2B5EF4-FFF2-40B4-BE49-F238E27FC236}">
                    <a16:creationId xmlns:a16="http://schemas.microsoft.com/office/drawing/2014/main" id="{4213DA4D-7897-A04A-94C3-4A595FC72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31">
                <a:extLst>
                  <a:ext uri="{FF2B5EF4-FFF2-40B4-BE49-F238E27FC236}">
                    <a16:creationId xmlns:a16="http://schemas.microsoft.com/office/drawing/2014/main" id="{B192E11A-C2A0-7746-86BA-5732E1666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32">
                <a:extLst>
                  <a:ext uri="{FF2B5EF4-FFF2-40B4-BE49-F238E27FC236}">
                    <a16:creationId xmlns:a16="http://schemas.microsoft.com/office/drawing/2014/main" id="{6FAE7B4A-FD78-7A40-81ED-CC60EE269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33">
                <a:extLst>
                  <a:ext uri="{FF2B5EF4-FFF2-40B4-BE49-F238E27FC236}">
                    <a16:creationId xmlns:a16="http://schemas.microsoft.com/office/drawing/2014/main" id="{638D11B7-20C3-1A40-93C0-21164AEC4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34">
                <a:extLst>
                  <a:ext uri="{FF2B5EF4-FFF2-40B4-BE49-F238E27FC236}">
                    <a16:creationId xmlns:a16="http://schemas.microsoft.com/office/drawing/2014/main" id="{02D1F28A-EF27-BD4B-BDA1-D5CB2901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35">
                <a:extLst>
                  <a:ext uri="{FF2B5EF4-FFF2-40B4-BE49-F238E27FC236}">
                    <a16:creationId xmlns:a16="http://schemas.microsoft.com/office/drawing/2014/main" id="{BFEDE6F4-7294-8C4A-B9BF-8AF8AC0E4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6">
                <a:extLst>
                  <a:ext uri="{FF2B5EF4-FFF2-40B4-BE49-F238E27FC236}">
                    <a16:creationId xmlns:a16="http://schemas.microsoft.com/office/drawing/2014/main" id="{600BEE12-5E41-D841-9FAA-328175C26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7">
                <a:extLst>
                  <a:ext uri="{FF2B5EF4-FFF2-40B4-BE49-F238E27FC236}">
                    <a16:creationId xmlns:a16="http://schemas.microsoft.com/office/drawing/2014/main" id="{16BBE99F-1FCE-4C45-A5C3-FFE3968EA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8">
                <a:extLst>
                  <a:ext uri="{FF2B5EF4-FFF2-40B4-BE49-F238E27FC236}">
                    <a16:creationId xmlns:a16="http://schemas.microsoft.com/office/drawing/2014/main" id="{10BF18CB-3E62-344B-A38A-C2B02B7DA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9">
                <a:extLst>
                  <a:ext uri="{FF2B5EF4-FFF2-40B4-BE49-F238E27FC236}">
                    <a16:creationId xmlns:a16="http://schemas.microsoft.com/office/drawing/2014/main" id="{048215A2-BAF8-2F40-9BC9-9B0C25DAF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40">
                <a:extLst>
                  <a:ext uri="{FF2B5EF4-FFF2-40B4-BE49-F238E27FC236}">
                    <a16:creationId xmlns:a16="http://schemas.microsoft.com/office/drawing/2014/main" id="{49AE166F-3A4E-0E43-9CCE-2974F73B1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41">
                <a:extLst>
                  <a:ext uri="{FF2B5EF4-FFF2-40B4-BE49-F238E27FC236}">
                    <a16:creationId xmlns:a16="http://schemas.microsoft.com/office/drawing/2014/main" id="{3A614006-6725-7F40-ACE0-3FF202209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42">
                <a:extLst>
                  <a:ext uri="{FF2B5EF4-FFF2-40B4-BE49-F238E27FC236}">
                    <a16:creationId xmlns:a16="http://schemas.microsoft.com/office/drawing/2014/main" id="{FC92CACB-5F02-9843-9E89-31AADA805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43">
                <a:extLst>
                  <a:ext uri="{FF2B5EF4-FFF2-40B4-BE49-F238E27FC236}">
                    <a16:creationId xmlns:a16="http://schemas.microsoft.com/office/drawing/2014/main" id="{85F6F111-BE4B-3D42-B0C1-5ED0F1ECE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44">
                <a:extLst>
                  <a:ext uri="{FF2B5EF4-FFF2-40B4-BE49-F238E27FC236}">
                    <a16:creationId xmlns:a16="http://schemas.microsoft.com/office/drawing/2014/main" id="{3D144A33-CD88-904A-ACEF-E21F06618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45">
                <a:extLst>
                  <a:ext uri="{FF2B5EF4-FFF2-40B4-BE49-F238E27FC236}">
                    <a16:creationId xmlns:a16="http://schemas.microsoft.com/office/drawing/2014/main" id="{5FE3CC12-A558-AA42-ACAF-5FFCAECF5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6">
                <a:extLst>
                  <a:ext uri="{FF2B5EF4-FFF2-40B4-BE49-F238E27FC236}">
                    <a16:creationId xmlns:a16="http://schemas.microsoft.com/office/drawing/2014/main" id="{5B40B933-F947-254F-9FC9-29B517A7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7">
                <a:extLst>
                  <a:ext uri="{FF2B5EF4-FFF2-40B4-BE49-F238E27FC236}">
                    <a16:creationId xmlns:a16="http://schemas.microsoft.com/office/drawing/2014/main" id="{D8436FC9-F486-3A44-AB19-76CCAE41A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8">
                <a:extLst>
                  <a:ext uri="{FF2B5EF4-FFF2-40B4-BE49-F238E27FC236}">
                    <a16:creationId xmlns:a16="http://schemas.microsoft.com/office/drawing/2014/main" id="{A8455B84-FE63-5A4C-B598-CB465277E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9">
                <a:extLst>
                  <a:ext uri="{FF2B5EF4-FFF2-40B4-BE49-F238E27FC236}">
                    <a16:creationId xmlns:a16="http://schemas.microsoft.com/office/drawing/2014/main" id="{378378DD-E57D-4944-94F2-3D1921460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50">
                <a:extLst>
                  <a:ext uri="{FF2B5EF4-FFF2-40B4-BE49-F238E27FC236}">
                    <a16:creationId xmlns:a16="http://schemas.microsoft.com/office/drawing/2014/main" id="{3448FD48-9856-3449-B607-A035F866D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51">
                <a:extLst>
                  <a:ext uri="{FF2B5EF4-FFF2-40B4-BE49-F238E27FC236}">
                    <a16:creationId xmlns:a16="http://schemas.microsoft.com/office/drawing/2014/main" id="{FD7CF1AC-3EB9-E44D-A6DD-173E27AC0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52">
                <a:extLst>
                  <a:ext uri="{FF2B5EF4-FFF2-40B4-BE49-F238E27FC236}">
                    <a16:creationId xmlns:a16="http://schemas.microsoft.com/office/drawing/2014/main" id="{9967EAED-51F8-1240-B9FB-608618760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53">
                <a:extLst>
                  <a:ext uri="{FF2B5EF4-FFF2-40B4-BE49-F238E27FC236}">
                    <a16:creationId xmlns:a16="http://schemas.microsoft.com/office/drawing/2014/main" id="{ED667783-FA1D-9343-9383-CFA24A3DE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54">
                <a:extLst>
                  <a:ext uri="{FF2B5EF4-FFF2-40B4-BE49-F238E27FC236}">
                    <a16:creationId xmlns:a16="http://schemas.microsoft.com/office/drawing/2014/main" id="{77B09ECC-40DE-D04C-B527-F6B44531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55">
                <a:extLst>
                  <a:ext uri="{FF2B5EF4-FFF2-40B4-BE49-F238E27FC236}">
                    <a16:creationId xmlns:a16="http://schemas.microsoft.com/office/drawing/2014/main" id="{CF0ED683-93A0-EA41-A112-64BC48F50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6">
                <a:extLst>
                  <a:ext uri="{FF2B5EF4-FFF2-40B4-BE49-F238E27FC236}">
                    <a16:creationId xmlns:a16="http://schemas.microsoft.com/office/drawing/2014/main" id="{C237067C-7414-8444-B04A-BEC8B3419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7">
                <a:extLst>
                  <a:ext uri="{FF2B5EF4-FFF2-40B4-BE49-F238E27FC236}">
                    <a16:creationId xmlns:a16="http://schemas.microsoft.com/office/drawing/2014/main" id="{41C3BE0D-917D-844B-A0B5-571BB2E98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8">
                <a:extLst>
                  <a:ext uri="{FF2B5EF4-FFF2-40B4-BE49-F238E27FC236}">
                    <a16:creationId xmlns:a16="http://schemas.microsoft.com/office/drawing/2014/main" id="{55E68A4B-DC39-4040-9B98-DAE4F880F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9">
                <a:extLst>
                  <a:ext uri="{FF2B5EF4-FFF2-40B4-BE49-F238E27FC236}">
                    <a16:creationId xmlns:a16="http://schemas.microsoft.com/office/drawing/2014/main" id="{48ABB2C1-FA73-E74A-A534-DFADC0B6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60">
                <a:extLst>
                  <a:ext uri="{FF2B5EF4-FFF2-40B4-BE49-F238E27FC236}">
                    <a16:creationId xmlns:a16="http://schemas.microsoft.com/office/drawing/2014/main" id="{B4E9B187-9D7D-1543-84C4-7534CD76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61">
                <a:extLst>
                  <a:ext uri="{FF2B5EF4-FFF2-40B4-BE49-F238E27FC236}">
                    <a16:creationId xmlns:a16="http://schemas.microsoft.com/office/drawing/2014/main" id="{E7E266A0-4385-F84B-88FB-3970E4C2A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62">
                <a:extLst>
                  <a:ext uri="{FF2B5EF4-FFF2-40B4-BE49-F238E27FC236}">
                    <a16:creationId xmlns:a16="http://schemas.microsoft.com/office/drawing/2014/main" id="{A7CC8575-A46B-024B-9F9A-2CD32FFE1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63">
                <a:extLst>
                  <a:ext uri="{FF2B5EF4-FFF2-40B4-BE49-F238E27FC236}">
                    <a16:creationId xmlns:a16="http://schemas.microsoft.com/office/drawing/2014/main" id="{81BF75C5-E5E5-4848-89FF-A1BACD7ED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64">
                <a:extLst>
                  <a:ext uri="{FF2B5EF4-FFF2-40B4-BE49-F238E27FC236}">
                    <a16:creationId xmlns:a16="http://schemas.microsoft.com/office/drawing/2014/main" id="{C399EEAB-8CFE-1C44-B85E-B0CA624DA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65">
                <a:extLst>
                  <a:ext uri="{FF2B5EF4-FFF2-40B4-BE49-F238E27FC236}">
                    <a16:creationId xmlns:a16="http://schemas.microsoft.com/office/drawing/2014/main" id="{3D558966-BF60-6E47-87B8-2B09344D3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6">
                <a:extLst>
                  <a:ext uri="{FF2B5EF4-FFF2-40B4-BE49-F238E27FC236}">
                    <a16:creationId xmlns:a16="http://schemas.microsoft.com/office/drawing/2014/main" id="{D424A7BC-BE66-9846-A437-EB779858B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7">
                <a:extLst>
                  <a:ext uri="{FF2B5EF4-FFF2-40B4-BE49-F238E27FC236}">
                    <a16:creationId xmlns:a16="http://schemas.microsoft.com/office/drawing/2014/main" id="{B092B6B4-DCED-8D4C-AF4E-E3EED3A26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8">
                <a:extLst>
                  <a:ext uri="{FF2B5EF4-FFF2-40B4-BE49-F238E27FC236}">
                    <a16:creationId xmlns:a16="http://schemas.microsoft.com/office/drawing/2014/main" id="{4D144049-A726-FF4D-979A-718A1BE0A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9">
                <a:extLst>
                  <a:ext uri="{FF2B5EF4-FFF2-40B4-BE49-F238E27FC236}">
                    <a16:creationId xmlns:a16="http://schemas.microsoft.com/office/drawing/2014/main" id="{CF3AB6A4-E338-EE45-98F3-00F2496C2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70">
                <a:extLst>
                  <a:ext uri="{FF2B5EF4-FFF2-40B4-BE49-F238E27FC236}">
                    <a16:creationId xmlns:a16="http://schemas.microsoft.com/office/drawing/2014/main" id="{82F8D446-F63C-8D4B-84B7-8DFF7E2AC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71">
                <a:extLst>
                  <a:ext uri="{FF2B5EF4-FFF2-40B4-BE49-F238E27FC236}">
                    <a16:creationId xmlns:a16="http://schemas.microsoft.com/office/drawing/2014/main" id="{100192A0-3817-344E-A2B4-E6E340E85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72">
                <a:extLst>
                  <a:ext uri="{FF2B5EF4-FFF2-40B4-BE49-F238E27FC236}">
                    <a16:creationId xmlns:a16="http://schemas.microsoft.com/office/drawing/2014/main" id="{27273099-76A6-FE47-A220-672AF2E73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73">
                <a:extLst>
                  <a:ext uri="{FF2B5EF4-FFF2-40B4-BE49-F238E27FC236}">
                    <a16:creationId xmlns:a16="http://schemas.microsoft.com/office/drawing/2014/main" id="{B4AD7890-002A-6D46-BDE3-45227193C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74">
                <a:extLst>
                  <a:ext uri="{FF2B5EF4-FFF2-40B4-BE49-F238E27FC236}">
                    <a16:creationId xmlns:a16="http://schemas.microsoft.com/office/drawing/2014/main" id="{194CEEA6-7238-7240-A91A-BCFD5FBB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75">
                <a:extLst>
                  <a:ext uri="{FF2B5EF4-FFF2-40B4-BE49-F238E27FC236}">
                    <a16:creationId xmlns:a16="http://schemas.microsoft.com/office/drawing/2014/main" id="{D500EDD9-C127-084F-A127-8A470A64E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6">
                <a:extLst>
                  <a:ext uri="{FF2B5EF4-FFF2-40B4-BE49-F238E27FC236}">
                    <a16:creationId xmlns:a16="http://schemas.microsoft.com/office/drawing/2014/main" id="{98DD74E7-098D-5C4B-B5CF-2BF7A3793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7">
                <a:extLst>
                  <a:ext uri="{FF2B5EF4-FFF2-40B4-BE49-F238E27FC236}">
                    <a16:creationId xmlns:a16="http://schemas.microsoft.com/office/drawing/2014/main" id="{5DE150DE-5B0F-CE41-B25A-24448F6AA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8">
                <a:extLst>
                  <a:ext uri="{FF2B5EF4-FFF2-40B4-BE49-F238E27FC236}">
                    <a16:creationId xmlns:a16="http://schemas.microsoft.com/office/drawing/2014/main" id="{657BBBA6-0DE5-6F49-89DA-328B14E91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9">
                <a:extLst>
                  <a:ext uri="{FF2B5EF4-FFF2-40B4-BE49-F238E27FC236}">
                    <a16:creationId xmlns:a16="http://schemas.microsoft.com/office/drawing/2014/main" id="{BC748174-EF96-2F49-9654-B49DC243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80">
                <a:extLst>
                  <a:ext uri="{FF2B5EF4-FFF2-40B4-BE49-F238E27FC236}">
                    <a16:creationId xmlns:a16="http://schemas.microsoft.com/office/drawing/2014/main" id="{B9567BD1-67DD-FB47-BC87-FE9967D3B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81">
                <a:extLst>
                  <a:ext uri="{FF2B5EF4-FFF2-40B4-BE49-F238E27FC236}">
                    <a16:creationId xmlns:a16="http://schemas.microsoft.com/office/drawing/2014/main" id="{20B1678D-CF82-134D-9275-20310BDEB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82">
                <a:extLst>
                  <a:ext uri="{FF2B5EF4-FFF2-40B4-BE49-F238E27FC236}">
                    <a16:creationId xmlns:a16="http://schemas.microsoft.com/office/drawing/2014/main" id="{05B8ED0F-D084-8E45-9065-A8D6A268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83">
                <a:extLst>
                  <a:ext uri="{FF2B5EF4-FFF2-40B4-BE49-F238E27FC236}">
                    <a16:creationId xmlns:a16="http://schemas.microsoft.com/office/drawing/2014/main" id="{4354F4D3-176B-D34D-8507-3688DCE26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84">
                <a:extLst>
                  <a:ext uri="{FF2B5EF4-FFF2-40B4-BE49-F238E27FC236}">
                    <a16:creationId xmlns:a16="http://schemas.microsoft.com/office/drawing/2014/main" id="{9790F95A-5915-734D-9AFB-9C76BCAD7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85">
                <a:extLst>
                  <a:ext uri="{FF2B5EF4-FFF2-40B4-BE49-F238E27FC236}">
                    <a16:creationId xmlns:a16="http://schemas.microsoft.com/office/drawing/2014/main" id="{33A69F4C-C5F7-B348-BF1C-0CB35AA86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6">
                <a:extLst>
                  <a:ext uri="{FF2B5EF4-FFF2-40B4-BE49-F238E27FC236}">
                    <a16:creationId xmlns:a16="http://schemas.microsoft.com/office/drawing/2014/main" id="{55E47964-6174-6144-B476-56AC31404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7">
                <a:extLst>
                  <a:ext uri="{FF2B5EF4-FFF2-40B4-BE49-F238E27FC236}">
                    <a16:creationId xmlns:a16="http://schemas.microsoft.com/office/drawing/2014/main" id="{230486CE-7776-2944-99B4-3621B5A38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8">
                <a:extLst>
                  <a:ext uri="{FF2B5EF4-FFF2-40B4-BE49-F238E27FC236}">
                    <a16:creationId xmlns:a16="http://schemas.microsoft.com/office/drawing/2014/main" id="{BAAE3751-8869-A743-B5EE-959D63593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9">
                <a:extLst>
                  <a:ext uri="{FF2B5EF4-FFF2-40B4-BE49-F238E27FC236}">
                    <a16:creationId xmlns:a16="http://schemas.microsoft.com/office/drawing/2014/main" id="{8FC1E7A6-B898-C347-8273-B69F9DBB0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90">
                <a:extLst>
                  <a:ext uri="{FF2B5EF4-FFF2-40B4-BE49-F238E27FC236}">
                    <a16:creationId xmlns:a16="http://schemas.microsoft.com/office/drawing/2014/main" id="{50794029-FF08-234D-9C58-97F78CAA3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91">
                <a:extLst>
                  <a:ext uri="{FF2B5EF4-FFF2-40B4-BE49-F238E27FC236}">
                    <a16:creationId xmlns:a16="http://schemas.microsoft.com/office/drawing/2014/main" id="{D8DF2E7F-E571-5E43-A171-894191FA9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92">
                <a:extLst>
                  <a:ext uri="{FF2B5EF4-FFF2-40B4-BE49-F238E27FC236}">
                    <a16:creationId xmlns:a16="http://schemas.microsoft.com/office/drawing/2014/main" id="{F822549A-263C-6544-BBC2-252426ABD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93">
                <a:extLst>
                  <a:ext uri="{FF2B5EF4-FFF2-40B4-BE49-F238E27FC236}">
                    <a16:creationId xmlns:a16="http://schemas.microsoft.com/office/drawing/2014/main" id="{2C37F356-E266-7043-A6C2-7BEC9E46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94">
                <a:extLst>
                  <a:ext uri="{FF2B5EF4-FFF2-40B4-BE49-F238E27FC236}">
                    <a16:creationId xmlns:a16="http://schemas.microsoft.com/office/drawing/2014/main" id="{EB9E67A0-B553-AA4F-8810-A1638291D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95">
                <a:extLst>
                  <a:ext uri="{FF2B5EF4-FFF2-40B4-BE49-F238E27FC236}">
                    <a16:creationId xmlns:a16="http://schemas.microsoft.com/office/drawing/2014/main" id="{2EE05A28-6F41-B043-A070-DCC27356E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6">
                <a:extLst>
                  <a:ext uri="{FF2B5EF4-FFF2-40B4-BE49-F238E27FC236}">
                    <a16:creationId xmlns:a16="http://schemas.microsoft.com/office/drawing/2014/main" id="{9EEFBF9D-86F9-844F-AF36-7D31E6104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7">
                <a:extLst>
                  <a:ext uri="{FF2B5EF4-FFF2-40B4-BE49-F238E27FC236}">
                    <a16:creationId xmlns:a16="http://schemas.microsoft.com/office/drawing/2014/main" id="{9BBAC6C9-0BE9-A44D-826A-A937A2791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8">
                <a:extLst>
                  <a:ext uri="{FF2B5EF4-FFF2-40B4-BE49-F238E27FC236}">
                    <a16:creationId xmlns:a16="http://schemas.microsoft.com/office/drawing/2014/main" id="{600748CA-02C3-794F-A560-341F5325E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9">
                <a:extLst>
                  <a:ext uri="{FF2B5EF4-FFF2-40B4-BE49-F238E27FC236}">
                    <a16:creationId xmlns:a16="http://schemas.microsoft.com/office/drawing/2014/main" id="{40690982-0F1C-3345-A93A-36D1D799A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600">
                <a:extLst>
                  <a:ext uri="{FF2B5EF4-FFF2-40B4-BE49-F238E27FC236}">
                    <a16:creationId xmlns:a16="http://schemas.microsoft.com/office/drawing/2014/main" id="{14F9D926-8FF8-284E-9779-3056922EA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601">
                <a:extLst>
                  <a:ext uri="{FF2B5EF4-FFF2-40B4-BE49-F238E27FC236}">
                    <a16:creationId xmlns:a16="http://schemas.microsoft.com/office/drawing/2014/main" id="{89040B51-7FA5-CB4D-86E2-56CD5F3A5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602">
                <a:extLst>
                  <a:ext uri="{FF2B5EF4-FFF2-40B4-BE49-F238E27FC236}">
                    <a16:creationId xmlns:a16="http://schemas.microsoft.com/office/drawing/2014/main" id="{EB1CDDFC-8874-E046-937B-17F6DE0F6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604">
                <a:extLst>
                  <a:ext uri="{FF2B5EF4-FFF2-40B4-BE49-F238E27FC236}">
                    <a16:creationId xmlns:a16="http://schemas.microsoft.com/office/drawing/2014/main" id="{0F51D27C-605F-4D4C-B55F-8AFBF12D2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605">
                <a:extLst>
                  <a:ext uri="{FF2B5EF4-FFF2-40B4-BE49-F238E27FC236}">
                    <a16:creationId xmlns:a16="http://schemas.microsoft.com/office/drawing/2014/main" id="{213904C4-3A0B-7F47-A3EC-BE2A3AECE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606">
                <a:extLst>
                  <a:ext uri="{FF2B5EF4-FFF2-40B4-BE49-F238E27FC236}">
                    <a16:creationId xmlns:a16="http://schemas.microsoft.com/office/drawing/2014/main" id="{6C49355D-32D9-104A-A4CF-773FFE023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7">
                <a:extLst>
                  <a:ext uri="{FF2B5EF4-FFF2-40B4-BE49-F238E27FC236}">
                    <a16:creationId xmlns:a16="http://schemas.microsoft.com/office/drawing/2014/main" id="{35708B94-B373-5E40-89B4-46FB72B98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8">
                <a:extLst>
                  <a:ext uri="{FF2B5EF4-FFF2-40B4-BE49-F238E27FC236}">
                    <a16:creationId xmlns:a16="http://schemas.microsoft.com/office/drawing/2014/main" id="{79D9FCC9-A2CD-ED46-8628-6F4283589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9">
                <a:extLst>
                  <a:ext uri="{FF2B5EF4-FFF2-40B4-BE49-F238E27FC236}">
                    <a16:creationId xmlns:a16="http://schemas.microsoft.com/office/drawing/2014/main" id="{D518DA71-EBD2-E546-A4A1-27D74AD3F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10">
                <a:extLst>
                  <a:ext uri="{FF2B5EF4-FFF2-40B4-BE49-F238E27FC236}">
                    <a16:creationId xmlns:a16="http://schemas.microsoft.com/office/drawing/2014/main" id="{7649D626-8A5A-6641-B100-2AE360872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11">
                <a:extLst>
                  <a:ext uri="{FF2B5EF4-FFF2-40B4-BE49-F238E27FC236}">
                    <a16:creationId xmlns:a16="http://schemas.microsoft.com/office/drawing/2014/main" id="{8C23D28B-C2D8-164D-9BD5-42679F119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12">
                <a:extLst>
                  <a:ext uri="{FF2B5EF4-FFF2-40B4-BE49-F238E27FC236}">
                    <a16:creationId xmlns:a16="http://schemas.microsoft.com/office/drawing/2014/main" id="{A389DF84-A9AC-BC46-8E60-854DC46A0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Rectangle 613">
                <a:extLst>
                  <a:ext uri="{FF2B5EF4-FFF2-40B4-BE49-F238E27FC236}">
                    <a16:creationId xmlns:a16="http://schemas.microsoft.com/office/drawing/2014/main" id="{C93A2E03-1321-E14C-8043-A0A18E062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14">
                <a:extLst>
                  <a:ext uri="{FF2B5EF4-FFF2-40B4-BE49-F238E27FC236}">
                    <a16:creationId xmlns:a16="http://schemas.microsoft.com/office/drawing/2014/main" id="{A3BE7E50-9C41-EE4B-A183-1D08703FD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15">
                <a:extLst>
                  <a:ext uri="{FF2B5EF4-FFF2-40B4-BE49-F238E27FC236}">
                    <a16:creationId xmlns:a16="http://schemas.microsoft.com/office/drawing/2014/main" id="{1134EC2E-7C85-1D4A-9615-7BA74C52F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6">
                <a:extLst>
                  <a:ext uri="{FF2B5EF4-FFF2-40B4-BE49-F238E27FC236}">
                    <a16:creationId xmlns:a16="http://schemas.microsoft.com/office/drawing/2014/main" id="{C44EDD94-ED75-B84D-B168-04A5B55ED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7">
                <a:extLst>
                  <a:ext uri="{FF2B5EF4-FFF2-40B4-BE49-F238E27FC236}">
                    <a16:creationId xmlns:a16="http://schemas.microsoft.com/office/drawing/2014/main" id="{570E131C-E54D-0A49-B730-2295D7C6E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8">
                <a:extLst>
                  <a:ext uri="{FF2B5EF4-FFF2-40B4-BE49-F238E27FC236}">
                    <a16:creationId xmlns:a16="http://schemas.microsoft.com/office/drawing/2014/main" id="{86F62990-8A81-864F-8124-DEF773EB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619">
                <a:extLst>
                  <a:ext uri="{FF2B5EF4-FFF2-40B4-BE49-F238E27FC236}">
                    <a16:creationId xmlns:a16="http://schemas.microsoft.com/office/drawing/2014/main" id="{24CEDA12-1FE5-CA4D-B772-FCFB33019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20">
                <a:extLst>
                  <a:ext uri="{FF2B5EF4-FFF2-40B4-BE49-F238E27FC236}">
                    <a16:creationId xmlns:a16="http://schemas.microsoft.com/office/drawing/2014/main" id="{90A4790E-C72F-B540-AE61-C58787793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21">
                <a:extLst>
                  <a:ext uri="{FF2B5EF4-FFF2-40B4-BE49-F238E27FC236}">
                    <a16:creationId xmlns:a16="http://schemas.microsoft.com/office/drawing/2014/main" id="{37A437DA-B6FA-8A47-B345-0274A5C99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22">
                <a:extLst>
                  <a:ext uri="{FF2B5EF4-FFF2-40B4-BE49-F238E27FC236}">
                    <a16:creationId xmlns:a16="http://schemas.microsoft.com/office/drawing/2014/main" id="{D6FF1CC4-682F-CD42-8F0A-522BCC273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23">
                <a:extLst>
                  <a:ext uri="{FF2B5EF4-FFF2-40B4-BE49-F238E27FC236}">
                    <a16:creationId xmlns:a16="http://schemas.microsoft.com/office/drawing/2014/main" id="{687C2CA0-3BEB-6D40-82C2-B4FD06C6E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24">
                <a:extLst>
                  <a:ext uri="{FF2B5EF4-FFF2-40B4-BE49-F238E27FC236}">
                    <a16:creationId xmlns:a16="http://schemas.microsoft.com/office/drawing/2014/main" id="{F8CE9E3C-4B30-4548-ACC2-D9544B7A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25">
                <a:extLst>
                  <a:ext uri="{FF2B5EF4-FFF2-40B4-BE49-F238E27FC236}">
                    <a16:creationId xmlns:a16="http://schemas.microsoft.com/office/drawing/2014/main" id="{9E34FC9B-7481-C340-990A-5976C5DBA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6">
                <a:extLst>
                  <a:ext uri="{FF2B5EF4-FFF2-40B4-BE49-F238E27FC236}">
                    <a16:creationId xmlns:a16="http://schemas.microsoft.com/office/drawing/2014/main" id="{EE995640-EBD1-1F42-BBE8-BAE6D4F36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7">
                <a:extLst>
                  <a:ext uri="{FF2B5EF4-FFF2-40B4-BE49-F238E27FC236}">
                    <a16:creationId xmlns:a16="http://schemas.microsoft.com/office/drawing/2014/main" id="{41189122-20A4-084F-B711-218DD74D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8">
                <a:extLst>
                  <a:ext uri="{FF2B5EF4-FFF2-40B4-BE49-F238E27FC236}">
                    <a16:creationId xmlns:a16="http://schemas.microsoft.com/office/drawing/2014/main" id="{02C419F9-9897-D546-A13B-CC91DA0E27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9">
                <a:extLst>
                  <a:ext uri="{FF2B5EF4-FFF2-40B4-BE49-F238E27FC236}">
                    <a16:creationId xmlns:a16="http://schemas.microsoft.com/office/drawing/2014/main" id="{80F40504-4C19-EA4D-AD10-0EC433495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30">
                <a:extLst>
                  <a:ext uri="{FF2B5EF4-FFF2-40B4-BE49-F238E27FC236}">
                    <a16:creationId xmlns:a16="http://schemas.microsoft.com/office/drawing/2014/main" id="{AB7C5572-91B0-8F48-B206-4820D967B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31">
                <a:extLst>
                  <a:ext uri="{FF2B5EF4-FFF2-40B4-BE49-F238E27FC236}">
                    <a16:creationId xmlns:a16="http://schemas.microsoft.com/office/drawing/2014/main" id="{64183E05-948A-FB48-9D16-B4FE194D2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32">
                <a:extLst>
                  <a:ext uri="{FF2B5EF4-FFF2-40B4-BE49-F238E27FC236}">
                    <a16:creationId xmlns:a16="http://schemas.microsoft.com/office/drawing/2014/main" id="{CBD229C0-6F96-5147-B17A-71FBF13D5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33">
                <a:extLst>
                  <a:ext uri="{FF2B5EF4-FFF2-40B4-BE49-F238E27FC236}">
                    <a16:creationId xmlns:a16="http://schemas.microsoft.com/office/drawing/2014/main" id="{E0678ECB-C57C-8141-8457-834B988F9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34">
                <a:extLst>
                  <a:ext uri="{FF2B5EF4-FFF2-40B4-BE49-F238E27FC236}">
                    <a16:creationId xmlns:a16="http://schemas.microsoft.com/office/drawing/2014/main" id="{DE191716-6ADE-814B-BD9C-6C130E153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35">
                <a:extLst>
                  <a:ext uri="{FF2B5EF4-FFF2-40B4-BE49-F238E27FC236}">
                    <a16:creationId xmlns:a16="http://schemas.microsoft.com/office/drawing/2014/main" id="{1425791B-3783-D946-972A-1A550FA8C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6">
                <a:extLst>
                  <a:ext uri="{FF2B5EF4-FFF2-40B4-BE49-F238E27FC236}">
                    <a16:creationId xmlns:a16="http://schemas.microsoft.com/office/drawing/2014/main" id="{3EC581BD-7D75-9A47-BB14-57BBF913F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7">
                <a:extLst>
                  <a:ext uri="{FF2B5EF4-FFF2-40B4-BE49-F238E27FC236}">
                    <a16:creationId xmlns:a16="http://schemas.microsoft.com/office/drawing/2014/main" id="{90418250-12EB-874C-9290-6ABFFF615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8">
                <a:extLst>
                  <a:ext uri="{FF2B5EF4-FFF2-40B4-BE49-F238E27FC236}">
                    <a16:creationId xmlns:a16="http://schemas.microsoft.com/office/drawing/2014/main" id="{D9741A9D-57D7-BF43-B516-6B63AB2BF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9">
                <a:extLst>
                  <a:ext uri="{FF2B5EF4-FFF2-40B4-BE49-F238E27FC236}">
                    <a16:creationId xmlns:a16="http://schemas.microsoft.com/office/drawing/2014/main" id="{404FC867-584F-7142-9FAE-C92B43016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40">
                <a:extLst>
                  <a:ext uri="{FF2B5EF4-FFF2-40B4-BE49-F238E27FC236}">
                    <a16:creationId xmlns:a16="http://schemas.microsoft.com/office/drawing/2014/main" id="{DE966190-8180-0D45-92A7-6C4B3FD22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41">
                <a:extLst>
                  <a:ext uri="{FF2B5EF4-FFF2-40B4-BE49-F238E27FC236}">
                    <a16:creationId xmlns:a16="http://schemas.microsoft.com/office/drawing/2014/main" id="{90867729-FB59-1D4B-80ED-E6316287C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42">
                <a:extLst>
                  <a:ext uri="{FF2B5EF4-FFF2-40B4-BE49-F238E27FC236}">
                    <a16:creationId xmlns:a16="http://schemas.microsoft.com/office/drawing/2014/main" id="{86FC13EB-4F52-5640-8FAF-34B17C90A3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43">
                <a:extLst>
                  <a:ext uri="{FF2B5EF4-FFF2-40B4-BE49-F238E27FC236}">
                    <a16:creationId xmlns:a16="http://schemas.microsoft.com/office/drawing/2014/main" id="{EF34E12C-7962-A745-89E2-E32FCD06D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44">
                <a:extLst>
                  <a:ext uri="{FF2B5EF4-FFF2-40B4-BE49-F238E27FC236}">
                    <a16:creationId xmlns:a16="http://schemas.microsoft.com/office/drawing/2014/main" id="{0A13D2F5-5DE4-B140-9454-7FAC25C74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45">
                <a:extLst>
                  <a:ext uri="{FF2B5EF4-FFF2-40B4-BE49-F238E27FC236}">
                    <a16:creationId xmlns:a16="http://schemas.microsoft.com/office/drawing/2014/main" id="{DC26DB74-565D-0E4C-8F16-17B232306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6">
                <a:extLst>
                  <a:ext uri="{FF2B5EF4-FFF2-40B4-BE49-F238E27FC236}">
                    <a16:creationId xmlns:a16="http://schemas.microsoft.com/office/drawing/2014/main" id="{AAF45720-C911-4A47-932A-E873D98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7">
                <a:extLst>
                  <a:ext uri="{FF2B5EF4-FFF2-40B4-BE49-F238E27FC236}">
                    <a16:creationId xmlns:a16="http://schemas.microsoft.com/office/drawing/2014/main" id="{54EA200F-B3BD-114B-BFAA-3B8181477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8">
                <a:extLst>
                  <a:ext uri="{FF2B5EF4-FFF2-40B4-BE49-F238E27FC236}">
                    <a16:creationId xmlns:a16="http://schemas.microsoft.com/office/drawing/2014/main" id="{B4D61104-5A9C-7B47-AFED-18BFB4343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9">
                <a:extLst>
                  <a:ext uri="{FF2B5EF4-FFF2-40B4-BE49-F238E27FC236}">
                    <a16:creationId xmlns:a16="http://schemas.microsoft.com/office/drawing/2014/main" id="{5EA73F82-D0DB-8948-AF0C-9681C7AAD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50">
                <a:extLst>
                  <a:ext uri="{FF2B5EF4-FFF2-40B4-BE49-F238E27FC236}">
                    <a16:creationId xmlns:a16="http://schemas.microsoft.com/office/drawing/2014/main" id="{46671093-3738-C945-ACB1-4AC0AEC40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51">
                <a:extLst>
                  <a:ext uri="{FF2B5EF4-FFF2-40B4-BE49-F238E27FC236}">
                    <a16:creationId xmlns:a16="http://schemas.microsoft.com/office/drawing/2014/main" id="{BE1838CB-F6E6-B14B-A218-5382F0591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52">
                <a:extLst>
                  <a:ext uri="{FF2B5EF4-FFF2-40B4-BE49-F238E27FC236}">
                    <a16:creationId xmlns:a16="http://schemas.microsoft.com/office/drawing/2014/main" id="{75CD03B0-B412-144F-9689-2DC8D3D0D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53">
                <a:extLst>
                  <a:ext uri="{FF2B5EF4-FFF2-40B4-BE49-F238E27FC236}">
                    <a16:creationId xmlns:a16="http://schemas.microsoft.com/office/drawing/2014/main" id="{54992B07-FE8E-5444-B65F-83D055A3E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54">
                <a:extLst>
                  <a:ext uri="{FF2B5EF4-FFF2-40B4-BE49-F238E27FC236}">
                    <a16:creationId xmlns:a16="http://schemas.microsoft.com/office/drawing/2014/main" id="{17D08DC9-C7CA-894C-AF84-4F51EF6FD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55">
                <a:extLst>
                  <a:ext uri="{FF2B5EF4-FFF2-40B4-BE49-F238E27FC236}">
                    <a16:creationId xmlns:a16="http://schemas.microsoft.com/office/drawing/2014/main" id="{76D211E7-D8E7-0C41-AFC8-1197C879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6">
                <a:extLst>
                  <a:ext uri="{FF2B5EF4-FFF2-40B4-BE49-F238E27FC236}">
                    <a16:creationId xmlns:a16="http://schemas.microsoft.com/office/drawing/2014/main" id="{6D807DCF-ABC9-A546-BED4-183C024F3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7">
                <a:extLst>
                  <a:ext uri="{FF2B5EF4-FFF2-40B4-BE49-F238E27FC236}">
                    <a16:creationId xmlns:a16="http://schemas.microsoft.com/office/drawing/2014/main" id="{4D191785-BDAA-3144-9E99-7BC93CC3D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8">
                <a:extLst>
                  <a:ext uri="{FF2B5EF4-FFF2-40B4-BE49-F238E27FC236}">
                    <a16:creationId xmlns:a16="http://schemas.microsoft.com/office/drawing/2014/main" id="{7D8D12A3-3A29-EF48-AC3B-5346B6FEE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9">
                <a:extLst>
                  <a:ext uri="{FF2B5EF4-FFF2-40B4-BE49-F238E27FC236}">
                    <a16:creationId xmlns:a16="http://schemas.microsoft.com/office/drawing/2014/main" id="{AA606B2C-7744-C34A-A003-8187ED3AA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60">
                <a:extLst>
                  <a:ext uri="{FF2B5EF4-FFF2-40B4-BE49-F238E27FC236}">
                    <a16:creationId xmlns:a16="http://schemas.microsoft.com/office/drawing/2014/main" id="{0DDCCC94-EC8C-EB43-8166-0E6C09650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61">
                <a:extLst>
                  <a:ext uri="{FF2B5EF4-FFF2-40B4-BE49-F238E27FC236}">
                    <a16:creationId xmlns:a16="http://schemas.microsoft.com/office/drawing/2014/main" id="{C31146AC-8E5E-BD44-B587-B6E66F22A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62">
                <a:extLst>
                  <a:ext uri="{FF2B5EF4-FFF2-40B4-BE49-F238E27FC236}">
                    <a16:creationId xmlns:a16="http://schemas.microsoft.com/office/drawing/2014/main" id="{13009BA5-ED02-2C44-8F4D-38FED64E2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63">
                <a:extLst>
                  <a:ext uri="{FF2B5EF4-FFF2-40B4-BE49-F238E27FC236}">
                    <a16:creationId xmlns:a16="http://schemas.microsoft.com/office/drawing/2014/main" id="{12366089-240B-A84F-BADA-7CC4F727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64">
                <a:extLst>
                  <a:ext uri="{FF2B5EF4-FFF2-40B4-BE49-F238E27FC236}">
                    <a16:creationId xmlns:a16="http://schemas.microsoft.com/office/drawing/2014/main" id="{1C6EDDBC-3A03-2E4F-87C7-0B059A965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65">
                <a:extLst>
                  <a:ext uri="{FF2B5EF4-FFF2-40B4-BE49-F238E27FC236}">
                    <a16:creationId xmlns:a16="http://schemas.microsoft.com/office/drawing/2014/main" id="{2C99D671-390E-ED4A-979E-3059BE943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6">
                <a:extLst>
                  <a:ext uri="{FF2B5EF4-FFF2-40B4-BE49-F238E27FC236}">
                    <a16:creationId xmlns:a16="http://schemas.microsoft.com/office/drawing/2014/main" id="{E3B8EDB8-15A8-1548-8B02-4D38AF906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7">
                <a:extLst>
                  <a:ext uri="{FF2B5EF4-FFF2-40B4-BE49-F238E27FC236}">
                    <a16:creationId xmlns:a16="http://schemas.microsoft.com/office/drawing/2014/main" id="{58E6C4CA-6E26-F64C-94AE-CB08EC685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8">
                <a:extLst>
                  <a:ext uri="{FF2B5EF4-FFF2-40B4-BE49-F238E27FC236}">
                    <a16:creationId xmlns:a16="http://schemas.microsoft.com/office/drawing/2014/main" id="{34790F44-8D7D-CC47-802A-86308DB73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9">
                <a:extLst>
                  <a:ext uri="{FF2B5EF4-FFF2-40B4-BE49-F238E27FC236}">
                    <a16:creationId xmlns:a16="http://schemas.microsoft.com/office/drawing/2014/main" id="{5723D5C2-1639-5745-9B1A-4730FBA51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70">
                <a:extLst>
                  <a:ext uri="{FF2B5EF4-FFF2-40B4-BE49-F238E27FC236}">
                    <a16:creationId xmlns:a16="http://schemas.microsoft.com/office/drawing/2014/main" id="{D6382493-5BF4-1C45-9763-028B5F675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71">
                <a:extLst>
                  <a:ext uri="{FF2B5EF4-FFF2-40B4-BE49-F238E27FC236}">
                    <a16:creationId xmlns:a16="http://schemas.microsoft.com/office/drawing/2014/main" id="{452989B1-32C4-1D49-A2B6-E5FDCB2BF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72">
                <a:extLst>
                  <a:ext uri="{FF2B5EF4-FFF2-40B4-BE49-F238E27FC236}">
                    <a16:creationId xmlns:a16="http://schemas.microsoft.com/office/drawing/2014/main" id="{3FB864DC-126A-2346-AE32-896647B0C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73">
                <a:extLst>
                  <a:ext uri="{FF2B5EF4-FFF2-40B4-BE49-F238E27FC236}">
                    <a16:creationId xmlns:a16="http://schemas.microsoft.com/office/drawing/2014/main" id="{2DE5BCF5-84C9-4747-9016-77E8253E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74">
                <a:extLst>
                  <a:ext uri="{FF2B5EF4-FFF2-40B4-BE49-F238E27FC236}">
                    <a16:creationId xmlns:a16="http://schemas.microsoft.com/office/drawing/2014/main" id="{E6970668-3893-0A44-A7E5-F7B430201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75">
                <a:extLst>
                  <a:ext uri="{FF2B5EF4-FFF2-40B4-BE49-F238E27FC236}">
                    <a16:creationId xmlns:a16="http://schemas.microsoft.com/office/drawing/2014/main" id="{B2B532B0-F434-8246-AB56-3C963B1B3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6">
                <a:extLst>
                  <a:ext uri="{FF2B5EF4-FFF2-40B4-BE49-F238E27FC236}">
                    <a16:creationId xmlns:a16="http://schemas.microsoft.com/office/drawing/2014/main" id="{B135E85B-4B0E-3546-A376-19DDFD4B2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7">
                <a:extLst>
                  <a:ext uri="{FF2B5EF4-FFF2-40B4-BE49-F238E27FC236}">
                    <a16:creationId xmlns:a16="http://schemas.microsoft.com/office/drawing/2014/main" id="{3E99A5B7-A036-D04E-BEFB-DBD4088CD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8">
                <a:extLst>
                  <a:ext uri="{FF2B5EF4-FFF2-40B4-BE49-F238E27FC236}">
                    <a16:creationId xmlns:a16="http://schemas.microsoft.com/office/drawing/2014/main" id="{68E3D468-14A2-DC40-8F90-5BD751B5F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9">
                <a:extLst>
                  <a:ext uri="{FF2B5EF4-FFF2-40B4-BE49-F238E27FC236}">
                    <a16:creationId xmlns:a16="http://schemas.microsoft.com/office/drawing/2014/main" id="{D520BD59-6013-6B4E-83AA-A70A1CE25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80">
                <a:extLst>
                  <a:ext uri="{FF2B5EF4-FFF2-40B4-BE49-F238E27FC236}">
                    <a16:creationId xmlns:a16="http://schemas.microsoft.com/office/drawing/2014/main" id="{F028B897-611C-B44C-93AF-1D68697CB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81">
                <a:extLst>
                  <a:ext uri="{FF2B5EF4-FFF2-40B4-BE49-F238E27FC236}">
                    <a16:creationId xmlns:a16="http://schemas.microsoft.com/office/drawing/2014/main" id="{74D00618-D01A-6D44-AEB2-C8FD70115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82">
                <a:extLst>
                  <a:ext uri="{FF2B5EF4-FFF2-40B4-BE49-F238E27FC236}">
                    <a16:creationId xmlns:a16="http://schemas.microsoft.com/office/drawing/2014/main" id="{53935B2F-1B82-C641-B330-5621C2B12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83">
                <a:extLst>
                  <a:ext uri="{FF2B5EF4-FFF2-40B4-BE49-F238E27FC236}">
                    <a16:creationId xmlns:a16="http://schemas.microsoft.com/office/drawing/2014/main" id="{48C98B9C-790E-5749-B789-81F51A722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84">
                <a:extLst>
                  <a:ext uri="{FF2B5EF4-FFF2-40B4-BE49-F238E27FC236}">
                    <a16:creationId xmlns:a16="http://schemas.microsoft.com/office/drawing/2014/main" id="{138D0FDD-4456-E143-ABEE-BD9D6C1BF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85">
                <a:extLst>
                  <a:ext uri="{FF2B5EF4-FFF2-40B4-BE49-F238E27FC236}">
                    <a16:creationId xmlns:a16="http://schemas.microsoft.com/office/drawing/2014/main" id="{DE2B8A2D-D816-6E47-983A-91E4489AE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6">
                <a:extLst>
                  <a:ext uri="{FF2B5EF4-FFF2-40B4-BE49-F238E27FC236}">
                    <a16:creationId xmlns:a16="http://schemas.microsoft.com/office/drawing/2014/main" id="{96F7100E-4D86-8E4F-A6C3-81DD02B6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7">
                <a:extLst>
                  <a:ext uri="{FF2B5EF4-FFF2-40B4-BE49-F238E27FC236}">
                    <a16:creationId xmlns:a16="http://schemas.microsoft.com/office/drawing/2014/main" id="{9834FD2D-AA0C-6943-B5E2-88A73D830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8">
                <a:extLst>
                  <a:ext uri="{FF2B5EF4-FFF2-40B4-BE49-F238E27FC236}">
                    <a16:creationId xmlns:a16="http://schemas.microsoft.com/office/drawing/2014/main" id="{0F71DDAA-FFBB-DC49-BA56-82C207C80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9">
                <a:extLst>
                  <a:ext uri="{FF2B5EF4-FFF2-40B4-BE49-F238E27FC236}">
                    <a16:creationId xmlns:a16="http://schemas.microsoft.com/office/drawing/2014/main" id="{A3173D4D-9129-9944-8C43-463D3D85D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90">
                <a:extLst>
                  <a:ext uri="{FF2B5EF4-FFF2-40B4-BE49-F238E27FC236}">
                    <a16:creationId xmlns:a16="http://schemas.microsoft.com/office/drawing/2014/main" id="{A0D33140-BA4D-9441-8C22-5578D83E3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91">
                <a:extLst>
                  <a:ext uri="{FF2B5EF4-FFF2-40B4-BE49-F238E27FC236}">
                    <a16:creationId xmlns:a16="http://schemas.microsoft.com/office/drawing/2014/main" id="{09B8F033-3953-E441-8786-1554E4F52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92">
                <a:extLst>
                  <a:ext uri="{FF2B5EF4-FFF2-40B4-BE49-F238E27FC236}">
                    <a16:creationId xmlns:a16="http://schemas.microsoft.com/office/drawing/2014/main" id="{B5855859-3F7A-3A40-B0B7-CB17A50F5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93">
                <a:extLst>
                  <a:ext uri="{FF2B5EF4-FFF2-40B4-BE49-F238E27FC236}">
                    <a16:creationId xmlns:a16="http://schemas.microsoft.com/office/drawing/2014/main" id="{C7A57645-9B6C-684C-A2F3-4A05BAFE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94">
                <a:extLst>
                  <a:ext uri="{FF2B5EF4-FFF2-40B4-BE49-F238E27FC236}">
                    <a16:creationId xmlns:a16="http://schemas.microsoft.com/office/drawing/2014/main" id="{CDDDA215-3B99-A549-A998-85E1DC7F3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95">
                <a:extLst>
                  <a:ext uri="{FF2B5EF4-FFF2-40B4-BE49-F238E27FC236}">
                    <a16:creationId xmlns:a16="http://schemas.microsoft.com/office/drawing/2014/main" id="{90A62523-5615-F949-8E73-2B052A827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6">
                <a:extLst>
                  <a:ext uri="{FF2B5EF4-FFF2-40B4-BE49-F238E27FC236}">
                    <a16:creationId xmlns:a16="http://schemas.microsoft.com/office/drawing/2014/main" id="{379EED6E-2479-B147-9408-B44980BCC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7">
                <a:extLst>
                  <a:ext uri="{FF2B5EF4-FFF2-40B4-BE49-F238E27FC236}">
                    <a16:creationId xmlns:a16="http://schemas.microsoft.com/office/drawing/2014/main" id="{0015528C-0DED-5E4E-B499-6655100A2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8">
                <a:extLst>
                  <a:ext uri="{FF2B5EF4-FFF2-40B4-BE49-F238E27FC236}">
                    <a16:creationId xmlns:a16="http://schemas.microsoft.com/office/drawing/2014/main" id="{D77952E4-B668-F24A-A305-9494949D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9">
                <a:extLst>
                  <a:ext uri="{FF2B5EF4-FFF2-40B4-BE49-F238E27FC236}">
                    <a16:creationId xmlns:a16="http://schemas.microsoft.com/office/drawing/2014/main" id="{4D15536D-4488-2A4E-8F4B-7AB9E988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700">
                <a:extLst>
                  <a:ext uri="{FF2B5EF4-FFF2-40B4-BE49-F238E27FC236}">
                    <a16:creationId xmlns:a16="http://schemas.microsoft.com/office/drawing/2014/main" id="{4C54D194-91F5-9D44-B21C-02C4163077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701">
                <a:extLst>
                  <a:ext uri="{FF2B5EF4-FFF2-40B4-BE49-F238E27FC236}">
                    <a16:creationId xmlns:a16="http://schemas.microsoft.com/office/drawing/2014/main" id="{ED01DB03-AAEC-8D49-898A-DC7E57FCC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702">
                <a:extLst>
                  <a:ext uri="{FF2B5EF4-FFF2-40B4-BE49-F238E27FC236}">
                    <a16:creationId xmlns:a16="http://schemas.microsoft.com/office/drawing/2014/main" id="{3878FCF0-C793-A948-B28A-AE59FE469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703">
                <a:extLst>
                  <a:ext uri="{FF2B5EF4-FFF2-40B4-BE49-F238E27FC236}">
                    <a16:creationId xmlns:a16="http://schemas.microsoft.com/office/drawing/2014/main" id="{A278947D-1CC9-8D48-9866-EAA60B71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704">
                <a:extLst>
                  <a:ext uri="{FF2B5EF4-FFF2-40B4-BE49-F238E27FC236}">
                    <a16:creationId xmlns:a16="http://schemas.microsoft.com/office/drawing/2014/main" id="{59F3A8FC-C7AD-064C-B266-3E8AA95F9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705">
                <a:extLst>
                  <a:ext uri="{FF2B5EF4-FFF2-40B4-BE49-F238E27FC236}">
                    <a16:creationId xmlns:a16="http://schemas.microsoft.com/office/drawing/2014/main" id="{0BDFA8E0-7756-9548-A5DD-A1A006BA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6">
                <a:extLst>
                  <a:ext uri="{FF2B5EF4-FFF2-40B4-BE49-F238E27FC236}">
                    <a16:creationId xmlns:a16="http://schemas.microsoft.com/office/drawing/2014/main" id="{FDC39341-0E0A-E642-AAED-E650C6AC0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7">
                <a:extLst>
                  <a:ext uri="{FF2B5EF4-FFF2-40B4-BE49-F238E27FC236}">
                    <a16:creationId xmlns:a16="http://schemas.microsoft.com/office/drawing/2014/main" id="{7AED07BC-28B8-324F-8CEB-6719526F0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8">
                <a:extLst>
                  <a:ext uri="{FF2B5EF4-FFF2-40B4-BE49-F238E27FC236}">
                    <a16:creationId xmlns:a16="http://schemas.microsoft.com/office/drawing/2014/main" id="{FE89E095-109D-EB47-8C26-605AE92A6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9">
                <a:extLst>
                  <a:ext uri="{FF2B5EF4-FFF2-40B4-BE49-F238E27FC236}">
                    <a16:creationId xmlns:a16="http://schemas.microsoft.com/office/drawing/2014/main" id="{93083DD3-C9EE-B247-82F5-DEC3B592D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10">
                <a:extLst>
                  <a:ext uri="{FF2B5EF4-FFF2-40B4-BE49-F238E27FC236}">
                    <a16:creationId xmlns:a16="http://schemas.microsoft.com/office/drawing/2014/main" id="{E5B36699-BEAF-E249-8136-26775CAAF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11">
                <a:extLst>
                  <a:ext uri="{FF2B5EF4-FFF2-40B4-BE49-F238E27FC236}">
                    <a16:creationId xmlns:a16="http://schemas.microsoft.com/office/drawing/2014/main" id="{7530035A-F631-C245-A1D3-CAB937115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12">
                <a:extLst>
                  <a:ext uri="{FF2B5EF4-FFF2-40B4-BE49-F238E27FC236}">
                    <a16:creationId xmlns:a16="http://schemas.microsoft.com/office/drawing/2014/main" id="{EA591069-36C5-9A47-8921-6395BEDA6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13">
                <a:extLst>
                  <a:ext uri="{FF2B5EF4-FFF2-40B4-BE49-F238E27FC236}">
                    <a16:creationId xmlns:a16="http://schemas.microsoft.com/office/drawing/2014/main" id="{F2AE2ABB-B19A-3542-B36E-23F1AEF0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14">
                <a:extLst>
                  <a:ext uri="{FF2B5EF4-FFF2-40B4-BE49-F238E27FC236}">
                    <a16:creationId xmlns:a16="http://schemas.microsoft.com/office/drawing/2014/main" id="{98125840-E468-7345-8DB4-AB9E4AFDF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15">
                <a:extLst>
                  <a:ext uri="{FF2B5EF4-FFF2-40B4-BE49-F238E27FC236}">
                    <a16:creationId xmlns:a16="http://schemas.microsoft.com/office/drawing/2014/main" id="{539BCB6A-48C5-7044-B364-446AF34D6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6">
                <a:extLst>
                  <a:ext uri="{FF2B5EF4-FFF2-40B4-BE49-F238E27FC236}">
                    <a16:creationId xmlns:a16="http://schemas.microsoft.com/office/drawing/2014/main" id="{D408E454-F16E-2A40-A18D-125CC4BC4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7">
                <a:extLst>
                  <a:ext uri="{FF2B5EF4-FFF2-40B4-BE49-F238E27FC236}">
                    <a16:creationId xmlns:a16="http://schemas.microsoft.com/office/drawing/2014/main" id="{D27A5D37-937F-4F49-8898-1FC1F4606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8">
                <a:extLst>
                  <a:ext uri="{FF2B5EF4-FFF2-40B4-BE49-F238E27FC236}">
                    <a16:creationId xmlns:a16="http://schemas.microsoft.com/office/drawing/2014/main" id="{81B919FE-6D29-C24B-8A20-8718A739C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9">
                <a:extLst>
                  <a:ext uri="{FF2B5EF4-FFF2-40B4-BE49-F238E27FC236}">
                    <a16:creationId xmlns:a16="http://schemas.microsoft.com/office/drawing/2014/main" id="{BC81AD4A-E993-4F48-85D6-A340611F5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20">
                <a:extLst>
                  <a:ext uri="{FF2B5EF4-FFF2-40B4-BE49-F238E27FC236}">
                    <a16:creationId xmlns:a16="http://schemas.microsoft.com/office/drawing/2014/main" id="{69CA0DF5-8BEF-E843-A95D-A04656653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21">
                <a:extLst>
                  <a:ext uri="{FF2B5EF4-FFF2-40B4-BE49-F238E27FC236}">
                    <a16:creationId xmlns:a16="http://schemas.microsoft.com/office/drawing/2014/main" id="{7E6B92FD-AA66-1A4C-B284-096BFFD39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22">
                <a:extLst>
                  <a:ext uri="{FF2B5EF4-FFF2-40B4-BE49-F238E27FC236}">
                    <a16:creationId xmlns:a16="http://schemas.microsoft.com/office/drawing/2014/main" id="{C4133DB4-4D25-AD4E-8DC2-02BB066B5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23">
                <a:extLst>
                  <a:ext uri="{FF2B5EF4-FFF2-40B4-BE49-F238E27FC236}">
                    <a16:creationId xmlns:a16="http://schemas.microsoft.com/office/drawing/2014/main" id="{1C6FDBC3-6A6D-6B4B-B535-638E1F0AE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24">
                <a:extLst>
                  <a:ext uri="{FF2B5EF4-FFF2-40B4-BE49-F238E27FC236}">
                    <a16:creationId xmlns:a16="http://schemas.microsoft.com/office/drawing/2014/main" id="{6B1E3A32-ED2A-4440-913D-0DB02222C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25">
                <a:extLst>
                  <a:ext uri="{FF2B5EF4-FFF2-40B4-BE49-F238E27FC236}">
                    <a16:creationId xmlns:a16="http://schemas.microsoft.com/office/drawing/2014/main" id="{F818BDD8-0008-0747-A155-6CA6932E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6">
                <a:extLst>
                  <a:ext uri="{FF2B5EF4-FFF2-40B4-BE49-F238E27FC236}">
                    <a16:creationId xmlns:a16="http://schemas.microsoft.com/office/drawing/2014/main" id="{144B6AB2-97F9-3946-AFCD-16C3A34D5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7">
                <a:extLst>
                  <a:ext uri="{FF2B5EF4-FFF2-40B4-BE49-F238E27FC236}">
                    <a16:creationId xmlns:a16="http://schemas.microsoft.com/office/drawing/2014/main" id="{59E0BD31-8F77-A242-8DDA-76D51AF14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8">
                <a:extLst>
                  <a:ext uri="{FF2B5EF4-FFF2-40B4-BE49-F238E27FC236}">
                    <a16:creationId xmlns:a16="http://schemas.microsoft.com/office/drawing/2014/main" id="{3164BABA-F8F2-AB47-89A4-B1E7A4033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9">
                <a:extLst>
                  <a:ext uri="{FF2B5EF4-FFF2-40B4-BE49-F238E27FC236}">
                    <a16:creationId xmlns:a16="http://schemas.microsoft.com/office/drawing/2014/main" id="{E0D8E190-4994-BD4F-9F78-BED8210F7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30">
                <a:extLst>
                  <a:ext uri="{FF2B5EF4-FFF2-40B4-BE49-F238E27FC236}">
                    <a16:creationId xmlns:a16="http://schemas.microsoft.com/office/drawing/2014/main" id="{E11B2AC0-C6D3-D74F-B991-23D65FF3E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31">
                <a:extLst>
                  <a:ext uri="{FF2B5EF4-FFF2-40B4-BE49-F238E27FC236}">
                    <a16:creationId xmlns:a16="http://schemas.microsoft.com/office/drawing/2014/main" id="{52E89261-3546-6347-8812-B428B9D58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32">
                <a:extLst>
                  <a:ext uri="{FF2B5EF4-FFF2-40B4-BE49-F238E27FC236}">
                    <a16:creationId xmlns:a16="http://schemas.microsoft.com/office/drawing/2014/main" id="{23EC2015-1D9B-B346-97BA-5B71A2B26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33">
                <a:extLst>
                  <a:ext uri="{FF2B5EF4-FFF2-40B4-BE49-F238E27FC236}">
                    <a16:creationId xmlns:a16="http://schemas.microsoft.com/office/drawing/2014/main" id="{6C871BEA-0EDA-234E-A35A-5C88F88EF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34">
                <a:extLst>
                  <a:ext uri="{FF2B5EF4-FFF2-40B4-BE49-F238E27FC236}">
                    <a16:creationId xmlns:a16="http://schemas.microsoft.com/office/drawing/2014/main" id="{50861763-9F8E-A54F-BB47-83EC7690A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35">
                <a:extLst>
                  <a:ext uri="{FF2B5EF4-FFF2-40B4-BE49-F238E27FC236}">
                    <a16:creationId xmlns:a16="http://schemas.microsoft.com/office/drawing/2014/main" id="{1FA88AFD-5BA5-F240-956D-F8BE85731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6">
                <a:extLst>
                  <a:ext uri="{FF2B5EF4-FFF2-40B4-BE49-F238E27FC236}">
                    <a16:creationId xmlns:a16="http://schemas.microsoft.com/office/drawing/2014/main" id="{C01F58F1-A403-FD41-A423-478F5121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7">
                <a:extLst>
                  <a:ext uri="{FF2B5EF4-FFF2-40B4-BE49-F238E27FC236}">
                    <a16:creationId xmlns:a16="http://schemas.microsoft.com/office/drawing/2014/main" id="{BC3B7EB6-5CB6-C547-A924-5A2B56644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8">
                <a:extLst>
                  <a:ext uri="{FF2B5EF4-FFF2-40B4-BE49-F238E27FC236}">
                    <a16:creationId xmlns:a16="http://schemas.microsoft.com/office/drawing/2014/main" id="{7C4B52FE-190E-DA4F-A037-0CC4844758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9">
                <a:extLst>
                  <a:ext uri="{FF2B5EF4-FFF2-40B4-BE49-F238E27FC236}">
                    <a16:creationId xmlns:a16="http://schemas.microsoft.com/office/drawing/2014/main" id="{8776388B-FE9B-F745-8EC9-94D86AF13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40">
                <a:extLst>
                  <a:ext uri="{FF2B5EF4-FFF2-40B4-BE49-F238E27FC236}">
                    <a16:creationId xmlns:a16="http://schemas.microsoft.com/office/drawing/2014/main" id="{7473DF96-1914-DA4A-92CC-8ACB8F679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41">
                <a:extLst>
                  <a:ext uri="{FF2B5EF4-FFF2-40B4-BE49-F238E27FC236}">
                    <a16:creationId xmlns:a16="http://schemas.microsoft.com/office/drawing/2014/main" id="{12ED4FB9-2031-AB4C-A00B-3A217BD08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42">
                <a:extLst>
                  <a:ext uri="{FF2B5EF4-FFF2-40B4-BE49-F238E27FC236}">
                    <a16:creationId xmlns:a16="http://schemas.microsoft.com/office/drawing/2014/main" id="{BAEEC4C2-0662-D545-9121-B8F7491CA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43">
                <a:extLst>
                  <a:ext uri="{FF2B5EF4-FFF2-40B4-BE49-F238E27FC236}">
                    <a16:creationId xmlns:a16="http://schemas.microsoft.com/office/drawing/2014/main" id="{90908D6D-BF16-1D40-A59C-94DAAE089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44">
                <a:extLst>
                  <a:ext uri="{FF2B5EF4-FFF2-40B4-BE49-F238E27FC236}">
                    <a16:creationId xmlns:a16="http://schemas.microsoft.com/office/drawing/2014/main" id="{EA8222CD-DD28-4B44-A943-47EEB982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45">
                <a:extLst>
                  <a:ext uri="{FF2B5EF4-FFF2-40B4-BE49-F238E27FC236}">
                    <a16:creationId xmlns:a16="http://schemas.microsoft.com/office/drawing/2014/main" id="{B8505EA8-620D-4C4D-BFEC-F4A0C4F00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6">
                <a:extLst>
                  <a:ext uri="{FF2B5EF4-FFF2-40B4-BE49-F238E27FC236}">
                    <a16:creationId xmlns:a16="http://schemas.microsoft.com/office/drawing/2014/main" id="{D771FA54-BE2B-4349-B704-F92BFCCBF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7">
                <a:extLst>
                  <a:ext uri="{FF2B5EF4-FFF2-40B4-BE49-F238E27FC236}">
                    <a16:creationId xmlns:a16="http://schemas.microsoft.com/office/drawing/2014/main" id="{AA166CE3-AF83-C745-B0B4-3E5346308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8">
                <a:extLst>
                  <a:ext uri="{FF2B5EF4-FFF2-40B4-BE49-F238E27FC236}">
                    <a16:creationId xmlns:a16="http://schemas.microsoft.com/office/drawing/2014/main" id="{AEB0EEB5-D027-B24C-958D-C957F6F0A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9">
                <a:extLst>
                  <a:ext uri="{FF2B5EF4-FFF2-40B4-BE49-F238E27FC236}">
                    <a16:creationId xmlns:a16="http://schemas.microsoft.com/office/drawing/2014/main" id="{0A3897DE-CD8A-B040-AB41-6338BF24E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50">
                <a:extLst>
                  <a:ext uri="{FF2B5EF4-FFF2-40B4-BE49-F238E27FC236}">
                    <a16:creationId xmlns:a16="http://schemas.microsoft.com/office/drawing/2014/main" id="{4428C7B1-C185-EB45-A9A3-58C298352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51">
                <a:extLst>
                  <a:ext uri="{FF2B5EF4-FFF2-40B4-BE49-F238E27FC236}">
                    <a16:creationId xmlns:a16="http://schemas.microsoft.com/office/drawing/2014/main" id="{4DD315DB-E997-8D4B-8666-CBDDDF996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52">
                <a:extLst>
                  <a:ext uri="{FF2B5EF4-FFF2-40B4-BE49-F238E27FC236}">
                    <a16:creationId xmlns:a16="http://schemas.microsoft.com/office/drawing/2014/main" id="{B531EB5B-6557-4E47-821F-158BC6DB9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53">
                <a:extLst>
                  <a:ext uri="{FF2B5EF4-FFF2-40B4-BE49-F238E27FC236}">
                    <a16:creationId xmlns:a16="http://schemas.microsoft.com/office/drawing/2014/main" id="{BBC31DE0-7371-4840-8452-8DFDE003F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54">
                <a:extLst>
                  <a:ext uri="{FF2B5EF4-FFF2-40B4-BE49-F238E27FC236}">
                    <a16:creationId xmlns:a16="http://schemas.microsoft.com/office/drawing/2014/main" id="{7B440CB8-271D-2B43-A783-224DA9CD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55">
                <a:extLst>
                  <a:ext uri="{FF2B5EF4-FFF2-40B4-BE49-F238E27FC236}">
                    <a16:creationId xmlns:a16="http://schemas.microsoft.com/office/drawing/2014/main" id="{B70DD254-7C12-9345-BFA7-3468682B1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6">
                <a:extLst>
                  <a:ext uri="{FF2B5EF4-FFF2-40B4-BE49-F238E27FC236}">
                    <a16:creationId xmlns:a16="http://schemas.microsoft.com/office/drawing/2014/main" id="{95363E32-5304-644E-9AA3-809D73AB7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7">
                <a:extLst>
                  <a:ext uri="{FF2B5EF4-FFF2-40B4-BE49-F238E27FC236}">
                    <a16:creationId xmlns:a16="http://schemas.microsoft.com/office/drawing/2014/main" id="{FFE86A0E-8F84-A343-A399-D8DE9716D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8">
                <a:extLst>
                  <a:ext uri="{FF2B5EF4-FFF2-40B4-BE49-F238E27FC236}">
                    <a16:creationId xmlns:a16="http://schemas.microsoft.com/office/drawing/2014/main" id="{2204B32B-17BB-2547-AD2D-053DF667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9">
                <a:extLst>
                  <a:ext uri="{FF2B5EF4-FFF2-40B4-BE49-F238E27FC236}">
                    <a16:creationId xmlns:a16="http://schemas.microsoft.com/office/drawing/2014/main" id="{31F2691C-F930-A64F-B0B2-8D0CD78A9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60">
                <a:extLst>
                  <a:ext uri="{FF2B5EF4-FFF2-40B4-BE49-F238E27FC236}">
                    <a16:creationId xmlns:a16="http://schemas.microsoft.com/office/drawing/2014/main" id="{61DEC4C6-9711-8547-8769-FD2046DA9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61">
                <a:extLst>
                  <a:ext uri="{FF2B5EF4-FFF2-40B4-BE49-F238E27FC236}">
                    <a16:creationId xmlns:a16="http://schemas.microsoft.com/office/drawing/2014/main" id="{38987867-43A0-ED41-9A55-CAA3E2952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62">
                <a:extLst>
                  <a:ext uri="{FF2B5EF4-FFF2-40B4-BE49-F238E27FC236}">
                    <a16:creationId xmlns:a16="http://schemas.microsoft.com/office/drawing/2014/main" id="{6626C8A8-8F3B-5049-B61C-7AC38E582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63">
                <a:extLst>
                  <a:ext uri="{FF2B5EF4-FFF2-40B4-BE49-F238E27FC236}">
                    <a16:creationId xmlns:a16="http://schemas.microsoft.com/office/drawing/2014/main" id="{6FD6B15F-88BC-DB48-A2D4-82F530EF6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64">
                <a:extLst>
                  <a:ext uri="{FF2B5EF4-FFF2-40B4-BE49-F238E27FC236}">
                    <a16:creationId xmlns:a16="http://schemas.microsoft.com/office/drawing/2014/main" id="{E5A83627-9FD5-6543-A405-F8A5E7541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65">
                <a:extLst>
                  <a:ext uri="{FF2B5EF4-FFF2-40B4-BE49-F238E27FC236}">
                    <a16:creationId xmlns:a16="http://schemas.microsoft.com/office/drawing/2014/main" id="{13925803-F881-EA42-B068-1D6324C52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6">
                <a:extLst>
                  <a:ext uri="{FF2B5EF4-FFF2-40B4-BE49-F238E27FC236}">
                    <a16:creationId xmlns:a16="http://schemas.microsoft.com/office/drawing/2014/main" id="{7CE8BD57-8EEC-A94A-BF3B-75B3F7672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E76F8B0D-D3E7-504B-947B-BC96F71EF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9A271836-F902-D341-B0CB-2B85606F3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A4EA004C-35CE-3A46-82C5-8FB89E148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70">
                <a:extLst>
                  <a:ext uri="{FF2B5EF4-FFF2-40B4-BE49-F238E27FC236}">
                    <a16:creationId xmlns:a16="http://schemas.microsoft.com/office/drawing/2014/main" id="{2B8DDD2F-E8C9-1448-870F-EAC18C27E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71">
                <a:extLst>
                  <a:ext uri="{FF2B5EF4-FFF2-40B4-BE49-F238E27FC236}">
                    <a16:creationId xmlns:a16="http://schemas.microsoft.com/office/drawing/2014/main" id="{3D62854D-1392-6740-A61B-8DDAEB903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72">
                <a:extLst>
                  <a:ext uri="{FF2B5EF4-FFF2-40B4-BE49-F238E27FC236}">
                    <a16:creationId xmlns:a16="http://schemas.microsoft.com/office/drawing/2014/main" id="{77575454-9850-0F49-AA03-98EF12DB9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73">
                <a:extLst>
                  <a:ext uri="{FF2B5EF4-FFF2-40B4-BE49-F238E27FC236}">
                    <a16:creationId xmlns:a16="http://schemas.microsoft.com/office/drawing/2014/main" id="{60CB61E9-5D17-A04E-9411-54118D3C4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74">
                <a:extLst>
                  <a:ext uri="{FF2B5EF4-FFF2-40B4-BE49-F238E27FC236}">
                    <a16:creationId xmlns:a16="http://schemas.microsoft.com/office/drawing/2014/main" id="{8E1170D8-5F6A-D24D-B20A-6C56601E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75">
                <a:extLst>
                  <a:ext uri="{FF2B5EF4-FFF2-40B4-BE49-F238E27FC236}">
                    <a16:creationId xmlns:a16="http://schemas.microsoft.com/office/drawing/2014/main" id="{9F1346C4-E606-BA42-A439-66E547C67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6">
                <a:extLst>
                  <a:ext uri="{FF2B5EF4-FFF2-40B4-BE49-F238E27FC236}">
                    <a16:creationId xmlns:a16="http://schemas.microsoft.com/office/drawing/2014/main" id="{FF52E06D-068A-1546-90FC-E844F8A9B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7">
                <a:extLst>
                  <a:ext uri="{FF2B5EF4-FFF2-40B4-BE49-F238E27FC236}">
                    <a16:creationId xmlns:a16="http://schemas.microsoft.com/office/drawing/2014/main" id="{23BE5F57-3707-3647-A923-8E4F18FD0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8">
                <a:extLst>
                  <a:ext uri="{FF2B5EF4-FFF2-40B4-BE49-F238E27FC236}">
                    <a16:creationId xmlns:a16="http://schemas.microsoft.com/office/drawing/2014/main" id="{43155DE9-DA5F-C847-9EB4-5262D549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9">
                <a:extLst>
                  <a:ext uri="{FF2B5EF4-FFF2-40B4-BE49-F238E27FC236}">
                    <a16:creationId xmlns:a16="http://schemas.microsoft.com/office/drawing/2014/main" id="{09652D88-0B17-704D-91CD-F35156751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80">
                <a:extLst>
                  <a:ext uri="{FF2B5EF4-FFF2-40B4-BE49-F238E27FC236}">
                    <a16:creationId xmlns:a16="http://schemas.microsoft.com/office/drawing/2014/main" id="{A58B7A95-BBD1-EB44-B92F-D680B83E2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82">
                <a:extLst>
                  <a:ext uri="{FF2B5EF4-FFF2-40B4-BE49-F238E27FC236}">
                    <a16:creationId xmlns:a16="http://schemas.microsoft.com/office/drawing/2014/main" id="{F1AB6FC4-04D8-8840-B115-2370CA637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83">
                <a:extLst>
                  <a:ext uri="{FF2B5EF4-FFF2-40B4-BE49-F238E27FC236}">
                    <a16:creationId xmlns:a16="http://schemas.microsoft.com/office/drawing/2014/main" id="{48C724A4-24B7-8A4D-8D49-981D3C25A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84">
                <a:extLst>
                  <a:ext uri="{FF2B5EF4-FFF2-40B4-BE49-F238E27FC236}">
                    <a16:creationId xmlns:a16="http://schemas.microsoft.com/office/drawing/2014/main" id="{37CF0046-C750-694F-9089-058DDBD1F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85">
                <a:extLst>
                  <a:ext uri="{FF2B5EF4-FFF2-40B4-BE49-F238E27FC236}">
                    <a16:creationId xmlns:a16="http://schemas.microsoft.com/office/drawing/2014/main" id="{6977778D-6A0F-E04E-8A1B-6C52F85DC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86">
                <a:extLst>
                  <a:ext uri="{FF2B5EF4-FFF2-40B4-BE49-F238E27FC236}">
                    <a16:creationId xmlns:a16="http://schemas.microsoft.com/office/drawing/2014/main" id="{5765B041-B263-0040-A322-CAD447B1C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7">
                <a:extLst>
                  <a:ext uri="{FF2B5EF4-FFF2-40B4-BE49-F238E27FC236}">
                    <a16:creationId xmlns:a16="http://schemas.microsoft.com/office/drawing/2014/main" id="{A13C6091-D343-D346-8300-9A5AE7522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8">
                <a:extLst>
                  <a:ext uri="{FF2B5EF4-FFF2-40B4-BE49-F238E27FC236}">
                    <a16:creationId xmlns:a16="http://schemas.microsoft.com/office/drawing/2014/main" id="{31BA0EE7-AEFE-AB49-B094-D876F4950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9">
                <a:extLst>
                  <a:ext uri="{FF2B5EF4-FFF2-40B4-BE49-F238E27FC236}">
                    <a16:creationId xmlns:a16="http://schemas.microsoft.com/office/drawing/2014/main" id="{633E75B6-2EC2-9F49-B617-479D6A1D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90">
                <a:extLst>
                  <a:ext uri="{FF2B5EF4-FFF2-40B4-BE49-F238E27FC236}">
                    <a16:creationId xmlns:a16="http://schemas.microsoft.com/office/drawing/2014/main" id="{A5176C25-00A8-DC45-A174-F4FAC48A7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91">
                <a:extLst>
                  <a:ext uri="{FF2B5EF4-FFF2-40B4-BE49-F238E27FC236}">
                    <a16:creationId xmlns:a16="http://schemas.microsoft.com/office/drawing/2014/main" id="{35282884-9925-EC4A-9279-C21055537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92">
                <a:extLst>
                  <a:ext uri="{FF2B5EF4-FFF2-40B4-BE49-F238E27FC236}">
                    <a16:creationId xmlns:a16="http://schemas.microsoft.com/office/drawing/2014/main" id="{D245ABAE-E396-D242-9B9E-4F961D10F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93">
                <a:extLst>
                  <a:ext uri="{FF2B5EF4-FFF2-40B4-BE49-F238E27FC236}">
                    <a16:creationId xmlns:a16="http://schemas.microsoft.com/office/drawing/2014/main" id="{63A49630-CB22-EA46-907F-94A52B42B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94">
                <a:extLst>
                  <a:ext uri="{FF2B5EF4-FFF2-40B4-BE49-F238E27FC236}">
                    <a16:creationId xmlns:a16="http://schemas.microsoft.com/office/drawing/2014/main" id="{794F9993-A8C8-6A41-9927-0C4451F0A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95">
                <a:extLst>
                  <a:ext uri="{FF2B5EF4-FFF2-40B4-BE49-F238E27FC236}">
                    <a16:creationId xmlns:a16="http://schemas.microsoft.com/office/drawing/2014/main" id="{ED0781A3-C3BC-A24C-B911-51F354459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96">
                <a:extLst>
                  <a:ext uri="{FF2B5EF4-FFF2-40B4-BE49-F238E27FC236}">
                    <a16:creationId xmlns:a16="http://schemas.microsoft.com/office/drawing/2014/main" id="{C3C0D428-1550-9342-ADB9-DB9996725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97">
                <a:extLst>
                  <a:ext uri="{FF2B5EF4-FFF2-40B4-BE49-F238E27FC236}">
                    <a16:creationId xmlns:a16="http://schemas.microsoft.com/office/drawing/2014/main" id="{08D9ADE1-B047-924E-A047-AD0410325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FF2B4B-80A5-C64A-A444-ECDACCE9C0CA}"/>
                </a:ext>
              </a:extLst>
            </p:cNvPr>
            <p:cNvGrpSpPr/>
            <p:nvPr/>
          </p:nvGrpSpPr>
          <p:grpSpPr>
            <a:xfrm>
              <a:off x="2432744" y="6326478"/>
              <a:ext cx="2634597" cy="2469886"/>
              <a:chOff x="10052048" y="5207210"/>
              <a:chExt cx="4273552" cy="4006376"/>
            </a:xfrm>
          </p:grpSpPr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68A848F0-CE2C-9A45-9AB5-D3BD2DF549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1481000"/>
                  </p:ext>
                </p:extLst>
              </p:nvPr>
            </p:nvGraphicFramePr>
            <p:xfrm>
              <a:off x="10052048" y="5207210"/>
              <a:ext cx="4273552" cy="40063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EF0B8D-0E45-A24C-B737-A650EED322BD}"/>
                  </a:ext>
                </a:extLst>
              </p:cNvPr>
              <p:cNvSpPr txBox="1"/>
              <p:nvPr/>
            </p:nvSpPr>
            <p:spPr>
              <a:xfrm>
                <a:off x="10953258" y="6610840"/>
                <a:ext cx="2471130" cy="11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25%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5A5756-3764-FA44-AABA-FF05606DF38E}"/>
                </a:ext>
              </a:extLst>
            </p:cNvPr>
            <p:cNvGrpSpPr/>
            <p:nvPr/>
          </p:nvGrpSpPr>
          <p:grpSpPr>
            <a:xfrm>
              <a:off x="7162425" y="5623057"/>
              <a:ext cx="2634597" cy="2469886"/>
              <a:chOff x="10052048" y="5207210"/>
              <a:chExt cx="4273552" cy="4006376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1950B524-1BF5-9248-9D95-7E15614739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7695221"/>
                  </p:ext>
                </p:extLst>
              </p:nvPr>
            </p:nvGraphicFramePr>
            <p:xfrm>
              <a:off x="10052048" y="5207210"/>
              <a:ext cx="4273552" cy="40063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F43A54-83CC-3E4C-8AD7-7D4F29D41D21}"/>
                  </a:ext>
                </a:extLst>
              </p:cNvPr>
              <p:cNvSpPr txBox="1"/>
              <p:nvPr/>
            </p:nvSpPr>
            <p:spPr>
              <a:xfrm>
                <a:off x="10953258" y="6570751"/>
                <a:ext cx="2471130" cy="11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1BD9DE-3721-3F44-A94C-25DE118470A5}"/>
              </a:ext>
            </a:extLst>
          </p:cNvPr>
          <p:cNvGrpSpPr/>
          <p:nvPr/>
        </p:nvGrpSpPr>
        <p:grpSpPr>
          <a:xfrm>
            <a:off x="16558555" y="6454401"/>
            <a:ext cx="6110212" cy="4424586"/>
            <a:chOff x="16644280" y="6568701"/>
            <a:chExt cx="6110212" cy="44245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8585DF-33B8-204E-8852-A45ECF1C8CD8}"/>
                </a:ext>
              </a:extLst>
            </p:cNvPr>
            <p:cNvGrpSpPr/>
            <p:nvPr/>
          </p:nvGrpSpPr>
          <p:grpSpPr>
            <a:xfrm>
              <a:off x="16644280" y="6732878"/>
              <a:ext cx="1228976" cy="1077682"/>
              <a:chOff x="16644280" y="7264400"/>
              <a:chExt cx="1228976" cy="1077682"/>
            </a:xfrm>
          </p:grpSpPr>
          <p:sp>
            <p:nvSpPr>
              <p:cNvPr id="427" name="Rounded Rectangle 426">
                <a:extLst>
                  <a:ext uri="{FF2B5EF4-FFF2-40B4-BE49-F238E27FC236}">
                    <a16:creationId xmlns:a16="http://schemas.microsoft.com/office/drawing/2014/main" id="{94D4ACDE-6F32-284C-AB78-B077E762A607}"/>
                  </a:ext>
                </a:extLst>
              </p:cNvPr>
              <p:cNvSpPr/>
              <p:nvPr/>
            </p:nvSpPr>
            <p:spPr>
              <a:xfrm>
                <a:off x="16707226" y="7264400"/>
                <a:ext cx="1077682" cy="10776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FCA9C3D1-72FB-0347-B3BD-EB2FDD651909}"/>
                  </a:ext>
                </a:extLst>
              </p:cNvPr>
              <p:cNvSpPr txBox="1"/>
              <p:nvPr/>
            </p:nvSpPr>
            <p:spPr>
              <a:xfrm>
                <a:off x="16644280" y="7425841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96F5AA75-4AB2-8645-9703-3AB62508643E}"/>
                </a:ext>
              </a:extLst>
            </p:cNvPr>
            <p:cNvSpPr txBox="1"/>
            <p:nvPr/>
          </p:nvSpPr>
          <p:spPr>
            <a:xfrm>
              <a:off x="18006540" y="7333507"/>
              <a:ext cx="4747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FD791E-F840-FF4D-8CE5-9947C36A4B36}"/>
                </a:ext>
              </a:extLst>
            </p:cNvPr>
            <p:cNvGrpSpPr/>
            <p:nvPr/>
          </p:nvGrpSpPr>
          <p:grpSpPr>
            <a:xfrm>
              <a:off x="16644280" y="9352826"/>
              <a:ext cx="1228976" cy="1077682"/>
              <a:chOff x="16644280" y="9970073"/>
              <a:chExt cx="1228976" cy="1077682"/>
            </a:xfrm>
          </p:grpSpPr>
          <p:sp>
            <p:nvSpPr>
              <p:cNvPr id="431" name="Rounded Rectangle 430">
                <a:extLst>
                  <a:ext uri="{FF2B5EF4-FFF2-40B4-BE49-F238E27FC236}">
                    <a16:creationId xmlns:a16="http://schemas.microsoft.com/office/drawing/2014/main" id="{20AFF776-9358-8041-A888-BAFAACF42725}"/>
                  </a:ext>
                </a:extLst>
              </p:cNvPr>
              <p:cNvSpPr/>
              <p:nvPr/>
            </p:nvSpPr>
            <p:spPr>
              <a:xfrm>
                <a:off x="16707226" y="9970073"/>
                <a:ext cx="1077682" cy="10776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37013577-E3B0-DD44-A75D-48A0BA7DF025}"/>
                  </a:ext>
                </a:extLst>
              </p:cNvPr>
              <p:cNvSpPr txBox="1"/>
              <p:nvPr/>
            </p:nvSpPr>
            <p:spPr>
              <a:xfrm>
                <a:off x="16644280" y="10131514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860C26E8-96F5-0A43-975C-7650039083C2}"/>
                </a:ext>
              </a:extLst>
            </p:cNvPr>
            <p:cNvSpPr txBox="1"/>
            <p:nvPr/>
          </p:nvSpPr>
          <p:spPr>
            <a:xfrm>
              <a:off x="18006540" y="10039180"/>
              <a:ext cx="4747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96E1589D-9444-2345-BC9E-46934EB2E509}"/>
                </a:ext>
              </a:extLst>
            </p:cNvPr>
            <p:cNvSpPr txBox="1"/>
            <p:nvPr/>
          </p:nvSpPr>
          <p:spPr>
            <a:xfrm>
              <a:off x="17998946" y="6568701"/>
              <a:ext cx="200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21593F70-E5FB-8A4B-A279-0115237043CD}"/>
                </a:ext>
              </a:extLst>
            </p:cNvPr>
            <p:cNvSpPr txBox="1"/>
            <p:nvPr/>
          </p:nvSpPr>
          <p:spPr>
            <a:xfrm>
              <a:off x="17998946" y="9178729"/>
              <a:ext cx="2007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93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F85B4"/>
      </a:accent1>
      <a:accent2>
        <a:srgbClr val="21477D"/>
      </a:accent2>
      <a:accent3>
        <a:srgbClr val="F59543"/>
      </a:accent3>
      <a:accent4>
        <a:srgbClr val="99BC54"/>
      </a:accent4>
      <a:accent5>
        <a:srgbClr val="4F85B4"/>
      </a:accent5>
      <a:accent6>
        <a:srgbClr val="21477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103484</TotalTime>
  <Words>582</Words>
  <Application>Microsoft Macintosh PowerPoint</Application>
  <PresentationFormat>Custom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17823</cp:revision>
  <dcterms:created xsi:type="dcterms:W3CDTF">2014-11-12T21:47:38Z</dcterms:created>
  <dcterms:modified xsi:type="dcterms:W3CDTF">2019-12-09T13:36:16Z</dcterms:modified>
  <cp:category/>
</cp:coreProperties>
</file>