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80" r:id="rId2"/>
    <p:sldId id="4378" r:id="rId3"/>
    <p:sldId id="4381" r:id="rId4"/>
    <p:sldId id="4382" r:id="rId5"/>
    <p:sldId id="4383" r:id="rId6"/>
    <p:sldId id="4384" r:id="rId7"/>
    <p:sldId id="4385" r:id="rId8"/>
    <p:sldId id="4386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1EEF4"/>
    <a:srgbClr val="5693D7"/>
    <a:srgbClr val="BDDB90"/>
    <a:srgbClr val="337EBF"/>
    <a:srgbClr val="FAE28A"/>
    <a:srgbClr val="8F5722"/>
    <a:srgbClr val="6C421D"/>
    <a:srgbClr val="FFC48E"/>
    <a:srgbClr val="FFBE76"/>
    <a:srgbClr val="DB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6" autoAdjust="0"/>
    <p:restoredTop sz="38338" autoAdjust="0"/>
  </p:normalViewPr>
  <p:slideViewPr>
    <p:cSldViewPr snapToGrid="0" snapToObjects="1">
      <p:cViewPr>
        <p:scale>
          <a:sx n="40" d="100"/>
          <a:sy n="40" d="100"/>
        </p:scale>
        <p:origin x="1592" y="880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75652A3-4F91-5841-BBE7-21D87F8E6471}"/>
              </a:ext>
            </a:extLst>
          </p:cNvPr>
          <p:cNvSpPr/>
          <p:nvPr/>
        </p:nvSpPr>
        <p:spPr>
          <a:xfrm>
            <a:off x="1506534" y="3937000"/>
            <a:ext cx="5190362" cy="83058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3309AA-040C-1A45-A558-73DF0F54D0B1}"/>
              </a:ext>
            </a:extLst>
          </p:cNvPr>
          <p:cNvSpPr/>
          <p:nvPr/>
        </p:nvSpPr>
        <p:spPr>
          <a:xfrm>
            <a:off x="6897939" y="3937000"/>
            <a:ext cx="5190362" cy="83058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578BA1-96BB-ED47-A3C8-5B6BE639A24D}"/>
              </a:ext>
            </a:extLst>
          </p:cNvPr>
          <p:cNvSpPr/>
          <p:nvPr/>
        </p:nvSpPr>
        <p:spPr>
          <a:xfrm>
            <a:off x="12289344" y="3937000"/>
            <a:ext cx="5190362" cy="83058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379569-3EFA-5840-A4B9-21E3FEFECC46}"/>
              </a:ext>
            </a:extLst>
          </p:cNvPr>
          <p:cNvSpPr/>
          <p:nvPr/>
        </p:nvSpPr>
        <p:spPr>
          <a:xfrm>
            <a:off x="17680749" y="3937000"/>
            <a:ext cx="5190362" cy="8305800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085BEB-FB4E-1B4A-8548-7A15303E2005}"/>
              </a:ext>
            </a:extLst>
          </p:cNvPr>
          <p:cNvSpPr/>
          <p:nvPr/>
        </p:nvSpPr>
        <p:spPr>
          <a:xfrm>
            <a:off x="1506534" y="3937000"/>
            <a:ext cx="5190362" cy="292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59484A-73BD-0841-92A3-2AC9894124E7}"/>
              </a:ext>
            </a:extLst>
          </p:cNvPr>
          <p:cNvSpPr/>
          <p:nvPr/>
        </p:nvSpPr>
        <p:spPr>
          <a:xfrm>
            <a:off x="6897939" y="3937000"/>
            <a:ext cx="5190362" cy="292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86AB058-0203-264E-B9FE-35C1E0B00730}"/>
              </a:ext>
            </a:extLst>
          </p:cNvPr>
          <p:cNvSpPr/>
          <p:nvPr/>
        </p:nvSpPr>
        <p:spPr>
          <a:xfrm>
            <a:off x="12289344" y="3937000"/>
            <a:ext cx="5190362" cy="292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F8B590-8216-A940-89FE-D21AA40DDF77}"/>
              </a:ext>
            </a:extLst>
          </p:cNvPr>
          <p:cNvSpPr/>
          <p:nvPr/>
        </p:nvSpPr>
        <p:spPr>
          <a:xfrm>
            <a:off x="17680749" y="3937000"/>
            <a:ext cx="5190362" cy="292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7B901D-A8E8-8347-BAAA-A9417F9E4569}"/>
              </a:ext>
            </a:extLst>
          </p:cNvPr>
          <p:cNvSpPr/>
          <p:nvPr/>
        </p:nvSpPr>
        <p:spPr>
          <a:xfrm>
            <a:off x="2939297" y="5695582"/>
            <a:ext cx="2324836" cy="2324836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A8DDB6-2DB9-0B42-AEE5-B993E548200B}"/>
              </a:ext>
            </a:extLst>
          </p:cNvPr>
          <p:cNvSpPr/>
          <p:nvPr/>
        </p:nvSpPr>
        <p:spPr>
          <a:xfrm>
            <a:off x="8330702" y="5695582"/>
            <a:ext cx="2324836" cy="2324836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49BA439-3002-5F4E-92E7-A1E6DA5387E1}"/>
              </a:ext>
            </a:extLst>
          </p:cNvPr>
          <p:cNvSpPr/>
          <p:nvPr/>
        </p:nvSpPr>
        <p:spPr>
          <a:xfrm>
            <a:off x="13722107" y="5695582"/>
            <a:ext cx="2324836" cy="2324836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E346EE-0E21-0845-96C7-B3E4E5CBB2F0}"/>
              </a:ext>
            </a:extLst>
          </p:cNvPr>
          <p:cNvSpPr/>
          <p:nvPr/>
        </p:nvSpPr>
        <p:spPr>
          <a:xfrm>
            <a:off x="19113517" y="5695582"/>
            <a:ext cx="2324836" cy="2324836"/>
          </a:xfrm>
          <a:prstGeom prst="ellipse">
            <a:avLst/>
          </a:prstGeom>
          <a:solidFill>
            <a:schemeClr val="accent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605015-3879-6D44-B762-D98128709580}"/>
              </a:ext>
            </a:extLst>
          </p:cNvPr>
          <p:cNvSpPr txBox="1"/>
          <p:nvPr/>
        </p:nvSpPr>
        <p:spPr>
          <a:xfrm>
            <a:off x="2132830" y="9884488"/>
            <a:ext cx="3937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8F3421-7CF8-1A46-873D-B78ADDB35B99}"/>
              </a:ext>
            </a:extLst>
          </p:cNvPr>
          <p:cNvSpPr txBox="1"/>
          <p:nvPr/>
        </p:nvSpPr>
        <p:spPr>
          <a:xfrm>
            <a:off x="7529415" y="9884488"/>
            <a:ext cx="3937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8DBBD6-EFE2-6341-85F9-88023F2658C1}"/>
              </a:ext>
            </a:extLst>
          </p:cNvPr>
          <p:cNvSpPr txBox="1"/>
          <p:nvPr/>
        </p:nvSpPr>
        <p:spPr>
          <a:xfrm>
            <a:off x="12915640" y="9884488"/>
            <a:ext cx="3937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17735B-4B90-7941-95AA-6995967C4770}"/>
              </a:ext>
            </a:extLst>
          </p:cNvPr>
          <p:cNvSpPr txBox="1"/>
          <p:nvPr/>
        </p:nvSpPr>
        <p:spPr>
          <a:xfrm>
            <a:off x="18307045" y="9884488"/>
            <a:ext cx="39377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8E21280-A824-8148-A258-DADDA3843191}"/>
              </a:ext>
            </a:extLst>
          </p:cNvPr>
          <p:cNvSpPr txBox="1"/>
          <p:nvPr/>
        </p:nvSpPr>
        <p:spPr>
          <a:xfrm>
            <a:off x="2922544" y="4627137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39A3BE-ADFF-DE4A-B80B-CB6993156A63}"/>
              </a:ext>
            </a:extLst>
          </p:cNvPr>
          <p:cNvSpPr txBox="1"/>
          <p:nvPr/>
        </p:nvSpPr>
        <p:spPr>
          <a:xfrm>
            <a:off x="8384483" y="4627137"/>
            <a:ext cx="2217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ANALIZE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D1D70D-70C7-C340-92CD-7DF27912A6BA}"/>
              </a:ext>
            </a:extLst>
          </p:cNvPr>
          <p:cNvSpPr txBox="1"/>
          <p:nvPr/>
        </p:nvSpPr>
        <p:spPr>
          <a:xfrm>
            <a:off x="13674900" y="462713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D057E2-6BEE-C34C-BC68-C4C88EB22A98}"/>
              </a:ext>
            </a:extLst>
          </p:cNvPr>
          <p:cNvSpPr txBox="1"/>
          <p:nvPr/>
        </p:nvSpPr>
        <p:spPr>
          <a:xfrm>
            <a:off x="18849898" y="4627137"/>
            <a:ext cx="2852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EC69278-C25C-0346-BF26-D6CC5A0333DC}"/>
              </a:ext>
            </a:extLst>
          </p:cNvPr>
          <p:cNvGrpSpPr/>
          <p:nvPr/>
        </p:nvGrpSpPr>
        <p:grpSpPr>
          <a:xfrm>
            <a:off x="3703879" y="6470021"/>
            <a:ext cx="795668" cy="799156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64" name="Freeform 101">
              <a:extLst>
                <a:ext uri="{FF2B5EF4-FFF2-40B4-BE49-F238E27FC236}">
                  <a16:creationId xmlns:a16="http://schemas.microsoft.com/office/drawing/2014/main" id="{CB162963-627A-4041-BDF2-8DA024072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5" name="Freeform 102">
              <a:extLst>
                <a:ext uri="{FF2B5EF4-FFF2-40B4-BE49-F238E27FC236}">
                  <a16:creationId xmlns:a16="http://schemas.microsoft.com/office/drawing/2014/main" id="{26CE5911-B52D-4B49-B3AD-9BFAB0890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6" name="Freeform 103">
              <a:extLst>
                <a:ext uri="{FF2B5EF4-FFF2-40B4-BE49-F238E27FC236}">
                  <a16:creationId xmlns:a16="http://schemas.microsoft.com/office/drawing/2014/main" id="{A86F4403-934E-5240-ABE8-6A706700A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7" name="Freeform 104">
              <a:extLst>
                <a:ext uri="{FF2B5EF4-FFF2-40B4-BE49-F238E27FC236}">
                  <a16:creationId xmlns:a16="http://schemas.microsoft.com/office/drawing/2014/main" id="{EF400D39-05DE-AE4E-B0B0-2B6578D53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8" name="Freeform 105">
              <a:extLst>
                <a:ext uri="{FF2B5EF4-FFF2-40B4-BE49-F238E27FC236}">
                  <a16:creationId xmlns:a16="http://schemas.microsoft.com/office/drawing/2014/main" id="{63A68F11-E8F6-BA4D-A310-CF9028B53C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64E7243-046E-504A-A6D8-1CE6AA3F17D5}"/>
              </a:ext>
            </a:extLst>
          </p:cNvPr>
          <p:cNvGrpSpPr/>
          <p:nvPr/>
        </p:nvGrpSpPr>
        <p:grpSpPr>
          <a:xfrm>
            <a:off x="9034313" y="6364679"/>
            <a:ext cx="917614" cy="921656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B2C456EF-EF6E-C442-B726-EE8FA52EC7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D6AA248A-D73B-E146-9688-6D70D62569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B83886F-4ABC-F34A-89FE-CB01AAB028E0}"/>
              </a:ext>
            </a:extLst>
          </p:cNvPr>
          <p:cNvGrpSpPr/>
          <p:nvPr/>
        </p:nvGrpSpPr>
        <p:grpSpPr>
          <a:xfrm>
            <a:off x="14410312" y="6354375"/>
            <a:ext cx="948426" cy="90664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E7D2F9E2-92EE-3344-BECE-B7825A025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22F66E32-C686-E447-84A8-12A0B065D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E600F5FC-CE10-0B47-AD12-5D66B5D77D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76707695-97F4-7C4A-9770-0C4DD6BED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F394609-37D6-DB42-A7B8-2233EF379174}"/>
              </a:ext>
            </a:extLst>
          </p:cNvPr>
          <p:cNvGrpSpPr/>
          <p:nvPr/>
        </p:nvGrpSpPr>
        <p:grpSpPr>
          <a:xfrm>
            <a:off x="19742598" y="6327957"/>
            <a:ext cx="996712" cy="869659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79" name="Freeform 372">
              <a:extLst>
                <a:ext uri="{FF2B5EF4-FFF2-40B4-BE49-F238E27FC236}">
                  <a16:creationId xmlns:a16="http://schemas.microsoft.com/office/drawing/2014/main" id="{767D802B-3693-7747-AEEE-E868A13511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0" name="Freeform 373">
              <a:extLst>
                <a:ext uri="{FF2B5EF4-FFF2-40B4-BE49-F238E27FC236}">
                  <a16:creationId xmlns:a16="http://schemas.microsoft.com/office/drawing/2014/main" id="{A8544DA8-B843-8F46-A668-1CB37ACE8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88C7D21C-58CA-2748-8151-B7385B3F9E08}"/>
              </a:ext>
            </a:extLst>
          </p:cNvPr>
          <p:cNvSpPr/>
          <p:nvPr/>
        </p:nvSpPr>
        <p:spPr>
          <a:xfrm>
            <a:off x="2531222" y="8236690"/>
            <a:ext cx="3074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D8496E6-E47D-7446-8754-71DD50AA821A}"/>
              </a:ext>
            </a:extLst>
          </p:cNvPr>
          <p:cNvSpPr/>
          <p:nvPr/>
        </p:nvSpPr>
        <p:spPr>
          <a:xfrm>
            <a:off x="7954560" y="8236690"/>
            <a:ext cx="3074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$29</a:t>
            </a: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89A53-3E72-6043-B6AF-A732BB94D64E}"/>
              </a:ext>
            </a:extLst>
          </p:cNvPr>
          <p:cNvSpPr/>
          <p:nvPr/>
        </p:nvSpPr>
        <p:spPr>
          <a:xfrm>
            <a:off x="13220243" y="8236690"/>
            <a:ext cx="3074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</a:t>
            </a: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E297B5-FE75-5C41-A11D-6002F11C10C2}"/>
              </a:ext>
            </a:extLst>
          </p:cNvPr>
          <p:cNvSpPr/>
          <p:nvPr/>
        </p:nvSpPr>
        <p:spPr>
          <a:xfrm>
            <a:off x="18627567" y="8301040"/>
            <a:ext cx="307439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$49</a:t>
            </a:r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47" name="Grupo 349">
            <a:extLst>
              <a:ext uri="{FF2B5EF4-FFF2-40B4-BE49-F238E27FC236}">
                <a16:creationId xmlns:a16="http://schemas.microsoft.com/office/drawing/2014/main" id="{2875C6F9-08E0-4C4A-8950-7020BB18299D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9" name="CuadroTexto 350">
              <a:extLst>
                <a:ext uri="{FF2B5EF4-FFF2-40B4-BE49-F238E27FC236}">
                  <a16:creationId xmlns:a16="http://schemas.microsoft.com/office/drawing/2014/main" id="{231777AF-0D37-AF41-8A62-EA8501E523FD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54" name="CuadroTexto 351">
              <a:extLst>
                <a:ext uri="{FF2B5EF4-FFF2-40B4-BE49-F238E27FC236}">
                  <a16:creationId xmlns:a16="http://schemas.microsoft.com/office/drawing/2014/main" id="{6F85BA3B-7730-F640-A0B0-119609D0AE9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660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52630563-E723-C348-A781-CC632FEDB7E2}"/>
              </a:ext>
            </a:extLst>
          </p:cNvPr>
          <p:cNvSpPr/>
          <p:nvPr/>
        </p:nvSpPr>
        <p:spPr>
          <a:xfrm>
            <a:off x="1495424" y="3886200"/>
            <a:ext cx="6354694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71B750E-0589-F649-947B-31C9703ED48C}"/>
              </a:ext>
            </a:extLst>
          </p:cNvPr>
          <p:cNvSpPr/>
          <p:nvPr/>
        </p:nvSpPr>
        <p:spPr>
          <a:xfrm>
            <a:off x="1495423" y="5453606"/>
            <a:ext cx="6354693" cy="15885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A984DD4-4CE8-A747-8006-D5E3CA9C00A8}"/>
              </a:ext>
            </a:extLst>
          </p:cNvPr>
          <p:cNvSpPr txBox="1"/>
          <p:nvPr/>
        </p:nvSpPr>
        <p:spPr>
          <a:xfrm>
            <a:off x="2270832" y="7903922"/>
            <a:ext cx="4803878" cy="223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offered.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Ideally, a product should. 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Should be so compelling.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C6234DE-8A6B-EF44-B3FF-506B1EA96659}"/>
              </a:ext>
            </a:extLst>
          </p:cNvPr>
          <p:cNvSpPr txBox="1"/>
          <p:nvPr/>
        </p:nvSpPr>
        <p:spPr>
          <a:xfrm>
            <a:off x="3454172" y="4457034"/>
            <a:ext cx="2358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57A2572-0DEE-2E4F-A855-5B79DBA6F95E}"/>
              </a:ext>
            </a:extLst>
          </p:cNvPr>
          <p:cNvSpPr txBox="1"/>
          <p:nvPr/>
        </p:nvSpPr>
        <p:spPr>
          <a:xfrm>
            <a:off x="2719198" y="5787892"/>
            <a:ext cx="38282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$199 / MO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04729AA-6057-5445-B093-ABB34BEBD9B2}"/>
              </a:ext>
            </a:extLst>
          </p:cNvPr>
          <p:cNvSpPr/>
          <p:nvPr/>
        </p:nvSpPr>
        <p:spPr>
          <a:xfrm>
            <a:off x="9016759" y="3886200"/>
            <a:ext cx="6354694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52208BB-2493-6147-9E66-F1E49292BD3B}"/>
              </a:ext>
            </a:extLst>
          </p:cNvPr>
          <p:cNvSpPr txBox="1"/>
          <p:nvPr/>
        </p:nvSpPr>
        <p:spPr>
          <a:xfrm>
            <a:off x="9792167" y="7903922"/>
            <a:ext cx="4803878" cy="223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offered.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Ideally, a product should. 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Should be so compelling.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ABE146C-3E52-9847-AA7C-AC98FAFDAA73}"/>
              </a:ext>
            </a:extLst>
          </p:cNvPr>
          <p:cNvSpPr txBox="1"/>
          <p:nvPr/>
        </p:nvSpPr>
        <p:spPr>
          <a:xfrm>
            <a:off x="10982723" y="4457034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62CFC35-0C21-E94D-9665-81D7C758FC45}"/>
              </a:ext>
            </a:extLst>
          </p:cNvPr>
          <p:cNvSpPr/>
          <p:nvPr/>
        </p:nvSpPr>
        <p:spPr>
          <a:xfrm>
            <a:off x="16536716" y="3886200"/>
            <a:ext cx="6354694" cy="8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E62E3FE-7382-6A4F-BD82-33EDC885C927}"/>
              </a:ext>
            </a:extLst>
          </p:cNvPr>
          <p:cNvSpPr txBox="1"/>
          <p:nvPr/>
        </p:nvSpPr>
        <p:spPr>
          <a:xfrm>
            <a:off x="17312124" y="7903922"/>
            <a:ext cx="4803878" cy="223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offered.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Ideally, a product should. 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Consumer demand</a:t>
            </a:r>
          </a:p>
          <a:p>
            <a:pPr marL="457200" indent="-457200" algn="ctr">
              <a:lnSpc>
                <a:spcPts val="4299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Should be so compelling.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A51F3B8A-F2B7-5542-84A7-38A768ED6115}"/>
              </a:ext>
            </a:extLst>
          </p:cNvPr>
          <p:cNvSpPr txBox="1"/>
          <p:nvPr/>
        </p:nvSpPr>
        <p:spPr>
          <a:xfrm>
            <a:off x="18465011" y="4457034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263A8B4-FF17-D14E-8C7A-95D9239272A3}"/>
              </a:ext>
            </a:extLst>
          </p:cNvPr>
          <p:cNvGrpSpPr/>
          <p:nvPr/>
        </p:nvGrpSpPr>
        <p:grpSpPr>
          <a:xfrm>
            <a:off x="3165836" y="10969726"/>
            <a:ext cx="3005779" cy="627009"/>
            <a:chOff x="3165836" y="10600229"/>
            <a:chExt cx="3005779" cy="62700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F858E3E-78E8-4746-A547-277C900674CC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4FA2B1E0-8136-1F46-915D-C8586A6EFE06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2529BCA-84C8-6147-8ADD-C067CB57EA83}"/>
              </a:ext>
            </a:extLst>
          </p:cNvPr>
          <p:cNvGrpSpPr/>
          <p:nvPr/>
        </p:nvGrpSpPr>
        <p:grpSpPr>
          <a:xfrm>
            <a:off x="10685935" y="10969726"/>
            <a:ext cx="3005779" cy="627009"/>
            <a:chOff x="3165836" y="10600229"/>
            <a:chExt cx="3005779" cy="627009"/>
          </a:xfrm>
        </p:grpSpPr>
        <p:sp>
          <p:nvSpPr>
            <p:cNvPr id="182" name="Rounded Rectangle 181">
              <a:extLst>
                <a:ext uri="{FF2B5EF4-FFF2-40B4-BE49-F238E27FC236}">
                  <a16:creationId xmlns:a16="http://schemas.microsoft.com/office/drawing/2014/main" id="{3EB37383-0384-7C43-B7B0-F9264BA2207C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69FFDE2-38D8-9E47-84E6-A0B3BBBBB71C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E0A679DD-974E-CC49-A28F-DB5AE6D91A61}"/>
              </a:ext>
            </a:extLst>
          </p:cNvPr>
          <p:cNvGrpSpPr/>
          <p:nvPr/>
        </p:nvGrpSpPr>
        <p:grpSpPr>
          <a:xfrm>
            <a:off x="18211173" y="10969726"/>
            <a:ext cx="3005779" cy="627009"/>
            <a:chOff x="3165836" y="10600229"/>
            <a:chExt cx="3005779" cy="627009"/>
          </a:xfrm>
        </p:grpSpPr>
        <p:sp>
          <p:nvSpPr>
            <p:cNvPr id="185" name="Rounded Rectangle 184">
              <a:extLst>
                <a:ext uri="{FF2B5EF4-FFF2-40B4-BE49-F238E27FC236}">
                  <a16:creationId xmlns:a16="http://schemas.microsoft.com/office/drawing/2014/main" id="{69BAC5C3-08B4-E54A-A779-C8880C9CDB08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493A45-4EEB-A241-B282-B09C466851E3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F45D8B6-1690-614B-9E55-33A4EE2C1753}"/>
              </a:ext>
            </a:extLst>
          </p:cNvPr>
          <p:cNvSpPr/>
          <p:nvPr/>
        </p:nvSpPr>
        <p:spPr>
          <a:xfrm>
            <a:off x="9011478" y="5453606"/>
            <a:ext cx="6354693" cy="1588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A97A122-B1EB-444C-A923-5B28C571CEB6}"/>
              </a:ext>
            </a:extLst>
          </p:cNvPr>
          <p:cNvSpPr txBox="1"/>
          <p:nvPr/>
        </p:nvSpPr>
        <p:spPr>
          <a:xfrm>
            <a:off x="10297664" y="5787892"/>
            <a:ext cx="3828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$299 / MO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D5B2EA9-19E5-7746-BCC3-61BD3A667FD7}"/>
              </a:ext>
            </a:extLst>
          </p:cNvPr>
          <p:cNvSpPr/>
          <p:nvPr/>
        </p:nvSpPr>
        <p:spPr>
          <a:xfrm>
            <a:off x="16527531" y="5453606"/>
            <a:ext cx="6354693" cy="15885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31B9071-F1DB-7149-824C-5E69FEB3E781}"/>
              </a:ext>
            </a:extLst>
          </p:cNvPr>
          <p:cNvSpPr txBox="1"/>
          <p:nvPr/>
        </p:nvSpPr>
        <p:spPr>
          <a:xfrm>
            <a:off x="17813717" y="5787892"/>
            <a:ext cx="38282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$399 / MO</a:t>
            </a:r>
            <a:endParaRPr lang="en-US" sz="8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B2E39491-1168-BD45-ADD1-985605D7B3D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9615B1A4-98B3-1A42-97E8-B3708F676739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F3132CEC-1856-254A-8C44-A2C5C27CB9C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3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BA4AE8FA-C504-8B43-A260-074FE0BBDEC4}"/>
              </a:ext>
            </a:extLst>
          </p:cNvPr>
          <p:cNvSpPr/>
          <p:nvPr/>
        </p:nvSpPr>
        <p:spPr>
          <a:xfrm>
            <a:off x="8933640" y="3863559"/>
            <a:ext cx="6510369" cy="852554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051ED-9E86-9241-9DF2-AEAADFC7348A}"/>
              </a:ext>
            </a:extLst>
          </p:cNvPr>
          <p:cNvSpPr/>
          <p:nvPr/>
        </p:nvSpPr>
        <p:spPr>
          <a:xfrm>
            <a:off x="8933640" y="4843674"/>
            <a:ext cx="6510369" cy="22624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817D26-4936-CD44-BE53-1931133EF533}"/>
              </a:ext>
            </a:extLst>
          </p:cNvPr>
          <p:cNvSpPr/>
          <p:nvPr/>
        </p:nvSpPr>
        <p:spPr>
          <a:xfrm>
            <a:off x="10162001" y="5312402"/>
            <a:ext cx="40536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$79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261647-0FD6-3947-AA52-A901AF0470C0}"/>
              </a:ext>
            </a:extLst>
          </p:cNvPr>
          <p:cNvGrpSpPr/>
          <p:nvPr/>
        </p:nvGrpSpPr>
        <p:grpSpPr>
          <a:xfrm>
            <a:off x="9696695" y="7670329"/>
            <a:ext cx="5023552" cy="2665935"/>
            <a:chOff x="9696695" y="7668975"/>
            <a:chExt cx="5023552" cy="2665935"/>
          </a:xfrm>
        </p:grpSpPr>
        <p:sp>
          <p:nvSpPr>
            <p:cNvPr id="55" name="Subtitle 2">
              <a:extLst>
                <a:ext uri="{FF2B5EF4-FFF2-40B4-BE49-F238E27FC236}">
                  <a16:creationId xmlns:a16="http://schemas.microsoft.com/office/drawing/2014/main" id="{3FC29C08-DF1F-C947-B41C-5DD5D4424983}"/>
                </a:ext>
              </a:extLst>
            </p:cNvPr>
            <p:cNvSpPr txBox="1">
              <a:spLocks/>
            </p:cNvSpPr>
            <p:nvPr/>
          </p:nvSpPr>
          <p:spPr>
            <a:xfrm>
              <a:off x="10093144" y="7668975"/>
              <a:ext cx="4191360" cy="2665935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3F418F-A0A7-4D4F-802B-D54C05B20BE0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8714028"/>
              <a:ext cx="5023552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ED8CA56-04AF-D74F-8EF6-E5DD5DE8D0A8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9577628"/>
              <a:ext cx="5023552" cy="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44F7401B-8683-E94A-B658-0BB70C417F05}"/>
              </a:ext>
            </a:extLst>
          </p:cNvPr>
          <p:cNvSpPr/>
          <p:nvPr/>
        </p:nvSpPr>
        <p:spPr>
          <a:xfrm>
            <a:off x="8933640" y="3863559"/>
            <a:ext cx="6510369" cy="100894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EBB3AE5-F689-EA4C-AA26-1ACAF5CC49BD}"/>
              </a:ext>
            </a:extLst>
          </p:cNvPr>
          <p:cNvSpPr txBox="1"/>
          <p:nvPr/>
        </p:nvSpPr>
        <p:spPr>
          <a:xfrm>
            <a:off x="11016868" y="4125109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26DFB22-E16F-9145-B410-47F454D806A7}"/>
              </a:ext>
            </a:extLst>
          </p:cNvPr>
          <p:cNvGrpSpPr/>
          <p:nvPr/>
        </p:nvGrpSpPr>
        <p:grpSpPr>
          <a:xfrm>
            <a:off x="10685933" y="11023912"/>
            <a:ext cx="3005779" cy="627009"/>
            <a:chOff x="3165836" y="10600229"/>
            <a:chExt cx="3005779" cy="627009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96B1F9E-1062-6B4A-A6A0-7AE5560E8029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804BCB7-A3E2-6846-9B0A-5008D54FC580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BD8BDDE5-65D8-D242-BBFF-66EEE1BD07E2}"/>
              </a:ext>
            </a:extLst>
          </p:cNvPr>
          <p:cNvSpPr/>
          <p:nvPr/>
        </p:nvSpPr>
        <p:spPr>
          <a:xfrm>
            <a:off x="2505202" y="4399985"/>
            <a:ext cx="5691106" cy="745268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89A13F4-ADD4-F946-94E4-4B4FC6992B8C}"/>
              </a:ext>
            </a:extLst>
          </p:cNvPr>
          <p:cNvSpPr/>
          <p:nvPr/>
        </p:nvSpPr>
        <p:spPr>
          <a:xfrm>
            <a:off x="2505202" y="5256763"/>
            <a:ext cx="5691106" cy="19777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6AC62C5-C88F-3F42-9938-98F473F9A55A}"/>
              </a:ext>
            </a:extLst>
          </p:cNvPr>
          <p:cNvSpPr/>
          <p:nvPr/>
        </p:nvSpPr>
        <p:spPr>
          <a:xfrm>
            <a:off x="3578986" y="5666506"/>
            <a:ext cx="3543535" cy="1156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8EC0C5D-0C7F-A14E-AD90-0A3AFDE9E3C3}"/>
              </a:ext>
            </a:extLst>
          </p:cNvPr>
          <p:cNvGrpSpPr/>
          <p:nvPr/>
        </p:nvGrpSpPr>
        <p:grpSpPr>
          <a:xfrm>
            <a:off x="3172234" y="7608457"/>
            <a:ext cx="4391390" cy="2537066"/>
            <a:chOff x="9696695" y="7532553"/>
            <a:chExt cx="5023552" cy="2902289"/>
          </a:xfrm>
        </p:grpSpPr>
        <p:sp>
          <p:nvSpPr>
            <p:cNvPr id="90" name="Subtitle 2">
              <a:extLst>
                <a:ext uri="{FF2B5EF4-FFF2-40B4-BE49-F238E27FC236}">
                  <a16:creationId xmlns:a16="http://schemas.microsoft.com/office/drawing/2014/main" id="{CE898D66-2217-B540-BE22-9E4B4D39B5FD}"/>
                </a:ext>
              </a:extLst>
            </p:cNvPr>
            <p:cNvSpPr txBox="1">
              <a:spLocks/>
            </p:cNvSpPr>
            <p:nvPr/>
          </p:nvSpPr>
          <p:spPr>
            <a:xfrm>
              <a:off x="9765796" y="7532553"/>
              <a:ext cx="4846054" cy="290228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20000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Product should meet. Certain consumer. Compelling consumers.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520CF3-AF9B-5946-8D6B-61679982BDD4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87140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C9B40B2-766E-024B-94D4-5A3A23BFFF02}"/>
                </a:ext>
              </a:extLst>
            </p:cNvPr>
            <p:cNvCxnSpPr>
              <a:cxnSpLocks/>
            </p:cNvCxnSpPr>
            <p:nvPr/>
          </p:nvCxnSpPr>
          <p:spPr>
            <a:xfrm>
              <a:off x="9696695" y="9577628"/>
              <a:ext cx="5023552" cy="0"/>
            </a:xfrm>
            <a:prstGeom prst="line">
              <a:avLst/>
            </a:prstGeom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9B2DECE3-7E8F-3F41-8235-40AF56898248}"/>
              </a:ext>
            </a:extLst>
          </p:cNvPr>
          <p:cNvSpPr/>
          <p:nvPr/>
        </p:nvSpPr>
        <p:spPr>
          <a:xfrm>
            <a:off x="2505202" y="4399985"/>
            <a:ext cx="5691106" cy="88198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4B1B776-3EDD-554E-ACBD-E065D5024FF2}"/>
              </a:ext>
            </a:extLst>
          </p:cNvPr>
          <p:cNvSpPr txBox="1"/>
          <p:nvPr/>
        </p:nvSpPr>
        <p:spPr>
          <a:xfrm>
            <a:off x="4171584" y="4628622"/>
            <a:ext cx="235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36E53AA6-DDA1-F34A-9B3C-73A615D9BFD7}"/>
              </a:ext>
            </a:extLst>
          </p:cNvPr>
          <p:cNvSpPr/>
          <p:nvPr/>
        </p:nvSpPr>
        <p:spPr>
          <a:xfrm>
            <a:off x="16181342" y="4399985"/>
            <a:ext cx="5691106" cy="745268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5B2F29A-E5DF-3840-BD95-0A90A466E941}"/>
              </a:ext>
            </a:extLst>
          </p:cNvPr>
          <p:cNvSpPr/>
          <p:nvPr/>
        </p:nvSpPr>
        <p:spPr>
          <a:xfrm>
            <a:off x="16181342" y="5256763"/>
            <a:ext cx="5691106" cy="19777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319DA0B-7266-CA41-B88A-7278B03BBBB9}"/>
              </a:ext>
            </a:extLst>
          </p:cNvPr>
          <p:cNvSpPr/>
          <p:nvPr/>
        </p:nvSpPr>
        <p:spPr>
          <a:xfrm>
            <a:off x="17255126" y="5666506"/>
            <a:ext cx="354353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$129</a:t>
            </a:r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 Mo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2B5C971-D40A-294D-80D5-0757B106BF8D}"/>
              </a:ext>
            </a:extLst>
          </p:cNvPr>
          <p:cNvSpPr/>
          <p:nvPr/>
        </p:nvSpPr>
        <p:spPr>
          <a:xfrm>
            <a:off x="16181342" y="4399985"/>
            <a:ext cx="5691106" cy="8819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83B1F7D-D6F1-6E42-917D-B3BFFCF539F5}"/>
              </a:ext>
            </a:extLst>
          </p:cNvPr>
          <p:cNvSpPr txBox="1"/>
          <p:nvPr/>
        </p:nvSpPr>
        <p:spPr>
          <a:xfrm>
            <a:off x="17817270" y="4628622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7B9C112-AF27-3548-A774-5E2B6BBA7D60}"/>
              </a:ext>
            </a:extLst>
          </p:cNvPr>
          <p:cNvGrpSpPr/>
          <p:nvPr/>
        </p:nvGrpSpPr>
        <p:grpSpPr>
          <a:xfrm>
            <a:off x="3847868" y="10685593"/>
            <a:ext cx="3005779" cy="627009"/>
            <a:chOff x="3165836" y="10600229"/>
            <a:chExt cx="3005779" cy="627009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27351591-401B-5D4B-B5F1-3C307DCDA976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noFill/>
            <a:ln w="25400"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F015466-630A-5B4E-8CEB-E286050E8DBF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45C64B-08A9-3D46-ACB6-98B3C537ECB3}"/>
              </a:ext>
            </a:extLst>
          </p:cNvPr>
          <p:cNvGrpSpPr/>
          <p:nvPr/>
        </p:nvGrpSpPr>
        <p:grpSpPr>
          <a:xfrm>
            <a:off x="16831198" y="7608457"/>
            <a:ext cx="4391390" cy="3704145"/>
            <a:chOff x="15037663" y="7608457"/>
            <a:chExt cx="4391390" cy="3704145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775F5C12-1A15-4644-87FE-B7300629C48D}"/>
                </a:ext>
              </a:extLst>
            </p:cNvPr>
            <p:cNvGrpSpPr/>
            <p:nvPr/>
          </p:nvGrpSpPr>
          <p:grpSpPr>
            <a:xfrm>
              <a:off x="15037663" y="7608457"/>
              <a:ext cx="4391390" cy="2537066"/>
              <a:chOff x="9696695" y="7532553"/>
              <a:chExt cx="5023552" cy="2902289"/>
            </a:xfrm>
          </p:grpSpPr>
          <p:sp>
            <p:nvSpPr>
              <p:cNvPr id="116" name="Subtitle 2">
                <a:extLst>
                  <a:ext uri="{FF2B5EF4-FFF2-40B4-BE49-F238E27FC236}">
                    <a16:creationId xmlns:a16="http://schemas.microsoft.com/office/drawing/2014/main" id="{77DF75A3-2508-AD45-BFA1-CA01F8C457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65796" y="7532553"/>
                <a:ext cx="4846054" cy="290228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200000"/>
                  </a:lnSpc>
                </a:pPr>
                <a:r>
                  <a:rPr lang="en-US" sz="28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Product should meet. Certain consumer. Compelling consumers.</a:t>
                </a: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DA5D67E-55BD-B14C-BF28-A71B84318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6695" y="8714028"/>
                <a:ext cx="502355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945739E-F856-7345-8BB8-53FD861A6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6695" y="9577628"/>
                <a:ext cx="5023552" cy="0"/>
              </a:xfrm>
              <a:prstGeom prst="line">
                <a:avLst/>
              </a:prstGeom>
              <a:ln w="254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749A233F-2A71-0A4F-91E2-4A36CA2D755F}"/>
                </a:ext>
              </a:extLst>
            </p:cNvPr>
            <p:cNvGrpSpPr/>
            <p:nvPr/>
          </p:nvGrpSpPr>
          <p:grpSpPr>
            <a:xfrm>
              <a:off x="15713297" y="10685593"/>
              <a:ext cx="3005779" cy="627009"/>
              <a:chOff x="3165836" y="10600229"/>
              <a:chExt cx="3005779" cy="627009"/>
            </a:xfrm>
          </p:grpSpPr>
          <p:sp>
            <p:nvSpPr>
              <p:cNvPr id="120" name="Rounded Rectangle 119">
                <a:extLst>
                  <a:ext uri="{FF2B5EF4-FFF2-40B4-BE49-F238E27FC236}">
                    <a16:creationId xmlns:a16="http://schemas.microsoft.com/office/drawing/2014/main" id="{D360BDCD-DEB9-D945-8853-FBBC5E10EE77}"/>
                  </a:ext>
                </a:extLst>
              </p:cNvPr>
              <p:cNvSpPr/>
              <p:nvPr/>
            </p:nvSpPr>
            <p:spPr>
              <a:xfrm>
                <a:off x="3165836" y="10600229"/>
                <a:ext cx="3005779" cy="627009"/>
              </a:xfrm>
              <a:prstGeom prst="roundRect">
                <a:avLst>
                  <a:gd name="adj" fmla="val 0"/>
                </a:avLst>
              </a:prstGeom>
              <a:noFill/>
              <a:ln w="25400">
                <a:solidFill>
                  <a:schemeClr val="bg1">
                    <a:lumMod val="50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03C71E-1E96-7E4F-833B-0CDFF3DA81EE}"/>
                  </a:ext>
                </a:extLst>
              </p:cNvPr>
              <p:cNvSpPr txBox="1"/>
              <p:nvPr/>
            </p:nvSpPr>
            <p:spPr>
              <a:xfrm>
                <a:off x="3462815" y="10713678"/>
                <a:ext cx="240963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600" dirty="0">
                    <a:solidFill>
                      <a:schemeClr val="tx2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YOUR TITLE</a:t>
                </a:r>
              </a:p>
            </p:txBody>
          </p:sp>
        </p:grpSp>
      </p:grpSp>
      <p:grpSp>
        <p:nvGrpSpPr>
          <p:cNvPr id="43" name="Grupo 349">
            <a:extLst>
              <a:ext uri="{FF2B5EF4-FFF2-40B4-BE49-F238E27FC236}">
                <a16:creationId xmlns:a16="http://schemas.microsoft.com/office/drawing/2014/main" id="{6040E9E2-7DFE-6341-85F4-C11917AC62F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4" name="CuadroTexto 350">
              <a:extLst>
                <a:ext uri="{FF2B5EF4-FFF2-40B4-BE49-F238E27FC236}">
                  <a16:creationId xmlns:a16="http://schemas.microsoft.com/office/drawing/2014/main" id="{167BA880-CE35-9349-83E4-95CADAE510C2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45" name="CuadroTexto 351">
              <a:extLst>
                <a:ext uri="{FF2B5EF4-FFF2-40B4-BE49-F238E27FC236}">
                  <a16:creationId xmlns:a16="http://schemas.microsoft.com/office/drawing/2014/main" id="{3C30CC80-636A-6D4E-BFA0-39D58123E43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627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D13AF9E-53DB-CA45-85E4-0A49211C6BA5}"/>
              </a:ext>
            </a:extLst>
          </p:cNvPr>
          <p:cNvSpPr/>
          <p:nvPr/>
        </p:nvSpPr>
        <p:spPr>
          <a:xfrm>
            <a:off x="1835702" y="4941837"/>
            <a:ext cx="4937643" cy="2899537"/>
          </a:xfrm>
          <a:prstGeom prst="roundRect">
            <a:avLst>
              <a:gd name="adj" fmla="val 634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4F5352-CCCE-CF46-8B57-911B6FBB4C73}"/>
              </a:ext>
            </a:extLst>
          </p:cNvPr>
          <p:cNvSpPr/>
          <p:nvPr/>
        </p:nvSpPr>
        <p:spPr>
          <a:xfrm>
            <a:off x="3295528" y="5415087"/>
            <a:ext cx="2017987" cy="2017987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31227C1-F6E8-EE4E-938B-B143EDAB7ED6}"/>
              </a:ext>
            </a:extLst>
          </p:cNvPr>
          <p:cNvSpPr/>
          <p:nvPr/>
        </p:nvSpPr>
        <p:spPr>
          <a:xfrm>
            <a:off x="7091903" y="4941837"/>
            <a:ext cx="4937643" cy="2899537"/>
          </a:xfrm>
          <a:prstGeom prst="roundRect">
            <a:avLst>
              <a:gd name="adj" fmla="val 63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7D2231D-4C14-6143-B106-BECB16BC7305}"/>
              </a:ext>
            </a:extLst>
          </p:cNvPr>
          <p:cNvSpPr/>
          <p:nvPr/>
        </p:nvSpPr>
        <p:spPr>
          <a:xfrm>
            <a:off x="12348104" y="4941837"/>
            <a:ext cx="4937643" cy="2899537"/>
          </a:xfrm>
          <a:prstGeom prst="roundRect">
            <a:avLst>
              <a:gd name="adj" fmla="val 63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02C86B9-52F4-F347-9334-6EECAC1F7CB2}"/>
              </a:ext>
            </a:extLst>
          </p:cNvPr>
          <p:cNvSpPr/>
          <p:nvPr/>
        </p:nvSpPr>
        <p:spPr>
          <a:xfrm>
            <a:off x="17604305" y="4941837"/>
            <a:ext cx="4937643" cy="2899537"/>
          </a:xfrm>
          <a:prstGeom prst="roundRect">
            <a:avLst>
              <a:gd name="adj" fmla="val 63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DB6EEB-F2C8-134F-8CF4-4D0CD65CAFE6}"/>
              </a:ext>
            </a:extLst>
          </p:cNvPr>
          <p:cNvSpPr/>
          <p:nvPr/>
        </p:nvSpPr>
        <p:spPr>
          <a:xfrm>
            <a:off x="2767325" y="5971668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5A2A63-F682-E64A-92B5-029FA6D08A8A}"/>
              </a:ext>
            </a:extLst>
          </p:cNvPr>
          <p:cNvSpPr/>
          <p:nvPr/>
        </p:nvSpPr>
        <p:spPr>
          <a:xfrm>
            <a:off x="8075750" y="5971668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FF95DD3-3CBC-3C4A-84BB-BA921B3E5EB9}"/>
              </a:ext>
            </a:extLst>
          </p:cNvPr>
          <p:cNvSpPr/>
          <p:nvPr/>
        </p:nvSpPr>
        <p:spPr>
          <a:xfrm>
            <a:off x="13331950" y="5971668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$49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CA878C-85D1-404B-9181-4F3E807D8F2C}"/>
              </a:ext>
            </a:extLst>
          </p:cNvPr>
          <p:cNvSpPr/>
          <p:nvPr/>
        </p:nvSpPr>
        <p:spPr>
          <a:xfrm>
            <a:off x="18588151" y="5971668"/>
            <a:ext cx="307439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$79</a:t>
            </a:r>
            <a:endParaRPr lang="en-US" sz="2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6F6FEB7-D24D-5549-8D80-C7CA3811DCC7}"/>
              </a:ext>
            </a:extLst>
          </p:cNvPr>
          <p:cNvSpPr/>
          <p:nvPr/>
        </p:nvSpPr>
        <p:spPr>
          <a:xfrm>
            <a:off x="8603953" y="5415087"/>
            <a:ext cx="2017987" cy="2017987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20D53EC-AFD6-A549-85C5-30AB891709A7}"/>
              </a:ext>
            </a:extLst>
          </p:cNvPr>
          <p:cNvSpPr/>
          <p:nvPr/>
        </p:nvSpPr>
        <p:spPr>
          <a:xfrm>
            <a:off x="13906415" y="5415087"/>
            <a:ext cx="2017987" cy="2017987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C201A06-7689-654B-8C43-1F2E9A74771F}"/>
              </a:ext>
            </a:extLst>
          </p:cNvPr>
          <p:cNvSpPr/>
          <p:nvPr/>
        </p:nvSpPr>
        <p:spPr>
          <a:xfrm>
            <a:off x="19116354" y="5415087"/>
            <a:ext cx="2017987" cy="2017987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F9CE2D4-B820-6B4D-8DFB-79FEAF5B088E}"/>
              </a:ext>
            </a:extLst>
          </p:cNvPr>
          <p:cNvSpPr/>
          <p:nvPr/>
        </p:nvSpPr>
        <p:spPr>
          <a:xfrm>
            <a:off x="1835702" y="7841374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747FCED-D833-1F48-A420-106368CA7D5B}"/>
              </a:ext>
            </a:extLst>
          </p:cNvPr>
          <p:cNvSpPr/>
          <p:nvPr/>
        </p:nvSpPr>
        <p:spPr>
          <a:xfrm>
            <a:off x="7091902" y="7841374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1364E90-94E1-3E4A-852E-1941D573C883}"/>
              </a:ext>
            </a:extLst>
          </p:cNvPr>
          <p:cNvSpPr/>
          <p:nvPr/>
        </p:nvSpPr>
        <p:spPr>
          <a:xfrm>
            <a:off x="12348102" y="7841374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BE9F225-0D00-FE48-A92D-533141C06CD6}"/>
              </a:ext>
            </a:extLst>
          </p:cNvPr>
          <p:cNvSpPr/>
          <p:nvPr/>
        </p:nvSpPr>
        <p:spPr>
          <a:xfrm>
            <a:off x="17604301" y="7841374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2C8D037-37A0-544B-B128-80AF59982DAE}"/>
              </a:ext>
            </a:extLst>
          </p:cNvPr>
          <p:cNvSpPr/>
          <p:nvPr/>
        </p:nvSpPr>
        <p:spPr>
          <a:xfrm>
            <a:off x="1835702" y="8857037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B9FE9813-8AAD-1141-8D35-E1403FF1560E}"/>
              </a:ext>
            </a:extLst>
          </p:cNvPr>
          <p:cNvSpPr/>
          <p:nvPr/>
        </p:nvSpPr>
        <p:spPr>
          <a:xfrm>
            <a:off x="7091902" y="8857037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14E109-5657-CE4D-B996-710B0F57EAA9}"/>
              </a:ext>
            </a:extLst>
          </p:cNvPr>
          <p:cNvSpPr/>
          <p:nvPr/>
        </p:nvSpPr>
        <p:spPr>
          <a:xfrm>
            <a:off x="12348102" y="8857037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E73CC147-B043-AD47-99AA-CD5843C3308C}"/>
              </a:ext>
            </a:extLst>
          </p:cNvPr>
          <p:cNvSpPr/>
          <p:nvPr/>
        </p:nvSpPr>
        <p:spPr>
          <a:xfrm>
            <a:off x="17604301" y="8857037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B000982-2A92-0E44-8A91-CD4AA7BA4DB5}"/>
              </a:ext>
            </a:extLst>
          </p:cNvPr>
          <p:cNvSpPr/>
          <p:nvPr/>
        </p:nvSpPr>
        <p:spPr>
          <a:xfrm>
            <a:off x="1835702" y="9872700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743D605-E650-E745-8D8B-0FABF1221185}"/>
              </a:ext>
            </a:extLst>
          </p:cNvPr>
          <p:cNvSpPr/>
          <p:nvPr/>
        </p:nvSpPr>
        <p:spPr>
          <a:xfrm>
            <a:off x="7091902" y="9872700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E67C0929-55FA-B24D-82B5-F1BB3F2AB01B}"/>
              </a:ext>
            </a:extLst>
          </p:cNvPr>
          <p:cNvSpPr/>
          <p:nvPr/>
        </p:nvSpPr>
        <p:spPr>
          <a:xfrm>
            <a:off x="12348102" y="9872700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BF17E8BB-DD16-C042-84C2-98F6C3854BD6}"/>
              </a:ext>
            </a:extLst>
          </p:cNvPr>
          <p:cNvSpPr/>
          <p:nvPr/>
        </p:nvSpPr>
        <p:spPr>
          <a:xfrm>
            <a:off x="17604301" y="9872700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7C7477F0-0398-2A4E-8749-5DC3EE14E63E}"/>
              </a:ext>
            </a:extLst>
          </p:cNvPr>
          <p:cNvSpPr/>
          <p:nvPr/>
        </p:nvSpPr>
        <p:spPr>
          <a:xfrm>
            <a:off x="1835702" y="10888363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2D6783F-DC32-6F4C-BDBC-4B847A44B192}"/>
              </a:ext>
            </a:extLst>
          </p:cNvPr>
          <p:cNvSpPr/>
          <p:nvPr/>
        </p:nvSpPr>
        <p:spPr>
          <a:xfrm>
            <a:off x="7091902" y="10888363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A549DF7C-91AB-D04E-A7AC-EF8F8D899CF8}"/>
              </a:ext>
            </a:extLst>
          </p:cNvPr>
          <p:cNvSpPr/>
          <p:nvPr/>
        </p:nvSpPr>
        <p:spPr>
          <a:xfrm>
            <a:off x="12348102" y="10888363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255657D1-9614-854D-8C28-6E06146A4957}"/>
              </a:ext>
            </a:extLst>
          </p:cNvPr>
          <p:cNvSpPr/>
          <p:nvPr/>
        </p:nvSpPr>
        <p:spPr>
          <a:xfrm>
            <a:off x="17604301" y="10888363"/>
            <a:ext cx="4937643" cy="1015663"/>
          </a:xfrm>
          <a:prstGeom prst="roundRect">
            <a:avLst>
              <a:gd name="adj" fmla="val 15500"/>
            </a:avLst>
          </a:prstGeom>
          <a:noFill/>
          <a:ln w="38100">
            <a:solidFill>
              <a:schemeClr val="bg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9EDAF7D-3FCD-0444-9EA0-FE0BFA934BEF}"/>
              </a:ext>
            </a:extLst>
          </p:cNvPr>
          <p:cNvSpPr/>
          <p:nvPr/>
        </p:nvSpPr>
        <p:spPr>
          <a:xfrm>
            <a:off x="1835702" y="11904026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A7CC4782-2119-774C-91C1-E3318F45273D}"/>
              </a:ext>
            </a:extLst>
          </p:cNvPr>
          <p:cNvSpPr/>
          <p:nvPr/>
        </p:nvSpPr>
        <p:spPr>
          <a:xfrm>
            <a:off x="7091902" y="11904026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704EC7CD-6F82-364E-B2BC-0750EF0CE7DF}"/>
              </a:ext>
            </a:extLst>
          </p:cNvPr>
          <p:cNvSpPr/>
          <p:nvPr/>
        </p:nvSpPr>
        <p:spPr>
          <a:xfrm>
            <a:off x="12348102" y="11904026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BA740520-7F09-3842-809C-F487C5CE042C}"/>
              </a:ext>
            </a:extLst>
          </p:cNvPr>
          <p:cNvSpPr/>
          <p:nvPr/>
        </p:nvSpPr>
        <p:spPr>
          <a:xfrm>
            <a:off x="17604301" y="11904026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9015DEDD-30C2-C84C-95B0-E255C28E75F5}"/>
              </a:ext>
            </a:extLst>
          </p:cNvPr>
          <p:cNvSpPr txBox="1">
            <a:spLocks/>
          </p:cNvSpPr>
          <p:nvPr/>
        </p:nvSpPr>
        <p:spPr>
          <a:xfrm>
            <a:off x="2181420" y="7612774"/>
            <a:ext cx="4246202" cy="40825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C40E60DA-AC84-2143-9737-B5C8E76C33BF}"/>
              </a:ext>
            </a:extLst>
          </p:cNvPr>
          <p:cNvSpPr txBox="1">
            <a:spLocks/>
          </p:cNvSpPr>
          <p:nvPr/>
        </p:nvSpPr>
        <p:spPr>
          <a:xfrm>
            <a:off x="7439220" y="7612774"/>
            <a:ext cx="4246202" cy="40825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61200E87-98BF-DE40-8978-D68135EB8597}"/>
              </a:ext>
            </a:extLst>
          </p:cNvPr>
          <p:cNvSpPr txBox="1">
            <a:spLocks/>
          </p:cNvSpPr>
          <p:nvPr/>
        </p:nvSpPr>
        <p:spPr>
          <a:xfrm>
            <a:off x="12697020" y="7612774"/>
            <a:ext cx="4246202" cy="40825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C8D72A1-C4A1-E848-A4B5-CAD1486AFE1F}"/>
              </a:ext>
            </a:extLst>
          </p:cNvPr>
          <p:cNvSpPr txBox="1">
            <a:spLocks/>
          </p:cNvSpPr>
          <p:nvPr/>
        </p:nvSpPr>
        <p:spPr>
          <a:xfrm>
            <a:off x="17954820" y="7612774"/>
            <a:ext cx="4246202" cy="4082540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 Certain consumer. Compelling consumers.</a:t>
            </a:r>
          </a:p>
          <a:p>
            <a:pPr>
              <a:lnSpc>
                <a:spcPct val="229000"/>
              </a:lnSpc>
            </a:pPr>
            <a:r>
              <a:rPr lang="en-US" sz="2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Product should meet.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3627D1-E9E6-7248-8C63-3B72ED206059}"/>
              </a:ext>
            </a:extLst>
          </p:cNvPr>
          <p:cNvSpPr txBox="1"/>
          <p:nvPr/>
        </p:nvSpPr>
        <p:spPr>
          <a:xfrm>
            <a:off x="3125351" y="12150247"/>
            <a:ext cx="2358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45B052-2CCC-4C43-9BAA-DD375FDADF25}"/>
              </a:ext>
            </a:extLst>
          </p:cNvPr>
          <p:cNvSpPr txBox="1"/>
          <p:nvPr/>
        </p:nvSpPr>
        <p:spPr>
          <a:xfrm>
            <a:off x="8440992" y="12150247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2984C04-7F1A-4D4C-A1C2-EC3CC0A7E923}"/>
              </a:ext>
            </a:extLst>
          </p:cNvPr>
          <p:cNvSpPr txBox="1"/>
          <p:nvPr/>
        </p:nvSpPr>
        <p:spPr>
          <a:xfrm>
            <a:off x="13705783" y="1215024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3942F23-B779-074F-BCEC-10AC43B2A0F3}"/>
              </a:ext>
            </a:extLst>
          </p:cNvPr>
          <p:cNvSpPr txBox="1"/>
          <p:nvPr/>
        </p:nvSpPr>
        <p:spPr>
          <a:xfrm>
            <a:off x="18667130" y="12150247"/>
            <a:ext cx="2811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ADVERTISE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BAC0405-11DA-C845-B894-564491DBAF58}"/>
              </a:ext>
            </a:extLst>
          </p:cNvPr>
          <p:cNvSpPr/>
          <p:nvPr/>
        </p:nvSpPr>
        <p:spPr>
          <a:xfrm>
            <a:off x="1835702" y="3933258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1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70CBF337-9599-994B-9E27-30DEE6AC896C}"/>
              </a:ext>
            </a:extLst>
          </p:cNvPr>
          <p:cNvSpPr/>
          <p:nvPr/>
        </p:nvSpPr>
        <p:spPr>
          <a:xfrm>
            <a:off x="7091902" y="3933258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2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7E2D411-A134-4E4F-B979-376477A9CFC8}"/>
              </a:ext>
            </a:extLst>
          </p:cNvPr>
          <p:cNvSpPr/>
          <p:nvPr/>
        </p:nvSpPr>
        <p:spPr>
          <a:xfrm>
            <a:off x="12348102" y="3933258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3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AEB88FA4-E7D1-A240-9E62-068110FF314E}"/>
              </a:ext>
            </a:extLst>
          </p:cNvPr>
          <p:cNvSpPr/>
          <p:nvPr/>
        </p:nvSpPr>
        <p:spPr>
          <a:xfrm>
            <a:off x="17604301" y="3933258"/>
            <a:ext cx="4937643" cy="1015663"/>
          </a:xfrm>
          <a:prstGeom prst="roundRect">
            <a:avLst>
              <a:gd name="adj" fmla="val 15500"/>
            </a:avLst>
          </a:prstGeom>
          <a:solidFill>
            <a:schemeClr val="accent4">
              <a:lumMod val="7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7775840-8020-2E42-8854-F48F8AF2149E}"/>
              </a:ext>
            </a:extLst>
          </p:cNvPr>
          <p:cNvSpPr txBox="1"/>
          <p:nvPr/>
        </p:nvSpPr>
        <p:spPr>
          <a:xfrm>
            <a:off x="2969062" y="4201531"/>
            <a:ext cx="26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F570156-9B71-1A42-BB43-1BC467974820}"/>
              </a:ext>
            </a:extLst>
          </p:cNvPr>
          <p:cNvSpPr txBox="1"/>
          <p:nvPr/>
        </p:nvSpPr>
        <p:spPr>
          <a:xfrm>
            <a:off x="8225261" y="4201531"/>
            <a:ext cx="26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7149B22-AF32-7246-A41E-8A9897285EC4}"/>
              </a:ext>
            </a:extLst>
          </p:cNvPr>
          <p:cNvSpPr txBox="1"/>
          <p:nvPr/>
        </p:nvSpPr>
        <p:spPr>
          <a:xfrm>
            <a:off x="13579946" y="4201531"/>
            <a:ext cx="26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EBBE47-CC71-0648-9C59-F9D4E4F8673F}"/>
              </a:ext>
            </a:extLst>
          </p:cNvPr>
          <p:cNvSpPr txBox="1"/>
          <p:nvPr/>
        </p:nvSpPr>
        <p:spPr>
          <a:xfrm>
            <a:off x="18737665" y="4201531"/>
            <a:ext cx="2670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</a:t>
            </a:r>
          </a:p>
        </p:txBody>
      </p:sp>
      <p:grpSp>
        <p:nvGrpSpPr>
          <p:cNvPr id="81" name="Grupo 349">
            <a:extLst>
              <a:ext uri="{FF2B5EF4-FFF2-40B4-BE49-F238E27FC236}">
                <a16:creationId xmlns:a16="http://schemas.microsoft.com/office/drawing/2014/main" id="{D5CE6210-2A7A-904F-93FF-9A23A7A5188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86" name="CuadroTexto 350">
              <a:extLst>
                <a:ext uri="{FF2B5EF4-FFF2-40B4-BE49-F238E27FC236}">
                  <a16:creationId xmlns:a16="http://schemas.microsoft.com/office/drawing/2014/main" id="{65F0C9A7-AC30-8740-959F-2567E97707D6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88" name="CuadroTexto 351">
              <a:extLst>
                <a:ext uri="{FF2B5EF4-FFF2-40B4-BE49-F238E27FC236}">
                  <a16:creationId xmlns:a16="http://schemas.microsoft.com/office/drawing/2014/main" id="{C85E52A4-77F5-2F42-926D-5E41DA4DCD8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8165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119">
            <a:extLst>
              <a:ext uri="{FF2B5EF4-FFF2-40B4-BE49-F238E27FC236}">
                <a16:creationId xmlns:a16="http://schemas.microsoft.com/office/drawing/2014/main" id="{1AD98B97-703C-6045-A36D-B359220E06F7}"/>
              </a:ext>
            </a:extLst>
          </p:cNvPr>
          <p:cNvSpPr/>
          <p:nvPr/>
        </p:nvSpPr>
        <p:spPr>
          <a:xfrm>
            <a:off x="12190731" y="5353828"/>
            <a:ext cx="5480554" cy="72119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A08D9A5-F896-E145-96FE-A770A3238D8C}"/>
              </a:ext>
            </a:extLst>
          </p:cNvPr>
          <p:cNvSpPr/>
          <p:nvPr/>
        </p:nvSpPr>
        <p:spPr>
          <a:xfrm>
            <a:off x="1230408" y="5351067"/>
            <a:ext cx="5480554" cy="721199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57FCFE7-82CE-2B44-B123-5C8CBB5CCAB0}"/>
              </a:ext>
            </a:extLst>
          </p:cNvPr>
          <p:cNvSpPr/>
          <p:nvPr/>
        </p:nvSpPr>
        <p:spPr>
          <a:xfrm>
            <a:off x="1227718" y="3725468"/>
            <a:ext cx="5480554" cy="162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BF17C3-D749-6949-B79A-9B551E74402F}"/>
              </a:ext>
            </a:extLst>
          </p:cNvPr>
          <p:cNvSpPr/>
          <p:nvPr/>
        </p:nvSpPr>
        <p:spPr>
          <a:xfrm>
            <a:off x="6708272" y="3725468"/>
            <a:ext cx="5480554" cy="1625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0ECC18E-8ADB-E141-80FD-D8283587F45E}"/>
              </a:ext>
            </a:extLst>
          </p:cNvPr>
          <p:cNvSpPr/>
          <p:nvPr/>
        </p:nvSpPr>
        <p:spPr>
          <a:xfrm>
            <a:off x="12188825" y="3725468"/>
            <a:ext cx="5480554" cy="162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E55A5D2-A92C-1241-84C5-C70DAA6E98C3}"/>
              </a:ext>
            </a:extLst>
          </p:cNvPr>
          <p:cNvSpPr/>
          <p:nvPr/>
        </p:nvSpPr>
        <p:spPr>
          <a:xfrm>
            <a:off x="17669379" y="3725468"/>
            <a:ext cx="5480554" cy="1625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CEFD5A4-D46E-114F-9873-5E2FC86BD8EF}"/>
              </a:ext>
            </a:extLst>
          </p:cNvPr>
          <p:cNvSpPr/>
          <p:nvPr/>
        </p:nvSpPr>
        <p:spPr>
          <a:xfrm>
            <a:off x="6708272" y="5351067"/>
            <a:ext cx="5480554" cy="721199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54E991-4CE4-CA45-A767-01B2AF8B3058}"/>
              </a:ext>
            </a:extLst>
          </p:cNvPr>
          <p:cNvSpPr/>
          <p:nvPr/>
        </p:nvSpPr>
        <p:spPr>
          <a:xfrm>
            <a:off x="17669378" y="5351067"/>
            <a:ext cx="5480554" cy="7211993"/>
          </a:xfrm>
          <a:prstGeom prst="rect">
            <a:avLst/>
          </a:prstGeom>
          <a:solidFill>
            <a:schemeClr val="bg1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06F820-AED5-CF47-B814-88F1A6DB3209}"/>
              </a:ext>
            </a:extLst>
          </p:cNvPr>
          <p:cNvSpPr/>
          <p:nvPr/>
        </p:nvSpPr>
        <p:spPr>
          <a:xfrm>
            <a:off x="2091199" y="4294136"/>
            <a:ext cx="375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Develop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72A2E97-16C9-074A-9459-6F2CA8F49F51}"/>
              </a:ext>
            </a:extLst>
          </p:cNvPr>
          <p:cNvSpPr/>
          <p:nvPr/>
        </p:nvSpPr>
        <p:spPr>
          <a:xfrm>
            <a:off x="7571805" y="4294136"/>
            <a:ext cx="375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Analyze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6F5DD8-10D6-494A-8A73-BD5053C73ACB}"/>
              </a:ext>
            </a:extLst>
          </p:cNvPr>
          <p:cNvSpPr/>
          <p:nvPr/>
        </p:nvSpPr>
        <p:spPr>
          <a:xfrm>
            <a:off x="13052359" y="4294136"/>
            <a:ext cx="375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Identify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A3F6FC5-5316-BA4A-A084-FD3D2F31A58C}"/>
              </a:ext>
            </a:extLst>
          </p:cNvPr>
          <p:cNvSpPr/>
          <p:nvPr/>
        </p:nvSpPr>
        <p:spPr>
          <a:xfrm>
            <a:off x="18532913" y="4294136"/>
            <a:ext cx="37534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Advertise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FEFA4E8-6E46-2540-B8DE-B87DC57D8DDE}"/>
              </a:ext>
            </a:extLst>
          </p:cNvPr>
          <p:cNvSpPr/>
          <p:nvPr/>
        </p:nvSpPr>
        <p:spPr>
          <a:xfrm>
            <a:off x="1654347" y="9684351"/>
            <a:ext cx="4627298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understand.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39B6C3-72D3-AC42-B0A9-00DA41C6DBDB}"/>
              </a:ext>
            </a:extLst>
          </p:cNvPr>
          <p:cNvSpPr/>
          <p:nvPr/>
        </p:nvSpPr>
        <p:spPr>
          <a:xfrm>
            <a:off x="7134899" y="9684351"/>
            <a:ext cx="4627298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understand.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77FC533-67DE-3948-BB1A-6EB4A243D9FF}"/>
              </a:ext>
            </a:extLst>
          </p:cNvPr>
          <p:cNvSpPr/>
          <p:nvPr/>
        </p:nvSpPr>
        <p:spPr>
          <a:xfrm>
            <a:off x="12607631" y="9684351"/>
            <a:ext cx="4627298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understand.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309BDA-601F-F749-8187-9B0A4D5446A8}"/>
              </a:ext>
            </a:extLst>
          </p:cNvPr>
          <p:cNvSpPr/>
          <p:nvPr/>
        </p:nvSpPr>
        <p:spPr>
          <a:xfrm>
            <a:off x="18096006" y="9684351"/>
            <a:ext cx="4627298" cy="1133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be successful, marketers should understand.</a:t>
            </a:r>
          </a:p>
        </p:txBody>
      </p:sp>
      <p:sp>
        <p:nvSpPr>
          <p:cNvPr id="111" name="Freeform: Shape 11776">
            <a:extLst>
              <a:ext uri="{FF2B5EF4-FFF2-40B4-BE49-F238E27FC236}">
                <a16:creationId xmlns:a16="http://schemas.microsoft.com/office/drawing/2014/main" id="{E28BBCAC-02C9-4444-9BB8-C0A283F01493}"/>
              </a:ext>
            </a:extLst>
          </p:cNvPr>
          <p:cNvSpPr/>
          <p:nvPr/>
        </p:nvSpPr>
        <p:spPr>
          <a:xfrm>
            <a:off x="19440230" y="5969692"/>
            <a:ext cx="1942662" cy="1942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2" h="522">
                <a:moveTo>
                  <a:pt x="522" y="261"/>
                </a:moveTo>
                <a:cubicBezTo>
                  <a:pt x="522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" name="Freeform: Shape 11776">
            <a:extLst>
              <a:ext uri="{FF2B5EF4-FFF2-40B4-BE49-F238E27FC236}">
                <a16:creationId xmlns:a16="http://schemas.microsoft.com/office/drawing/2014/main" id="{311EC1C4-5186-7741-9AA0-3C6036A317BD}"/>
              </a:ext>
            </a:extLst>
          </p:cNvPr>
          <p:cNvSpPr/>
          <p:nvPr/>
        </p:nvSpPr>
        <p:spPr>
          <a:xfrm>
            <a:off x="2992130" y="5968230"/>
            <a:ext cx="1942662" cy="1942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2" h="522">
                <a:moveTo>
                  <a:pt x="522" y="261"/>
                </a:moveTo>
                <a:cubicBezTo>
                  <a:pt x="522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5" name="Freeform: Shape 11776">
            <a:extLst>
              <a:ext uri="{FF2B5EF4-FFF2-40B4-BE49-F238E27FC236}">
                <a16:creationId xmlns:a16="http://schemas.microsoft.com/office/drawing/2014/main" id="{F967A536-77C4-BD4B-A5C0-FC4B249A247D}"/>
              </a:ext>
            </a:extLst>
          </p:cNvPr>
          <p:cNvSpPr/>
          <p:nvPr/>
        </p:nvSpPr>
        <p:spPr>
          <a:xfrm>
            <a:off x="13959677" y="5966966"/>
            <a:ext cx="1942662" cy="1942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2" h="522">
                <a:moveTo>
                  <a:pt x="522" y="261"/>
                </a:moveTo>
                <a:cubicBezTo>
                  <a:pt x="522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7" name="Freeform: Shape 11776">
            <a:extLst>
              <a:ext uri="{FF2B5EF4-FFF2-40B4-BE49-F238E27FC236}">
                <a16:creationId xmlns:a16="http://schemas.microsoft.com/office/drawing/2014/main" id="{1976C3AD-E834-4541-85E2-59259CA8EDCD}"/>
              </a:ext>
            </a:extLst>
          </p:cNvPr>
          <p:cNvSpPr/>
          <p:nvPr/>
        </p:nvSpPr>
        <p:spPr>
          <a:xfrm>
            <a:off x="8472684" y="5966966"/>
            <a:ext cx="1942662" cy="19426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2" h="522">
                <a:moveTo>
                  <a:pt x="522" y="261"/>
                </a:moveTo>
                <a:cubicBezTo>
                  <a:pt x="522" y="406"/>
                  <a:pt x="405" y="522"/>
                  <a:pt x="261" y="522"/>
                </a:cubicBezTo>
                <a:cubicBezTo>
                  <a:pt x="117" y="522"/>
                  <a:pt x="0" y="406"/>
                  <a:pt x="0" y="261"/>
                </a:cubicBezTo>
                <a:cubicBezTo>
                  <a:pt x="0" y="117"/>
                  <a:pt x="117" y="0"/>
                  <a:pt x="261" y="0"/>
                </a:cubicBezTo>
                <a:cubicBezTo>
                  <a:pt x="405" y="0"/>
                  <a:pt x="522" y="117"/>
                  <a:pt x="522" y="261"/>
                </a:cubicBezTo>
                <a:close/>
              </a:path>
            </a:pathLst>
          </a:custGeom>
          <a:solidFill>
            <a:schemeClr val="tx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93C77DD-7C39-8C4A-8CC9-11551FD157DD}"/>
              </a:ext>
            </a:extLst>
          </p:cNvPr>
          <p:cNvGrpSpPr/>
          <p:nvPr/>
        </p:nvGrpSpPr>
        <p:grpSpPr>
          <a:xfrm>
            <a:off x="3615388" y="6581305"/>
            <a:ext cx="795668" cy="799156"/>
            <a:chOff x="9161458" y="1803401"/>
            <a:chExt cx="360368" cy="361949"/>
          </a:xfrm>
          <a:solidFill>
            <a:schemeClr val="bg1"/>
          </a:solidFill>
        </p:grpSpPr>
        <p:sp>
          <p:nvSpPr>
            <p:cNvPr id="122" name="Freeform 101">
              <a:extLst>
                <a:ext uri="{FF2B5EF4-FFF2-40B4-BE49-F238E27FC236}">
                  <a16:creationId xmlns:a16="http://schemas.microsoft.com/office/drawing/2014/main" id="{EFB7E4C6-7F21-9546-812D-E6E2C6B18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965326"/>
              <a:ext cx="168275" cy="93663"/>
            </a:xfrm>
            <a:custGeom>
              <a:avLst/>
              <a:gdLst>
                <a:gd name="T0" fmla="*/ 40 w 45"/>
                <a:gd name="T1" fmla="*/ 25 h 25"/>
                <a:gd name="T2" fmla="*/ 40 w 45"/>
                <a:gd name="T3" fmla="*/ 25 h 25"/>
                <a:gd name="T4" fmla="*/ 45 w 45"/>
                <a:gd name="T5" fmla="*/ 11 h 25"/>
                <a:gd name="T6" fmla="*/ 40 w 45"/>
                <a:gd name="T7" fmla="*/ 11 h 25"/>
                <a:gd name="T8" fmla="*/ 0 w 45"/>
                <a:gd name="T9" fmla="*/ 0 h 25"/>
                <a:gd name="T10" fmla="*/ 0 w 45"/>
                <a:gd name="T11" fmla="*/ 11 h 25"/>
                <a:gd name="T12" fmla="*/ 40 w 45"/>
                <a:gd name="T1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" h="25">
                  <a:moveTo>
                    <a:pt x="40" y="25"/>
                  </a:moveTo>
                  <a:cubicBezTo>
                    <a:pt x="40" y="25"/>
                    <a:pt x="40" y="25"/>
                    <a:pt x="40" y="25"/>
                  </a:cubicBezTo>
                  <a:cubicBezTo>
                    <a:pt x="40" y="20"/>
                    <a:pt x="42" y="15"/>
                    <a:pt x="45" y="11"/>
                  </a:cubicBezTo>
                  <a:cubicBezTo>
                    <a:pt x="43" y="11"/>
                    <a:pt x="42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3" name="Freeform 102">
              <a:extLst>
                <a:ext uri="{FF2B5EF4-FFF2-40B4-BE49-F238E27FC236}">
                  <a16:creationId xmlns:a16="http://schemas.microsoft.com/office/drawing/2014/main" id="{253399CF-C851-3640-ACA9-237B24FCA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1897063"/>
              <a:ext cx="300039" cy="95250"/>
            </a:xfrm>
            <a:custGeom>
              <a:avLst/>
              <a:gdLst>
                <a:gd name="T0" fmla="*/ 40 w 80"/>
                <a:gd name="T1" fmla="*/ 25 h 25"/>
                <a:gd name="T2" fmla="*/ 48 w 80"/>
                <a:gd name="T3" fmla="*/ 25 h 25"/>
                <a:gd name="T4" fmla="*/ 70 w 80"/>
                <a:gd name="T5" fmla="*/ 15 h 25"/>
                <a:gd name="T6" fmla="*/ 78 w 80"/>
                <a:gd name="T7" fmla="*/ 16 h 25"/>
                <a:gd name="T8" fmla="*/ 80 w 80"/>
                <a:gd name="T9" fmla="*/ 15 h 25"/>
                <a:gd name="T10" fmla="*/ 80 w 80"/>
                <a:gd name="T11" fmla="*/ 2 h 25"/>
                <a:gd name="T12" fmla="*/ 40 w 80"/>
                <a:gd name="T13" fmla="*/ 11 h 25"/>
                <a:gd name="T14" fmla="*/ 0 w 80"/>
                <a:gd name="T15" fmla="*/ 0 h 25"/>
                <a:gd name="T16" fmla="*/ 0 w 80"/>
                <a:gd name="T17" fmla="*/ 11 h 25"/>
                <a:gd name="T18" fmla="*/ 40 w 80"/>
                <a:gd name="T19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25">
                  <a:moveTo>
                    <a:pt x="40" y="25"/>
                  </a:moveTo>
                  <a:cubicBezTo>
                    <a:pt x="43" y="25"/>
                    <a:pt x="45" y="25"/>
                    <a:pt x="48" y="25"/>
                  </a:cubicBezTo>
                  <a:cubicBezTo>
                    <a:pt x="53" y="19"/>
                    <a:pt x="61" y="15"/>
                    <a:pt x="70" y="15"/>
                  </a:cubicBezTo>
                  <a:cubicBezTo>
                    <a:pt x="73" y="15"/>
                    <a:pt x="76" y="15"/>
                    <a:pt x="78" y="16"/>
                  </a:cubicBezTo>
                  <a:cubicBezTo>
                    <a:pt x="79" y="16"/>
                    <a:pt x="79" y="15"/>
                    <a:pt x="80" y="15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7"/>
                    <a:pt x="55" y="11"/>
                    <a:pt x="40" y="11"/>
                  </a:cubicBezTo>
                  <a:cubicBezTo>
                    <a:pt x="24" y="11"/>
                    <a:pt x="7" y="7"/>
                    <a:pt x="0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18" y="25"/>
                    <a:pt x="40" y="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4" name="Freeform 103">
              <a:extLst>
                <a:ext uri="{FF2B5EF4-FFF2-40B4-BE49-F238E27FC236}">
                  <a16:creationId xmlns:a16="http://schemas.microsoft.com/office/drawing/2014/main" id="{A713DE52-9763-4245-8BDE-F8AA7D9B3B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58" y="1803401"/>
              <a:ext cx="300039" cy="120650"/>
            </a:xfrm>
            <a:custGeom>
              <a:avLst/>
              <a:gdLst>
                <a:gd name="T0" fmla="*/ 40 w 80"/>
                <a:gd name="T1" fmla="*/ 32 h 32"/>
                <a:gd name="T2" fmla="*/ 80 w 80"/>
                <a:gd name="T3" fmla="*/ 22 h 32"/>
                <a:gd name="T4" fmla="*/ 80 w 80"/>
                <a:gd name="T5" fmla="*/ 18 h 32"/>
                <a:gd name="T6" fmla="*/ 40 w 80"/>
                <a:gd name="T7" fmla="*/ 0 h 32"/>
                <a:gd name="T8" fmla="*/ 0 w 80"/>
                <a:gd name="T9" fmla="*/ 18 h 32"/>
                <a:gd name="T10" fmla="*/ 40 w 80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" h="32">
                  <a:moveTo>
                    <a:pt x="40" y="32"/>
                  </a:moveTo>
                  <a:cubicBezTo>
                    <a:pt x="58" y="32"/>
                    <a:pt x="74" y="27"/>
                    <a:pt x="80" y="22"/>
                  </a:cubicBezTo>
                  <a:cubicBezTo>
                    <a:pt x="80" y="18"/>
                    <a:pt x="80" y="18"/>
                    <a:pt x="80" y="18"/>
                  </a:cubicBezTo>
                  <a:cubicBezTo>
                    <a:pt x="80" y="8"/>
                    <a:pt x="62" y="0"/>
                    <a:pt x="40" y="0"/>
                  </a:cubicBezTo>
                  <a:cubicBezTo>
                    <a:pt x="18" y="0"/>
                    <a:pt x="0" y="8"/>
                    <a:pt x="0" y="18"/>
                  </a:cubicBezTo>
                  <a:cubicBezTo>
                    <a:pt x="0" y="24"/>
                    <a:pt x="18" y="32"/>
                    <a:pt x="40" y="3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5" name="Freeform 104">
              <a:extLst>
                <a:ext uri="{FF2B5EF4-FFF2-40B4-BE49-F238E27FC236}">
                  <a16:creationId xmlns:a16="http://schemas.microsoft.com/office/drawing/2014/main" id="{83B5A647-C12B-4F4E-A4BF-5FECB81D7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468" y="2033588"/>
              <a:ext cx="173038" cy="101600"/>
            </a:xfrm>
            <a:custGeom>
              <a:avLst/>
              <a:gdLst>
                <a:gd name="T0" fmla="*/ 40 w 46"/>
                <a:gd name="T1" fmla="*/ 11 h 27"/>
                <a:gd name="T2" fmla="*/ 0 w 46"/>
                <a:gd name="T3" fmla="*/ 0 h 27"/>
                <a:gd name="T4" fmla="*/ 0 w 46"/>
                <a:gd name="T5" fmla="*/ 9 h 27"/>
                <a:gd name="T6" fmla="*/ 40 w 46"/>
                <a:gd name="T7" fmla="*/ 27 h 27"/>
                <a:gd name="T8" fmla="*/ 46 w 46"/>
                <a:gd name="T9" fmla="*/ 27 h 27"/>
                <a:gd name="T10" fmla="*/ 40 w 46"/>
                <a:gd name="T11" fmla="*/ 11 h 27"/>
                <a:gd name="T12" fmla="*/ 40 w 46"/>
                <a:gd name="T13" fmla="*/ 1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27">
                  <a:moveTo>
                    <a:pt x="40" y="11"/>
                  </a:moveTo>
                  <a:cubicBezTo>
                    <a:pt x="24" y="11"/>
                    <a:pt x="7" y="7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9"/>
                    <a:pt x="18" y="27"/>
                    <a:pt x="40" y="27"/>
                  </a:cubicBezTo>
                  <a:cubicBezTo>
                    <a:pt x="42" y="27"/>
                    <a:pt x="44" y="27"/>
                    <a:pt x="46" y="27"/>
                  </a:cubicBezTo>
                  <a:cubicBezTo>
                    <a:pt x="43" y="22"/>
                    <a:pt x="40" y="17"/>
                    <a:pt x="40" y="11"/>
                  </a:cubicBezTo>
                  <a:cubicBezTo>
                    <a:pt x="40" y="11"/>
                    <a:pt x="40" y="11"/>
                    <a:pt x="40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26" name="Freeform 105">
              <a:extLst>
                <a:ext uri="{FF2B5EF4-FFF2-40B4-BE49-F238E27FC236}">
                  <a16:creationId xmlns:a16="http://schemas.microsoft.com/office/drawing/2014/main" id="{C3ADB447-1D14-6948-A35C-4EEA47795F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26563" y="1968500"/>
              <a:ext cx="195263" cy="196850"/>
            </a:xfrm>
            <a:custGeom>
              <a:avLst/>
              <a:gdLst>
                <a:gd name="T0" fmla="*/ 26 w 52"/>
                <a:gd name="T1" fmla="*/ 0 h 52"/>
                <a:gd name="T2" fmla="*/ 0 w 52"/>
                <a:gd name="T3" fmla="*/ 26 h 52"/>
                <a:gd name="T4" fmla="*/ 26 w 52"/>
                <a:gd name="T5" fmla="*/ 52 h 52"/>
                <a:gd name="T6" fmla="*/ 52 w 52"/>
                <a:gd name="T7" fmla="*/ 26 h 52"/>
                <a:gd name="T8" fmla="*/ 26 w 52"/>
                <a:gd name="T9" fmla="*/ 0 h 52"/>
                <a:gd name="T10" fmla="*/ 32 w 52"/>
                <a:gd name="T11" fmla="*/ 30 h 52"/>
                <a:gd name="T12" fmla="*/ 22 w 52"/>
                <a:gd name="T13" fmla="*/ 30 h 52"/>
                <a:gd name="T14" fmla="*/ 22 w 52"/>
                <a:gd name="T15" fmla="*/ 13 h 52"/>
                <a:gd name="T16" fmla="*/ 24 w 52"/>
                <a:gd name="T17" fmla="*/ 11 h 52"/>
                <a:gd name="T18" fmla="*/ 26 w 52"/>
                <a:gd name="T19" fmla="*/ 13 h 52"/>
                <a:gd name="T20" fmla="*/ 26 w 52"/>
                <a:gd name="T21" fmla="*/ 26 h 52"/>
                <a:gd name="T22" fmla="*/ 32 w 52"/>
                <a:gd name="T23" fmla="*/ 26 h 52"/>
                <a:gd name="T24" fmla="*/ 35 w 52"/>
                <a:gd name="T25" fmla="*/ 28 h 52"/>
                <a:gd name="T26" fmla="*/ 32 w 52"/>
                <a:gd name="T27" fmla="*/ 3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" h="52">
                  <a:moveTo>
                    <a:pt x="26" y="0"/>
                  </a:moveTo>
                  <a:cubicBezTo>
                    <a:pt x="12" y="0"/>
                    <a:pt x="0" y="12"/>
                    <a:pt x="0" y="26"/>
                  </a:cubicBezTo>
                  <a:cubicBezTo>
                    <a:pt x="0" y="40"/>
                    <a:pt x="12" y="52"/>
                    <a:pt x="26" y="52"/>
                  </a:cubicBezTo>
                  <a:cubicBezTo>
                    <a:pt x="40" y="52"/>
                    <a:pt x="52" y="40"/>
                    <a:pt x="52" y="26"/>
                  </a:cubicBezTo>
                  <a:cubicBezTo>
                    <a:pt x="52" y="12"/>
                    <a:pt x="40" y="0"/>
                    <a:pt x="26" y="0"/>
                  </a:cubicBezTo>
                  <a:close/>
                  <a:moveTo>
                    <a:pt x="32" y="30"/>
                  </a:moveTo>
                  <a:cubicBezTo>
                    <a:pt x="22" y="30"/>
                    <a:pt x="22" y="30"/>
                    <a:pt x="22" y="30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2"/>
                    <a:pt x="23" y="11"/>
                    <a:pt x="24" y="11"/>
                  </a:cubicBezTo>
                  <a:cubicBezTo>
                    <a:pt x="25" y="11"/>
                    <a:pt x="26" y="12"/>
                    <a:pt x="26" y="13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6"/>
                    <a:pt x="35" y="27"/>
                    <a:pt x="35" y="28"/>
                  </a:cubicBezTo>
                  <a:cubicBezTo>
                    <a:pt x="35" y="29"/>
                    <a:pt x="34" y="30"/>
                    <a:pt x="32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78DBBD0-A081-AD40-A850-3B91A53F0FE4}"/>
              </a:ext>
            </a:extLst>
          </p:cNvPr>
          <p:cNvGrpSpPr/>
          <p:nvPr/>
        </p:nvGrpSpPr>
        <p:grpSpPr>
          <a:xfrm>
            <a:off x="9004816" y="6475963"/>
            <a:ext cx="917614" cy="921656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BB1F51BD-4B85-F34F-9764-21E0FD1033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9CA43913-E8EF-8745-9602-699144964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178AB0F-CFC8-EA4F-B4DC-C4581B1AFC56}"/>
              </a:ext>
            </a:extLst>
          </p:cNvPr>
          <p:cNvGrpSpPr/>
          <p:nvPr/>
        </p:nvGrpSpPr>
        <p:grpSpPr>
          <a:xfrm>
            <a:off x="14410312" y="6495156"/>
            <a:ext cx="948426" cy="90664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3D9EE3DC-21E1-2B45-8F6D-704F6E4F2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E1B73080-5DAF-2542-A729-101C0978D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37470AEF-3837-B44C-A758-54AD01CCAC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B1BF4AD1-1BEF-0347-9FD2-E6737BFFB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F06295A-1634-4F4F-BA08-EFD598FA8A3E}"/>
              </a:ext>
            </a:extLst>
          </p:cNvPr>
          <p:cNvGrpSpPr/>
          <p:nvPr/>
        </p:nvGrpSpPr>
        <p:grpSpPr>
          <a:xfrm>
            <a:off x="19939493" y="6409744"/>
            <a:ext cx="897892" cy="869659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136" name="Freeform 372">
              <a:extLst>
                <a:ext uri="{FF2B5EF4-FFF2-40B4-BE49-F238E27FC236}">
                  <a16:creationId xmlns:a16="http://schemas.microsoft.com/office/drawing/2014/main" id="{B6E66ED5-B436-5B4A-852F-07F4A23C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37" name="Freeform 373">
              <a:extLst>
                <a:ext uri="{FF2B5EF4-FFF2-40B4-BE49-F238E27FC236}">
                  <a16:creationId xmlns:a16="http://schemas.microsoft.com/office/drawing/2014/main" id="{67AF9DA8-4B4A-E84A-B700-E52342710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D80B9EB-4CFC-CC40-9229-9F0712560F68}"/>
              </a:ext>
            </a:extLst>
          </p:cNvPr>
          <p:cNvSpPr/>
          <p:nvPr/>
        </p:nvSpPr>
        <p:spPr>
          <a:xfrm>
            <a:off x="2191676" y="8224986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585933A-B34F-534D-AD8D-CA0117418FB5}"/>
              </a:ext>
            </a:extLst>
          </p:cNvPr>
          <p:cNvSpPr/>
          <p:nvPr/>
        </p:nvSpPr>
        <p:spPr>
          <a:xfrm>
            <a:off x="7567271" y="8224986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$29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421F23E-3ADE-FF4B-8020-E330902BC123}"/>
              </a:ext>
            </a:extLst>
          </p:cNvPr>
          <p:cNvSpPr/>
          <p:nvPr/>
        </p:nvSpPr>
        <p:spPr>
          <a:xfrm>
            <a:off x="13052358" y="8224986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$59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E14C471-9F05-0243-9234-30056D5AE3F8}"/>
              </a:ext>
            </a:extLst>
          </p:cNvPr>
          <p:cNvSpPr/>
          <p:nvPr/>
        </p:nvSpPr>
        <p:spPr>
          <a:xfrm>
            <a:off x="18532912" y="8224986"/>
            <a:ext cx="3753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$99</a:t>
            </a:r>
            <a:r>
              <a:rPr lang="en-US" sz="4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month</a:t>
            </a:r>
            <a:endParaRPr lang="en-US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F0A2C6A-67C5-664A-BFDD-C9212FC930F2}"/>
              </a:ext>
            </a:extLst>
          </p:cNvPr>
          <p:cNvGrpSpPr/>
          <p:nvPr/>
        </p:nvGrpSpPr>
        <p:grpSpPr>
          <a:xfrm>
            <a:off x="7941125" y="11377087"/>
            <a:ext cx="3005779" cy="627009"/>
            <a:chOff x="3165836" y="10600229"/>
            <a:chExt cx="3005779" cy="627009"/>
          </a:xfrm>
        </p:grpSpPr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C1DBE3CF-E120-2D44-92D4-AE51136E1BF0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B004B4A-0D05-2446-BD92-4765065FEDB8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684D5A0-BA48-9A49-B17E-6704361A30A3}"/>
              </a:ext>
            </a:extLst>
          </p:cNvPr>
          <p:cNvGrpSpPr/>
          <p:nvPr/>
        </p:nvGrpSpPr>
        <p:grpSpPr>
          <a:xfrm>
            <a:off x="2460571" y="11377087"/>
            <a:ext cx="3005779" cy="627009"/>
            <a:chOff x="3165836" y="10600229"/>
            <a:chExt cx="3005779" cy="627009"/>
          </a:xfrm>
        </p:grpSpPr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A74604F4-8C45-D542-9F56-E70A6C4CC444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E7903F4-4EC5-7744-8B38-FCD12BE23070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E3A49E7-508C-FD4B-93A9-99E9E4A1009A}"/>
              </a:ext>
            </a:extLst>
          </p:cNvPr>
          <p:cNvGrpSpPr/>
          <p:nvPr/>
        </p:nvGrpSpPr>
        <p:grpSpPr>
          <a:xfrm>
            <a:off x="13426212" y="11377087"/>
            <a:ext cx="3005779" cy="627009"/>
            <a:chOff x="3165836" y="10600229"/>
            <a:chExt cx="3005779" cy="627009"/>
          </a:xfrm>
        </p:grpSpPr>
        <p:sp>
          <p:nvSpPr>
            <p:cNvPr id="149" name="Rounded Rectangle 148">
              <a:extLst>
                <a:ext uri="{FF2B5EF4-FFF2-40B4-BE49-F238E27FC236}">
                  <a16:creationId xmlns:a16="http://schemas.microsoft.com/office/drawing/2014/main" id="{0787C9B5-7925-F640-84C2-94EF78E784EC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841531A-1E3D-FE4D-97DF-8CA9C30974C8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0165125-4F9C-274F-B9FB-FB670A15344A}"/>
              </a:ext>
            </a:extLst>
          </p:cNvPr>
          <p:cNvGrpSpPr/>
          <p:nvPr/>
        </p:nvGrpSpPr>
        <p:grpSpPr>
          <a:xfrm>
            <a:off x="18911300" y="11377087"/>
            <a:ext cx="3005779" cy="627009"/>
            <a:chOff x="3165836" y="10600229"/>
            <a:chExt cx="3005779" cy="627009"/>
          </a:xfrm>
        </p:grpSpPr>
        <p:sp>
          <p:nvSpPr>
            <p:cNvPr id="152" name="Rounded Rectangle 151">
              <a:extLst>
                <a:ext uri="{FF2B5EF4-FFF2-40B4-BE49-F238E27FC236}">
                  <a16:creationId xmlns:a16="http://schemas.microsoft.com/office/drawing/2014/main" id="{716D69CE-5587-3444-B08B-B95B5EEC4066}"/>
                </a:ext>
              </a:extLst>
            </p:cNvPr>
            <p:cNvSpPr/>
            <p:nvPr/>
          </p:nvSpPr>
          <p:spPr>
            <a:xfrm>
              <a:off x="3165836" y="10600229"/>
              <a:ext cx="3005779" cy="627009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2B89BC0-AC19-0D45-8EC6-CCFFF102E8E4}"/>
                </a:ext>
              </a:extLst>
            </p:cNvPr>
            <p:cNvSpPr txBox="1"/>
            <p:nvPr/>
          </p:nvSpPr>
          <p:spPr>
            <a:xfrm>
              <a:off x="3462815" y="10713678"/>
              <a:ext cx="24096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spc="6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9" name="Grupo 349">
            <a:extLst>
              <a:ext uri="{FF2B5EF4-FFF2-40B4-BE49-F238E27FC236}">
                <a16:creationId xmlns:a16="http://schemas.microsoft.com/office/drawing/2014/main" id="{B9C772D8-8180-A140-9CF6-43B0526D135F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60" name="CuadroTexto 350">
              <a:extLst>
                <a:ext uri="{FF2B5EF4-FFF2-40B4-BE49-F238E27FC236}">
                  <a16:creationId xmlns:a16="http://schemas.microsoft.com/office/drawing/2014/main" id="{8D08DA6A-9652-294F-8FC6-F767169B2C49}"/>
                </a:ext>
              </a:extLst>
            </p:cNvPr>
            <p:cNvSpPr txBox="1"/>
            <p:nvPr/>
          </p:nvSpPr>
          <p:spPr>
            <a:xfrm>
              <a:off x="8884911" y="861425"/>
              <a:ext cx="660789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Pricing Tables</a:t>
              </a:r>
            </a:p>
          </p:txBody>
        </p:sp>
        <p:sp>
          <p:nvSpPr>
            <p:cNvPr id="61" name="CuadroTexto 351">
              <a:extLst>
                <a:ext uri="{FF2B5EF4-FFF2-40B4-BE49-F238E27FC236}">
                  <a16:creationId xmlns:a16="http://schemas.microsoft.com/office/drawing/2014/main" id="{ED234A2F-8BBE-7348-B4B2-5303B23603C3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21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FA04B97-01DB-7046-B1E3-BFDC29BF8048}"/>
              </a:ext>
            </a:extLst>
          </p:cNvPr>
          <p:cNvGrpSpPr/>
          <p:nvPr/>
        </p:nvGrpSpPr>
        <p:grpSpPr>
          <a:xfrm>
            <a:off x="1495423" y="3318576"/>
            <a:ext cx="21395987" cy="9462395"/>
            <a:chOff x="1495423" y="2912484"/>
            <a:chExt cx="21395987" cy="946239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1EB18C6-0894-B941-A296-1B6DC11E5668}"/>
                </a:ext>
              </a:extLst>
            </p:cNvPr>
            <p:cNvSpPr/>
            <p:nvPr/>
          </p:nvSpPr>
          <p:spPr>
            <a:xfrm>
              <a:off x="1495424" y="7225044"/>
              <a:ext cx="6354694" cy="5149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9452C36-C54B-E846-A2B8-70A507CABD98}"/>
                </a:ext>
              </a:extLst>
            </p:cNvPr>
            <p:cNvSpPr/>
            <p:nvPr/>
          </p:nvSpPr>
          <p:spPr>
            <a:xfrm>
              <a:off x="1495423" y="4069080"/>
              <a:ext cx="6354693" cy="31559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427856-98BA-9D45-AD3D-C7915423D2A1}"/>
                </a:ext>
              </a:extLst>
            </p:cNvPr>
            <p:cNvSpPr txBox="1"/>
            <p:nvPr/>
          </p:nvSpPr>
          <p:spPr>
            <a:xfrm>
              <a:off x="2270832" y="9268335"/>
              <a:ext cx="4803878" cy="223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FDBE618-6F72-8B45-B6DD-C1FA3175A891}"/>
                </a:ext>
              </a:extLst>
            </p:cNvPr>
            <p:cNvSpPr txBox="1"/>
            <p:nvPr/>
          </p:nvSpPr>
          <p:spPr>
            <a:xfrm>
              <a:off x="2719198" y="5758561"/>
              <a:ext cx="382829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$199 / MO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386AE88-766D-BF42-A444-C7A17B3D615D}"/>
                </a:ext>
              </a:extLst>
            </p:cNvPr>
            <p:cNvSpPr/>
            <p:nvPr/>
          </p:nvSpPr>
          <p:spPr>
            <a:xfrm>
              <a:off x="9016759" y="7225044"/>
              <a:ext cx="6354694" cy="5149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5E9ADC7-0F98-0E4E-9082-E9C932F99820}"/>
                </a:ext>
              </a:extLst>
            </p:cNvPr>
            <p:cNvSpPr txBox="1"/>
            <p:nvPr/>
          </p:nvSpPr>
          <p:spPr>
            <a:xfrm>
              <a:off x="9792167" y="9268335"/>
              <a:ext cx="4803878" cy="223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48AD1F1-52A5-FE4D-80DF-E710C4FADA10}"/>
                </a:ext>
              </a:extLst>
            </p:cNvPr>
            <p:cNvSpPr/>
            <p:nvPr/>
          </p:nvSpPr>
          <p:spPr>
            <a:xfrm>
              <a:off x="16536716" y="7225044"/>
              <a:ext cx="6354694" cy="51498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70C3C88-C82A-EF42-8A24-C54C8EE8A604}"/>
                </a:ext>
              </a:extLst>
            </p:cNvPr>
            <p:cNvSpPr txBox="1"/>
            <p:nvPr/>
          </p:nvSpPr>
          <p:spPr>
            <a:xfrm>
              <a:off x="17312124" y="9268335"/>
              <a:ext cx="4803878" cy="22366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Service being offered.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Ideally, a product should. 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Consumer demand</a:t>
              </a:r>
            </a:p>
            <a:p>
              <a:pPr marL="457200" indent="-457200" algn="ctr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Should be so compelling.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E3F5A8-8EE3-E44B-92A0-6AC69D2C03AF}"/>
                </a:ext>
              </a:extLst>
            </p:cNvPr>
            <p:cNvSpPr/>
            <p:nvPr/>
          </p:nvSpPr>
          <p:spPr>
            <a:xfrm>
              <a:off x="9011478" y="4069080"/>
              <a:ext cx="6354693" cy="31559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D00F214-36D8-1442-9AB5-78BA9F001DDA}"/>
                </a:ext>
              </a:extLst>
            </p:cNvPr>
            <p:cNvSpPr txBox="1"/>
            <p:nvPr/>
          </p:nvSpPr>
          <p:spPr>
            <a:xfrm>
              <a:off x="10297664" y="5758561"/>
              <a:ext cx="38282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$299 / MO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EA0E379-57DB-7B4A-B1C5-7D71C67095E6}"/>
                </a:ext>
              </a:extLst>
            </p:cNvPr>
            <p:cNvSpPr/>
            <p:nvPr/>
          </p:nvSpPr>
          <p:spPr>
            <a:xfrm>
              <a:off x="16527531" y="4069080"/>
              <a:ext cx="6354693" cy="31559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64DFD4E-486E-1048-90F8-D849EAA487E4}"/>
                </a:ext>
              </a:extLst>
            </p:cNvPr>
            <p:cNvSpPr txBox="1"/>
            <p:nvPr/>
          </p:nvSpPr>
          <p:spPr>
            <a:xfrm>
              <a:off x="17813717" y="5758561"/>
              <a:ext cx="382829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" panose="020F0502020204030203" pitchFamily="34" charset="0"/>
                </a:rPr>
                <a:t>$399 / MO</a:t>
              </a:r>
              <a:endParaRPr lang="en-US" sz="8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FCE5E4-BD5E-914F-B070-FD0D04BB376A}"/>
                </a:ext>
              </a:extLst>
            </p:cNvPr>
            <p:cNvSpPr txBox="1"/>
            <p:nvPr/>
          </p:nvSpPr>
          <p:spPr>
            <a:xfrm>
              <a:off x="3337954" y="8219881"/>
              <a:ext cx="25907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DEVELOP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608A79D-B864-8A4B-93DB-A1BB140EB288}"/>
                </a:ext>
              </a:extLst>
            </p:cNvPr>
            <p:cNvSpPr txBox="1"/>
            <p:nvPr/>
          </p:nvSpPr>
          <p:spPr>
            <a:xfrm>
              <a:off x="10868109" y="8219881"/>
              <a:ext cx="25731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ANALYZE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A622A4C-5587-2341-86F5-2C2B14E0BEDE}"/>
                </a:ext>
              </a:extLst>
            </p:cNvPr>
            <p:cNvSpPr txBox="1"/>
            <p:nvPr/>
          </p:nvSpPr>
          <p:spPr>
            <a:xfrm>
              <a:off x="18347992" y="8219881"/>
              <a:ext cx="2653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spc="600" dirty="0">
                  <a:solidFill>
                    <a:schemeClr val="tx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IDENTIFY</a:t>
              </a:r>
            </a:p>
          </p:txBody>
        </p:sp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8B9C8312-63EF-D145-9276-A9E26DA927F1}"/>
                </a:ext>
              </a:extLst>
            </p:cNvPr>
            <p:cNvSpPr/>
            <p:nvPr/>
          </p:nvSpPr>
          <p:spPr>
            <a:xfrm>
              <a:off x="3416809" y="2912484"/>
              <a:ext cx="2511920" cy="2511918"/>
            </a:xfrm>
            <a:prstGeom prst="diamond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Diamond 83">
              <a:extLst>
                <a:ext uri="{FF2B5EF4-FFF2-40B4-BE49-F238E27FC236}">
                  <a16:creationId xmlns:a16="http://schemas.microsoft.com/office/drawing/2014/main" id="{A326152C-DA90-BA47-B098-3B5D3921A277}"/>
                </a:ext>
              </a:extLst>
            </p:cNvPr>
            <p:cNvSpPr/>
            <p:nvPr/>
          </p:nvSpPr>
          <p:spPr>
            <a:xfrm>
              <a:off x="10932865" y="2912484"/>
              <a:ext cx="2511920" cy="2511918"/>
            </a:xfrm>
            <a:prstGeom prst="diamond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>
              <a:extLst>
                <a:ext uri="{FF2B5EF4-FFF2-40B4-BE49-F238E27FC236}">
                  <a16:creationId xmlns:a16="http://schemas.microsoft.com/office/drawing/2014/main" id="{538910F2-1FF9-1A49-BFA1-D0DF690E6668}"/>
                </a:ext>
              </a:extLst>
            </p:cNvPr>
            <p:cNvSpPr/>
            <p:nvPr/>
          </p:nvSpPr>
          <p:spPr>
            <a:xfrm>
              <a:off x="18458103" y="2912484"/>
              <a:ext cx="2511920" cy="2511918"/>
            </a:xfrm>
            <a:prstGeom prst="diamond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8F85202-4890-0441-A690-275052B9B438}"/>
              </a:ext>
            </a:extLst>
          </p:cNvPr>
          <p:cNvGrpSpPr/>
          <p:nvPr/>
        </p:nvGrpSpPr>
        <p:grpSpPr>
          <a:xfrm>
            <a:off x="4215760" y="4116207"/>
            <a:ext cx="917614" cy="921656"/>
            <a:chOff x="5554663" y="3971925"/>
            <a:chExt cx="360362" cy="361951"/>
          </a:xfrm>
          <a:solidFill>
            <a:schemeClr val="bg1"/>
          </a:solidFill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9B36F18-E96C-3644-A355-ACCEBAAC76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54663" y="4078288"/>
              <a:ext cx="255588" cy="255588"/>
            </a:xfrm>
            <a:custGeom>
              <a:avLst/>
              <a:gdLst>
                <a:gd name="T0" fmla="*/ 67 w 68"/>
                <a:gd name="T1" fmla="*/ 41 h 68"/>
                <a:gd name="T2" fmla="*/ 62 w 68"/>
                <a:gd name="T3" fmla="*/ 38 h 68"/>
                <a:gd name="T4" fmla="*/ 62 w 68"/>
                <a:gd name="T5" fmla="*/ 34 h 68"/>
                <a:gd name="T6" fmla="*/ 62 w 68"/>
                <a:gd name="T7" fmla="*/ 30 h 68"/>
                <a:gd name="T8" fmla="*/ 67 w 68"/>
                <a:gd name="T9" fmla="*/ 27 h 68"/>
                <a:gd name="T10" fmla="*/ 67 w 68"/>
                <a:gd name="T11" fmla="*/ 24 h 68"/>
                <a:gd name="T12" fmla="*/ 59 w 68"/>
                <a:gd name="T13" fmla="*/ 10 h 68"/>
                <a:gd name="T14" fmla="*/ 58 w 68"/>
                <a:gd name="T15" fmla="*/ 9 h 68"/>
                <a:gd name="T16" fmla="*/ 57 w 68"/>
                <a:gd name="T17" fmla="*/ 9 h 68"/>
                <a:gd name="T18" fmla="*/ 52 w 68"/>
                <a:gd name="T19" fmla="*/ 12 h 68"/>
                <a:gd name="T20" fmla="*/ 44 w 68"/>
                <a:gd name="T21" fmla="*/ 8 h 68"/>
                <a:gd name="T22" fmla="*/ 44 w 68"/>
                <a:gd name="T23" fmla="*/ 2 h 68"/>
                <a:gd name="T24" fmla="*/ 42 w 68"/>
                <a:gd name="T25" fmla="*/ 0 h 68"/>
                <a:gd name="T26" fmla="*/ 26 w 68"/>
                <a:gd name="T27" fmla="*/ 0 h 68"/>
                <a:gd name="T28" fmla="*/ 24 w 68"/>
                <a:gd name="T29" fmla="*/ 2 h 68"/>
                <a:gd name="T30" fmla="*/ 24 w 68"/>
                <a:gd name="T31" fmla="*/ 8 h 68"/>
                <a:gd name="T32" fmla="*/ 17 w 68"/>
                <a:gd name="T33" fmla="*/ 12 h 68"/>
                <a:gd name="T34" fmla="*/ 11 w 68"/>
                <a:gd name="T35" fmla="*/ 9 h 68"/>
                <a:gd name="T36" fmla="*/ 9 w 68"/>
                <a:gd name="T37" fmla="*/ 10 h 68"/>
                <a:gd name="T38" fmla="*/ 1 w 68"/>
                <a:gd name="T39" fmla="*/ 24 h 68"/>
                <a:gd name="T40" fmla="*/ 0 w 68"/>
                <a:gd name="T41" fmla="*/ 25 h 68"/>
                <a:gd name="T42" fmla="*/ 1 w 68"/>
                <a:gd name="T43" fmla="*/ 27 h 68"/>
                <a:gd name="T44" fmla="*/ 6 w 68"/>
                <a:gd name="T45" fmla="*/ 30 h 68"/>
                <a:gd name="T46" fmla="*/ 6 w 68"/>
                <a:gd name="T47" fmla="*/ 34 h 68"/>
                <a:gd name="T48" fmla="*/ 6 w 68"/>
                <a:gd name="T49" fmla="*/ 38 h 68"/>
                <a:gd name="T50" fmla="*/ 1 w 68"/>
                <a:gd name="T51" fmla="*/ 41 h 68"/>
                <a:gd name="T52" fmla="*/ 1 w 68"/>
                <a:gd name="T53" fmla="*/ 44 h 68"/>
                <a:gd name="T54" fmla="*/ 9 w 68"/>
                <a:gd name="T55" fmla="*/ 58 h 68"/>
                <a:gd name="T56" fmla="*/ 11 w 68"/>
                <a:gd name="T57" fmla="*/ 59 h 68"/>
                <a:gd name="T58" fmla="*/ 17 w 68"/>
                <a:gd name="T59" fmla="*/ 56 h 68"/>
                <a:gd name="T60" fmla="*/ 24 w 68"/>
                <a:gd name="T61" fmla="*/ 60 h 68"/>
                <a:gd name="T62" fmla="*/ 24 w 68"/>
                <a:gd name="T63" fmla="*/ 66 h 68"/>
                <a:gd name="T64" fmla="*/ 26 w 68"/>
                <a:gd name="T65" fmla="*/ 68 h 68"/>
                <a:gd name="T66" fmla="*/ 42 w 68"/>
                <a:gd name="T67" fmla="*/ 68 h 68"/>
                <a:gd name="T68" fmla="*/ 44 w 68"/>
                <a:gd name="T69" fmla="*/ 66 h 68"/>
                <a:gd name="T70" fmla="*/ 44 w 68"/>
                <a:gd name="T71" fmla="*/ 60 h 68"/>
                <a:gd name="T72" fmla="*/ 52 w 68"/>
                <a:gd name="T73" fmla="*/ 56 h 68"/>
                <a:gd name="T74" fmla="*/ 57 w 68"/>
                <a:gd name="T75" fmla="*/ 59 h 68"/>
                <a:gd name="T76" fmla="*/ 58 w 68"/>
                <a:gd name="T77" fmla="*/ 59 h 68"/>
                <a:gd name="T78" fmla="*/ 60 w 68"/>
                <a:gd name="T79" fmla="*/ 58 h 68"/>
                <a:gd name="T80" fmla="*/ 68 w 68"/>
                <a:gd name="T81" fmla="*/ 44 h 68"/>
                <a:gd name="T82" fmla="*/ 67 w 68"/>
                <a:gd name="T83" fmla="*/ 41 h 68"/>
                <a:gd name="T84" fmla="*/ 34 w 68"/>
                <a:gd name="T85" fmla="*/ 48 h 68"/>
                <a:gd name="T86" fmla="*/ 20 w 68"/>
                <a:gd name="T87" fmla="*/ 34 h 68"/>
                <a:gd name="T88" fmla="*/ 34 w 68"/>
                <a:gd name="T89" fmla="*/ 20 h 68"/>
                <a:gd name="T90" fmla="*/ 48 w 68"/>
                <a:gd name="T91" fmla="*/ 34 h 68"/>
                <a:gd name="T92" fmla="*/ 34 w 68"/>
                <a:gd name="T93" fmla="*/ 4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" h="68">
                  <a:moveTo>
                    <a:pt x="67" y="41"/>
                  </a:moveTo>
                  <a:cubicBezTo>
                    <a:pt x="62" y="38"/>
                    <a:pt x="62" y="38"/>
                    <a:pt x="62" y="38"/>
                  </a:cubicBezTo>
                  <a:cubicBezTo>
                    <a:pt x="62" y="37"/>
                    <a:pt x="62" y="35"/>
                    <a:pt x="62" y="34"/>
                  </a:cubicBezTo>
                  <a:cubicBezTo>
                    <a:pt x="62" y="33"/>
                    <a:pt x="62" y="31"/>
                    <a:pt x="62" y="30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8" y="26"/>
                    <a:pt x="68" y="25"/>
                    <a:pt x="67" y="24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8" y="9"/>
                  </a:cubicBezTo>
                  <a:cubicBezTo>
                    <a:pt x="58" y="9"/>
                    <a:pt x="57" y="9"/>
                    <a:pt x="57" y="9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47" y="9"/>
                    <a:pt x="44" y="8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24" y="8"/>
                    <a:pt x="24" y="8"/>
                    <a:pt x="24" y="8"/>
                  </a:cubicBezTo>
                  <a:cubicBezTo>
                    <a:pt x="22" y="9"/>
                    <a:pt x="19" y="10"/>
                    <a:pt x="17" y="12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0" y="9"/>
                    <a:pt x="9" y="9"/>
                    <a:pt x="9" y="10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4"/>
                    <a:pt x="0" y="25"/>
                    <a:pt x="0" y="25"/>
                  </a:cubicBezTo>
                  <a:cubicBezTo>
                    <a:pt x="1" y="26"/>
                    <a:pt x="1" y="26"/>
                    <a:pt x="1" y="27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31"/>
                    <a:pt x="6" y="33"/>
                    <a:pt x="6" y="34"/>
                  </a:cubicBezTo>
                  <a:cubicBezTo>
                    <a:pt x="6" y="35"/>
                    <a:pt x="6" y="37"/>
                    <a:pt x="6" y="38"/>
                  </a:cubicBezTo>
                  <a:cubicBezTo>
                    <a:pt x="1" y="41"/>
                    <a:pt x="1" y="41"/>
                    <a:pt x="1" y="41"/>
                  </a:cubicBezTo>
                  <a:cubicBezTo>
                    <a:pt x="0" y="42"/>
                    <a:pt x="0" y="43"/>
                    <a:pt x="1" y="44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9"/>
                    <a:pt x="10" y="59"/>
                    <a:pt x="11" y="59"/>
                  </a:cubicBezTo>
                  <a:cubicBezTo>
                    <a:pt x="17" y="56"/>
                    <a:pt x="17" y="56"/>
                    <a:pt x="17" y="56"/>
                  </a:cubicBezTo>
                  <a:cubicBezTo>
                    <a:pt x="19" y="58"/>
                    <a:pt x="22" y="59"/>
                    <a:pt x="24" y="60"/>
                  </a:cubicBezTo>
                  <a:cubicBezTo>
                    <a:pt x="24" y="66"/>
                    <a:pt x="24" y="66"/>
                    <a:pt x="24" y="66"/>
                  </a:cubicBezTo>
                  <a:cubicBezTo>
                    <a:pt x="24" y="67"/>
                    <a:pt x="25" y="68"/>
                    <a:pt x="26" y="68"/>
                  </a:cubicBezTo>
                  <a:cubicBezTo>
                    <a:pt x="42" y="68"/>
                    <a:pt x="42" y="68"/>
                    <a:pt x="42" y="68"/>
                  </a:cubicBezTo>
                  <a:cubicBezTo>
                    <a:pt x="43" y="68"/>
                    <a:pt x="44" y="67"/>
                    <a:pt x="44" y="66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47" y="59"/>
                    <a:pt x="50" y="58"/>
                    <a:pt x="52" y="56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57" y="59"/>
                    <a:pt x="58" y="59"/>
                    <a:pt x="58" y="59"/>
                  </a:cubicBezTo>
                  <a:cubicBezTo>
                    <a:pt x="59" y="59"/>
                    <a:pt x="59" y="58"/>
                    <a:pt x="60" y="58"/>
                  </a:cubicBezTo>
                  <a:cubicBezTo>
                    <a:pt x="68" y="44"/>
                    <a:pt x="68" y="44"/>
                    <a:pt x="68" y="44"/>
                  </a:cubicBezTo>
                  <a:cubicBezTo>
                    <a:pt x="68" y="43"/>
                    <a:pt x="68" y="42"/>
                    <a:pt x="67" y="41"/>
                  </a:cubicBezTo>
                  <a:close/>
                  <a:moveTo>
                    <a:pt x="34" y="48"/>
                  </a:moveTo>
                  <a:cubicBezTo>
                    <a:pt x="26" y="48"/>
                    <a:pt x="20" y="42"/>
                    <a:pt x="20" y="34"/>
                  </a:cubicBezTo>
                  <a:cubicBezTo>
                    <a:pt x="20" y="26"/>
                    <a:pt x="26" y="20"/>
                    <a:pt x="34" y="20"/>
                  </a:cubicBezTo>
                  <a:cubicBezTo>
                    <a:pt x="42" y="20"/>
                    <a:pt x="48" y="26"/>
                    <a:pt x="48" y="34"/>
                  </a:cubicBezTo>
                  <a:cubicBezTo>
                    <a:pt x="48" y="42"/>
                    <a:pt x="42" y="48"/>
                    <a:pt x="34" y="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03BB3475-CDBD-CE46-8D61-09CDBF801C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5800" y="3971925"/>
              <a:ext cx="149225" cy="150813"/>
            </a:xfrm>
            <a:custGeom>
              <a:avLst/>
              <a:gdLst>
                <a:gd name="T0" fmla="*/ 39 w 40"/>
                <a:gd name="T1" fmla="*/ 24 h 40"/>
                <a:gd name="T2" fmla="*/ 36 w 40"/>
                <a:gd name="T3" fmla="*/ 22 h 40"/>
                <a:gd name="T4" fmla="*/ 36 w 40"/>
                <a:gd name="T5" fmla="*/ 20 h 40"/>
                <a:gd name="T6" fmla="*/ 36 w 40"/>
                <a:gd name="T7" fmla="*/ 18 h 40"/>
                <a:gd name="T8" fmla="*/ 39 w 40"/>
                <a:gd name="T9" fmla="*/ 16 h 40"/>
                <a:gd name="T10" fmla="*/ 39 w 40"/>
                <a:gd name="T11" fmla="*/ 13 h 40"/>
                <a:gd name="T12" fmla="*/ 35 w 40"/>
                <a:gd name="T13" fmla="*/ 7 h 40"/>
                <a:gd name="T14" fmla="*/ 34 w 40"/>
                <a:gd name="T15" fmla="*/ 6 h 40"/>
                <a:gd name="T16" fmla="*/ 33 w 40"/>
                <a:gd name="T17" fmla="*/ 6 h 40"/>
                <a:gd name="T18" fmla="*/ 30 w 40"/>
                <a:gd name="T19" fmla="*/ 7 h 40"/>
                <a:gd name="T20" fmla="*/ 26 w 40"/>
                <a:gd name="T21" fmla="*/ 5 h 40"/>
                <a:gd name="T22" fmla="*/ 26 w 40"/>
                <a:gd name="T23" fmla="*/ 2 h 40"/>
                <a:gd name="T24" fmla="*/ 24 w 40"/>
                <a:gd name="T25" fmla="*/ 0 h 40"/>
                <a:gd name="T26" fmla="*/ 16 w 40"/>
                <a:gd name="T27" fmla="*/ 0 h 40"/>
                <a:gd name="T28" fmla="*/ 14 w 40"/>
                <a:gd name="T29" fmla="*/ 2 h 40"/>
                <a:gd name="T30" fmla="*/ 14 w 40"/>
                <a:gd name="T31" fmla="*/ 5 h 40"/>
                <a:gd name="T32" fmla="*/ 10 w 40"/>
                <a:gd name="T33" fmla="*/ 7 h 40"/>
                <a:gd name="T34" fmla="*/ 8 w 40"/>
                <a:gd name="T35" fmla="*/ 6 h 40"/>
                <a:gd name="T36" fmla="*/ 5 w 40"/>
                <a:gd name="T37" fmla="*/ 7 h 40"/>
                <a:gd name="T38" fmla="*/ 1 w 40"/>
                <a:gd name="T39" fmla="*/ 13 h 40"/>
                <a:gd name="T40" fmla="*/ 1 w 40"/>
                <a:gd name="T41" fmla="*/ 15 h 40"/>
                <a:gd name="T42" fmla="*/ 1 w 40"/>
                <a:gd name="T43" fmla="*/ 16 h 40"/>
                <a:gd name="T44" fmla="*/ 4 w 40"/>
                <a:gd name="T45" fmla="*/ 18 h 40"/>
                <a:gd name="T46" fmla="*/ 4 w 40"/>
                <a:gd name="T47" fmla="*/ 20 h 40"/>
                <a:gd name="T48" fmla="*/ 4 w 40"/>
                <a:gd name="T49" fmla="*/ 22 h 40"/>
                <a:gd name="T50" fmla="*/ 1 w 40"/>
                <a:gd name="T51" fmla="*/ 24 h 40"/>
                <a:gd name="T52" fmla="*/ 1 w 40"/>
                <a:gd name="T53" fmla="*/ 25 h 40"/>
                <a:gd name="T54" fmla="*/ 1 w 40"/>
                <a:gd name="T55" fmla="*/ 27 h 40"/>
                <a:gd name="T56" fmla="*/ 5 w 40"/>
                <a:gd name="T57" fmla="*/ 33 h 40"/>
                <a:gd name="T58" fmla="*/ 7 w 40"/>
                <a:gd name="T59" fmla="*/ 34 h 40"/>
                <a:gd name="T60" fmla="*/ 10 w 40"/>
                <a:gd name="T61" fmla="*/ 33 h 40"/>
                <a:gd name="T62" fmla="*/ 14 w 40"/>
                <a:gd name="T63" fmla="*/ 35 h 40"/>
                <a:gd name="T64" fmla="*/ 14 w 40"/>
                <a:gd name="T65" fmla="*/ 38 h 40"/>
                <a:gd name="T66" fmla="*/ 16 w 40"/>
                <a:gd name="T67" fmla="*/ 40 h 40"/>
                <a:gd name="T68" fmla="*/ 24 w 40"/>
                <a:gd name="T69" fmla="*/ 40 h 40"/>
                <a:gd name="T70" fmla="*/ 26 w 40"/>
                <a:gd name="T71" fmla="*/ 38 h 40"/>
                <a:gd name="T72" fmla="*/ 26 w 40"/>
                <a:gd name="T73" fmla="*/ 35 h 40"/>
                <a:gd name="T74" fmla="*/ 30 w 40"/>
                <a:gd name="T75" fmla="*/ 33 h 40"/>
                <a:gd name="T76" fmla="*/ 33 w 40"/>
                <a:gd name="T77" fmla="*/ 34 h 40"/>
                <a:gd name="T78" fmla="*/ 34 w 40"/>
                <a:gd name="T79" fmla="*/ 34 h 40"/>
                <a:gd name="T80" fmla="*/ 35 w 40"/>
                <a:gd name="T81" fmla="*/ 33 h 40"/>
                <a:gd name="T82" fmla="*/ 39 w 40"/>
                <a:gd name="T83" fmla="*/ 27 h 40"/>
                <a:gd name="T84" fmla="*/ 39 w 40"/>
                <a:gd name="T85" fmla="*/ 24 h 40"/>
                <a:gd name="T86" fmla="*/ 20 w 40"/>
                <a:gd name="T87" fmla="*/ 28 h 40"/>
                <a:gd name="T88" fmla="*/ 12 w 40"/>
                <a:gd name="T89" fmla="*/ 20 h 40"/>
                <a:gd name="T90" fmla="*/ 20 w 40"/>
                <a:gd name="T91" fmla="*/ 12 h 40"/>
                <a:gd name="T92" fmla="*/ 28 w 40"/>
                <a:gd name="T93" fmla="*/ 20 h 40"/>
                <a:gd name="T94" fmla="*/ 20 w 40"/>
                <a:gd name="T95" fmla="*/ 2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" h="40">
                  <a:moveTo>
                    <a:pt x="39" y="24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1"/>
                    <a:pt x="36" y="21"/>
                    <a:pt x="36" y="20"/>
                  </a:cubicBezTo>
                  <a:cubicBezTo>
                    <a:pt x="36" y="19"/>
                    <a:pt x="36" y="19"/>
                    <a:pt x="36" y="18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40" y="16"/>
                    <a:pt x="40" y="14"/>
                    <a:pt x="39" y="13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35" y="6"/>
                    <a:pt x="35" y="6"/>
                    <a:pt x="34" y="6"/>
                  </a:cubicBezTo>
                  <a:cubicBezTo>
                    <a:pt x="34" y="5"/>
                    <a:pt x="33" y="6"/>
                    <a:pt x="33" y="6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6"/>
                    <a:pt x="28" y="6"/>
                    <a:pt x="26" y="5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2" y="7"/>
                    <a:pt x="10" y="7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5" y="6"/>
                    <a:pt x="5" y="7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4"/>
                    <a:pt x="0" y="14"/>
                    <a:pt x="1" y="15"/>
                  </a:cubicBezTo>
                  <a:cubicBezTo>
                    <a:pt x="1" y="15"/>
                    <a:pt x="1" y="16"/>
                    <a:pt x="1" y="16"/>
                  </a:cubicBezTo>
                  <a:cubicBezTo>
                    <a:pt x="4" y="18"/>
                    <a:pt x="4" y="18"/>
                    <a:pt x="4" y="18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4" y="21"/>
                    <a:pt x="4" y="21"/>
                    <a:pt x="4" y="22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5"/>
                    <a:pt x="1" y="25"/>
                  </a:cubicBezTo>
                  <a:cubicBezTo>
                    <a:pt x="0" y="26"/>
                    <a:pt x="0" y="26"/>
                    <a:pt x="1" y="27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4"/>
                    <a:pt x="6" y="35"/>
                    <a:pt x="7" y="34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2" y="33"/>
                    <a:pt x="13" y="34"/>
                    <a:pt x="14" y="35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5" y="40"/>
                    <a:pt x="16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5" y="40"/>
                    <a:pt x="26" y="39"/>
                    <a:pt x="26" y="38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28" y="34"/>
                    <a:pt x="29" y="34"/>
                    <a:pt x="30" y="33"/>
                  </a:cubicBezTo>
                  <a:cubicBezTo>
                    <a:pt x="33" y="34"/>
                    <a:pt x="33" y="34"/>
                    <a:pt x="33" y="34"/>
                  </a:cubicBezTo>
                  <a:cubicBezTo>
                    <a:pt x="33" y="34"/>
                    <a:pt x="34" y="35"/>
                    <a:pt x="34" y="34"/>
                  </a:cubicBezTo>
                  <a:cubicBezTo>
                    <a:pt x="35" y="34"/>
                    <a:pt x="35" y="34"/>
                    <a:pt x="35" y="33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40" y="26"/>
                    <a:pt x="40" y="24"/>
                    <a:pt x="39" y="24"/>
                  </a:cubicBezTo>
                  <a:close/>
                  <a:moveTo>
                    <a:pt x="20" y="28"/>
                  </a:moveTo>
                  <a:cubicBezTo>
                    <a:pt x="16" y="28"/>
                    <a:pt x="12" y="24"/>
                    <a:pt x="12" y="20"/>
                  </a:cubicBezTo>
                  <a:cubicBezTo>
                    <a:pt x="12" y="16"/>
                    <a:pt x="16" y="12"/>
                    <a:pt x="20" y="12"/>
                  </a:cubicBezTo>
                  <a:cubicBezTo>
                    <a:pt x="24" y="12"/>
                    <a:pt x="28" y="16"/>
                    <a:pt x="28" y="20"/>
                  </a:cubicBezTo>
                  <a:cubicBezTo>
                    <a:pt x="28" y="24"/>
                    <a:pt x="24" y="28"/>
                    <a:pt x="20" y="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id-ID">
                <a:solidFill>
                  <a:schemeClr val="lt1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3F049C5-DF5C-CD4E-84B4-6BD9F28829A2}"/>
              </a:ext>
            </a:extLst>
          </p:cNvPr>
          <p:cNvGrpSpPr/>
          <p:nvPr/>
        </p:nvGrpSpPr>
        <p:grpSpPr>
          <a:xfrm>
            <a:off x="11745738" y="4135400"/>
            <a:ext cx="948426" cy="906644"/>
            <a:chOff x="4833935" y="3983047"/>
            <a:chExt cx="360361" cy="344489"/>
          </a:xfrm>
          <a:solidFill>
            <a:schemeClr val="bg1"/>
          </a:solidFill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374D6960-F789-3048-AF69-8ABEB9D07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3935" y="4179900"/>
              <a:ext cx="74613" cy="128588"/>
            </a:xfrm>
            <a:custGeom>
              <a:avLst/>
              <a:gdLst>
                <a:gd name="T0" fmla="*/ 18 w 20"/>
                <a:gd name="T1" fmla="*/ 0 h 34"/>
                <a:gd name="T2" fmla="*/ 2 w 20"/>
                <a:gd name="T3" fmla="*/ 0 h 34"/>
                <a:gd name="T4" fmla="*/ 0 w 20"/>
                <a:gd name="T5" fmla="*/ 2 h 34"/>
                <a:gd name="T6" fmla="*/ 0 w 20"/>
                <a:gd name="T7" fmla="*/ 32 h 34"/>
                <a:gd name="T8" fmla="*/ 2 w 20"/>
                <a:gd name="T9" fmla="*/ 34 h 34"/>
                <a:gd name="T10" fmla="*/ 18 w 20"/>
                <a:gd name="T11" fmla="*/ 34 h 34"/>
                <a:gd name="T12" fmla="*/ 20 w 20"/>
                <a:gd name="T13" fmla="*/ 32 h 34"/>
                <a:gd name="T14" fmla="*/ 20 w 20"/>
                <a:gd name="T15" fmla="*/ 2 h 34"/>
                <a:gd name="T16" fmla="*/ 18 w 20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4">
                  <a:moveTo>
                    <a:pt x="18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4"/>
                    <a:pt x="20" y="33"/>
                    <a:pt x="20" y="3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9D2D756A-88BD-4940-ACD8-4FE0B3B17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483" y="4194186"/>
              <a:ext cx="277813" cy="133350"/>
            </a:xfrm>
            <a:custGeom>
              <a:avLst/>
              <a:gdLst>
                <a:gd name="T0" fmla="*/ 73 w 74"/>
                <a:gd name="T1" fmla="*/ 13 h 35"/>
                <a:gd name="T2" fmla="*/ 59 w 74"/>
                <a:gd name="T3" fmla="*/ 8 h 35"/>
                <a:gd name="T4" fmla="*/ 47 w 74"/>
                <a:gd name="T5" fmla="*/ 12 h 35"/>
                <a:gd name="T6" fmla="*/ 47 w 74"/>
                <a:gd name="T7" fmla="*/ 14 h 35"/>
                <a:gd name="T8" fmla="*/ 45 w 74"/>
                <a:gd name="T9" fmla="*/ 21 h 35"/>
                <a:gd name="T10" fmla="*/ 38 w 74"/>
                <a:gd name="T11" fmla="*/ 24 h 35"/>
                <a:gd name="T12" fmla="*/ 18 w 74"/>
                <a:gd name="T13" fmla="*/ 24 h 35"/>
                <a:gd name="T14" fmla="*/ 16 w 74"/>
                <a:gd name="T15" fmla="*/ 22 h 35"/>
                <a:gd name="T16" fmla="*/ 18 w 74"/>
                <a:gd name="T17" fmla="*/ 20 h 35"/>
                <a:gd name="T18" fmla="*/ 38 w 74"/>
                <a:gd name="T19" fmla="*/ 20 h 35"/>
                <a:gd name="T20" fmla="*/ 42 w 74"/>
                <a:gd name="T21" fmla="*/ 18 h 35"/>
                <a:gd name="T22" fmla="*/ 43 w 74"/>
                <a:gd name="T23" fmla="*/ 14 h 35"/>
                <a:gd name="T24" fmla="*/ 38 w 74"/>
                <a:gd name="T25" fmla="*/ 8 h 35"/>
                <a:gd name="T26" fmla="*/ 27 w 74"/>
                <a:gd name="T27" fmla="*/ 8 h 35"/>
                <a:gd name="T28" fmla="*/ 26 w 74"/>
                <a:gd name="T29" fmla="*/ 8 h 35"/>
                <a:gd name="T30" fmla="*/ 25 w 74"/>
                <a:gd name="T31" fmla="*/ 7 h 35"/>
                <a:gd name="T32" fmla="*/ 8 w 74"/>
                <a:gd name="T33" fmla="*/ 0 h 35"/>
                <a:gd name="T34" fmla="*/ 2 w 74"/>
                <a:gd name="T35" fmla="*/ 0 h 35"/>
                <a:gd name="T36" fmla="*/ 0 w 74"/>
                <a:gd name="T37" fmla="*/ 2 h 35"/>
                <a:gd name="T38" fmla="*/ 0 w 74"/>
                <a:gd name="T39" fmla="*/ 24 h 35"/>
                <a:gd name="T40" fmla="*/ 1 w 74"/>
                <a:gd name="T41" fmla="*/ 26 h 35"/>
                <a:gd name="T42" fmla="*/ 16 w 74"/>
                <a:gd name="T43" fmla="*/ 31 h 35"/>
                <a:gd name="T44" fmla="*/ 32 w 74"/>
                <a:gd name="T45" fmla="*/ 35 h 35"/>
                <a:gd name="T46" fmla="*/ 49 w 74"/>
                <a:gd name="T47" fmla="*/ 29 h 35"/>
                <a:gd name="T48" fmla="*/ 73 w 74"/>
                <a:gd name="T49" fmla="*/ 16 h 35"/>
                <a:gd name="T50" fmla="*/ 74 w 74"/>
                <a:gd name="T51" fmla="*/ 14 h 35"/>
                <a:gd name="T52" fmla="*/ 73 w 74"/>
                <a:gd name="T53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4" h="35">
                  <a:moveTo>
                    <a:pt x="73" y="13"/>
                  </a:moveTo>
                  <a:cubicBezTo>
                    <a:pt x="69" y="8"/>
                    <a:pt x="65" y="7"/>
                    <a:pt x="59" y="8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47" y="13"/>
                    <a:pt x="47" y="13"/>
                    <a:pt x="47" y="14"/>
                  </a:cubicBezTo>
                  <a:cubicBezTo>
                    <a:pt x="47" y="17"/>
                    <a:pt x="47" y="19"/>
                    <a:pt x="45" y="21"/>
                  </a:cubicBezTo>
                  <a:cubicBezTo>
                    <a:pt x="43" y="23"/>
                    <a:pt x="41" y="24"/>
                    <a:pt x="38" y="24"/>
                  </a:cubicBezTo>
                  <a:cubicBezTo>
                    <a:pt x="18" y="24"/>
                    <a:pt x="18" y="24"/>
                    <a:pt x="18" y="24"/>
                  </a:cubicBezTo>
                  <a:cubicBezTo>
                    <a:pt x="17" y="24"/>
                    <a:pt x="16" y="23"/>
                    <a:pt x="16" y="22"/>
                  </a:cubicBezTo>
                  <a:cubicBezTo>
                    <a:pt x="16" y="21"/>
                    <a:pt x="17" y="20"/>
                    <a:pt x="18" y="20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0" y="20"/>
                    <a:pt x="41" y="19"/>
                    <a:pt x="42" y="18"/>
                  </a:cubicBezTo>
                  <a:cubicBezTo>
                    <a:pt x="43" y="17"/>
                    <a:pt x="43" y="16"/>
                    <a:pt x="43" y="14"/>
                  </a:cubicBezTo>
                  <a:cubicBezTo>
                    <a:pt x="43" y="12"/>
                    <a:pt x="42" y="8"/>
                    <a:pt x="38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6" y="8"/>
                    <a:pt x="26" y="8"/>
                    <a:pt x="26" y="8"/>
                  </a:cubicBezTo>
                  <a:cubicBezTo>
                    <a:pt x="25" y="8"/>
                    <a:pt x="25" y="8"/>
                    <a:pt x="25" y="7"/>
                  </a:cubicBezTo>
                  <a:cubicBezTo>
                    <a:pt x="23" y="6"/>
                    <a:pt x="17" y="0"/>
                    <a:pt x="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6"/>
                    <a:pt x="1" y="26"/>
                  </a:cubicBezTo>
                  <a:cubicBezTo>
                    <a:pt x="8" y="28"/>
                    <a:pt x="12" y="30"/>
                    <a:pt x="16" y="31"/>
                  </a:cubicBezTo>
                  <a:cubicBezTo>
                    <a:pt x="24" y="34"/>
                    <a:pt x="28" y="35"/>
                    <a:pt x="32" y="35"/>
                  </a:cubicBezTo>
                  <a:cubicBezTo>
                    <a:pt x="37" y="35"/>
                    <a:pt x="41" y="33"/>
                    <a:pt x="49" y="29"/>
                  </a:cubicBezTo>
                  <a:cubicBezTo>
                    <a:pt x="54" y="26"/>
                    <a:pt x="62" y="21"/>
                    <a:pt x="73" y="16"/>
                  </a:cubicBezTo>
                  <a:cubicBezTo>
                    <a:pt x="73" y="15"/>
                    <a:pt x="74" y="15"/>
                    <a:pt x="74" y="14"/>
                  </a:cubicBezTo>
                  <a:cubicBezTo>
                    <a:pt x="74" y="14"/>
                    <a:pt x="74" y="13"/>
                    <a:pt x="73" y="1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2C7EA613-3A3A-E541-822C-20DE63784F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37140" y="3983047"/>
              <a:ext cx="104775" cy="106363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CCB095DD-5FDC-5D46-BEFB-B8411FC3F8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68875" y="4089401"/>
              <a:ext cx="104775" cy="104775"/>
            </a:xfrm>
            <a:custGeom>
              <a:avLst/>
              <a:gdLst>
                <a:gd name="T0" fmla="*/ 14 w 28"/>
                <a:gd name="T1" fmla="*/ 28 h 28"/>
                <a:gd name="T2" fmla="*/ 28 w 28"/>
                <a:gd name="T3" fmla="*/ 14 h 28"/>
                <a:gd name="T4" fmla="*/ 14 w 28"/>
                <a:gd name="T5" fmla="*/ 0 h 28"/>
                <a:gd name="T6" fmla="*/ 0 w 28"/>
                <a:gd name="T7" fmla="*/ 14 h 28"/>
                <a:gd name="T8" fmla="*/ 14 w 28"/>
                <a:gd name="T9" fmla="*/ 28 h 28"/>
                <a:gd name="T10" fmla="*/ 12 w 28"/>
                <a:gd name="T11" fmla="*/ 10 h 28"/>
                <a:gd name="T12" fmla="*/ 14 w 28"/>
                <a:gd name="T13" fmla="*/ 8 h 28"/>
                <a:gd name="T14" fmla="*/ 16 w 28"/>
                <a:gd name="T15" fmla="*/ 10 h 28"/>
                <a:gd name="T16" fmla="*/ 16 w 28"/>
                <a:gd name="T17" fmla="*/ 18 h 28"/>
                <a:gd name="T18" fmla="*/ 14 w 28"/>
                <a:gd name="T19" fmla="*/ 20 h 28"/>
                <a:gd name="T20" fmla="*/ 12 w 28"/>
                <a:gd name="T21" fmla="*/ 18 h 28"/>
                <a:gd name="T22" fmla="*/ 12 w 28"/>
                <a:gd name="T23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" h="28">
                  <a:moveTo>
                    <a:pt x="14" y="28"/>
                  </a:moveTo>
                  <a:cubicBezTo>
                    <a:pt x="22" y="28"/>
                    <a:pt x="28" y="22"/>
                    <a:pt x="28" y="14"/>
                  </a:cubicBezTo>
                  <a:cubicBezTo>
                    <a:pt x="28" y="6"/>
                    <a:pt x="22" y="0"/>
                    <a:pt x="14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22"/>
                    <a:pt x="6" y="28"/>
                    <a:pt x="14" y="28"/>
                  </a:cubicBezTo>
                  <a:close/>
                  <a:moveTo>
                    <a:pt x="12" y="10"/>
                  </a:moveTo>
                  <a:cubicBezTo>
                    <a:pt x="12" y="9"/>
                    <a:pt x="13" y="8"/>
                    <a:pt x="14" y="8"/>
                  </a:cubicBezTo>
                  <a:cubicBezTo>
                    <a:pt x="15" y="8"/>
                    <a:pt x="16" y="9"/>
                    <a:pt x="16" y="10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9"/>
                    <a:pt x="15" y="20"/>
                    <a:pt x="14" y="20"/>
                  </a:cubicBezTo>
                  <a:cubicBezTo>
                    <a:pt x="13" y="20"/>
                    <a:pt x="12" y="19"/>
                    <a:pt x="12" y="18"/>
                  </a:cubicBezTo>
                  <a:lnTo>
                    <a:pt x="1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F1B28AE-001D-D640-813A-52D958CCA9B9}"/>
              </a:ext>
            </a:extLst>
          </p:cNvPr>
          <p:cNvGrpSpPr/>
          <p:nvPr/>
        </p:nvGrpSpPr>
        <p:grpSpPr>
          <a:xfrm>
            <a:off x="19239765" y="4049988"/>
            <a:ext cx="847538" cy="869659"/>
            <a:chOff x="4319588" y="2492375"/>
            <a:chExt cx="287338" cy="287337"/>
          </a:xfrm>
          <a:solidFill>
            <a:schemeClr val="bg1"/>
          </a:solidFill>
        </p:grpSpPr>
        <p:sp>
          <p:nvSpPr>
            <p:cNvPr id="162" name="Freeform 372">
              <a:extLst>
                <a:ext uri="{FF2B5EF4-FFF2-40B4-BE49-F238E27FC236}">
                  <a16:creationId xmlns:a16="http://schemas.microsoft.com/office/drawing/2014/main" id="{71AB7C81-E6BE-2C41-9C3E-7C45A85AA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4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63" name="Freeform 373">
              <a:extLst>
                <a:ext uri="{FF2B5EF4-FFF2-40B4-BE49-F238E27FC236}">
                  <a16:creationId xmlns:a16="http://schemas.microsoft.com/office/drawing/2014/main" id="{EE314937-2223-6C43-BF40-331FEA98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37" name="CuadroTexto 350">
            <a:extLst>
              <a:ext uri="{FF2B5EF4-FFF2-40B4-BE49-F238E27FC236}">
                <a16:creationId xmlns:a16="http://schemas.microsoft.com/office/drawing/2014/main" id="{1763B270-FF67-B549-BEF9-C5D74981EAB1}"/>
              </a:ext>
            </a:extLst>
          </p:cNvPr>
          <p:cNvSpPr txBox="1"/>
          <p:nvPr/>
        </p:nvSpPr>
        <p:spPr>
          <a:xfrm>
            <a:off x="8884911" y="1022190"/>
            <a:ext cx="6607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Pricing Tables</a:t>
            </a:r>
          </a:p>
        </p:txBody>
      </p:sp>
    </p:spTree>
    <p:extLst>
      <p:ext uri="{BB962C8B-B14F-4D97-AF65-F5344CB8AC3E}">
        <p14:creationId xmlns:p14="http://schemas.microsoft.com/office/powerpoint/2010/main" val="939065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E1DDBCC3-FC2A-3143-A06A-B032D5E2B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35974"/>
              </p:ext>
            </p:extLst>
          </p:nvPr>
        </p:nvGraphicFramePr>
        <p:xfrm>
          <a:off x="2010017" y="3669428"/>
          <a:ext cx="20357615" cy="899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1523">
                  <a:extLst>
                    <a:ext uri="{9D8B030D-6E8A-4147-A177-3AD203B41FA5}">
                      <a16:colId xmlns:a16="http://schemas.microsoft.com/office/drawing/2014/main" val="256441139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2851696159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1005280288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796509677"/>
                    </a:ext>
                  </a:extLst>
                </a:gridCol>
                <a:gridCol w="4071523">
                  <a:extLst>
                    <a:ext uri="{9D8B030D-6E8A-4147-A177-3AD203B41FA5}">
                      <a16:colId xmlns:a16="http://schemas.microsoft.com/office/drawing/2014/main" val="576146675"/>
                    </a:ext>
                  </a:extLst>
                </a:gridCol>
              </a:tblGrid>
              <a:tr h="111593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Develop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Analyze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Identify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8283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Advertise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810808"/>
                  </a:ext>
                </a:extLst>
              </a:tr>
              <a:tr h="22250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bg1"/>
                        </a:solidFill>
                        <a:latin typeface="Roboto Medium" panose="02000000000000000000" pitchFamily="2" charset="0"/>
                        <a:ea typeface="Roboto Medium" panose="02000000000000000000" pitchFamily="2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5598"/>
                  </a:ext>
                </a:extLst>
              </a:tr>
              <a:tr h="113093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A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16819"/>
                  </a:ext>
                </a:extLst>
              </a:tr>
              <a:tr h="113093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B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273471"/>
                  </a:ext>
                </a:extLst>
              </a:tr>
              <a:tr h="113093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C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12300"/>
                  </a:ext>
                </a:extLst>
              </a:tr>
              <a:tr h="113093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D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74459"/>
                  </a:ext>
                </a:extLst>
              </a:tr>
              <a:tr h="1130934">
                <a:tc>
                  <a:txBody>
                    <a:bodyPr/>
                    <a:lstStyle/>
                    <a:p>
                      <a:pPr algn="ctr"/>
                      <a:r>
                        <a:rPr lang="en-US" sz="2800" b="0" i="0" dirty="0">
                          <a:solidFill>
                            <a:schemeClr val="bg1"/>
                          </a:solidFill>
                          <a:latin typeface="Roboto Medium" panose="02000000000000000000" pitchFamily="2" charset="0"/>
                          <a:ea typeface="Roboto Medium" panose="02000000000000000000" pitchFamily="2" charset="0"/>
                        </a:rPr>
                        <a:t>Your Title E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0" i="0" dirty="0">
                        <a:latin typeface="Lato Light" panose="020F0502020204030203" pitchFamily="34" charset="0"/>
                        <a:ea typeface="Lato Light" panose="020F0502020204030203" pitchFamily="34" charset="0"/>
                        <a:cs typeface="Lato Light" panose="020F050202020403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48398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50441294-3551-724B-87FE-9CB1821B0998}"/>
              </a:ext>
            </a:extLst>
          </p:cNvPr>
          <p:cNvSpPr/>
          <p:nvPr/>
        </p:nvSpPr>
        <p:spPr>
          <a:xfrm>
            <a:off x="6245516" y="5359866"/>
            <a:ext cx="3753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$0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71A8A3-41AE-DA47-BFE5-3C5FDDBB0305}"/>
              </a:ext>
            </a:extLst>
          </p:cNvPr>
          <p:cNvSpPr/>
          <p:nvPr/>
        </p:nvSpPr>
        <p:spPr>
          <a:xfrm>
            <a:off x="10312081" y="5359866"/>
            <a:ext cx="3753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1D1F8D-F34A-374B-915D-1328673D3746}"/>
              </a:ext>
            </a:extLst>
          </p:cNvPr>
          <p:cNvSpPr/>
          <p:nvPr/>
        </p:nvSpPr>
        <p:spPr>
          <a:xfrm>
            <a:off x="14417383" y="5359866"/>
            <a:ext cx="3753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96F2D5-3403-C34B-B8EA-8A4463B83560}"/>
              </a:ext>
            </a:extLst>
          </p:cNvPr>
          <p:cNvSpPr/>
          <p:nvPr/>
        </p:nvSpPr>
        <p:spPr>
          <a:xfrm>
            <a:off x="18392507" y="5359866"/>
            <a:ext cx="375348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$79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86C373-DE69-A949-9479-AA58C62F16D1}"/>
              </a:ext>
            </a:extLst>
          </p:cNvPr>
          <p:cNvGrpSpPr/>
          <p:nvPr/>
        </p:nvGrpSpPr>
        <p:grpSpPr>
          <a:xfrm rot="20700000">
            <a:off x="7973648" y="7460774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613FCCA-C0C1-8B4A-9838-5476E11E97D8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A8D088D-36A2-EC4F-8E5C-707DE3047512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523F0FF-16B7-5841-9EE2-875CCE58EC8F}"/>
              </a:ext>
            </a:extLst>
          </p:cNvPr>
          <p:cNvGrpSpPr/>
          <p:nvPr/>
        </p:nvGrpSpPr>
        <p:grpSpPr>
          <a:xfrm>
            <a:off x="7889792" y="8410490"/>
            <a:ext cx="578573" cy="578573"/>
            <a:chOff x="7988716" y="8410490"/>
            <a:chExt cx="578573" cy="57857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ED6D0AF-248E-0448-BDBD-447E44DD4509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1E5A234-88EF-BA4C-9835-399B1B47BFCB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0828657-48E6-2940-A74A-8D3B52964598}"/>
              </a:ext>
            </a:extLst>
          </p:cNvPr>
          <p:cNvGrpSpPr/>
          <p:nvPr/>
        </p:nvGrpSpPr>
        <p:grpSpPr>
          <a:xfrm>
            <a:off x="7889792" y="9575902"/>
            <a:ext cx="578573" cy="578573"/>
            <a:chOff x="7988716" y="8410490"/>
            <a:chExt cx="578573" cy="57857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81B96E8-F096-114C-8F67-19A3FC83BD63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74B6837-5D2B-D64E-B690-A82DED3C3EB9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0374125-A52D-7245-8A36-FDCC877E9FC6}"/>
              </a:ext>
            </a:extLst>
          </p:cNvPr>
          <p:cNvGrpSpPr/>
          <p:nvPr/>
        </p:nvGrpSpPr>
        <p:grpSpPr>
          <a:xfrm>
            <a:off x="7889792" y="10687525"/>
            <a:ext cx="578573" cy="578573"/>
            <a:chOff x="7988716" y="8410490"/>
            <a:chExt cx="578573" cy="57857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D6CDC8A-D1F7-4442-8209-550F2E9B81A8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9E4E4D6-6216-8D4B-B374-672B2C57C386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1FDD71-4F62-8F41-9AE0-B1A52D1F6CFC}"/>
              </a:ext>
            </a:extLst>
          </p:cNvPr>
          <p:cNvGrpSpPr/>
          <p:nvPr/>
        </p:nvGrpSpPr>
        <p:grpSpPr>
          <a:xfrm>
            <a:off x="7889792" y="11799148"/>
            <a:ext cx="578573" cy="578573"/>
            <a:chOff x="7988716" y="8410490"/>
            <a:chExt cx="578573" cy="578573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F284380-1D9E-A843-B50B-CF449EAE232E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FF95EDE-F3FF-1449-9487-748E19B557BC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3EF472E-0B04-8E4C-B7D8-2290E4EB6633}"/>
              </a:ext>
            </a:extLst>
          </p:cNvPr>
          <p:cNvGrpSpPr/>
          <p:nvPr/>
        </p:nvGrpSpPr>
        <p:grpSpPr>
          <a:xfrm rot="20700000">
            <a:off x="11991467" y="7460774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3EE5131-479F-C741-AF00-6B7587C3CC0F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9F513A2-60DA-E54B-9627-D5324108F332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8A19473-B1DB-734F-BF87-AD50907D57DB}"/>
              </a:ext>
            </a:extLst>
          </p:cNvPr>
          <p:cNvGrpSpPr/>
          <p:nvPr/>
        </p:nvGrpSpPr>
        <p:grpSpPr>
          <a:xfrm>
            <a:off x="11907611" y="9575902"/>
            <a:ext cx="578573" cy="578573"/>
            <a:chOff x="7988716" y="8410490"/>
            <a:chExt cx="578573" cy="578573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5957447-AE12-9B44-95BE-72837493D04D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B1B3DF1-BEF9-3A48-AEC6-5F279A88275B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E73F37-58AD-764A-8E1F-74FFB1ABC168}"/>
              </a:ext>
            </a:extLst>
          </p:cNvPr>
          <p:cNvGrpSpPr/>
          <p:nvPr/>
        </p:nvGrpSpPr>
        <p:grpSpPr>
          <a:xfrm>
            <a:off x="11907611" y="10687525"/>
            <a:ext cx="578573" cy="578573"/>
            <a:chOff x="7988716" y="8410490"/>
            <a:chExt cx="578573" cy="578573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961CB17-904A-4247-9704-C4D5CC5E925A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DAD129C-445D-9E45-8061-6E090A4C23E6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5E1517D-61B6-5746-9413-56661FF1A804}"/>
              </a:ext>
            </a:extLst>
          </p:cNvPr>
          <p:cNvGrpSpPr/>
          <p:nvPr/>
        </p:nvGrpSpPr>
        <p:grpSpPr>
          <a:xfrm>
            <a:off x="11907611" y="11799148"/>
            <a:ext cx="578573" cy="578573"/>
            <a:chOff x="7988716" y="8410490"/>
            <a:chExt cx="578573" cy="578573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B49F8FC-22BE-1442-A911-88AE34D9118B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DEF489D-595E-E340-BDE3-A474EE74737D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7E04E8F-5F96-8C48-9BD3-DFCB74345B5D}"/>
              </a:ext>
            </a:extLst>
          </p:cNvPr>
          <p:cNvGrpSpPr/>
          <p:nvPr/>
        </p:nvGrpSpPr>
        <p:grpSpPr>
          <a:xfrm rot="20700000">
            <a:off x="11991467" y="8587825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476346E-2131-974B-AEF3-73447A3B4AEC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0268D3E-7E20-FF4D-B4BB-055C8E217149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3C1C273-8A4D-7147-AAF0-774569885426}"/>
              </a:ext>
            </a:extLst>
          </p:cNvPr>
          <p:cNvGrpSpPr/>
          <p:nvPr/>
        </p:nvGrpSpPr>
        <p:grpSpPr>
          <a:xfrm rot="20700000">
            <a:off x="15989308" y="7460774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BDF067B-5F0F-0D4D-B89B-3D2C35B15E8E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E16E5B3-FD69-3945-8150-89E8D2CDB49E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6D989C0-FF14-AA4F-8688-93D16A1BFDE7}"/>
              </a:ext>
            </a:extLst>
          </p:cNvPr>
          <p:cNvGrpSpPr/>
          <p:nvPr/>
        </p:nvGrpSpPr>
        <p:grpSpPr>
          <a:xfrm>
            <a:off x="15905452" y="10687525"/>
            <a:ext cx="578573" cy="578573"/>
            <a:chOff x="7988716" y="8410490"/>
            <a:chExt cx="578573" cy="57857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7BCC0E3-5D60-B744-82FB-99DAB725F567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BD0B7A9-A81B-A840-B537-4987B97F68D3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68C5319-2C5B-8F40-9C67-C7DE15621C7D}"/>
              </a:ext>
            </a:extLst>
          </p:cNvPr>
          <p:cNvGrpSpPr/>
          <p:nvPr/>
        </p:nvGrpSpPr>
        <p:grpSpPr>
          <a:xfrm>
            <a:off x="15905452" y="11799148"/>
            <a:ext cx="578573" cy="578573"/>
            <a:chOff x="7988716" y="8410490"/>
            <a:chExt cx="578573" cy="57857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8DAAA17-1178-8F47-83C9-62B2AE4BBDA3}"/>
                </a:ext>
              </a:extLst>
            </p:cNvPr>
            <p:cNvSpPr/>
            <p:nvPr/>
          </p:nvSpPr>
          <p:spPr>
            <a:xfrm rot="27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2CD7130-3C82-F349-A272-4F7A09DEB2E6}"/>
                </a:ext>
              </a:extLst>
            </p:cNvPr>
            <p:cNvSpPr/>
            <p:nvPr/>
          </p:nvSpPr>
          <p:spPr>
            <a:xfrm rot="8100000">
              <a:off x="8248004" y="8410490"/>
              <a:ext cx="59997" cy="578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9FA0306-3FAF-4D46-A839-A612F0E62A62}"/>
              </a:ext>
            </a:extLst>
          </p:cNvPr>
          <p:cNvGrpSpPr/>
          <p:nvPr/>
        </p:nvGrpSpPr>
        <p:grpSpPr>
          <a:xfrm rot="20700000">
            <a:off x="15989308" y="8587825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EC257E5-DD12-314E-9746-17126606FB47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A13AD0E-7651-0549-BB68-4ED43238A03E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F67D4FD-E8C4-DD4E-A60B-7A4D0E5B6104}"/>
              </a:ext>
            </a:extLst>
          </p:cNvPr>
          <p:cNvGrpSpPr/>
          <p:nvPr/>
        </p:nvGrpSpPr>
        <p:grpSpPr>
          <a:xfrm rot="20700000">
            <a:off x="15989308" y="9714876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539DE7-51BC-6946-8FEC-DAE5B23D1A84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04CD861D-66A8-F445-A71C-46513D78F8BF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F188758-A4BF-DE4C-8201-07CECE7F016C}"/>
              </a:ext>
            </a:extLst>
          </p:cNvPr>
          <p:cNvGrpSpPr/>
          <p:nvPr/>
        </p:nvGrpSpPr>
        <p:grpSpPr>
          <a:xfrm rot="20700000">
            <a:off x="20093476" y="7460774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387A442-7F9F-9C4B-8CB1-996EC6A0DBC8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E0C25CC-73E6-2F43-8A9A-C04E37B11FE7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EF00FE8A-4DEF-C24A-976A-5C2790EFB0AF}"/>
              </a:ext>
            </a:extLst>
          </p:cNvPr>
          <p:cNvGrpSpPr/>
          <p:nvPr/>
        </p:nvGrpSpPr>
        <p:grpSpPr>
          <a:xfrm rot="20700000">
            <a:off x="20093476" y="8587825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5FD4F6C3-8672-4549-9AE0-F219625A9325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6B99DF7-FD9F-814D-B936-A429BA72DBCD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AD645F00-B143-7243-888F-B09DE33EC3E5}"/>
              </a:ext>
            </a:extLst>
          </p:cNvPr>
          <p:cNvGrpSpPr/>
          <p:nvPr/>
        </p:nvGrpSpPr>
        <p:grpSpPr>
          <a:xfrm rot="20700000">
            <a:off x="20093476" y="9714876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4FB8AF0E-9A06-284B-AE34-2FFA1AD4F4A2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D68AA88-9045-7B49-BA0A-2C89D5B5B51A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2EE51B8-99CF-214E-B0EC-E41ADB787100}"/>
              </a:ext>
            </a:extLst>
          </p:cNvPr>
          <p:cNvGrpSpPr/>
          <p:nvPr/>
        </p:nvGrpSpPr>
        <p:grpSpPr>
          <a:xfrm rot="20700000">
            <a:off x="20093476" y="10863192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38C6E2D-6243-4345-BA1F-982BDD91097A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AF23364-402E-174D-BE97-50E1C762B314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2399380-73D2-F348-B04F-5E06417E2DA7}"/>
              </a:ext>
            </a:extLst>
          </p:cNvPr>
          <p:cNvGrpSpPr/>
          <p:nvPr/>
        </p:nvGrpSpPr>
        <p:grpSpPr>
          <a:xfrm rot="20700000">
            <a:off x="20093476" y="11990243"/>
            <a:ext cx="602025" cy="288152"/>
            <a:chOff x="16769911" y="1182918"/>
            <a:chExt cx="1502454" cy="719131"/>
          </a:xfrm>
          <a:solidFill>
            <a:schemeClr val="bg1"/>
          </a:solidFill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81B69435-1278-4F40-B63A-9F1B22B3C247}"/>
                </a:ext>
              </a:extLst>
            </p:cNvPr>
            <p:cNvSpPr/>
            <p:nvPr/>
          </p:nvSpPr>
          <p:spPr>
            <a:xfrm rot="19800000">
              <a:off x="16769911" y="1182918"/>
              <a:ext cx="149732" cy="7191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3E88676-E95F-BE46-9D05-093AD8558BAE}"/>
                </a:ext>
              </a:extLst>
            </p:cNvPr>
            <p:cNvSpPr/>
            <p:nvPr/>
          </p:nvSpPr>
          <p:spPr>
            <a:xfrm rot="3600000">
              <a:off x="17475537" y="743531"/>
              <a:ext cx="149732" cy="14439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E080DEEA-355B-9340-A2CD-F19226DCF6FC}"/>
              </a:ext>
            </a:extLst>
          </p:cNvPr>
          <p:cNvSpPr txBox="1"/>
          <p:nvPr/>
        </p:nvSpPr>
        <p:spPr>
          <a:xfrm>
            <a:off x="2342998" y="4968121"/>
            <a:ext cx="33866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You need to make sure you promote.</a:t>
            </a:r>
          </a:p>
        </p:txBody>
      </p:sp>
      <p:sp>
        <p:nvSpPr>
          <p:cNvPr id="73" name="CuadroTexto 350">
            <a:extLst>
              <a:ext uri="{FF2B5EF4-FFF2-40B4-BE49-F238E27FC236}">
                <a16:creationId xmlns:a16="http://schemas.microsoft.com/office/drawing/2014/main" id="{A56B02B4-F16A-C845-85E1-29073FC079DA}"/>
              </a:ext>
            </a:extLst>
          </p:cNvPr>
          <p:cNvSpPr txBox="1"/>
          <p:nvPr/>
        </p:nvSpPr>
        <p:spPr>
          <a:xfrm>
            <a:off x="8884911" y="1022190"/>
            <a:ext cx="6607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Pricing Tables</a:t>
            </a:r>
          </a:p>
        </p:txBody>
      </p:sp>
    </p:spTree>
    <p:extLst>
      <p:ext uri="{BB962C8B-B14F-4D97-AF65-F5344CB8AC3E}">
        <p14:creationId xmlns:p14="http://schemas.microsoft.com/office/powerpoint/2010/main" val="273576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10">
            <a:extLst>
              <a:ext uri="{FF2B5EF4-FFF2-40B4-BE49-F238E27FC236}">
                <a16:creationId xmlns:a16="http://schemas.microsoft.com/office/drawing/2014/main" id="{11434414-3474-9746-AB30-EFAE0AF0C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254" y="10397637"/>
            <a:ext cx="5482928" cy="1898960"/>
          </a:xfrm>
          <a:custGeom>
            <a:avLst/>
            <a:gdLst>
              <a:gd name="T0" fmla="*/ 0 w 11083"/>
              <a:gd name="T1" fmla="*/ 537803 h 1497"/>
              <a:gd name="T2" fmla="*/ 3989028 w 11083"/>
              <a:gd name="T3" fmla="*/ 537803 h 1497"/>
              <a:gd name="T4" fmla="*/ 3989028 w 11083"/>
              <a:gd name="T5" fmla="*/ 0 h 1497"/>
              <a:gd name="T6" fmla="*/ 0 w 11083"/>
              <a:gd name="T7" fmla="*/ 0 h 1497"/>
              <a:gd name="T8" fmla="*/ 0 w 11083"/>
              <a:gd name="T9" fmla="*/ 537803 h 14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83" h="1497">
                <a:moveTo>
                  <a:pt x="0" y="1496"/>
                </a:moveTo>
                <a:lnTo>
                  <a:pt x="11082" y="1496"/>
                </a:lnTo>
                <a:lnTo>
                  <a:pt x="11082" y="0"/>
                </a:lnTo>
                <a:lnTo>
                  <a:pt x="0" y="0"/>
                </a:lnTo>
                <a:lnTo>
                  <a:pt x="0" y="149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203204C3-EA09-064E-A4D5-0783F4C38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49" y="8167843"/>
            <a:ext cx="5431340" cy="1898964"/>
          </a:xfrm>
          <a:custGeom>
            <a:avLst/>
            <a:gdLst>
              <a:gd name="T0" fmla="*/ 3989028 w 11083"/>
              <a:gd name="T1" fmla="*/ 537803 h 1496"/>
              <a:gd name="T2" fmla="*/ 0 w 11083"/>
              <a:gd name="T3" fmla="*/ 537803 h 1496"/>
              <a:gd name="T4" fmla="*/ 0 w 11083"/>
              <a:gd name="T5" fmla="*/ 0 h 1496"/>
              <a:gd name="T6" fmla="*/ 3989028 w 11083"/>
              <a:gd name="T7" fmla="*/ 0 h 1496"/>
              <a:gd name="T8" fmla="*/ 3989028 w 11083"/>
              <a:gd name="T9" fmla="*/ 537803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83" h="1496">
                <a:moveTo>
                  <a:pt x="11082" y="1495"/>
                </a:moveTo>
                <a:lnTo>
                  <a:pt x="0" y="1495"/>
                </a:lnTo>
                <a:lnTo>
                  <a:pt x="0" y="0"/>
                </a:lnTo>
                <a:lnTo>
                  <a:pt x="11082" y="0"/>
                </a:lnTo>
                <a:lnTo>
                  <a:pt x="11082" y="1495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3" name="Freeform 4">
            <a:extLst>
              <a:ext uri="{FF2B5EF4-FFF2-40B4-BE49-F238E27FC236}">
                <a16:creationId xmlns:a16="http://schemas.microsoft.com/office/drawing/2014/main" id="{5A92B71A-A790-6045-A64C-60D8E605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4254" y="5938053"/>
            <a:ext cx="5472155" cy="1898960"/>
          </a:xfrm>
          <a:custGeom>
            <a:avLst/>
            <a:gdLst>
              <a:gd name="T0" fmla="*/ 0 w 11083"/>
              <a:gd name="T1" fmla="*/ 537802 h 1496"/>
              <a:gd name="T2" fmla="*/ 3989028 w 11083"/>
              <a:gd name="T3" fmla="*/ 537802 h 1496"/>
              <a:gd name="T4" fmla="*/ 3989028 w 11083"/>
              <a:gd name="T5" fmla="*/ 0 h 1496"/>
              <a:gd name="T6" fmla="*/ 0 w 11083"/>
              <a:gd name="T7" fmla="*/ 0 h 1496"/>
              <a:gd name="T8" fmla="*/ 0 w 11083"/>
              <a:gd name="T9" fmla="*/ 537802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83" h="1496">
                <a:moveTo>
                  <a:pt x="0" y="1495"/>
                </a:moveTo>
                <a:lnTo>
                  <a:pt x="11082" y="1495"/>
                </a:lnTo>
                <a:lnTo>
                  <a:pt x="11082" y="0"/>
                </a:lnTo>
                <a:lnTo>
                  <a:pt x="0" y="0"/>
                </a:lnTo>
                <a:lnTo>
                  <a:pt x="0" y="149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5" name="Freeform 1">
            <a:extLst>
              <a:ext uri="{FF2B5EF4-FFF2-40B4-BE49-F238E27FC236}">
                <a16:creationId xmlns:a16="http://schemas.microsoft.com/office/drawing/2014/main" id="{FDB3E556-CA87-E04F-B66B-A51D6BAAC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81" y="3735016"/>
            <a:ext cx="5407426" cy="1898964"/>
          </a:xfrm>
          <a:custGeom>
            <a:avLst/>
            <a:gdLst>
              <a:gd name="T0" fmla="*/ 3989028 w 11083"/>
              <a:gd name="T1" fmla="*/ 537803 h 1496"/>
              <a:gd name="T2" fmla="*/ 0 w 11083"/>
              <a:gd name="T3" fmla="*/ 537803 h 1496"/>
              <a:gd name="T4" fmla="*/ 0 w 11083"/>
              <a:gd name="T5" fmla="*/ 0 h 1496"/>
              <a:gd name="T6" fmla="*/ 3989028 w 11083"/>
              <a:gd name="T7" fmla="*/ 0 h 1496"/>
              <a:gd name="T8" fmla="*/ 3989028 w 11083"/>
              <a:gd name="T9" fmla="*/ 537803 h 1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083" h="1496">
                <a:moveTo>
                  <a:pt x="11082" y="1495"/>
                </a:moveTo>
                <a:lnTo>
                  <a:pt x="0" y="1495"/>
                </a:lnTo>
                <a:lnTo>
                  <a:pt x="0" y="0"/>
                </a:lnTo>
                <a:lnTo>
                  <a:pt x="11082" y="0"/>
                </a:lnTo>
                <a:lnTo>
                  <a:pt x="11082" y="149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4" name="Freeform 3">
            <a:extLst>
              <a:ext uri="{FF2B5EF4-FFF2-40B4-BE49-F238E27FC236}">
                <a16:creationId xmlns:a16="http://schemas.microsoft.com/office/drawing/2014/main" id="{0E86A82B-2A05-E64D-B4BA-4CEEE1676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606" y="3735016"/>
            <a:ext cx="8125576" cy="1898964"/>
          </a:xfrm>
          <a:custGeom>
            <a:avLst/>
            <a:gdLst>
              <a:gd name="T0" fmla="*/ 279040 w 777"/>
              <a:gd name="T1" fmla="*/ 494940 h 1376"/>
              <a:gd name="T2" fmla="*/ 0 w 777"/>
              <a:gd name="T3" fmla="*/ 494940 h 1376"/>
              <a:gd name="T4" fmla="*/ 0 w 777"/>
              <a:gd name="T5" fmla="*/ 0 h 1376"/>
              <a:gd name="T6" fmla="*/ 279040 w 777"/>
              <a:gd name="T7" fmla="*/ 0 h 1376"/>
              <a:gd name="T8" fmla="*/ 279040 w 777"/>
              <a:gd name="T9" fmla="*/ 494940 h 1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7" h="1376">
                <a:moveTo>
                  <a:pt x="776" y="1375"/>
                </a:moveTo>
                <a:lnTo>
                  <a:pt x="0" y="1375"/>
                </a:lnTo>
                <a:lnTo>
                  <a:pt x="0" y="0"/>
                </a:lnTo>
                <a:lnTo>
                  <a:pt x="776" y="0"/>
                </a:lnTo>
                <a:lnTo>
                  <a:pt x="776" y="137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5AE0C55-674C-5545-A86C-82908C3DF448}"/>
              </a:ext>
            </a:extLst>
          </p:cNvPr>
          <p:cNvSpPr/>
          <p:nvPr/>
        </p:nvSpPr>
        <p:spPr>
          <a:xfrm>
            <a:off x="15905734" y="4562211"/>
            <a:ext cx="291552" cy="2870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7A3ACFC-E573-EE48-A17D-FC0A4F64DB22}"/>
              </a:ext>
            </a:extLst>
          </p:cNvPr>
          <p:cNvSpPr/>
          <p:nvPr/>
        </p:nvSpPr>
        <p:spPr>
          <a:xfrm>
            <a:off x="15905734" y="6715370"/>
            <a:ext cx="291552" cy="287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EA1A61E-43F1-2B4E-AAAA-F776629F5C63}"/>
              </a:ext>
            </a:extLst>
          </p:cNvPr>
          <p:cNvSpPr/>
          <p:nvPr/>
        </p:nvSpPr>
        <p:spPr>
          <a:xfrm>
            <a:off x="15905734" y="9001180"/>
            <a:ext cx="291552" cy="2870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CC7D967-D14A-9143-AE50-02027CF86988}"/>
              </a:ext>
            </a:extLst>
          </p:cNvPr>
          <p:cNvSpPr/>
          <p:nvPr/>
        </p:nvSpPr>
        <p:spPr>
          <a:xfrm>
            <a:off x="15905734" y="11230972"/>
            <a:ext cx="291552" cy="2870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3A4484A1-8F74-B246-8685-A5597B8D3666}"/>
              </a:ext>
            </a:extLst>
          </p:cNvPr>
          <p:cNvSpPr/>
          <p:nvPr/>
        </p:nvSpPr>
        <p:spPr>
          <a:xfrm>
            <a:off x="2415407" y="4124357"/>
            <a:ext cx="3663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$19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D1F6DBB-A853-464E-9039-71F54913585F}"/>
              </a:ext>
            </a:extLst>
          </p:cNvPr>
          <p:cNvSpPr/>
          <p:nvPr/>
        </p:nvSpPr>
        <p:spPr>
          <a:xfrm>
            <a:off x="2415407" y="8590726"/>
            <a:ext cx="3663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$59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D10B53D-0E97-0E41-8644-AD598C08C0FC}"/>
              </a:ext>
            </a:extLst>
          </p:cNvPr>
          <p:cNvSpPr/>
          <p:nvPr/>
        </p:nvSpPr>
        <p:spPr>
          <a:xfrm>
            <a:off x="10764528" y="6328295"/>
            <a:ext cx="3663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$39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08CC799-C92A-C14C-A3F8-D32500D24376}"/>
              </a:ext>
            </a:extLst>
          </p:cNvPr>
          <p:cNvSpPr/>
          <p:nvPr/>
        </p:nvSpPr>
        <p:spPr>
          <a:xfrm>
            <a:off x="10764528" y="10794664"/>
            <a:ext cx="36636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$99</a:t>
            </a:r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/mo</a:t>
            </a:r>
            <a:endParaRPr lang="en-US" sz="2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166" name="Freeform 3">
            <a:extLst>
              <a:ext uri="{FF2B5EF4-FFF2-40B4-BE49-F238E27FC236}">
                <a16:creationId xmlns:a16="http://schemas.microsoft.com/office/drawing/2014/main" id="{CB00EFDA-AA4A-324A-90D6-74FAB5D49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80" y="5932811"/>
            <a:ext cx="8050074" cy="1898964"/>
          </a:xfrm>
          <a:custGeom>
            <a:avLst/>
            <a:gdLst>
              <a:gd name="T0" fmla="*/ 279040 w 777"/>
              <a:gd name="T1" fmla="*/ 494940 h 1376"/>
              <a:gd name="T2" fmla="*/ 0 w 777"/>
              <a:gd name="T3" fmla="*/ 494940 h 1376"/>
              <a:gd name="T4" fmla="*/ 0 w 777"/>
              <a:gd name="T5" fmla="*/ 0 h 1376"/>
              <a:gd name="T6" fmla="*/ 279040 w 777"/>
              <a:gd name="T7" fmla="*/ 0 h 1376"/>
              <a:gd name="T8" fmla="*/ 279040 w 777"/>
              <a:gd name="T9" fmla="*/ 494940 h 1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7" h="1376">
                <a:moveTo>
                  <a:pt x="776" y="1375"/>
                </a:moveTo>
                <a:lnTo>
                  <a:pt x="0" y="1375"/>
                </a:lnTo>
                <a:lnTo>
                  <a:pt x="0" y="0"/>
                </a:lnTo>
                <a:lnTo>
                  <a:pt x="776" y="0"/>
                </a:lnTo>
                <a:lnTo>
                  <a:pt x="776" y="137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7" name="Freeform 3">
            <a:extLst>
              <a:ext uri="{FF2B5EF4-FFF2-40B4-BE49-F238E27FC236}">
                <a16:creationId xmlns:a16="http://schemas.microsoft.com/office/drawing/2014/main" id="{F2B96450-9C11-8044-8CD5-25D36772A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108" y="8162605"/>
            <a:ext cx="8050074" cy="1898964"/>
          </a:xfrm>
          <a:custGeom>
            <a:avLst/>
            <a:gdLst>
              <a:gd name="T0" fmla="*/ 279040 w 777"/>
              <a:gd name="T1" fmla="*/ 494940 h 1376"/>
              <a:gd name="T2" fmla="*/ 0 w 777"/>
              <a:gd name="T3" fmla="*/ 494940 h 1376"/>
              <a:gd name="T4" fmla="*/ 0 w 777"/>
              <a:gd name="T5" fmla="*/ 0 h 1376"/>
              <a:gd name="T6" fmla="*/ 279040 w 777"/>
              <a:gd name="T7" fmla="*/ 0 h 1376"/>
              <a:gd name="T8" fmla="*/ 279040 w 777"/>
              <a:gd name="T9" fmla="*/ 494940 h 1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7" h="1376">
                <a:moveTo>
                  <a:pt x="776" y="1375"/>
                </a:moveTo>
                <a:lnTo>
                  <a:pt x="0" y="1375"/>
                </a:lnTo>
                <a:lnTo>
                  <a:pt x="0" y="0"/>
                </a:lnTo>
                <a:lnTo>
                  <a:pt x="776" y="0"/>
                </a:lnTo>
                <a:lnTo>
                  <a:pt x="776" y="137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8" name="Freeform 3">
            <a:extLst>
              <a:ext uri="{FF2B5EF4-FFF2-40B4-BE49-F238E27FC236}">
                <a16:creationId xmlns:a16="http://schemas.microsoft.com/office/drawing/2014/main" id="{567C260B-4616-494F-A07F-3496A519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80" y="10387161"/>
            <a:ext cx="8050074" cy="1898964"/>
          </a:xfrm>
          <a:custGeom>
            <a:avLst/>
            <a:gdLst>
              <a:gd name="T0" fmla="*/ 279040 w 777"/>
              <a:gd name="T1" fmla="*/ 494940 h 1376"/>
              <a:gd name="T2" fmla="*/ 0 w 777"/>
              <a:gd name="T3" fmla="*/ 494940 h 1376"/>
              <a:gd name="T4" fmla="*/ 0 w 777"/>
              <a:gd name="T5" fmla="*/ 0 h 1376"/>
              <a:gd name="T6" fmla="*/ 279040 w 777"/>
              <a:gd name="T7" fmla="*/ 0 h 1376"/>
              <a:gd name="T8" fmla="*/ 279040 w 777"/>
              <a:gd name="T9" fmla="*/ 494940 h 13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77" h="1376">
                <a:moveTo>
                  <a:pt x="776" y="1375"/>
                </a:moveTo>
                <a:lnTo>
                  <a:pt x="0" y="1375"/>
                </a:lnTo>
                <a:lnTo>
                  <a:pt x="0" y="0"/>
                </a:lnTo>
                <a:lnTo>
                  <a:pt x="776" y="0"/>
                </a:lnTo>
                <a:lnTo>
                  <a:pt x="776" y="1375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35F1A7-6B41-1849-8677-96914C905EA4}"/>
              </a:ext>
            </a:extLst>
          </p:cNvPr>
          <p:cNvSpPr txBox="1"/>
          <p:nvPr/>
        </p:nvSpPr>
        <p:spPr>
          <a:xfrm>
            <a:off x="8209330" y="4104801"/>
            <a:ext cx="6158834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BB9AEDD-15B2-6243-A35D-CC0946714DEE}"/>
              </a:ext>
            </a:extLst>
          </p:cNvPr>
          <p:cNvSpPr txBox="1"/>
          <p:nvPr/>
        </p:nvSpPr>
        <p:spPr>
          <a:xfrm>
            <a:off x="8209330" y="8533926"/>
            <a:ext cx="6158834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D8CCB6B8-C9B3-E34E-89C1-0E60DFD7378F}"/>
              </a:ext>
            </a:extLst>
          </p:cNvPr>
          <p:cNvSpPr txBox="1"/>
          <p:nvPr/>
        </p:nvSpPr>
        <p:spPr>
          <a:xfrm>
            <a:off x="2472266" y="6362226"/>
            <a:ext cx="6227519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5943CE1-0F8C-584F-9C13-6578FFF4FB8F}"/>
              </a:ext>
            </a:extLst>
          </p:cNvPr>
          <p:cNvSpPr txBox="1"/>
          <p:nvPr/>
        </p:nvSpPr>
        <p:spPr>
          <a:xfrm>
            <a:off x="2472266" y="10791351"/>
            <a:ext cx="6227519" cy="114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299"/>
              </a:lnSpc>
            </a:pPr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AEE7EB6-DF8C-B441-9D86-222D740F3058}"/>
              </a:ext>
            </a:extLst>
          </p:cNvPr>
          <p:cNvGrpSpPr/>
          <p:nvPr/>
        </p:nvGrpSpPr>
        <p:grpSpPr>
          <a:xfrm>
            <a:off x="16898363" y="3774804"/>
            <a:ext cx="5900678" cy="1737956"/>
            <a:chOff x="2717755" y="15732877"/>
            <a:chExt cx="5243759" cy="1737956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1DC4AC65-3EF4-EF47-9FBE-40C5C36ABE84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A2A74BC-24FD-D745-A44A-0460FC2911DE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Develop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0682D77-686A-3149-B33C-7ACCD4A023BD}"/>
              </a:ext>
            </a:extLst>
          </p:cNvPr>
          <p:cNvGrpSpPr/>
          <p:nvPr/>
        </p:nvGrpSpPr>
        <p:grpSpPr>
          <a:xfrm>
            <a:off x="16898363" y="5989935"/>
            <a:ext cx="5900678" cy="1737956"/>
            <a:chOff x="2717755" y="15732877"/>
            <a:chExt cx="5243759" cy="1737956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88C47AC-E198-1D4F-B24C-7BC88447367B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1AB3DD9-748C-CA42-8E43-AB2AD9399482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Analyze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DE15731-568D-0340-B9DF-0A4B4ABF96F5}"/>
              </a:ext>
            </a:extLst>
          </p:cNvPr>
          <p:cNvGrpSpPr/>
          <p:nvPr/>
        </p:nvGrpSpPr>
        <p:grpSpPr>
          <a:xfrm>
            <a:off x="16898363" y="8244849"/>
            <a:ext cx="5900678" cy="1737956"/>
            <a:chOff x="2717755" y="15732877"/>
            <a:chExt cx="5243759" cy="1737956"/>
          </a:xfrm>
        </p:grpSpPr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DD11BA50-E421-8647-94C5-A29F4B3FC7A6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E01AF96-CE72-0D44-8C4F-4B350F2676C3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Identify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C8A4F6B-185C-3444-B1A7-AEDE0EF33C38}"/>
              </a:ext>
            </a:extLst>
          </p:cNvPr>
          <p:cNvGrpSpPr/>
          <p:nvPr/>
        </p:nvGrpSpPr>
        <p:grpSpPr>
          <a:xfrm>
            <a:off x="16898363" y="10462858"/>
            <a:ext cx="5900678" cy="1737956"/>
            <a:chOff x="2717755" y="15732877"/>
            <a:chExt cx="5243759" cy="1737956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0D8E357F-CF46-424F-B90D-D839A75C41EE}"/>
                </a:ext>
              </a:extLst>
            </p:cNvPr>
            <p:cNvSpPr txBox="1"/>
            <p:nvPr/>
          </p:nvSpPr>
          <p:spPr>
            <a:xfrm>
              <a:off x="2717755" y="16381945"/>
              <a:ext cx="5243757" cy="108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974E2A6-5506-B940-B7D4-FA50303D4F24}"/>
                </a:ext>
              </a:extLst>
            </p:cNvPr>
            <p:cNvSpPr/>
            <p:nvPr/>
          </p:nvSpPr>
          <p:spPr>
            <a:xfrm>
              <a:off x="2717756" y="15732877"/>
              <a:ext cx="524375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Advertise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39" name="CuadroTexto 350">
            <a:extLst>
              <a:ext uri="{FF2B5EF4-FFF2-40B4-BE49-F238E27FC236}">
                <a16:creationId xmlns:a16="http://schemas.microsoft.com/office/drawing/2014/main" id="{32B2F3F7-B116-8D42-9A99-2C82B35BFA07}"/>
              </a:ext>
            </a:extLst>
          </p:cNvPr>
          <p:cNvSpPr txBox="1"/>
          <p:nvPr/>
        </p:nvSpPr>
        <p:spPr>
          <a:xfrm>
            <a:off x="8884911" y="1022190"/>
            <a:ext cx="66078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Pricing Tables</a:t>
            </a:r>
          </a:p>
        </p:txBody>
      </p:sp>
    </p:spTree>
    <p:extLst>
      <p:ext uri="{BB962C8B-B14F-4D97-AF65-F5344CB8AC3E}">
        <p14:creationId xmlns:p14="http://schemas.microsoft.com/office/powerpoint/2010/main" val="274366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21">
      <a:dk1>
        <a:srgbClr val="999999"/>
      </a:dk1>
      <a:lt1>
        <a:srgbClr val="FFFFFF"/>
      </a:lt1>
      <a:dk2>
        <a:srgbClr val="374556"/>
      </a:dk2>
      <a:lt2>
        <a:srgbClr val="FEFFFE"/>
      </a:lt2>
      <a:accent1>
        <a:srgbClr val="577399"/>
      </a:accent1>
      <a:accent2>
        <a:srgbClr val="235688"/>
      </a:accent2>
      <a:accent3>
        <a:srgbClr val="114A5F"/>
      </a:accent3>
      <a:accent4>
        <a:srgbClr val="FA3540"/>
      </a:accent4>
      <a:accent5>
        <a:srgbClr val="FE6879"/>
      </a:accent5>
      <a:accent6>
        <a:srgbClr val="577399"/>
      </a:accent6>
      <a:hlink>
        <a:srgbClr val="9FD368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112911</TotalTime>
  <Words>699</Words>
  <Application>Microsoft Macintosh PowerPoint</Application>
  <PresentationFormat>Custom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18980</cp:revision>
  <dcterms:created xsi:type="dcterms:W3CDTF">2014-11-12T21:47:38Z</dcterms:created>
  <dcterms:modified xsi:type="dcterms:W3CDTF">2020-01-23T16:29:11Z</dcterms:modified>
  <cp:category/>
</cp:coreProperties>
</file>