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7" r:id="rId2"/>
    <p:sldId id="4388" r:id="rId3"/>
    <p:sldId id="4390" r:id="rId4"/>
    <p:sldId id="4389" r:id="rId5"/>
    <p:sldId id="4391" r:id="rId6"/>
    <p:sldId id="4392" r:id="rId7"/>
    <p:sldId id="4393" r:id="rId8"/>
    <p:sldId id="439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7976B2-32E3-4E44-944F-95657E273885}"/>
              </a:ext>
            </a:extLst>
          </p:cNvPr>
          <p:cNvGrpSpPr/>
          <p:nvPr/>
        </p:nvGrpSpPr>
        <p:grpSpPr>
          <a:xfrm>
            <a:off x="1751938" y="4122764"/>
            <a:ext cx="20873773" cy="8148622"/>
            <a:chOff x="1751938" y="4024792"/>
            <a:chExt cx="20873773" cy="814862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5CE01-AC98-0C49-9E3A-2DD3E0CDFA80}"/>
                </a:ext>
              </a:extLst>
            </p:cNvPr>
            <p:cNvSpPr txBox="1"/>
            <p:nvPr/>
          </p:nvSpPr>
          <p:spPr>
            <a:xfrm>
              <a:off x="3275997" y="7732222"/>
              <a:ext cx="4049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Something awesome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4A1CEF-B737-D347-992C-18A97D353478}"/>
                </a:ext>
              </a:extLst>
            </p:cNvPr>
            <p:cNvSpPr txBox="1"/>
            <p:nvPr/>
          </p:nvSpPr>
          <p:spPr>
            <a:xfrm>
              <a:off x="3275998" y="8711715"/>
              <a:ext cx="4049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Feature name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9F2AFF-D71E-D34F-8AD6-F4C1779A643D}"/>
                </a:ext>
              </a:extLst>
            </p:cNvPr>
            <p:cNvSpPr txBox="1"/>
            <p:nvPr/>
          </p:nvSpPr>
          <p:spPr>
            <a:xfrm>
              <a:off x="3275998" y="9691208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Quality over quantity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AA5E04-E0F3-E142-8926-CE99279CA026}"/>
                </a:ext>
              </a:extLst>
            </p:cNvPr>
            <p:cNvSpPr txBox="1"/>
            <p:nvPr/>
          </p:nvSpPr>
          <p:spPr>
            <a:xfrm>
              <a:off x="3275998" y="10670701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Massive Production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BEC7BB-9962-5549-B3F3-811593DE46EA}"/>
                </a:ext>
              </a:extLst>
            </p:cNvPr>
            <p:cNvSpPr txBox="1"/>
            <p:nvPr/>
          </p:nvSpPr>
          <p:spPr>
            <a:xfrm>
              <a:off x="3275998" y="11650194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System Integration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00A942-4E27-E14A-B14E-FF419F6A6ED5}"/>
                </a:ext>
              </a:extLst>
            </p:cNvPr>
            <p:cNvSpPr txBox="1"/>
            <p:nvPr/>
          </p:nvSpPr>
          <p:spPr>
            <a:xfrm>
              <a:off x="10402495" y="7732222"/>
              <a:ext cx="4049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Something awesome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D5182B-AE2F-DA4D-A911-56AFBD0AC285}"/>
                </a:ext>
              </a:extLst>
            </p:cNvPr>
            <p:cNvSpPr txBox="1"/>
            <p:nvPr/>
          </p:nvSpPr>
          <p:spPr>
            <a:xfrm>
              <a:off x="10402496" y="8711715"/>
              <a:ext cx="4049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Feature name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8C569E-2794-7043-8177-7635CA9C0237}"/>
                </a:ext>
              </a:extLst>
            </p:cNvPr>
            <p:cNvSpPr txBox="1"/>
            <p:nvPr/>
          </p:nvSpPr>
          <p:spPr>
            <a:xfrm>
              <a:off x="10402496" y="9691208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Quality over quantity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12092C-44C2-414E-8EC8-411D7CD072EB}"/>
                </a:ext>
              </a:extLst>
            </p:cNvPr>
            <p:cNvSpPr txBox="1"/>
            <p:nvPr/>
          </p:nvSpPr>
          <p:spPr>
            <a:xfrm>
              <a:off x="10402496" y="10670701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Massive Production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49CE59-1627-534E-AD35-D3D5B114BA72}"/>
                </a:ext>
              </a:extLst>
            </p:cNvPr>
            <p:cNvSpPr txBox="1"/>
            <p:nvPr/>
          </p:nvSpPr>
          <p:spPr>
            <a:xfrm>
              <a:off x="10402496" y="11650194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System Integration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397519-4BEA-A543-A937-A358140A12F2}"/>
                </a:ext>
              </a:extLst>
            </p:cNvPr>
            <p:cNvSpPr txBox="1"/>
            <p:nvPr/>
          </p:nvSpPr>
          <p:spPr>
            <a:xfrm>
              <a:off x="17532994" y="7732222"/>
              <a:ext cx="4049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Something awesome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D4043-3443-8546-97E3-FFD0224FC753}"/>
                </a:ext>
              </a:extLst>
            </p:cNvPr>
            <p:cNvSpPr txBox="1"/>
            <p:nvPr/>
          </p:nvSpPr>
          <p:spPr>
            <a:xfrm>
              <a:off x="17532995" y="8711715"/>
              <a:ext cx="4049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Feature name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E8CBBF-A3D5-3842-BA7F-3B827F80563B}"/>
                </a:ext>
              </a:extLst>
            </p:cNvPr>
            <p:cNvSpPr txBox="1"/>
            <p:nvPr/>
          </p:nvSpPr>
          <p:spPr>
            <a:xfrm>
              <a:off x="17532995" y="9691208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Quality over quantity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429A060-259A-E941-A39B-2CD04B883345}"/>
                </a:ext>
              </a:extLst>
            </p:cNvPr>
            <p:cNvSpPr txBox="1"/>
            <p:nvPr/>
          </p:nvSpPr>
          <p:spPr>
            <a:xfrm>
              <a:off x="17532995" y="10670701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Massive Production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DD0CC3-2616-6C44-98EC-1684FF5082E1}"/>
                </a:ext>
              </a:extLst>
            </p:cNvPr>
            <p:cNvSpPr txBox="1"/>
            <p:nvPr/>
          </p:nvSpPr>
          <p:spPr>
            <a:xfrm>
              <a:off x="17532995" y="11650194"/>
              <a:ext cx="394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System Integration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A2C6C80-6F70-6845-9AC2-0154912BC869}"/>
                </a:ext>
              </a:extLst>
            </p:cNvPr>
            <p:cNvSpPr/>
            <p:nvPr/>
          </p:nvSpPr>
          <p:spPr>
            <a:xfrm>
              <a:off x="1751938" y="4024792"/>
              <a:ext cx="6616776" cy="30705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E4D729-F60E-0A42-AEC3-0D192D866F32}"/>
                </a:ext>
              </a:extLst>
            </p:cNvPr>
            <p:cNvSpPr/>
            <p:nvPr/>
          </p:nvSpPr>
          <p:spPr>
            <a:xfrm>
              <a:off x="8878436" y="4024792"/>
              <a:ext cx="6616776" cy="30705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ACDDD5-76FA-7D46-BC4C-AE8FE78C24CA}"/>
                </a:ext>
              </a:extLst>
            </p:cNvPr>
            <p:cNvSpPr/>
            <p:nvPr/>
          </p:nvSpPr>
          <p:spPr>
            <a:xfrm>
              <a:off x="16008935" y="4024792"/>
              <a:ext cx="6616776" cy="30705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ine 162">
              <a:extLst>
                <a:ext uri="{FF2B5EF4-FFF2-40B4-BE49-F238E27FC236}">
                  <a16:creationId xmlns:a16="http://schemas.microsoft.com/office/drawing/2014/main" id="{6CEB9305-83AF-8E42-8125-9073F4C09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316" y="7856000"/>
              <a:ext cx="0" cy="4239928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" name="Line 162">
              <a:extLst>
                <a:ext uri="{FF2B5EF4-FFF2-40B4-BE49-F238E27FC236}">
                  <a16:creationId xmlns:a16="http://schemas.microsoft.com/office/drawing/2014/main" id="{7B2BF51D-C4E6-5242-9AFB-E89049E0C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0635" y="7856000"/>
              <a:ext cx="0" cy="4239928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Line 162">
              <a:extLst>
                <a:ext uri="{FF2B5EF4-FFF2-40B4-BE49-F238E27FC236}">
                  <a16:creationId xmlns:a16="http://schemas.microsoft.com/office/drawing/2014/main" id="{3AA50EF8-7532-4A44-9194-1593966A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3704" y="7856000"/>
              <a:ext cx="0" cy="4239928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1AC1543-2A83-2844-A615-A0C49C5881EB}"/>
                </a:ext>
              </a:extLst>
            </p:cNvPr>
            <p:cNvSpPr txBox="1"/>
            <p:nvPr/>
          </p:nvSpPr>
          <p:spPr>
            <a:xfrm>
              <a:off x="3764939" y="6050686"/>
              <a:ext cx="25907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CAB0CF-8BA7-6248-BB45-E3ABED6A7011}"/>
                </a:ext>
              </a:extLst>
            </p:cNvPr>
            <p:cNvSpPr txBox="1"/>
            <p:nvPr/>
          </p:nvSpPr>
          <p:spPr>
            <a:xfrm>
              <a:off x="10900256" y="6050686"/>
              <a:ext cx="2573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CD36407-A107-A047-A449-19D49DF92F50}"/>
                </a:ext>
              </a:extLst>
            </p:cNvPr>
            <p:cNvSpPr txBox="1"/>
            <p:nvPr/>
          </p:nvSpPr>
          <p:spPr>
            <a:xfrm>
              <a:off x="17990679" y="6050686"/>
              <a:ext cx="2653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4367AC-60A3-C342-B248-91E6212E0DF0}"/>
                </a:ext>
              </a:extLst>
            </p:cNvPr>
            <p:cNvGrpSpPr/>
            <p:nvPr/>
          </p:nvGrpSpPr>
          <p:grpSpPr>
            <a:xfrm>
              <a:off x="1998832" y="7966122"/>
              <a:ext cx="497258" cy="4155998"/>
              <a:chOff x="2040397" y="7051722"/>
              <a:chExt cx="497258" cy="4155998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B08D3EC-454C-F745-9DF1-81838E5D2894}"/>
                  </a:ext>
                </a:extLst>
              </p:cNvPr>
              <p:cNvGrpSpPr/>
              <p:nvPr/>
            </p:nvGrpSpPr>
            <p:grpSpPr>
              <a:xfrm rot="20700000">
                <a:off x="2101192" y="7051722"/>
                <a:ext cx="436463" cy="208908"/>
                <a:chOff x="16769911" y="1182918"/>
                <a:chExt cx="1502454" cy="719131"/>
              </a:xfrm>
              <a:solidFill>
                <a:schemeClr val="accent1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3D2DEF4-E1FA-F040-B008-B5450A58F5E3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B77978A-06D1-9E49-BA98-D385358FC6F1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F0454CD-AE10-7A41-8CE2-8E33BA2EB545}"/>
                  </a:ext>
                </a:extLst>
              </p:cNvPr>
              <p:cNvGrpSpPr/>
              <p:nvPr/>
            </p:nvGrpSpPr>
            <p:grpSpPr>
              <a:xfrm>
                <a:off x="2040397" y="7864951"/>
                <a:ext cx="419461" cy="419461"/>
                <a:chOff x="7988716" y="8410490"/>
                <a:chExt cx="578573" cy="578573"/>
              </a:xfrm>
              <a:solidFill>
                <a:schemeClr val="accent1"/>
              </a:solidFill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FCB2B63-0D5F-E04C-9151-B99FDEBE3CC4}"/>
                    </a:ext>
                  </a:extLst>
                </p:cNvPr>
                <p:cNvSpPr/>
                <p:nvPr/>
              </p:nvSpPr>
              <p:spPr>
                <a:xfrm rot="27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AF33A16-F82F-7F45-A6B3-706D261D3722}"/>
                    </a:ext>
                  </a:extLst>
                </p:cNvPr>
                <p:cNvSpPr/>
                <p:nvPr/>
              </p:nvSpPr>
              <p:spPr>
                <a:xfrm rot="81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F1CDFBF-0AC3-7347-94A5-7FB678A56ECD}"/>
                  </a:ext>
                </a:extLst>
              </p:cNvPr>
              <p:cNvGrpSpPr/>
              <p:nvPr/>
            </p:nvGrpSpPr>
            <p:grpSpPr>
              <a:xfrm>
                <a:off x="2040397" y="8820914"/>
                <a:ext cx="419461" cy="419461"/>
                <a:chOff x="7988716" y="8410490"/>
                <a:chExt cx="578573" cy="578573"/>
              </a:xfrm>
              <a:solidFill>
                <a:schemeClr val="accent1"/>
              </a:solidFill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998E23D-3BDA-E24A-98AE-D3D4A91CECCA}"/>
                    </a:ext>
                  </a:extLst>
                </p:cNvPr>
                <p:cNvSpPr/>
                <p:nvPr/>
              </p:nvSpPr>
              <p:spPr>
                <a:xfrm rot="27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D841756-5F2A-CE48-85D5-9BFC9A0B3B5F}"/>
                    </a:ext>
                  </a:extLst>
                </p:cNvPr>
                <p:cNvSpPr/>
                <p:nvPr/>
              </p:nvSpPr>
              <p:spPr>
                <a:xfrm rot="81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44019F8-BD52-3441-A560-6C243662424D}"/>
                  </a:ext>
                </a:extLst>
              </p:cNvPr>
              <p:cNvGrpSpPr/>
              <p:nvPr/>
            </p:nvGrpSpPr>
            <p:grpSpPr>
              <a:xfrm>
                <a:off x="2040397" y="9804586"/>
                <a:ext cx="419461" cy="419461"/>
                <a:chOff x="7988716" y="8410490"/>
                <a:chExt cx="578573" cy="578573"/>
              </a:xfrm>
              <a:solidFill>
                <a:schemeClr val="accent1"/>
              </a:solidFill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D779C20-1F2F-1042-ACC7-4AEA72F531DE}"/>
                    </a:ext>
                  </a:extLst>
                </p:cNvPr>
                <p:cNvSpPr/>
                <p:nvPr/>
              </p:nvSpPr>
              <p:spPr>
                <a:xfrm rot="27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0F956D3-5747-D544-85DF-6A5013F01C2E}"/>
                    </a:ext>
                  </a:extLst>
                </p:cNvPr>
                <p:cNvSpPr/>
                <p:nvPr/>
              </p:nvSpPr>
              <p:spPr>
                <a:xfrm rot="81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9D3001C-A961-5246-91B1-BFDD8012E8C8}"/>
                  </a:ext>
                </a:extLst>
              </p:cNvPr>
              <p:cNvGrpSpPr/>
              <p:nvPr/>
            </p:nvGrpSpPr>
            <p:grpSpPr>
              <a:xfrm>
                <a:off x="2040397" y="10788259"/>
                <a:ext cx="419461" cy="419461"/>
                <a:chOff x="7988716" y="8410490"/>
                <a:chExt cx="578573" cy="578573"/>
              </a:xfrm>
              <a:solidFill>
                <a:schemeClr val="accent1"/>
              </a:solidFill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FF825A2-DA87-034D-8C01-E2A4BFFFF6FE}"/>
                    </a:ext>
                  </a:extLst>
                </p:cNvPr>
                <p:cNvSpPr/>
                <p:nvPr/>
              </p:nvSpPr>
              <p:spPr>
                <a:xfrm rot="27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7FE1C1E-3CE5-2443-AE3E-04FF6501B6D4}"/>
                    </a:ext>
                  </a:extLst>
                </p:cNvPr>
                <p:cNvSpPr/>
                <p:nvPr/>
              </p:nvSpPr>
              <p:spPr>
                <a:xfrm rot="81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B6117D-F327-8343-8846-76C9DB24C799}"/>
                </a:ext>
              </a:extLst>
            </p:cNvPr>
            <p:cNvGrpSpPr/>
            <p:nvPr/>
          </p:nvGrpSpPr>
          <p:grpSpPr>
            <a:xfrm>
              <a:off x="9135128" y="7966122"/>
              <a:ext cx="497258" cy="4155998"/>
              <a:chOff x="9135128" y="7051722"/>
              <a:chExt cx="497258" cy="4155998"/>
            </a:xfrm>
            <a:solidFill>
              <a:schemeClr val="accent2"/>
            </a:solidFill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C163EDE-E8A6-E14C-8DDF-84655AD32031}"/>
                  </a:ext>
                </a:extLst>
              </p:cNvPr>
              <p:cNvGrpSpPr/>
              <p:nvPr/>
            </p:nvGrpSpPr>
            <p:grpSpPr>
              <a:xfrm rot="20700000">
                <a:off x="9195923" y="7051722"/>
                <a:ext cx="436463" cy="208908"/>
                <a:chOff x="16769911" y="1182918"/>
                <a:chExt cx="1502454" cy="719131"/>
              </a:xfrm>
              <a:grpFill/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DD9E681-0A82-A148-B14C-4A804CBDA5D7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9457A8-E625-FD45-9DEA-B5D5B10D9AA7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47BB62F-1D7D-1D46-B2B8-BEF279EE0CE1}"/>
                  </a:ext>
                </a:extLst>
              </p:cNvPr>
              <p:cNvGrpSpPr/>
              <p:nvPr/>
            </p:nvGrpSpPr>
            <p:grpSpPr>
              <a:xfrm>
                <a:off x="9135128" y="9804586"/>
                <a:ext cx="419461" cy="419461"/>
                <a:chOff x="7988716" y="8410490"/>
                <a:chExt cx="578573" cy="578573"/>
              </a:xfrm>
              <a:grpFill/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36DCD47-2860-4B4E-8A0A-73D74A4EBC6C}"/>
                    </a:ext>
                  </a:extLst>
                </p:cNvPr>
                <p:cNvSpPr/>
                <p:nvPr/>
              </p:nvSpPr>
              <p:spPr>
                <a:xfrm rot="27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D46EEDB-66BE-864B-9222-5B67B7BB798B}"/>
                    </a:ext>
                  </a:extLst>
                </p:cNvPr>
                <p:cNvSpPr/>
                <p:nvPr/>
              </p:nvSpPr>
              <p:spPr>
                <a:xfrm rot="81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E4731CF-B45E-0F4C-A204-34A96C2DFF49}"/>
                  </a:ext>
                </a:extLst>
              </p:cNvPr>
              <p:cNvGrpSpPr/>
              <p:nvPr/>
            </p:nvGrpSpPr>
            <p:grpSpPr>
              <a:xfrm>
                <a:off x="9135128" y="10788259"/>
                <a:ext cx="419461" cy="419461"/>
                <a:chOff x="7988716" y="8410490"/>
                <a:chExt cx="578573" cy="578573"/>
              </a:xfrm>
              <a:grpFill/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605280D-B9AA-2D47-B887-87BD756CFED3}"/>
                    </a:ext>
                  </a:extLst>
                </p:cNvPr>
                <p:cNvSpPr/>
                <p:nvPr/>
              </p:nvSpPr>
              <p:spPr>
                <a:xfrm rot="27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C5898BF-B62A-434D-A36E-3C08DC2D1020}"/>
                    </a:ext>
                  </a:extLst>
                </p:cNvPr>
                <p:cNvSpPr/>
                <p:nvPr/>
              </p:nvSpPr>
              <p:spPr>
                <a:xfrm rot="81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CD74AF7E-B265-0641-8C10-745E9E97FC9B}"/>
                  </a:ext>
                </a:extLst>
              </p:cNvPr>
              <p:cNvGrpSpPr/>
              <p:nvPr/>
            </p:nvGrpSpPr>
            <p:grpSpPr>
              <a:xfrm rot="20700000">
                <a:off x="9195923" y="8005878"/>
                <a:ext cx="436463" cy="208908"/>
                <a:chOff x="16769911" y="1182918"/>
                <a:chExt cx="1502454" cy="719131"/>
              </a:xfrm>
              <a:grp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86822F2-7E39-6F46-8971-7579157E9B6B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760C44F-6C84-5844-B5FB-7D1088FB2CE7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69E010A-4981-AF4A-8D1D-5CBFDC5E0277}"/>
                  </a:ext>
                </a:extLst>
              </p:cNvPr>
              <p:cNvGrpSpPr/>
              <p:nvPr/>
            </p:nvGrpSpPr>
            <p:grpSpPr>
              <a:xfrm rot="20700000">
                <a:off x="9195923" y="8960035"/>
                <a:ext cx="436463" cy="208908"/>
                <a:chOff x="16769911" y="1182918"/>
                <a:chExt cx="1502454" cy="719131"/>
              </a:xfrm>
              <a:grpFill/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86FAFFB7-9FE9-1042-9D8F-FBC143DE12A9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C07FF9D-8940-954E-AA22-C60FAC0031EF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ED3795-88DD-D14A-B18A-5FFDA59CD758}"/>
                </a:ext>
              </a:extLst>
            </p:cNvPr>
            <p:cNvGrpSpPr/>
            <p:nvPr/>
          </p:nvGrpSpPr>
          <p:grpSpPr>
            <a:xfrm>
              <a:off x="16271424" y="7966122"/>
              <a:ext cx="497258" cy="4155998"/>
              <a:chOff x="16271424" y="7051722"/>
              <a:chExt cx="497258" cy="4155998"/>
            </a:xfrm>
            <a:solidFill>
              <a:schemeClr val="accent3"/>
            </a:solidFill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7DB14D2-74FD-5749-8358-0EE02268004A}"/>
                  </a:ext>
                </a:extLst>
              </p:cNvPr>
              <p:cNvGrpSpPr/>
              <p:nvPr/>
            </p:nvGrpSpPr>
            <p:grpSpPr>
              <a:xfrm rot="20700000">
                <a:off x="16332219" y="7051722"/>
                <a:ext cx="436463" cy="208908"/>
                <a:chOff x="16769911" y="1182918"/>
                <a:chExt cx="1502454" cy="719131"/>
              </a:xfrm>
              <a:grpFill/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F75A207-66B8-9E48-B28D-6D96E402D372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2794E91-798C-4E4A-BB16-4D12A778AD2C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30CAA57-EE25-CD47-BE3C-700DD3404D1F}"/>
                  </a:ext>
                </a:extLst>
              </p:cNvPr>
              <p:cNvGrpSpPr/>
              <p:nvPr/>
            </p:nvGrpSpPr>
            <p:grpSpPr>
              <a:xfrm>
                <a:off x="16271424" y="10788259"/>
                <a:ext cx="419461" cy="419461"/>
                <a:chOff x="7988716" y="8410490"/>
                <a:chExt cx="578573" cy="578573"/>
              </a:xfrm>
              <a:grpFill/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8FD8081-8536-2840-AC37-8E471FF236EA}"/>
                    </a:ext>
                  </a:extLst>
                </p:cNvPr>
                <p:cNvSpPr/>
                <p:nvPr/>
              </p:nvSpPr>
              <p:spPr>
                <a:xfrm rot="27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99936A4C-5D1B-E44E-B367-D91E4CD2D7BE}"/>
                    </a:ext>
                  </a:extLst>
                </p:cNvPr>
                <p:cNvSpPr/>
                <p:nvPr/>
              </p:nvSpPr>
              <p:spPr>
                <a:xfrm rot="8100000">
                  <a:off x="8248004" y="8410490"/>
                  <a:ext cx="59997" cy="5785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1B18188-E2CE-314D-81A1-F3BFE101E743}"/>
                  </a:ext>
                </a:extLst>
              </p:cNvPr>
              <p:cNvGrpSpPr/>
              <p:nvPr/>
            </p:nvGrpSpPr>
            <p:grpSpPr>
              <a:xfrm rot="20700000">
                <a:off x="16332219" y="8005878"/>
                <a:ext cx="436463" cy="208908"/>
                <a:chOff x="16769911" y="1182918"/>
                <a:chExt cx="1502454" cy="719131"/>
              </a:xfrm>
              <a:grpFill/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8ECFED08-2E76-5C45-87B0-0634534B0549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BD3B83E-E364-054B-9A9D-1D0977E07238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535B143-74AE-F549-894B-F8BA4593DAED}"/>
                  </a:ext>
                </a:extLst>
              </p:cNvPr>
              <p:cNvGrpSpPr/>
              <p:nvPr/>
            </p:nvGrpSpPr>
            <p:grpSpPr>
              <a:xfrm rot="20700000">
                <a:off x="16332219" y="8960035"/>
                <a:ext cx="436463" cy="208908"/>
                <a:chOff x="16769911" y="1182918"/>
                <a:chExt cx="1502454" cy="719131"/>
              </a:xfrm>
              <a:grpFill/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FBFA63E6-C81F-BE4D-A7E4-185ACF8389CA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3A86679B-3669-BD48-A003-4DA763DC9C70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0E3EBF1F-3342-D94B-868C-DF6EB1C6EBDA}"/>
                  </a:ext>
                </a:extLst>
              </p:cNvPr>
              <p:cNvGrpSpPr/>
              <p:nvPr/>
            </p:nvGrpSpPr>
            <p:grpSpPr>
              <a:xfrm rot="20700000">
                <a:off x="16332218" y="9973826"/>
                <a:ext cx="436463" cy="208908"/>
                <a:chOff x="16769911" y="1182918"/>
                <a:chExt cx="1502454" cy="719131"/>
              </a:xfrm>
              <a:grpFill/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58AE5F4-19E7-0049-8C33-2A073AB601DB}"/>
                    </a:ext>
                  </a:extLst>
                </p:cNvPr>
                <p:cNvSpPr/>
                <p:nvPr/>
              </p:nvSpPr>
              <p:spPr>
                <a:xfrm rot="19800000">
                  <a:off x="16769911" y="1182918"/>
                  <a:ext cx="149732" cy="71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CA049C1-874D-694E-9550-642C347E1138}"/>
                    </a:ext>
                  </a:extLst>
                </p:cNvPr>
                <p:cNvSpPr/>
                <p:nvPr/>
              </p:nvSpPr>
              <p:spPr>
                <a:xfrm rot="3600000">
                  <a:off x="17475537" y="743531"/>
                  <a:ext cx="149732" cy="1443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095EBF8-12AA-4B4D-814D-ED73142AF35E}"/>
                </a:ext>
              </a:extLst>
            </p:cNvPr>
            <p:cNvSpPr/>
            <p:nvPr/>
          </p:nvSpPr>
          <p:spPr>
            <a:xfrm>
              <a:off x="3184795" y="4438771"/>
              <a:ext cx="375348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$19</a:t>
              </a:r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month</a:t>
              </a:r>
              <a:endPara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6309EB8-E998-1041-9D9D-834BF6CC1651}"/>
                </a:ext>
              </a:extLst>
            </p:cNvPr>
            <p:cNvSpPr/>
            <p:nvPr/>
          </p:nvSpPr>
          <p:spPr>
            <a:xfrm>
              <a:off x="10310080" y="4438771"/>
              <a:ext cx="375348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$29</a:t>
              </a:r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month</a:t>
              </a:r>
              <a:endPara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748A3F6-206B-4C43-9BE3-8EE90EDBEA72}"/>
                </a:ext>
              </a:extLst>
            </p:cNvPr>
            <p:cNvSpPr/>
            <p:nvPr/>
          </p:nvSpPr>
          <p:spPr>
            <a:xfrm>
              <a:off x="17440579" y="4438771"/>
              <a:ext cx="375348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$59</a:t>
              </a:r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month</a:t>
              </a:r>
              <a:endPara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2" name="Grupo 349">
            <a:extLst>
              <a:ext uri="{FF2B5EF4-FFF2-40B4-BE49-F238E27FC236}">
                <a16:creationId xmlns:a16="http://schemas.microsoft.com/office/drawing/2014/main" id="{98CC44A4-5C1B-794B-9C4F-40A95FDF42D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3" name="CuadroTexto 350">
              <a:extLst>
                <a:ext uri="{FF2B5EF4-FFF2-40B4-BE49-F238E27FC236}">
                  <a16:creationId xmlns:a16="http://schemas.microsoft.com/office/drawing/2014/main" id="{7DB71B9B-178C-DF45-96BF-F6406D930877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85" name="CuadroTexto 351">
              <a:extLst>
                <a:ext uri="{FF2B5EF4-FFF2-40B4-BE49-F238E27FC236}">
                  <a16:creationId xmlns:a16="http://schemas.microsoft.com/office/drawing/2014/main" id="{D899337E-4035-5F4A-A043-49D2E25BA2C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5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449C540A-06E7-A44E-A80F-8C1A5407EEAC}"/>
              </a:ext>
            </a:extLst>
          </p:cNvPr>
          <p:cNvSpPr/>
          <p:nvPr/>
        </p:nvSpPr>
        <p:spPr>
          <a:xfrm>
            <a:off x="9016759" y="3886200"/>
            <a:ext cx="6354694" cy="83058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367300-A2DC-BF47-A57A-9BDA22DEE169}"/>
              </a:ext>
            </a:extLst>
          </p:cNvPr>
          <p:cNvSpPr txBox="1"/>
          <p:nvPr/>
        </p:nvSpPr>
        <p:spPr>
          <a:xfrm>
            <a:off x="10982724" y="4505371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37B775A-5F9B-C04B-9695-6C6BD0355EA7}"/>
              </a:ext>
            </a:extLst>
          </p:cNvPr>
          <p:cNvSpPr/>
          <p:nvPr/>
        </p:nvSpPr>
        <p:spPr>
          <a:xfrm>
            <a:off x="1654023" y="3886200"/>
            <a:ext cx="6354694" cy="83058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F2EBCB-00C2-144B-B533-C5E553DF404E}"/>
              </a:ext>
            </a:extLst>
          </p:cNvPr>
          <p:cNvSpPr txBox="1"/>
          <p:nvPr/>
        </p:nvSpPr>
        <p:spPr>
          <a:xfrm>
            <a:off x="3612774" y="4505371"/>
            <a:ext cx="235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01B11E08-E36B-EB4E-AB97-0966E6FC1B92}"/>
              </a:ext>
            </a:extLst>
          </p:cNvPr>
          <p:cNvSpPr/>
          <p:nvPr/>
        </p:nvSpPr>
        <p:spPr>
          <a:xfrm rot="5400000">
            <a:off x="3869819" y="5702724"/>
            <a:ext cx="1920914" cy="1665872"/>
          </a:xfrm>
          <a:prstGeom prst="hexagon">
            <a:avLst>
              <a:gd name="adj" fmla="val 27614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B7D5BD-CD0C-AF42-8A18-7C7B2D280425}"/>
              </a:ext>
            </a:extLst>
          </p:cNvPr>
          <p:cNvSpPr txBox="1"/>
          <p:nvPr/>
        </p:nvSpPr>
        <p:spPr>
          <a:xfrm>
            <a:off x="4194523" y="6164287"/>
            <a:ext cx="1271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24K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FC37D01-D2FF-1F49-B43B-F1B17C8D4E35}"/>
              </a:ext>
            </a:extLst>
          </p:cNvPr>
          <p:cNvGrpSpPr/>
          <p:nvPr/>
        </p:nvGrpSpPr>
        <p:grpSpPr>
          <a:xfrm>
            <a:off x="2596246" y="7679889"/>
            <a:ext cx="4391390" cy="2537066"/>
            <a:chOff x="9696695" y="7532553"/>
            <a:chExt cx="5023552" cy="2902289"/>
          </a:xfrm>
        </p:grpSpPr>
        <p:sp>
          <p:nvSpPr>
            <p:cNvPr id="169" name="Subtitle 2">
              <a:extLst>
                <a:ext uri="{FF2B5EF4-FFF2-40B4-BE49-F238E27FC236}">
                  <a16:creationId xmlns:a16="http://schemas.microsoft.com/office/drawing/2014/main" id="{6AAA60C4-79FE-284F-9CAA-F7815A7355CA}"/>
                </a:ext>
              </a:extLst>
            </p:cNvPr>
            <p:cNvSpPr txBox="1">
              <a:spLocks/>
            </p:cNvSpPr>
            <p:nvPr/>
          </p:nvSpPr>
          <p:spPr>
            <a:xfrm>
              <a:off x="9765796" y="7532553"/>
              <a:ext cx="4846054" cy="290228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8437DA3-F9D6-A840-B909-82A51CBFC4BC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87140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C718A4C-2ED8-A44E-AEAB-540F78E8545F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95776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AADFDC7-75B2-724B-ADE8-6BF9B5EA6F6A}"/>
              </a:ext>
            </a:extLst>
          </p:cNvPr>
          <p:cNvGrpSpPr/>
          <p:nvPr/>
        </p:nvGrpSpPr>
        <p:grpSpPr>
          <a:xfrm>
            <a:off x="3328480" y="10915204"/>
            <a:ext cx="3005779" cy="627009"/>
            <a:chOff x="3165836" y="10600229"/>
            <a:chExt cx="3005779" cy="627009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5815096B-0E58-8B40-B0F0-575484734303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D23057B-95C7-8042-8BC0-ED6F4966FB4C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184" name="Hexagon 183">
            <a:extLst>
              <a:ext uri="{FF2B5EF4-FFF2-40B4-BE49-F238E27FC236}">
                <a16:creationId xmlns:a16="http://schemas.microsoft.com/office/drawing/2014/main" id="{4B4C3AB4-B79E-F94B-8158-3A5F5F18B592}"/>
              </a:ext>
            </a:extLst>
          </p:cNvPr>
          <p:cNvSpPr/>
          <p:nvPr/>
        </p:nvSpPr>
        <p:spPr>
          <a:xfrm rot="5400000">
            <a:off x="11266703" y="5702724"/>
            <a:ext cx="1920914" cy="1665872"/>
          </a:xfrm>
          <a:prstGeom prst="hexagon">
            <a:avLst>
              <a:gd name="adj" fmla="val 2761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D451847-0009-904E-BEE6-CCD66B02805E}"/>
              </a:ext>
            </a:extLst>
          </p:cNvPr>
          <p:cNvSpPr txBox="1"/>
          <p:nvPr/>
        </p:nvSpPr>
        <p:spPr>
          <a:xfrm>
            <a:off x="11591407" y="6164287"/>
            <a:ext cx="1271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35K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4E799F7-840E-2B4E-87C7-912DCA3C2A0F}"/>
              </a:ext>
            </a:extLst>
          </p:cNvPr>
          <p:cNvGrpSpPr/>
          <p:nvPr/>
        </p:nvGrpSpPr>
        <p:grpSpPr>
          <a:xfrm>
            <a:off x="9993130" y="7679889"/>
            <a:ext cx="4391390" cy="2537066"/>
            <a:chOff x="9696695" y="7532553"/>
            <a:chExt cx="5023552" cy="2902289"/>
          </a:xfrm>
        </p:grpSpPr>
        <p:sp>
          <p:nvSpPr>
            <p:cNvPr id="181" name="Subtitle 2">
              <a:extLst>
                <a:ext uri="{FF2B5EF4-FFF2-40B4-BE49-F238E27FC236}">
                  <a16:creationId xmlns:a16="http://schemas.microsoft.com/office/drawing/2014/main" id="{12E05682-6DEE-3C4A-AF5A-631853932DFC}"/>
                </a:ext>
              </a:extLst>
            </p:cNvPr>
            <p:cNvSpPr txBox="1">
              <a:spLocks/>
            </p:cNvSpPr>
            <p:nvPr/>
          </p:nvSpPr>
          <p:spPr>
            <a:xfrm>
              <a:off x="9765796" y="7532553"/>
              <a:ext cx="4846054" cy="290228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72DE826-CD29-9A45-85DC-F5C47F82F958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87140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3A63DDA-C698-B347-B9EF-FA325E6EACE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95776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4158ACD-5881-D84E-963D-CC8C8E0992BB}"/>
              </a:ext>
            </a:extLst>
          </p:cNvPr>
          <p:cNvGrpSpPr/>
          <p:nvPr/>
        </p:nvGrpSpPr>
        <p:grpSpPr>
          <a:xfrm>
            <a:off x="10725364" y="10915204"/>
            <a:ext cx="3005779" cy="627009"/>
            <a:chOff x="3165836" y="10600229"/>
            <a:chExt cx="3005779" cy="627009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8DABC111-ABF6-1B4B-9100-2BA6DD42530F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F9A26CF-077E-084C-97FB-95900525D256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B94DB6F-AEF7-9143-BC35-63923CC90AAC}"/>
              </a:ext>
            </a:extLst>
          </p:cNvPr>
          <p:cNvSpPr/>
          <p:nvPr/>
        </p:nvSpPr>
        <p:spPr>
          <a:xfrm>
            <a:off x="16379495" y="3886200"/>
            <a:ext cx="6354694" cy="83058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918EFC-1926-7D4C-91A9-233643F9628C}"/>
              </a:ext>
            </a:extLst>
          </p:cNvPr>
          <p:cNvSpPr txBox="1"/>
          <p:nvPr/>
        </p:nvSpPr>
        <p:spPr>
          <a:xfrm>
            <a:off x="18307790" y="4505371"/>
            <a:ext cx="241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C1C77E48-DD46-8340-B4A0-4342218BB9BA}"/>
              </a:ext>
            </a:extLst>
          </p:cNvPr>
          <p:cNvSpPr/>
          <p:nvPr/>
        </p:nvSpPr>
        <p:spPr>
          <a:xfrm rot="5400000">
            <a:off x="18587607" y="5702724"/>
            <a:ext cx="1920914" cy="1665872"/>
          </a:xfrm>
          <a:prstGeom prst="hexagon">
            <a:avLst>
              <a:gd name="adj" fmla="val 2761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64B5526-F14C-3849-993B-0857BABE637D}"/>
              </a:ext>
            </a:extLst>
          </p:cNvPr>
          <p:cNvSpPr txBox="1"/>
          <p:nvPr/>
        </p:nvSpPr>
        <p:spPr>
          <a:xfrm>
            <a:off x="18912311" y="6164287"/>
            <a:ext cx="1271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70K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F679CBA-E9B6-6B4A-8BB5-A07DC3040F14}"/>
              </a:ext>
            </a:extLst>
          </p:cNvPr>
          <p:cNvGrpSpPr/>
          <p:nvPr/>
        </p:nvGrpSpPr>
        <p:grpSpPr>
          <a:xfrm>
            <a:off x="17314034" y="7679889"/>
            <a:ext cx="4391390" cy="2537066"/>
            <a:chOff x="9696695" y="7532553"/>
            <a:chExt cx="5023552" cy="2902289"/>
          </a:xfrm>
        </p:grpSpPr>
        <p:sp>
          <p:nvSpPr>
            <p:cNvPr id="192" name="Subtitle 2">
              <a:extLst>
                <a:ext uri="{FF2B5EF4-FFF2-40B4-BE49-F238E27FC236}">
                  <a16:creationId xmlns:a16="http://schemas.microsoft.com/office/drawing/2014/main" id="{32962C0C-51FD-EA4A-A78B-9EF5B5F677A7}"/>
                </a:ext>
              </a:extLst>
            </p:cNvPr>
            <p:cNvSpPr txBox="1">
              <a:spLocks/>
            </p:cNvSpPr>
            <p:nvPr/>
          </p:nvSpPr>
          <p:spPr>
            <a:xfrm>
              <a:off x="9765796" y="7532553"/>
              <a:ext cx="4846054" cy="290228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E8D4915-075B-9F41-BB9A-F66F8809C143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87140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30CB4C1-D834-E94D-8D9F-3B32C60FF59A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95776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AEDC7E3-5AD8-9B4F-A8E9-31DC3E06EA70}"/>
              </a:ext>
            </a:extLst>
          </p:cNvPr>
          <p:cNvGrpSpPr/>
          <p:nvPr/>
        </p:nvGrpSpPr>
        <p:grpSpPr>
          <a:xfrm>
            <a:off x="18046268" y="10915204"/>
            <a:ext cx="3005779" cy="627009"/>
            <a:chOff x="3165836" y="10600229"/>
            <a:chExt cx="3005779" cy="627009"/>
          </a:xfrm>
        </p:grpSpPr>
        <p:sp>
          <p:nvSpPr>
            <p:cNvPr id="190" name="Rounded Rectangle 189">
              <a:extLst>
                <a:ext uri="{FF2B5EF4-FFF2-40B4-BE49-F238E27FC236}">
                  <a16:creationId xmlns:a16="http://schemas.microsoft.com/office/drawing/2014/main" id="{7CD3A4C6-36F5-4C40-9F93-2DD6B3D85DD6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551C8D8-D81E-F847-8A7A-038C209312F8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71F3CBCD-D54E-634F-A0B9-7672E2B9440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71D2A9D8-3FDA-A544-A52F-C9C572BC243E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B50A025A-5E40-F74F-9BE8-8B85964EE66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84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E290D8-F6EE-B64C-9E64-BC618BE322B9}"/>
              </a:ext>
            </a:extLst>
          </p:cNvPr>
          <p:cNvSpPr/>
          <p:nvPr/>
        </p:nvSpPr>
        <p:spPr>
          <a:xfrm>
            <a:off x="1434463" y="4425696"/>
            <a:ext cx="4937643" cy="808293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E0FA83-DE9F-1F44-BE5C-25069D5A0C7D}"/>
              </a:ext>
            </a:extLst>
          </p:cNvPr>
          <p:cNvSpPr/>
          <p:nvPr/>
        </p:nvSpPr>
        <p:spPr>
          <a:xfrm>
            <a:off x="6963007" y="4425696"/>
            <a:ext cx="4937643" cy="808293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550612-2D75-9044-A88C-FF843616ADD0}"/>
              </a:ext>
            </a:extLst>
          </p:cNvPr>
          <p:cNvSpPr/>
          <p:nvPr/>
        </p:nvSpPr>
        <p:spPr>
          <a:xfrm>
            <a:off x="12464867" y="4425696"/>
            <a:ext cx="4937643" cy="808293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CEE1EA-D683-5F4A-8E83-FE86E5853291}"/>
              </a:ext>
            </a:extLst>
          </p:cNvPr>
          <p:cNvSpPr/>
          <p:nvPr/>
        </p:nvSpPr>
        <p:spPr>
          <a:xfrm>
            <a:off x="17981628" y="4425696"/>
            <a:ext cx="4937643" cy="808293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18497F-6A88-9842-A1EF-40E452EC5E0A}"/>
              </a:ext>
            </a:extLst>
          </p:cNvPr>
          <p:cNvSpPr txBox="1">
            <a:spLocks/>
          </p:cNvSpPr>
          <p:nvPr/>
        </p:nvSpPr>
        <p:spPr>
          <a:xfrm>
            <a:off x="1727959" y="8017318"/>
            <a:ext cx="4246202" cy="26659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0CCD93-FDF3-D34A-8645-619EF0C701BC}"/>
              </a:ext>
            </a:extLst>
          </p:cNvPr>
          <p:cNvCxnSpPr>
            <a:cxnSpLocks/>
          </p:cNvCxnSpPr>
          <p:nvPr/>
        </p:nvCxnSpPr>
        <p:spPr>
          <a:xfrm>
            <a:off x="1960961" y="90623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EB2EE-8A36-B541-B02A-7E2AD1628192}"/>
              </a:ext>
            </a:extLst>
          </p:cNvPr>
          <p:cNvCxnSpPr>
            <a:cxnSpLocks/>
          </p:cNvCxnSpPr>
          <p:nvPr/>
        </p:nvCxnSpPr>
        <p:spPr>
          <a:xfrm>
            <a:off x="1960961" y="99259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41B471B9-5825-E54D-A410-3424ABDC383E}"/>
              </a:ext>
            </a:extLst>
          </p:cNvPr>
          <p:cNvSpPr txBox="1">
            <a:spLocks/>
          </p:cNvSpPr>
          <p:nvPr/>
        </p:nvSpPr>
        <p:spPr>
          <a:xfrm>
            <a:off x="7308727" y="8017318"/>
            <a:ext cx="4246202" cy="26659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07F2DB-32B2-2B45-AD81-F7ADA5B903FC}"/>
              </a:ext>
            </a:extLst>
          </p:cNvPr>
          <p:cNvCxnSpPr>
            <a:cxnSpLocks/>
          </p:cNvCxnSpPr>
          <p:nvPr/>
        </p:nvCxnSpPr>
        <p:spPr>
          <a:xfrm>
            <a:off x="7541729" y="90623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DD82DD-B661-534F-A4BD-FC31F944AEBA}"/>
              </a:ext>
            </a:extLst>
          </p:cNvPr>
          <p:cNvCxnSpPr>
            <a:cxnSpLocks/>
          </p:cNvCxnSpPr>
          <p:nvPr/>
        </p:nvCxnSpPr>
        <p:spPr>
          <a:xfrm>
            <a:off x="7541729" y="99259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65A29405-6EC1-A844-9F31-CD0964680587}"/>
              </a:ext>
            </a:extLst>
          </p:cNvPr>
          <p:cNvSpPr txBox="1">
            <a:spLocks/>
          </p:cNvSpPr>
          <p:nvPr/>
        </p:nvSpPr>
        <p:spPr>
          <a:xfrm>
            <a:off x="12810586" y="8017318"/>
            <a:ext cx="4246202" cy="26659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7952EB-C0C3-AB41-B3B1-2B99451B52ED}"/>
              </a:ext>
            </a:extLst>
          </p:cNvPr>
          <p:cNvCxnSpPr>
            <a:cxnSpLocks/>
          </p:cNvCxnSpPr>
          <p:nvPr/>
        </p:nvCxnSpPr>
        <p:spPr>
          <a:xfrm>
            <a:off x="13043588" y="90623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3D849-783F-5449-B513-116E706015F7}"/>
              </a:ext>
            </a:extLst>
          </p:cNvPr>
          <p:cNvCxnSpPr>
            <a:cxnSpLocks/>
          </p:cNvCxnSpPr>
          <p:nvPr/>
        </p:nvCxnSpPr>
        <p:spPr>
          <a:xfrm>
            <a:off x="13043588" y="99259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0B33DA61-54A7-2C49-860E-5C14D3CB1228}"/>
              </a:ext>
            </a:extLst>
          </p:cNvPr>
          <p:cNvSpPr txBox="1">
            <a:spLocks/>
          </p:cNvSpPr>
          <p:nvPr/>
        </p:nvSpPr>
        <p:spPr>
          <a:xfrm>
            <a:off x="18327347" y="8017318"/>
            <a:ext cx="4246202" cy="26659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074931-4CC1-2C45-841F-2EF430F7D4D8}"/>
              </a:ext>
            </a:extLst>
          </p:cNvPr>
          <p:cNvCxnSpPr>
            <a:cxnSpLocks/>
          </p:cNvCxnSpPr>
          <p:nvPr/>
        </p:nvCxnSpPr>
        <p:spPr>
          <a:xfrm>
            <a:off x="18560349" y="90623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00E7A3-0C5F-9A49-B0A5-3D1C5AB59570}"/>
              </a:ext>
            </a:extLst>
          </p:cNvPr>
          <p:cNvCxnSpPr>
            <a:cxnSpLocks/>
          </p:cNvCxnSpPr>
          <p:nvPr/>
        </p:nvCxnSpPr>
        <p:spPr>
          <a:xfrm>
            <a:off x="18560349" y="9925971"/>
            <a:ext cx="3810000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B4B7B2-782B-0846-858A-A1BDD715C4D1}"/>
              </a:ext>
            </a:extLst>
          </p:cNvPr>
          <p:cNvSpPr/>
          <p:nvPr/>
        </p:nvSpPr>
        <p:spPr>
          <a:xfrm>
            <a:off x="1419562" y="4076796"/>
            <a:ext cx="4967442" cy="1107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391A6A-7757-1A4F-B2DB-6D65D8FAD57B}"/>
              </a:ext>
            </a:extLst>
          </p:cNvPr>
          <p:cNvSpPr/>
          <p:nvPr/>
        </p:nvSpPr>
        <p:spPr>
          <a:xfrm>
            <a:off x="6948106" y="4076796"/>
            <a:ext cx="4967442" cy="1107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AF0D80-94E0-3C43-AD85-87D7ED3DB971}"/>
              </a:ext>
            </a:extLst>
          </p:cNvPr>
          <p:cNvSpPr/>
          <p:nvPr/>
        </p:nvSpPr>
        <p:spPr>
          <a:xfrm>
            <a:off x="12464867" y="4076796"/>
            <a:ext cx="4967442" cy="110799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9318A5-367D-5A4A-AA31-998123185C29}"/>
              </a:ext>
            </a:extLst>
          </p:cNvPr>
          <p:cNvSpPr/>
          <p:nvPr/>
        </p:nvSpPr>
        <p:spPr>
          <a:xfrm>
            <a:off x="17990645" y="4076796"/>
            <a:ext cx="4967442" cy="11079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8088744-FCF9-8744-A449-ABA850FA0CE3}"/>
              </a:ext>
            </a:extLst>
          </p:cNvPr>
          <p:cNvGrpSpPr/>
          <p:nvPr/>
        </p:nvGrpSpPr>
        <p:grpSpPr>
          <a:xfrm>
            <a:off x="2353452" y="11151645"/>
            <a:ext cx="3099661" cy="790414"/>
            <a:chOff x="2032998" y="10895308"/>
            <a:chExt cx="3099661" cy="790414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E4FF9D2-3352-DE4C-929A-60B0F0F632D7}"/>
                </a:ext>
              </a:extLst>
            </p:cNvPr>
            <p:cNvSpPr/>
            <p:nvPr/>
          </p:nvSpPr>
          <p:spPr>
            <a:xfrm>
              <a:off x="2032998" y="10895308"/>
              <a:ext cx="3099661" cy="790414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3CFCF5-C6A9-0F4B-AC01-9A55A0DA0246}"/>
                </a:ext>
              </a:extLst>
            </p:cNvPr>
            <p:cNvSpPr txBox="1"/>
            <p:nvPr/>
          </p:nvSpPr>
          <p:spPr>
            <a:xfrm>
              <a:off x="2378011" y="11090460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A4B05A-F339-054C-8730-E0125CF40299}"/>
              </a:ext>
            </a:extLst>
          </p:cNvPr>
          <p:cNvGrpSpPr/>
          <p:nvPr/>
        </p:nvGrpSpPr>
        <p:grpSpPr>
          <a:xfrm>
            <a:off x="7881996" y="11151645"/>
            <a:ext cx="3099661" cy="790414"/>
            <a:chOff x="2032998" y="10895308"/>
            <a:chExt cx="3099661" cy="79041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E39981F-EAFB-024A-BC4E-0E3FE0ADE2B2}"/>
                </a:ext>
              </a:extLst>
            </p:cNvPr>
            <p:cNvSpPr/>
            <p:nvPr/>
          </p:nvSpPr>
          <p:spPr>
            <a:xfrm>
              <a:off x="2032998" y="10895308"/>
              <a:ext cx="3099661" cy="790414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E5D11D-FC9A-D84D-AAA2-58F113241460}"/>
                </a:ext>
              </a:extLst>
            </p:cNvPr>
            <p:cNvSpPr txBox="1"/>
            <p:nvPr/>
          </p:nvSpPr>
          <p:spPr>
            <a:xfrm>
              <a:off x="2378011" y="11090460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2CF7C7-420C-F743-8A63-5C9C5A9326C6}"/>
              </a:ext>
            </a:extLst>
          </p:cNvPr>
          <p:cNvGrpSpPr/>
          <p:nvPr/>
        </p:nvGrpSpPr>
        <p:grpSpPr>
          <a:xfrm>
            <a:off x="13383856" y="11151645"/>
            <a:ext cx="3099661" cy="790414"/>
            <a:chOff x="2032998" y="10895308"/>
            <a:chExt cx="3099661" cy="79041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ABE797F6-5BCF-474E-8277-B054F940C606}"/>
                </a:ext>
              </a:extLst>
            </p:cNvPr>
            <p:cNvSpPr/>
            <p:nvPr/>
          </p:nvSpPr>
          <p:spPr>
            <a:xfrm>
              <a:off x="2032998" y="10895308"/>
              <a:ext cx="3099661" cy="790414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CB7967-BCD8-8143-A904-63A6ABCE34D4}"/>
                </a:ext>
              </a:extLst>
            </p:cNvPr>
            <p:cNvSpPr txBox="1"/>
            <p:nvPr/>
          </p:nvSpPr>
          <p:spPr>
            <a:xfrm>
              <a:off x="2378011" y="11090460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0272CC-6FEC-6A44-BBBA-89073A61F21E}"/>
              </a:ext>
            </a:extLst>
          </p:cNvPr>
          <p:cNvGrpSpPr/>
          <p:nvPr/>
        </p:nvGrpSpPr>
        <p:grpSpPr>
          <a:xfrm>
            <a:off x="18900617" y="11151645"/>
            <a:ext cx="3099661" cy="790414"/>
            <a:chOff x="2032998" y="10895308"/>
            <a:chExt cx="3099661" cy="79041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9CEB404-BA2B-CB41-96F7-8238F9845DFD}"/>
                </a:ext>
              </a:extLst>
            </p:cNvPr>
            <p:cNvSpPr/>
            <p:nvPr/>
          </p:nvSpPr>
          <p:spPr>
            <a:xfrm>
              <a:off x="2032998" y="10895308"/>
              <a:ext cx="3099661" cy="790414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52962F-0B54-5841-896E-D63F0BD1C35C}"/>
                </a:ext>
              </a:extLst>
            </p:cNvPr>
            <p:cNvSpPr txBox="1"/>
            <p:nvPr/>
          </p:nvSpPr>
          <p:spPr>
            <a:xfrm>
              <a:off x="2378011" y="11090460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AFCE27-0221-A547-9C8E-590298DF1149}"/>
              </a:ext>
            </a:extLst>
          </p:cNvPr>
          <p:cNvSpPr txBox="1"/>
          <p:nvPr/>
        </p:nvSpPr>
        <p:spPr>
          <a:xfrm>
            <a:off x="2925166" y="4371772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BED3D-14E4-4543-9DF0-0F0F3CFAFF47}"/>
              </a:ext>
            </a:extLst>
          </p:cNvPr>
          <p:cNvSpPr txBox="1"/>
          <p:nvPr/>
        </p:nvSpPr>
        <p:spPr>
          <a:xfrm>
            <a:off x="8520362" y="4371772"/>
            <a:ext cx="182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F8EE0-C9AB-D247-B970-D212C5737EC3}"/>
              </a:ext>
            </a:extLst>
          </p:cNvPr>
          <p:cNvSpPr txBox="1"/>
          <p:nvPr/>
        </p:nvSpPr>
        <p:spPr>
          <a:xfrm>
            <a:off x="14063098" y="4371772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4BD08C-612A-4A46-8C61-97407C18D7A7}"/>
              </a:ext>
            </a:extLst>
          </p:cNvPr>
          <p:cNvSpPr txBox="1"/>
          <p:nvPr/>
        </p:nvSpPr>
        <p:spPr>
          <a:xfrm>
            <a:off x="19378683" y="4371772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Advertise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A131C-472C-5A46-8FDE-2A2557FCF681}"/>
              </a:ext>
            </a:extLst>
          </p:cNvPr>
          <p:cNvGrpSpPr/>
          <p:nvPr/>
        </p:nvGrpSpPr>
        <p:grpSpPr>
          <a:xfrm>
            <a:off x="1434461" y="5184792"/>
            <a:ext cx="4952541" cy="2419166"/>
            <a:chOff x="1434461" y="5184792"/>
            <a:chExt cx="4952541" cy="2419166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390A84E6-9DF7-1346-8B0F-0E482494928D}"/>
                </a:ext>
              </a:extLst>
            </p:cNvPr>
            <p:cNvSpPr/>
            <p:nvPr/>
          </p:nvSpPr>
          <p:spPr>
            <a:xfrm rot="10800000">
              <a:off x="1434461" y="5184792"/>
              <a:ext cx="4952541" cy="241916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922C81-9F1D-FB4A-95F7-869536197969}"/>
                </a:ext>
              </a:extLst>
            </p:cNvPr>
            <p:cNvSpPr/>
            <p:nvPr/>
          </p:nvSpPr>
          <p:spPr>
            <a:xfrm>
              <a:off x="2366086" y="5529686"/>
              <a:ext cx="30743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$199</a:t>
              </a:r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5556C8-46D9-6F44-901F-AA9B1B714A48}"/>
              </a:ext>
            </a:extLst>
          </p:cNvPr>
          <p:cNvGrpSpPr/>
          <p:nvPr/>
        </p:nvGrpSpPr>
        <p:grpSpPr>
          <a:xfrm>
            <a:off x="6957126" y="5184792"/>
            <a:ext cx="4952541" cy="2419166"/>
            <a:chOff x="1434461" y="5184792"/>
            <a:chExt cx="4952541" cy="2419166"/>
          </a:xfrm>
        </p:grpSpPr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14B11190-0610-874F-89CA-5A3BCE015356}"/>
                </a:ext>
              </a:extLst>
            </p:cNvPr>
            <p:cNvSpPr/>
            <p:nvPr/>
          </p:nvSpPr>
          <p:spPr>
            <a:xfrm rot="10800000">
              <a:off x="1434461" y="5184792"/>
              <a:ext cx="4952541" cy="241916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F08C9F-281C-D34B-AB4D-4E72340B1475}"/>
                </a:ext>
              </a:extLst>
            </p:cNvPr>
            <p:cNvSpPr/>
            <p:nvPr/>
          </p:nvSpPr>
          <p:spPr>
            <a:xfrm>
              <a:off x="2366086" y="5529686"/>
              <a:ext cx="30743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$299</a:t>
              </a:r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A7F4BC8-CDD0-D941-9285-5C687D883E83}"/>
              </a:ext>
            </a:extLst>
          </p:cNvPr>
          <p:cNvGrpSpPr/>
          <p:nvPr/>
        </p:nvGrpSpPr>
        <p:grpSpPr>
          <a:xfrm>
            <a:off x="12467985" y="5184792"/>
            <a:ext cx="4952541" cy="2419166"/>
            <a:chOff x="1434461" y="5184792"/>
            <a:chExt cx="4952541" cy="2419166"/>
          </a:xfrm>
        </p:grpSpPr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D2705700-ACCA-5F4C-B8B5-DE1F0BC12EFD}"/>
                </a:ext>
              </a:extLst>
            </p:cNvPr>
            <p:cNvSpPr/>
            <p:nvPr/>
          </p:nvSpPr>
          <p:spPr>
            <a:xfrm rot="10800000">
              <a:off x="1434461" y="5184792"/>
              <a:ext cx="4952541" cy="241916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0BDA987-9EF9-5040-91A6-C3939C9F1448}"/>
                </a:ext>
              </a:extLst>
            </p:cNvPr>
            <p:cNvSpPr/>
            <p:nvPr/>
          </p:nvSpPr>
          <p:spPr>
            <a:xfrm>
              <a:off x="2366086" y="5529686"/>
              <a:ext cx="30743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$399</a:t>
              </a:r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E5205EB-A4CD-BD41-9BF5-B57E14D8484D}"/>
              </a:ext>
            </a:extLst>
          </p:cNvPr>
          <p:cNvGrpSpPr/>
          <p:nvPr/>
        </p:nvGrpSpPr>
        <p:grpSpPr>
          <a:xfrm>
            <a:off x="18005546" y="5184792"/>
            <a:ext cx="4952541" cy="2419166"/>
            <a:chOff x="1434461" y="5184792"/>
            <a:chExt cx="4952541" cy="2419166"/>
          </a:xfrm>
        </p:grpSpPr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6EF24B9B-A534-6C41-9AB5-6785FB7356EE}"/>
                </a:ext>
              </a:extLst>
            </p:cNvPr>
            <p:cNvSpPr/>
            <p:nvPr/>
          </p:nvSpPr>
          <p:spPr>
            <a:xfrm rot="10800000">
              <a:off x="1434461" y="5184792"/>
              <a:ext cx="4952541" cy="241916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9243D4C-5D03-854A-947B-96EE3D689F73}"/>
                </a:ext>
              </a:extLst>
            </p:cNvPr>
            <p:cNvSpPr/>
            <p:nvPr/>
          </p:nvSpPr>
          <p:spPr>
            <a:xfrm>
              <a:off x="2366086" y="5529686"/>
              <a:ext cx="30743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$499</a:t>
              </a:r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4" name="Grupo 349">
            <a:extLst>
              <a:ext uri="{FF2B5EF4-FFF2-40B4-BE49-F238E27FC236}">
                <a16:creationId xmlns:a16="http://schemas.microsoft.com/office/drawing/2014/main" id="{3F735013-73D9-6748-94E2-46756729DCA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9D579119-770A-0349-BADA-49AAF8608BE2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51660F96-317C-BE4C-8967-DB756D82056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CC74CC7-ED12-E04B-A9CC-CA7384457B62}"/>
              </a:ext>
            </a:extLst>
          </p:cNvPr>
          <p:cNvSpPr/>
          <p:nvPr/>
        </p:nvSpPr>
        <p:spPr>
          <a:xfrm>
            <a:off x="2084890" y="3582237"/>
            <a:ext cx="6458185" cy="8926393"/>
          </a:xfrm>
          <a:prstGeom prst="roundRect">
            <a:avLst>
              <a:gd name="adj" fmla="val 331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B8096-E841-CA46-B42F-1391A9D59B9F}"/>
              </a:ext>
            </a:extLst>
          </p:cNvPr>
          <p:cNvSpPr/>
          <p:nvPr/>
        </p:nvSpPr>
        <p:spPr>
          <a:xfrm>
            <a:off x="2503868" y="5342637"/>
            <a:ext cx="5620224" cy="496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C1A12AE-C101-AE43-8707-84E112011279}"/>
              </a:ext>
            </a:extLst>
          </p:cNvPr>
          <p:cNvSpPr/>
          <p:nvPr/>
        </p:nvSpPr>
        <p:spPr>
          <a:xfrm>
            <a:off x="2084890" y="3581404"/>
            <a:ext cx="6458185" cy="1761233"/>
          </a:xfrm>
          <a:custGeom>
            <a:avLst/>
            <a:gdLst>
              <a:gd name="connsiteX0" fmla="*/ 0 w 6458185"/>
              <a:gd name="connsiteY0" fmla="*/ 175614 h 1936847"/>
              <a:gd name="connsiteX1" fmla="*/ 175614 w 6458185"/>
              <a:gd name="connsiteY1" fmla="*/ 0 h 1936847"/>
              <a:gd name="connsiteX2" fmla="*/ 6282571 w 6458185"/>
              <a:gd name="connsiteY2" fmla="*/ 0 h 1936847"/>
              <a:gd name="connsiteX3" fmla="*/ 6458185 w 6458185"/>
              <a:gd name="connsiteY3" fmla="*/ 175614 h 1936847"/>
              <a:gd name="connsiteX4" fmla="*/ 6458185 w 6458185"/>
              <a:gd name="connsiteY4" fmla="*/ 1761233 h 1936847"/>
              <a:gd name="connsiteX5" fmla="*/ 6282571 w 6458185"/>
              <a:gd name="connsiteY5" fmla="*/ 1936847 h 1936847"/>
              <a:gd name="connsiteX6" fmla="*/ 175614 w 6458185"/>
              <a:gd name="connsiteY6" fmla="*/ 1936847 h 1936847"/>
              <a:gd name="connsiteX7" fmla="*/ 0 w 6458185"/>
              <a:gd name="connsiteY7" fmla="*/ 1761233 h 1936847"/>
              <a:gd name="connsiteX8" fmla="*/ 0 w 6458185"/>
              <a:gd name="connsiteY8" fmla="*/ 175614 h 1936847"/>
              <a:gd name="connsiteX0" fmla="*/ 0 w 6458185"/>
              <a:gd name="connsiteY0" fmla="*/ 175614 h 1936847"/>
              <a:gd name="connsiteX1" fmla="*/ 175614 w 6458185"/>
              <a:gd name="connsiteY1" fmla="*/ 0 h 1936847"/>
              <a:gd name="connsiteX2" fmla="*/ 6282571 w 6458185"/>
              <a:gd name="connsiteY2" fmla="*/ 0 h 1936847"/>
              <a:gd name="connsiteX3" fmla="*/ 6458185 w 6458185"/>
              <a:gd name="connsiteY3" fmla="*/ 175614 h 1936847"/>
              <a:gd name="connsiteX4" fmla="*/ 6458185 w 6458185"/>
              <a:gd name="connsiteY4" fmla="*/ 1761233 h 1936847"/>
              <a:gd name="connsiteX5" fmla="*/ 6282571 w 6458185"/>
              <a:gd name="connsiteY5" fmla="*/ 1936847 h 1936847"/>
              <a:gd name="connsiteX6" fmla="*/ 0 w 6458185"/>
              <a:gd name="connsiteY6" fmla="*/ 1761233 h 1936847"/>
              <a:gd name="connsiteX7" fmla="*/ 0 w 6458185"/>
              <a:gd name="connsiteY7" fmla="*/ 175614 h 1936847"/>
              <a:gd name="connsiteX0" fmla="*/ 0 w 6458185"/>
              <a:gd name="connsiteY0" fmla="*/ 175614 h 1959435"/>
              <a:gd name="connsiteX1" fmla="*/ 175614 w 6458185"/>
              <a:gd name="connsiteY1" fmla="*/ 0 h 1959435"/>
              <a:gd name="connsiteX2" fmla="*/ 6282571 w 6458185"/>
              <a:gd name="connsiteY2" fmla="*/ 0 h 1959435"/>
              <a:gd name="connsiteX3" fmla="*/ 6458185 w 6458185"/>
              <a:gd name="connsiteY3" fmla="*/ 175614 h 1959435"/>
              <a:gd name="connsiteX4" fmla="*/ 6458185 w 6458185"/>
              <a:gd name="connsiteY4" fmla="*/ 1761233 h 1959435"/>
              <a:gd name="connsiteX5" fmla="*/ 0 w 6458185"/>
              <a:gd name="connsiteY5" fmla="*/ 1761233 h 1959435"/>
              <a:gd name="connsiteX6" fmla="*/ 0 w 6458185"/>
              <a:gd name="connsiteY6" fmla="*/ 175614 h 1959435"/>
              <a:gd name="connsiteX0" fmla="*/ 0 w 6458185"/>
              <a:gd name="connsiteY0" fmla="*/ 175614 h 1878916"/>
              <a:gd name="connsiteX1" fmla="*/ 175614 w 6458185"/>
              <a:gd name="connsiteY1" fmla="*/ 0 h 1878916"/>
              <a:gd name="connsiteX2" fmla="*/ 6282571 w 6458185"/>
              <a:gd name="connsiteY2" fmla="*/ 0 h 1878916"/>
              <a:gd name="connsiteX3" fmla="*/ 6458185 w 6458185"/>
              <a:gd name="connsiteY3" fmla="*/ 175614 h 1878916"/>
              <a:gd name="connsiteX4" fmla="*/ 6458185 w 6458185"/>
              <a:gd name="connsiteY4" fmla="*/ 1761233 h 1878916"/>
              <a:gd name="connsiteX5" fmla="*/ 0 w 6458185"/>
              <a:gd name="connsiteY5" fmla="*/ 1761233 h 1878916"/>
              <a:gd name="connsiteX6" fmla="*/ 0 w 6458185"/>
              <a:gd name="connsiteY6" fmla="*/ 175614 h 1878916"/>
              <a:gd name="connsiteX0" fmla="*/ 0 w 6458185"/>
              <a:gd name="connsiteY0" fmla="*/ 175614 h 1761233"/>
              <a:gd name="connsiteX1" fmla="*/ 175614 w 6458185"/>
              <a:gd name="connsiteY1" fmla="*/ 0 h 1761233"/>
              <a:gd name="connsiteX2" fmla="*/ 6282571 w 6458185"/>
              <a:gd name="connsiteY2" fmla="*/ 0 h 1761233"/>
              <a:gd name="connsiteX3" fmla="*/ 6458185 w 6458185"/>
              <a:gd name="connsiteY3" fmla="*/ 175614 h 1761233"/>
              <a:gd name="connsiteX4" fmla="*/ 6458185 w 6458185"/>
              <a:gd name="connsiteY4" fmla="*/ 1761233 h 1761233"/>
              <a:gd name="connsiteX5" fmla="*/ 0 w 6458185"/>
              <a:gd name="connsiteY5" fmla="*/ 1761233 h 1761233"/>
              <a:gd name="connsiteX6" fmla="*/ 0 w 6458185"/>
              <a:gd name="connsiteY6" fmla="*/ 175614 h 17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8185" h="1761233">
                <a:moveTo>
                  <a:pt x="0" y="175614"/>
                </a:moveTo>
                <a:cubicBezTo>
                  <a:pt x="0" y="78625"/>
                  <a:pt x="78625" y="0"/>
                  <a:pt x="175614" y="0"/>
                </a:cubicBezTo>
                <a:lnTo>
                  <a:pt x="6282571" y="0"/>
                </a:lnTo>
                <a:cubicBezTo>
                  <a:pt x="6379560" y="0"/>
                  <a:pt x="6458185" y="78625"/>
                  <a:pt x="6458185" y="175614"/>
                </a:cubicBezTo>
                <a:lnTo>
                  <a:pt x="6458185" y="1761233"/>
                </a:lnTo>
                <a:lnTo>
                  <a:pt x="0" y="1761233"/>
                </a:lnTo>
                <a:lnTo>
                  <a:pt x="0" y="1756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A98A67-3575-A345-819D-CE01A31BB66A}"/>
              </a:ext>
            </a:extLst>
          </p:cNvPr>
          <p:cNvSpPr/>
          <p:nvPr/>
        </p:nvSpPr>
        <p:spPr>
          <a:xfrm>
            <a:off x="3303405" y="3924573"/>
            <a:ext cx="4021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694FF-8CE7-544A-8A0A-C5D91A0200D8}"/>
              </a:ext>
            </a:extLst>
          </p:cNvPr>
          <p:cNvGrpSpPr/>
          <p:nvPr/>
        </p:nvGrpSpPr>
        <p:grpSpPr>
          <a:xfrm>
            <a:off x="3166795" y="6155800"/>
            <a:ext cx="4157762" cy="3462177"/>
            <a:chOff x="3166795" y="5787448"/>
            <a:chExt cx="4157762" cy="34621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047F2A8-0213-5740-A524-DACF4BDBF5D9}"/>
                </a:ext>
              </a:extLst>
            </p:cNvPr>
            <p:cNvGrpSpPr/>
            <p:nvPr/>
          </p:nvGrpSpPr>
          <p:grpSpPr>
            <a:xfrm>
              <a:off x="3166795" y="5787448"/>
              <a:ext cx="4157761" cy="3462177"/>
              <a:chOff x="2577338" y="6968775"/>
              <a:chExt cx="3178841" cy="3360088"/>
            </a:xfrm>
          </p:grpSpPr>
          <p:sp>
            <p:nvSpPr>
              <p:cNvPr id="50" name="Subtitle 2">
                <a:extLst>
                  <a:ext uri="{FF2B5EF4-FFF2-40B4-BE49-F238E27FC236}">
                    <a16:creationId xmlns:a16="http://schemas.microsoft.com/office/drawing/2014/main" id="{A3BB9EC5-BB39-6C4E-89E2-40CAB7047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7338" y="7741601"/>
                <a:ext cx="3178841" cy="258726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meet. Certain consumer. Compelling consumers.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D13CE7-9F04-2545-8B63-CC19A82E1DAF}"/>
                  </a:ext>
                </a:extLst>
              </p:cNvPr>
              <p:cNvSpPr txBox="1"/>
              <p:nvPr/>
            </p:nvSpPr>
            <p:spPr>
              <a:xfrm>
                <a:off x="3240864" y="6968775"/>
                <a:ext cx="1851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Develop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BBEC8C-1AE4-5548-91DB-E428CAD188E9}"/>
                </a:ext>
              </a:extLst>
            </p:cNvPr>
            <p:cNvGrpSpPr/>
            <p:nvPr/>
          </p:nvGrpSpPr>
          <p:grpSpPr>
            <a:xfrm>
              <a:off x="3205773" y="7600871"/>
              <a:ext cx="4118784" cy="889838"/>
              <a:chOff x="2773522" y="8957664"/>
              <a:chExt cx="4983285" cy="88983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EF8EDD-329E-E440-8C65-31A52EF52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3522" y="8957664"/>
                <a:ext cx="49832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D98E4DF-E742-C049-A53E-2EB632393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3522" y="9847502"/>
                <a:ext cx="49832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FC128B-EC0F-DF44-AA11-6403A5652767}"/>
              </a:ext>
            </a:extLst>
          </p:cNvPr>
          <p:cNvGrpSpPr/>
          <p:nvPr/>
        </p:nvGrpSpPr>
        <p:grpSpPr>
          <a:xfrm>
            <a:off x="2503868" y="11165994"/>
            <a:ext cx="5620224" cy="938537"/>
            <a:chOff x="1858614" y="10642674"/>
            <a:chExt cx="5620224" cy="938537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FB601EB-A97B-E647-9E0A-3B1CDB12F373}"/>
                </a:ext>
              </a:extLst>
            </p:cNvPr>
            <p:cNvSpPr/>
            <p:nvPr/>
          </p:nvSpPr>
          <p:spPr>
            <a:xfrm>
              <a:off x="1858614" y="10642674"/>
              <a:ext cx="5620224" cy="938537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E1A77D-672C-9848-ADA1-FC59BD325AF6}"/>
                </a:ext>
              </a:extLst>
            </p:cNvPr>
            <p:cNvSpPr txBox="1"/>
            <p:nvPr/>
          </p:nvSpPr>
          <p:spPr>
            <a:xfrm>
              <a:off x="3317743" y="10881109"/>
              <a:ext cx="2699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28E50A5-0C79-4A4B-A167-4784694DEFF8}"/>
              </a:ext>
            </a:extLst>
          </p:cNvPr>
          <p:cNvSpPr/>
          <p:nvPr/>
        </p:nvSpPr>
        <p:spPr>
          <a:xfrm>
            <a:off x="8962053" y="3582237"/>
            <a:ext cx="6458185" cy="8926393"/>
          </a:xfrm>
          <a:prstGeom prst="roundRect">
            <a:avLst>
              <a:gd name="adj" fmla="val 331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6C8738-CF94-CF46-B707-E08887939358}"/>
              </a:ext>
            </a:extLst>
          </p:cNvPr>
          <p:cNvSpPr/>
          <p:nvPr/>
        </p:nvSpPr>
        <p:spPr>
          <a:xfrm>
            <a:off x="9381031" y="5342637"/>
            <a:ext cx="5620224" cy="496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74">
            <a:extLst>
              <a:ext uri="{FF2B5EF4-FFF2-40B4-BE49-F238E27FC236}">
                <a16:creationId xmlns:a16="http://schemas.microsoft.com/office/drawing/2014/main" id="{999EB0AC-89D1-1447-AD8E-921FD2B686B2}"/>
              </a:ext>
            </a:extLst>
          </p:cNvPr>
          <p:cNvSpPr/>
          <p:nvPr/>
        </p:nvSpPr>
        <p:spPr>
          <a:xfrm>
            <a:off x="8962053" y="3581404"/>
            <a:ext cx="6458185" cy="1761233"/>
          </a:xfrm>
          <a:custGeom>
            <a:avLst/>
            <a:gdLst>
              <a:gd name="connsiteX0" fmla="*/ 0 w 6458185"/>
              <a:gd name="connsiteY0" fmla="*/ 175614 h 1936847"/>
              <a:gd name="connsiteX1" fmla="*/ 175614 w 6458185"/>
              <a:gd name="connsiteY1" fmla="*/ 0 h 1936847"/>
              <a:gd name="connsiteX2" fmla="*/ 6282571 w 6458185"/>
              <a:gd name="connsiteY2" fmla="*/ 0 h 1936847"/>
              <a:gd name="connsiteX3" fmla="*/ 6458185 w 6458185"/>
              <a:gd name="connsiteY3" fmla="*/ 175614 h 1936847"/>
              <a:gd name="connsiteX4" fmla="*/ 6458185 w 6458185"/>
              <a:gd name="connsiteY4" fmla="*/ 1761233 h 1936847"/>
              <a:gd name="connsiteX5" fmla="*/ 6282571 w 6458185"/>
              <a:gd name="connsiteY5" fmla="*/ 1936847 h 1936847"/>
              <a:gd name="connsiteX6" fmla="*/ 175614 w 6458185"/>
              <a:gd name="connsiteY6" fmla="*/ 1936847 h 1936847"/>
              <a:gd name="connsiteX7" fmla="*/ 0 w 6458185"/>
              <a:gd name="connsiteY7" fmla="*/ 1761233 h 1936847"/>
              <a:gd name="connsiteX8" fmla="*/ 0 w 6458185"/>
              <a:gd name="connsiteY8" fmla="*/ 175614 h 1936847"/>
              <a:gd name="connsiteX0" fmla="*/ 0 w 6458185"/>
              <a:gd name="connsiteY0" fmla="*/ 175614 h 1936847"/>
              <a:gd name="connsiteX1" fmla="*/ 175614 w 6458185"/>
              <a:gd name="connsiteY1" fmla="*/ 0 h 1936847"/>
              <a:gd name="connsiteX2" fmla="*/ 6282571 w 6458185"/>
              <a:gd name="connsiteY2" fmla="*/ 0 h 1936847"/>
              <a:gd name="connsiteX3" fmla="*/ 6458185 w 6458185"/>
              <a:gd name="connsiteY3" fmla="*/ 175614 h 1936847"/>
              <a:gd name="connsiteX4" fmla="*/ 6458185 w 6458185"/>
              <a:gd name="connsiteY4" fmla="*/ 1761233 h 1936847"/>
              <a:gd name="connsiteX5" fmla="*/ 6282571 w 6458185"/>
              <a:gd name="connsiteY5" fmla="*/ 1936847 h 1936847"/>
              <a:gd name="connsiteX6" fmla="*/ 0 w 6458185"/>
              <a:gd name="connsiteY6" fmla="*/ 1761233 h 1936847"/>
              <a:gd name="connsiteX7" fmla="*/ 0 w 6458185"/>
              <a:gd name="connsiteY7" fmla="*/ 175614 h 1936847"/>
              <a:gd name="connsiteX0" fmla="*/ 0 w 6458185"/>
              <a:gd name="connsiteY0" fmla="*/ 175614 h 1959435"/>
              <a:gd name="connsiteX1" fmla="*/ 175614 w 6458185"/>
              <a:gd name="connsiteY1" fmla="*/ 0 h 1959435"/>
              <a:gd name="connsiteX2" fmla="*/ 6282571 w 6458185"/>
              <a:gd name="connsiteY2" fmla="*/ 0 h 1959435"/>
              <a:gd name="connsiteX3" fmla="*/ 6458185 w 6458185"/>
              <a:gd name="connsiteY3" fmla="*/ 175614 h 1959435"/>
              <a:gd name="connsiteX4" fmla="*/ 6458185 w 6458185"/>
              <a:gd name="connsiteY4" fmla="*/ 1761233 h 1959435"/>
              <a:gd name="connsiteX5" fmla="*/ 0 w 6458185"/>
              <a:gd name="connsiteY5" fmla="*/ 1761233 h 1959435"/>
              <a:gd name="connsiteX6" fmla="*/ 0 w 6458185"/>
              <a:gd name="connsiteY6" fmla="*/ 175614 h 1959435"/>
              <a:gd name="connsiteX0" fmla="*/ 0 w 6458185"/>
              <a:gd name="connsiteY0" fmla="*/ 175614 h 1878916"/>
              <a:gd name="connsiteX1" fmla="*/ 175614 w 6458185"/>
              <a:gd name="connsiteY1" fmla="*/ 0 h 1878916"/>
              <a:gd name="connsiteX2" fmla="*/ 6282571 w 6458185"/>
              <a:gd name="connsiteY2" fmla="*/ 0 h 1878916"/>
              <a:gd name="connsiteX3" fmla="*/ 6458185 w 6458185"/>
              <a:gd name="connsiteY3" fmla="*/ 175614 h 1878916"/>
              <a:gd name="connsiteX4" fmla="*/ 6458185 w 6458185"/>
              <a:gd name="connsiteY4" fmla="*/ 1761233 h 1878916"/>
              <a:gd name="connsiteX5" fmla="*/ 0 w 6458185"/>
              <a:gd name="connsiteY5" fmla="*/ 1761233 h 1878916"/>
              <a:gd name="connsiteX6" fmla="*/ 0 w 6458185"/>
              <a:gd name="connsiteY6" fmla="*/ 175614 h 1878916"/>
              <a:gd name="connsiteX0" fmla="*/ 0 w 6458185"/>
              <a:gd name="connsiteY0" fmla="*/ 175614 h 1761233"/>
              <a:gd name="connsiteX1" fmla="*/ 175614 w 6458185"/>
              <a:gd name="connsiteY1" fmla="*/ 0 h 1761233"/>
              <a:gd name="connsiteX2" fmla="*/ 6282571 w 6458185"/>
              <a:gd name="connsiteY2" fmla="*/ 0 h 1761233"/>
              <a:gd name="connsiteX3" fmla="*/ 6458185 w 6458185"/>
              <a:gd name="connsiteY3" fmla="*/ 175614 h 1761233"/>
              <a:gd name="connsiteX4" fmla="*/ 6458185 w 6458185"/>
              <a:gd name="connsiteY4" fmla="*/ 1761233 h 1761233"/>
              <a:gd name="connsiteX5" fmla="*/ 0 w 6458185"/>
              <a:gd name="connsiteY5" fmla="*/ 1761233 h 1761233"/>
              <a:gd name="connsiteX6" fmla="*/ 0 w 6458185"/>
              <a:gd name="connsiteY6" fmla="*/ 175614 h 17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8185" h="1761233">
                <a:moveTo>
                  <a:pt x="0" y="175614"/>
                </a:moveTo>
                <a:cubicBezTo>
                  <a:pt x="0" y="78625"/>
                  <a:pt x="78625" y="0"/>
                  <a:pt x="175614" y="0"/>
                </a:cubicBezTo>
                <a:lnTo>
                  <a:pt x="6282571" y="0"/>
                </a:lnTo>
                <a:cubicBezTo>
                  <a:pt x="6379560" y="0"/>
                  <a:pt x="6458185" y="78625"/>
                  <a:pt x="6458185" y="175614"/>
                </a:cubicBezTo>
                <a:lnTo>
                  <a:pt x="6458185" y="1761233"/>
                </a:lnTo>
                <a:lnTo>
                  <a:pt x="0" y="1761233"/>
                </a:lnTo>
                <a:lnTo>
                  <a:pt x="0" y="1756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F8CC43F-9FDB-9944-B641-A736C7DA7084}"/>
              </a:ext>
            </a:extLst>
          </p:cNvPr>
          <p:cNvSpPr/>
          <p:nvPr/>
        </p:nvSpPr>
        <p:spPr>
          <a:xfrm>
            <a:off x="10180568" y="3924573"/>
            <a:ext cx="4021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$49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AEE7D40-DDAD-CC42-BCE3-42DBD93ABD94}"/>
              </a:ext>
            </a:extLst>
          </p:cNvPr>
          <p:cNvGrpSpPr/>
          <p:nvPr/>
        </p:nvGrpSpPr>
        <p:grpSpPr>
          <a:xfrm>
            <a:off x="10043958" y="6155800"/>
            <a:ext cx="4157762" cy="3462177"/>
            <a:chOff x="3166795" y="5787448"/>
            <a:chExt cx="4157762" cy="346217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40D7D32-22D7-AD4D-8EA6-66B8883F4A6B}"/>
                </a:ext>
              </a:extLst>
            </p:cNvPr>
            <p:cNvGrpSpPr/>
            <p:nvPr/>
          </p:nvGrpSpPr>
          <p:grpSpPr>
            <a:xfrm>
              <a:off x="3166795" y="5787448"/>
              <a:ext cx="4157761" cy="3462177"/>
              <a:chOff x="2577338" y="6968775"/>
              <a:chExt cx="3178841" cy="3360088"/>
            </a:xfrm>
          </p:grpSpPr>
          <p:sp>
            <p:nvSpPr>
              <p:cNvPr id="101" name="Subtitle 2">
                <a:extLst>
                  <a:ext uri="{FF2B5EF4-FFF2-40B4-BE49-F238E27FC236}">
                    <a16:creationId xmlns:a16="http://schemas.microsoft.com/office/drawing/2014/main" id="{84B96F01-66BF-D344-9EA5-D7F616B8BF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7338" y="7741601"/>
                <a:ext cx="3178841" cy="258726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meet. Certain consumer. Compelling consumers.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04E1A3-EC89-2F44-ADE2-53EC7CDAD9CC}"/>
                  </a:ext>
                </a:extLst>
              </p:cNvPr>
              <p:cNvSpPr txBox="1"/>
              <p:nvPr/>
            </p:nvSpPr>
            <p:spPr>
              <a:xfrm>
                <a:off x="3469891" y="6968775"/>
                <a:ext cx="1393737" cy="62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43E9C5-4389-B44E-8CF1-743A061062E5}"/>
                </a:ext>
              </a:extLst>
            </p:cNvPr>
            <p:cNvGrpSpPr/>
            <p:nvPr/>
          </p:nvGrpSpPr>
          <p:grpSpPr>
            <a:xfrm>
              <a:off x="3205773" y="7600871"/>
              <a:ext cx="4118784" cy="889838"/>
              <a:chOff x="2773522" y="8957664"/>
              <a:chExt cx="4983285" cy="889838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13A59ED-16D5-3B41-9F43-779CE5635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3522" y="8957664"/>
                <a:ext cx="49832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8B09B15-B494-A840-B62C-86F19E2B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3522" y="9847502"/>
                <a:ext cx="49832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3F65267-B102-5F4A-A82A-F8939D638A82}"/>
              </a:ext>
            </a:extLst>
          </p:cNvPr>
          <p:cNvGrpSpPr/>
          <p:nvPr/>
        </p:nvGrpSpPr>
        <p:grpSpPr>
          <a:xfrm>
            <a:off x="9381031" y="11165994"/>
            <a:ext cx="5620224" cy="938537"/>
            <a:chOff x="1858614" y="10642674"/>
            <a:chExt cx="5620224" cy="93853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A3BEA87-E4AE-3647-A39F-D996D01A2194}"/>
                </a:ext>
              </a:extLst>
            </p:cNvPr>
            <p:cNvSpPr/>
            <p:nvPr/>
          </p:nvSpPr>
          <p:spPr>
            <a:xfrm>
              <a:off x="1858614" y="10642674"/>
              <a:ext cx="5620224" cy="93853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514370C-A199-C446-9F25-3616AA74A3E2}"/>
                </a:ext>
              </a:extLst>
            </p:cNvPr>
            <p:cNvSpPr txBox="1"/>
            <p:nvPr/>
          </p:nvSpPr>
          <p:spPr>
            <a:xfrm>
              <a:off x="3317743" y="10881109"/>
              <a:ext cx="2699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0E87CCA-ABC2-FB44-83BB-133E437132B7}"/>
              </a:ext>
            </a:extLst>
          </p:cNvPr>
          <p:cNvSpPr/>
          <p:nvPr/>
        </p:nvSpPr>
        <p:spPr>
          <a:xfrm>
            <a:off x="15839216" y="3582237"/>
            <a:ext cx="6458185" cy="8926393"/>
          </a:xfrm>
          <a:prstGeom prst="roundRect">
            <a:avLst>
              <a:gd name="adj" fmla="val 331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A29796-7753-8641-B982-8CBF36A486B7}"/>
              </a:ext>
            </a:extLst>
          </p:cNvPr>
          <p:cNvSpPr/>
          <p:nvPr/>
        </p:nvSpPr>
        <p:spPr>
          <a:xfrm>
            <a:off x="16258194" y="5342637"/>
            <a:ext cx="5620224" cy="496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74">
            <a:extLst>
              <a:ext uri="{FF2B5EF4-FFF2-40B4-BE49-F238E27FC236}">
                <a16:creationId xmlns:a16="http://schemas.microsoft.com/office/drawing/2014/main" id="{BEF571AB-C025-3D4E-9BCB-B4D3827E0C8F}"/>
              </a:ext>
            </a:extLst>
          </p:cNvPr>
          <p:cNvSpPr/>
          <p:nvPr/>
        </p:nvSpPr>
        <p:spPr>
          <a:xfrm>
            <a:off x="15839216" y="3581404"/>
            <a:ext cx="6458185" cy="1761233"/>
          </a:xfrm>
          <a:custGeom>
            <a:avLst/>
            <a:gdLst>
              <a:gd name="connsiteX0" fmla="*/ 0 w 6458185"/>
              <a:gd name="connsiteY0" fmla="*/ 175614 h 1936847"/>
              <a:gd name="connsiteX1" fmla="*/ 175614 w 6458185"/>
              <a:gd name="connsiteY1" fmla="*/ 0 h 1936847"/>
              <a:gd name="connsiteX2" fmla="*/ 6282571 w 6458185"/>
              <a:gd name="connsiteY2" fmla="*/ 0 h 1936847"/>
              <a:gd name="connsiteX3" fmla="*/ 6458185 w 6458185"/>
              <a:gd name="connsiteY3" fmla="*/ 175614 h 1936847"/>
              <a:gd name="connsiteX4" fmla="*/ 6458185 w 6458185"/>
              <a:gd name="connsiteY4" fmla="*/ 1761233 h 1936847"/>
              <a:gd name="connsiteX5" fmla="*/ 6282571 w 6458185"/>
              <a:gd name="connsiteY5" fmla="*/ 1936847 h 1936847"/>
              <a:gd name="connsiteX6" fmla="*/ 175614 w 6458185"/>
              <a:gd name="connsiteY6" fmla="*/ 1936847 h 1936847"/>
              <a:gd name="connsiteX7" fmla="*/ 0 w 6458185"/>
              <a:gd name="connsiteY7" fmla="*/ 1761233 h 1936847"/>
              <a:gd name="connsiteX8" fmla="*/ 0 w 6458185"/>
              <a:gd name="connsiteY8" fmla="*/ 175614 h 1936847"/>
              <a:gd name="connsiteX0" fmla="*/ 0 w 6458185"/>
              <a:gd name="connsiteY0" fmla="*/ 175614 h 1936847"/>
              <a:gd name="connsiteX1" fmla="*/ 175614 w 6458185"/>
              <a:gd name="connsiteY1" fmla="*/ 0 h 1936847"/>
              <a:gd name="connsiteX2" fmla="*/ 6282571 w 6458185"/>
              <a:gd name="connsiteY2" fmla="*/ 0 h 1936847"/>
              <a:gd name="connsiteX3" fmla="*/ 6458185 w 6458185"/>
              <a:gd name="connsiteY3" fmla="*/ 175614 h 1936847"/>
              <a:gd name="connsiteX4" fmla="*/ 6458185 w 6458185"/>
              <a:gd name="connsiteY4" fmla="*/ 1761233 h 1936847"/>
              <a:gd name="connsiteX5" fmla="*/ 6282571 w 6458185"/>
              <a:gd name="connsiteY5" fmla="*/ 1936847 h 1936847"/>
              <a:gd name="connsiteX6" fmla="*/ 0 w 6458185"/>
              <a:gd name="connsiteY6" fmla="*/ 1761233 h 1936847"/>
              <a:gd name="connsiteX7" fmla="*/ 0 w 6458185"/>
              <a:gd name="connsiteY7" fmla="*/ 175614 h 1936847"/>
              <a:gd name="connsiteX0" fmla="*/ 0 w 6458185"/>
              <a:gd name="connsiteY0" fmla="*/ 175614 h 1959435"/>
              <a:gd name="connsiteX1" fmla="*/ 175614 w 6458185"/>
              <a:gd name="connsiteY1" fmla="*/ 0 h 1959435"/>
              <a:gd name="connsiteX2" fmla="*/ 6282571 w 6458185"/>
              <a:gd name="connsiteY2" fmla="*/ 0 h 1959435"/>
              <a:gd name="connsiteX3" fmla="*/ 6458185 w 6458185"/>
              <a:gd name="connsiteY3" fmla="*/ 175614 h 1959435"/>
              <a:gd name="connsiteX4" fmla="*/ 6458185 w 6458185"/>
              <a:gd name="connsiteY4" fmla="*/ 1761233 h 1959435"/>
              <a:gd name="connsiteX5" fmla="*/ 0 w 6458185"/>
              <a:gd name="connsiteY5" fmla="*/ 1761233 h 1959435"/>
              <a:gd name="connsiteX6" fmla="*/ 0 w 6458185"/>
              <a:gd name="connsiteY6" fmla="*/ 175614 h 1959435"/>
              <a:gd name="connsiteX0" fmla="*/ 0 w 6458185"/>
              <a:gd name="connsiteY0" fmla="*/ 175614 h 1878916"/>
              <a:gd name="connsiteX1" fmla="*/ 175614 w 6458185"/>
              <a:gd name="connsiteY1" fmla="*/ 0 h 1878916"/>
              <a:gd name="connsiteX2" fmla="*/ 6282571 w 6458185"/>
              <a:gd name="connsiteY2" fmla="*/ 0 h 1878916"/>
              <a:gd name="connsiteX3" fmla="*/ 6458185 w 6458185"/>
              <a:gd name="connsiteY3" fmla="*/ 175614 h 1878916"/>
              <a:gd name="connsiteX4" fmla="*/ 6458185 w 6458185"/>
              <a:gd name="connsiteY4" fmla="*/ 1761233 h 1878916"/>
              <a:gd name="connsiteX5" fmla="*/ 0 w 6458185"/>
              <a:gd name="connsiteY5" fmla="*/ 1761233 h 1878916"/>
              <a:gd name="connsiteX6" fmla="*/ 0 w 6458185"/>
              <a:gd name="connsiteY6" fmla="*/ 175614 h 1878916"/>
              <a:gd name="connsiteX0" fmla="*/ 0 w 6458185"/>
              <a:gd name="connsiteY0" fmla="*/ 175614 h 1761233"/>
              <a:gd name="connsiteX1" fmla="*/ 175614 w 6458185"/>
              <a:gd name="connsiteY1" fmla="*/ 0 h 1761233"/>
              <a:gd name="connsiteX2" fmla="*/ 6282571 w 6458185"/>
              <a:gd name="connsiteY2" fmla="*/ 0 h 1761233"/>
              <a:gd name="connsiteX3" fmla="*/ 6458185 w 6458185"/>
              <a:gd name="connsiteY3" fmla="*/ 175614 h 1761233"/>
              <a:gd name="connsiteX4" fmla="*/ 6458185 w 6458185"/>
              <a:gd name="connsiteY4" fmla="*/ 1761233 h 1761233"/>
              <a:gd name="connsiteX5" fmla="*/ 0 w 6458185"/>
              <a:gd name="connsiteY5" fmla="*/ 1761233 h 1761233"/>
              <a:gd name="connsiteX6" fmla="*/ 0 w 6458185"/>
              <a:gd name="connsiteY6" fmla="*/ 175614 h 17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8185" h="1761233">
                <a:moveTo>
                  <a:pt x="0" y="175614"/>
                </a:moveTo>
                <a:cubicBezTo>
                  <a:pt x="0" y="78625"/>
                  <a:pt x="78625" y="0"/>
                  <a:pt x="175614" y="0"/>
                </a:cubicBezTo>
                <a:lnTo>
                  <a:pt x="6282571" y="0"/>
                </a:lnTo>
                <a:cubicBezTo>
                  <a:pt x="6379560" y="0"/>
                  <a:pt x="6458185" y="78625"/>
                  <a:pt x="6458185" y="175614"/>
                </a:cubicBezTo>
                <a:lnTo>
                  <a:pt x="6458185" y="1761233"/>
                </a:lnTo>
                <a:lnTo>
                  <a:pt x="0" y="1761233"/>
                </a:lnTo>
                <a:lnTo>
                  <a:pt x="0" y="1756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E79766E-765E-3F46-AD06-8311C768AFAE}"/>
              </a:ext>
            </a:extLst>
          </p:cNvPr>
          <p:cNvSpPr/>
          <p:nvPr/>
        </p:nvSpPr>
        <p:spPr>
          <a:xfrm>
            <a:off x="17057731" y="3924573"/>
            <a:ext cx="4021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$99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46B20C-7022-2840-A60A-DA4852C61EFD}"/>
              </a:ext>
            </a:extLst>
          </p:cNvPr>
          <p:cNvGrpSpPr/>
          <p:nvPr/>
        </p:nvGrpSpPr>
        <p:grpSpPr>
          <a:xfrm>
            <a:off x="16921121" y="6155800"/>
            <a:ext cx="4157762" cy="3462177"/>
            <a:chOff x="3166795" y="5787448"/>
            <a:chExt cx="4157762" cy="346217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5AD2B1-E426-1440-9F84-9794EC45CBC7}"/>
                </a:ext>
              </a:extLst>
            </p:cNvPr>
            <p:cNvGrpSpPr/>
            <p:nvPr/>
          </p:nvGrpSpPr>
          <p:grpSpPr>
            <a:xfrm>
              <a:off x="3166795" y="5787448"/>
              <a:ext cx="4157761" cy="3462177"/>
              <a:chOff x="2577338" y="6968775"/>
              <a:chExt cx="3178841" cy="3360088"/>
            </a:xfrm>
          </p:grpSpPr>
          <p:sp>
            <p:nvSpPr>
              <p:cNvPr id="122" name="Subtitle 2">
                <a:extLst>
                  <a:ext uri="{FF2B5EF4-FFF2-40B4-BE49-F238E27FC236}">
                    <a16:creationId xmlns:a16="http://schemas.microsoft.com/office/drawing/2014/main" id="{669D7032-F35A-5441-9ED0-1E3D6F9B6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7338" y="7741601"/>
                <a:ext cx="3178841" cy="258726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meet. Certain consumer. Compelling consumers.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4CADB9A-B17B-B34C-8A3C-5F36AB852582}"/>
                  </a:ext>
                </a:extLst>
              </p:cNvPr>
              <p:cNvSpPr txBox="1"/>
              <p:nvPr/>
            </p:nvSpPr>
            <p:spPr>
              <a:xfrm>
                <a:off x="3501142" y="6968775"/>
                <a:ext cx="1331231" cy="62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Identify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3A9B7BC-C885-F443-B85F-990C7D5E7071}"/>
                </a:ext>
              </a:extLst>
            </p:cNvPr>
            <p:cNvGrpSpPr/>
            <p:nvPr/>
          </p:nvGrpSpPr>
          <p:grpSpPr>
            <a:xfrm>
              <a:off x="3205773" y="7600871"/>
              <a:ext cx="4118784" cy="889838"/>
              <a:chOff x="2773522" y="8957664"/>
              <a:chExt cx="4983285" cy="889838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AF7E1E1-D1DC-1F4F-9F78-A6B2895A0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3522" y="8957664"/>
                <a:ext cx="49832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0F4C4A2-3EE6-CB45-BB78-013CBE168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3522" y="9847502"/>
                <a:ext cx="498328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7C1E75-9D7F-3241-9D62-ADD8CEB21942}"/>
              </a:ext>
            </a:extLst>
          </p:cNvPr>
          <p:cNvGrpSpPr/>
          <p:nvPr/>
        </p:nvGrpSpPr>
        <p:grpSpPr>
          <a:xfrm>
            <a:off x="16258194" y="11165994"/>
            <a:ext cx="5620224" cy="938537"/>
            <a:chOff x="1858614" y="10642674"/>
            <a:chExt cx="5620224" cy="938537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F6FA5B9-7125-E040-913C-D3791E4E5D75}"/>
                </a:ext>
              </a:extLst>
            </p:cNvPr>
            <p:cNvSpPr/>
            <p:nvPr/>
          </p:nvSpPr>
          <p:spPr>
            <a:xfrm>
              <a:off x="1858614" y="10642674"/>
              <a:ext cx="5620224" cy="938537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049D360-045D-674A-80AF-3D4CC1B39262}"/>
                </a:ext>
              </a:extLst>
            </p:cNvPr>
            <p:cNvSpPr txBox="1"/>
            <p:nvPr/>
          </p:nvSpPr>
          <p:spPr>
            <a:xfrm>
              <a:off x="3317743" y="10881109"/>
              <a:ext cx="2699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F7A09F66-EE0D-A640-9F1F-1F11A735FE30}"/>
              </a:ext>
            </a:extLst>
          </p:cNvPr>
          <p:cNvSpPr txBox="1"/>
          <p:nvPr/>
        </p:nvSpPr>
        <p:spPr>
          <a:xfrm>
            <a:off x="8884911" y="1022190"/>
            <a:ext cx="6607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Pricing Tables</a:t>
            </a:r>
          </a:p>
        </p:txBody>
      </p:sp>
    </p:spTree>
    <p:extLst>
      <p:ext uri="{BB962C8B-B14F-4D97-AF65-F5344CB8AC3E}">
        <p14:creationId xmlns:p14="http://schemas.microsoft.com/office/powerpoint/2010/main" val="13962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11C705F8-127A-6A40-BAAF-62B761C1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19" y="3989107"/>
            <a:ext cx="5999065" cy="8433970"/>
          </a:xfrm>
          <a:custGeom>
            <a:avLst/>
            <a:gdLst>
              <a:gd name="T0" fmla="*/ 1086198 w 3845"/>
              <a:gd name="T1" fmla="*/ 1787165 h 4964"/>
              <a:gd name="T2" fmla="*/ 297742 w 3845"/>
              <a:gd name="T3" fmla="*/ 1787165 h 4964"/>
              <a:gd name="T4" fmla="*/ 297742 w 3845"/>
              <a:gd name="T5" fmla="*/ 1787165 h 4964"/>
              <a:gd name="T6" fmla="*/ 0 w 3845"/>
              <a:gd name="T7" fmla="*/ 1489364 h 4964"/>
              <a:gd name="T8" fmla="*/ 0 w 3845"/>
              <a:gd name="T9" fmla="*/ 297441 h 4964"/>
              <a:gd name="T10" fmla="*/ 0 w 3845"/>
              <a:gd name="T11" fmla="*/ 297441 h 4964"/>
              <a:gd name="T12" fmla="*/ 297742 w 3845"/>
              <a:gd name="T13" fmla="*/ 0 h 4964"/>
              <a:gd name="T14" fmla="*/ 1086198 w 3845"/>
              <a:gd name="T15" fmla="*/ 0 h 4964"/>
              <a:gd name="T16" fmla="*/ 1086198 w 3845"/>
              <a:gd name="T17" fmla="*/ 0 h 4964"/>
              <a:gd name="T18" fmla="*/ 1383940 w 3845"/>
              <a:gd name="T19" fmla="*/ 297441 h 4964"/>
              <a:gd name="T20" fmla="*/ 1383940 w 3845"/>
              <a:gd name="T21" fmla="*/ 1489364 h 4964"/>
              <a:gd name="T22" fmla="*/ 1383940 w 3845"/>
              <a:gd name="T23" fmla="*/ 1489364 h 4964"/>
              <a:gd name="T24" fmla="*/ 1086198 w 3845"/>
              <a:gd name="T25" fmla="*/ 1787165 h 49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45" h="4964">
                <a:moveTo>
                  <a:pt x="3017" y="4963"/>
                </a:moveTo>
                <a:lnTo>
                  <a:pt x="827" y="4963"/>
                </a:lnTo>
                <a:cubicBezTo>
                  <a:pt x="370" y="4963"/>
                  <a:pt x="0" y="4592"/>
                  <a:pt x="0" y="4136"/>
                </a:cubicBezTo>
                <a:lnTo>
                  <a:pt x="0" y="826"/>
                </a:lnTo>
                <a:cubicBezTo>
                  <a:pt x="0" y="370"/>
                  <a:pt x="370" y="0"/>
                  <a:pt x="827" y="0"/>
                </a:cubicBezTo>
                <a:lnTo>
                  <a:pt x="3017" y="0"/>
                </a:lnTo>
                <a:cubicBezTo>
                  <a:pt x="3474" y="0"/>
                  <a:pt x="3844" y="370"/>
                  <a:pt x="3844" y="826"/>
                </a:cubicBezTo>
                <a:lnTo>
                  <a:pt x="3844" y="4136"/>
                </a:lnTo>
                <a:cubicBezTo>
                  <a:pt x="3844" y="4592"/>
                  <a:pt x="3474" y="4963"/>
                  <a:pt x="3017" y="49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46D9CF50-5ED4-E544-A438-E3F51A55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333" y="3989107"/>
            <a:ext cx="5999065" cy="8433970"/>
          </a:xfrm>
          <a:custGeom>
            <a:avLst/>
            <a:gdLst>
              <a:gd name="T0" fmla="*/ 1086198 w 3845"/>
              <a:gd name="T1" fmla="*/ 1787165 h 4964"/>
              <a:gd name="T2" fmla="*/ 297742 w 3845"/>
              <a:gd name="T3" fmla="*/ 1787165 h 4964"/>
              <a:gd name="T4" fmla="*/ 297742 w 3845"/>
              <a:gd name="T5" fmla="*/ 1787165 h 4964"/>
              <a:gd name="T6" fmla="*/ 0 w 3845"/>
              <a:gd name="T7" fmla="*/ 1489364 h 4964"/>
              <a:gd name="T8" fmla="*/ 0 w 3845"/>
              <a:gd name="T9" fmla="*/ 297441 h 4964"/>
              <a:gd name="T10" fmla="*/ 0 w 3845"/>
              <a:gd name="T11" fmla="*/ 297441 h 4964"/>
              <a:gd name="T12" fmla="*/ 297742 w 3845"/>
              <a:gd name="T13" fmla="*/ 0 h 4964"/>
              <a:gd name="T14" fmla="*/ 1086198 w 3845"/>
              <a:gd name="T15" fmla="*/ 0 h 4964"/>
              <a:gd name="T16" fmla="*/ 1086198 w 3845"/>
              <a:gd name="T17" fmla="*/ 0 h 4964"/>
              <a:gd name="T18" fmla="*/ 1383940 w 3845"/>
              <a:gd name="T19" fmla="*/ 297441 h 4964"/>
              <a:gd name="T20" fmla="*/ 1383940 w 3845"/>
              <a:gd name="T21" fmla="*/ 1489364 h 4964"/>
              <a:gd name="T22" fmla="*/ 1383940 w 3845"/>
              <a:gd name="T23" fmla="*/ 1489364 h 4964"/>
              <a:gd name="T24" fmla="*/ 1086198 w 3845"/>
              <a:gd name="T25" fmla="*/ 1787165 h 49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45" h="4964">
                <a:moveTo>
                  <a:pt x="3017" y="4963"/>
                </a:moveTo>
                <a:lnTo>
                  <a:pt x="827" y="4963"/>
                </a:lnTo>
                <a:cubicBezTo>
                  <a:pt x="370" y="4963"/>
                  <a:pt x="0" y="4592"/>
                  <a:pt x="0" y="4136"/>
                </a:cubicBezTo>
                <a:lnTo>
                  <a:pt x="0" y="826"/>
                </a:lnTo>
                <a:cubicBezTo>
                  <a:pt x="0" y="370"/>
                  <a:pt x="370" y="0"/>
                  <a:pt x="827" y="0"/>
                </a:cubicBezTo>
                <a:lnTo>
                  <a:pt x="3017" y="0"/>
                </a:lnTo>
                <a:cubicBezTo>
                  <a:pt x="3474" y="0"/>
                  <a:pt x="3844" y="370"/>
                  <a:pt x="3844" y="826"/>
                </a:cubicBezTo>
                <a:lnTo>
                  <a:pt x="3844" y="4136"/>
                </a:lnTo>
                <a:cubicBezTo>
                  <a:pt x="3844" y="4592"/>
                  <a:pt x="3474" y="4963"/>
                  <a:pt x="3017" y="49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D7ED98DA-61B2-804B-A6B6-7CC1D1F15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65" y="3989107"/>
            <a:ext cx="5999065" cy="8433970"/>
          </a:xfrm>
          <a:custGeom>
            <a:avLst/>
            <a:gdLst>
              <a:gd name="T0" fmla="*/ 1086198 w 3845"/>
              <a:gd name="T1" fmla="*/ 1787165 h 4964"/>
              <a:gd name="T2" fmla="*/ 297742 w 3845"/>
              <a:gd name="T3" fmla="*/ 1787165 h 4964"/>
              <a:gd name="T4" fmla="*/ 297742 w 3845"/>
              <a:gd name="T5" fmla="*/ 1787165 h 4964"/>
              <a:gd name="T6" fmla="*/ 0 w 3845"/>
              <a:gd name="T7" fmla="*/ 1489364 h 4964"/>
              <a:gd name="T8" fmla="*/ 0 w 3845"/>
              <a:gd name="T9" fmla="*/ 297441 h 4964"/>
              <a:gd name="T10" fmla="*/ 0 w 3845"/>
              <a:gd name="T11" fmla="*/ 297441 h 4964"/>
              <a:gd name="T12" fmla="*/ 297742 w 3845"/>
              <a:gd name="T13" fmla="*/ 0 h 4964"/>
              <a:gd name="T14" fmla="*/ 1086198 w 3845"/>
              <a:gd name="T15" fmla="*/ 0 h 4964"/>
              <a:gd name="T16" fmla="*/ 1086198 w 3845"/>
              <a:gd name="T17" fmla="*/ 0 h 4964"/>
              <a:gd name="T18" fmla="*/ 1383940 w 3845"/>
              <a:gd name="T19" fmla="*/ 297441 h 4964"/>
              <a:gd name="T20" fmla="*/ 1383940 w 3845"/>
              <a:gd name="T21" fmla="*/ 1489364 h 4964"/>
              <a:gd name="T22" fmla="*/ 1383940 w 3845"/>
              <a:gd name="T23" fmla="*/ 1489364 h 4964"/>
              <a:gd name="T24" fmla="*/ 1086198 w 3845"/>
              <a:gd name="T25" fmla="*/ 1787165 h 49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45" h="4964">
                <a:moveTo>
                  <a:pt x="3017" y="4963"/>
                </a:moveTo>
                <a:lnTo>
                  <a:pt x="827" y="4963"/>
                </a:lnTo>
                <a:cubicBezTo>
                  <a:pt x="370" y="4963"/>
                  <a:pt x="0" y="4592"/>
                  <a:pt x="0" y="4136"/>
                </a:cubicBezTo>
                <a:lnTo>
                  <a:pt x="0" y="826"/>
                </a:lnTo>
                <a:cubicBezTo>
                  <a:pt x="0" y="370"/>
                  <a:pt x="370" y="0"/>
                  <a:pt x="827" y="0"/>
                </a:cubicBezTo>
                <a:lnTo>
                  <a:pt x="3017" y="0"/>
                </a:lnTo>
                <a:cubicBezTo>
                  <a:pt x="3474" y="0"/>
                  <a:pt x="3844" y="370"/>
                  <a:pt x="3844" y="826"/>
                </a:cubicBezTo>
                <a:lnTo>
                  <a:pt x="3844" y="4136"/>
                </a:lnTo>
                <a:cubicBezTo>
                  <a:pt x="3844" y="4592"/>
                  <a:pt x="3474" y="4963"/>
                  <a:pt x="3017" y="49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73">
            <a:extLst>
              <a:ext uri="{FF2B5EF4-FFF2-40B4-BE49-F238E27FC236}">
                <a16:creationId xmlns:a16="http://schemas.microsoft.com/office/drawing/2014/main" id="{14E0F20C-A84C-0C49-BAB4-20E48FE1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9347" y="6560988"/>
            <a:ext cx="6060984" cy="1116736"/>
          </a:xfrm>
          <a:custGeom>
            <a:avLst/>
            <a:gdLst>
              <a:gd name="T0" fmla="*/ 6973527 w 19374"/>
              <a:gd name="T1" fmla="*/ 215540 h 600"/>
              <a:gd name="T2" fmla="*/ 0 w 19374"/>
              <a:gd name="T3" fmla="*/ 215540 h 600"/>
              <a:gd name="T4" fmla="*/ 0 w 19374"/>
              <a:gd name="T5" fmla="*/ 0 h 600"/>
              <a:gd name="T6" fmla="*/ 6973527 w 19374"/>
              <a:gd name="T7" fmla="*/ 0 h 600"/>
              <a:gd name="T8" fmla="*/ 6973527 w 19374"/>
              <a:gd name="T9" fmla="*/ 21554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74" h="600">
                <a:moveTo>
                  <a:pt x="19373" y="599"/>
                </a:moveTo>
                <a:lnTo>
                  <a:pt x="0" y="599"/>
                </a:lnTo>
                <a:lnTo>
                  <a:pt x="0" y="0"/>
                </a:lnTo>
                <a:lnTo>
                  <a:pt x="19373" y="0"/>
                </a:lnTo>
                <a:lnTo>
                  <a:pt x="19373" y="5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73">
            <a:extLst>
              <a:ext uri="{FF2B5EF4-FFF2-40B4-BE49-F238E27FC236}">
                <a16:creationId xmlns:a16="http://schemas.microsoft.com/office/drawing/2014/main" id="{B9B803C0-40BC-674C-A8B2-5E2C3F02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373" y="6560988"/>
            <a:ext cx="6060984" cy="1116736"/>
          </a:xfrm>
          <a:custGeom>
            <a:avLst/>
            <a:gdLst>
              <a:gd name="T0" fmla="*/ 6973527 w 19374"/>
              <a:gd name="T1" fmla="*/ 215540 h 600"/>
              <a:gd name="T2" fmla="*/ 0 w 19374"/>
              <a:gd name="T3" fmla="*/ 215540 h 600"/>
              <a:gd name="T4" fmla="*/ 0 w 19374"/>
              <a:gd name="T5" fmla="*/ 0 h 600"/>
              <a:gd name="T6" fmla="*/ 6973527 w 19374"/>
              <a:gd name="T7" fmla="*/ 0 h 600"/>
              <a:gd name="T8" fmla="*/ 6973527 w 19374"/>
              <a:gd name="T9" fmla="*/ 21554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74" h="600">
                <a:moveTo>
                  <a:pt x="19373" y="599"/>
                </a:moveTo>
                <a:lnTo>
                  <a:pt x="0" y="599"/>
                </a:lnTo>
                <a:lnTo>
                  <a:pt x="0" y="0"/>
                </a:lnTo>
                <a:lnTo>
                  <a:pt x="19373" y="0"/>
                </a:lnTo>
                <a:lnTo>
                  <a:pt x="19373" y="5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73">
            <a:extLst>
              <a:ext uri="{FF2B5EF4-FFF2-40B4-BE49-F238E27FC236}">
                <a16:creationId xmlns:a16="http://schemas.microsoft.com/office/drawing/2014/main" id="{6EF2CD92-670C-974A-9D28-13EFDFA9E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18" y="6560988"/>
            <a:ext cx="5999065" cy="1116736"/>
          </a:xfrm>
          <a:custGeom>
            <a:avLst/>
            <a:gdLst>
              <a:gd name="T0" fmla="*/ 6973527 w 19374"/>
              <a:gd name="T1" fmla="*/ 215540 h 600"/>
              <a:gd name="T2" fmla="*/ 0 w 19374"/>
              <a:gd name="T3" fmla="*/ 215540 h 600"/>
              <a:gd name="T4" fmla="*/ 0 w 19374"/>
              <a:gd name="T5" fmla="*/ 0 h 600"/>
              <a:gd name="T6" fmla="*/ 6973527 w 19374"/>
              <a:gd name="T7" fmla="*/ 0 h 600"/>
              <a:gd name="T8" fmla="*/ 6973527 w 19374"/>
              <a:gd name="T9" fmla="*/ 21554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374" h="600">
                <a:moveTo>
                  <a:pt x="19373" y="599"/>
                </a:moveTo>
                <a:lnTo>
                  <a:pt x="0" y="599"/>
                </a:lnTo>
                <a:lnTo>
                  <a:pt x="0" y="0"/>
                </a:lnTo>
                <a:lnTo>
                  <a:pt x="19373" y="0"/>
                </a:lnTo>
                <a:lnTo>
                  <a:pt x="19373" y="5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0D6C6D-51ED-014E-AC86-B40D3D924C76}"/>
              </a:ext>
            </a:extLst>
          </p:cNvPr>
          <p:cNvSpPr/>
          <p:nvPr/>
        </p:nvSpPr>
        <p:spPr>
          <a:xfrm>
            <a:off x="3111127" y="4729072"/>
            <a:ext cx="4021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4FCC3F-7E0D-2C4D-A32F-677E7CD546C7}"/>
              </a:ext>
            </a:extLst>
          </p:cNvPr>
          <p:cNvSpPr/>
          <p:nvPr/>
        </p:nvSpPr>
        <p:spPr>
          <a:xfrm>
            <a:off x="10180568" y="4729072"/>
            <a:ext cx="4021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$49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85CAD93-D6D6-1E47-ABF9-026EE68BA07C}"/>
              </a:ext>
            </a:extLst>
          </p:cNvPr>
          <p:cNvSpPr/>
          <p:nvPr/>
        </p:nvSpPr>
        <p:spPr>
          <a:xfrm>
            <a:off x="17245372" y="4729072"/>
            <a:ext cx="4021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$99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780104-1912-5447-B152-D708A06EF646}"/>
              </a:ext>
            </a:extLst>
          </p:cNvPr>
          <p:cNvGrpSpPr/>
          <p:nvPr/>
        </p:nvGrpSpPr>
        <p:grpSpPr>
          <a:xfrm>
            <a:off x="2926007" y="7892439"/>
            <a:ext cx="4391390" cy="3862324"/>
            <a:chOff x="2926007" y="7892439"/>
            <a:chExt cx="4391390" cy="3862324"/>
          </a:xfrm>
        </p:grpSpPr>
        <p:sp>
          <p:nvSpPr>
            <p:cNvPr id="80" name="Subtitle 2">
              <a:extLst>
                <a:ext uri="{FF2B5EF4-FFF2-40B4-BE49-F238E27FC236}">
                  <a16:creationId xmlns:a16="http://schemas.microsoft.com/office/drawing/2014/main" id="{CC1042AF-3892-B742-89E5-A0382A42168A}"/>
                </a:ext>
              </a:extLst>
            </p:cNvPr>
            <p:cNvSpPr txBox="1">
              <a:spLocks/>
            </p:cNvSpPr>
            <p:nvPr/>
          </p:nvSpPr>
          <p:spPr>
            <a:xfrm>
              <a:off x="2986412" y="7892439"/>
              <a:ext cx="4236228" cy="266587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058A74-023D-EC47-866E-186A77664D00}"/>
                </a:ext>
              </a:extLst>
            </p:cNvPr>
            <p:cNvGrpSpPr/>
            <p:nvPr/>
          </p:nvGrpSpPr>
          <p:grpSpPr>
            <a:xfrm>
              <a:off x="2926007" y="8925238"/>
              <a:ext cx="4391390" cy="896814"/>
              <a:chOff x="2926007" y="8925238"/>
              <a:chExt cx="4391390" cy="89681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3526FC6-D57E-B043-9A2A-55D8B13A4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6007" y="8925238"/>
                <a:ext cx="4391390" cy="0"/>
              </a:xfrm>
              <a:prstGeom prst="line">
                <a:avLst/>
              </a:prstGeom>
              <a:ln w="254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2184FA5-8DFC-F243-9067-DA5D92DD3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6007" y="9822052"/>
                <a:ext cx="4391390" cy="0"/>
              </a:xfrm>
              <a:prstGeom prst="line">
                <a:avLst/>
              </a:prstGeom>
              <a:ln w="254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BE8F182-1E7F-194D-BC9F-644183E9BC95}"/>
                </a:ext>
              </a:extLst>
            </p:cNvPr>
            <p:cNvGrpSpPr/>
            <p:nvPr/>
          </p:nvGrpSpPr>
          <p:grpSpPr>
            <a:xfrm>
              <a:off x="3658241" y="11127754"/>
              <a:ext cx="3005779" cy="627009"/>
              <a:chOff x="3165836" y="10600229"/>
              <a:chExt cx="3005779" cy="627009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0F72BA58-2188-8843-9233-B9C3EE011754}"/>
                  </a:ext>
                </a:extLst>
              </p:cNvPr>
              <p:cNvSpPr/>
              <p:nvPr/>
            </p:nvSpPr>
            <p:spPr>
              <a:xfrm>
                <a:off x="3165836" y="10600229"/>
                <a:ext cx="3005779" cy="62700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DBB98C-3362-FC45-BA42-1D59F2A24EE5}"/>
                  </a:ext>
                </a:extLst>
              </p:cNvPr>
              <p:cNvSpPr txBox="1"/>
              <p:nvPr/>
            </p:nvSpPr>
            <p:spPr>
              <a:xfrm>
                <a:off x="3462815" y="10713678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58A6A35-748F-2D4A-BBFF-16B541163D28}"/>
              </a:ext>
            </a:extLst>
          </p:cNvPr>
          <p:cNvGrpSpPr/>
          <p:nvPr/>
        </p:nvGrpSpPr>
        <p:grpSpPr>
          <a:xfrm>
            <a:off x="9993130" y="7892439"/>
            <a:ext cx="4391390" cy="3862324"/>
            <a:chOff x="2926007" y="7892439"/>
            <a:chExt cx="4391390" cy="3862324"/>
          </a:xfrm>
        </p:grpSpPr>
        <p:sp>
          <p:nvSpPr>
            <p:cNvPr id="119" name="Subtitle 2">
              <a:extLst>
                <a:ext uri="{FF2B5EF4-FFF2-40B4-BE49-F238E27FC236}">
                  <a16:creationId xmlns:a16="http://schemas.microsoft.com/office/drawing/2014/main" id="{3B70558C-05CD-0C4F-BB45-513D1E435E98}"/>
                </a:ext>
              </a:extLst>
            </p:cNvPr>
            <p:cNvSpPr txBox="1">
              <a:spLocks/>
            </p:cNvSpPr>
            <p:nvPr/>
          </p:nvSpPr>
          <p:spPr>
            <a:xfrm>
              <a:off x="2986412" y="7892439"/>
              <a:ext cx="4236228" cy="266587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743ED45-06BD-F44F-9021-8BCCCCEA4528}"/>
                </a:ext>
              </a:extLst>
            </p:cNvPr>
            <p:cNvGrpSpPr/>
            <p:nvPr/>
          </p:nvGrpSpPr>
          <p:grpSpPr>
            <a:xfrm>
              <a:off x="2926007" y="8925238"/>
              <a:ext cx="4391390" cy="896814"/>
              <a:chOff x="2926007" y="8925238"/>
              <a:chExt cx="4391390" cy="896814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7ACC14E-2DEE-984C-8748-4B4A59F3D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6007" y="8925238"/>
                <a:ext cx="4391390" cy="0"/>
              </a:xfrm>
              <a:prstGeom prst="line">
                <a:avLst/>
              </a:prstGeom>
              <a:ln w="254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70BABAF-7066-E54E-9BC8-50D6B31E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6007" y="9822052"/>
                <a:ext cx="4391390" cy="0"/>
              </a:xfrm>
              <a:prstGeom prst="line">
                <a:avLst/>
              </a:prstGeom>
              <a:ln w="254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6D2DE8D-FA28-1840-BC23-35D5BFC906D9}"/>
                </a:ext>
              </a:extLst>
            </p:cNvPr>
            <p:cNvGrpSpPr/>
            <p:nvPr/>
          </p:nvGrpSpPr>
          <p:grpSpPr>
            <a:xfrm>
              <a:off x="3658241" y="11127754"/>
              <a:ext cx="3005779" cy="627009"/>
              <a:chOff x="3165836" y="10600229"/>
              <a:chExt cx="3005779" cy="627009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61CA4B58-87B0-304E-8866-4CECB872F0BB}"/>
                  </a:ext>
                </a:extLst>
              </p:cNvPr>
              <p:cNvSpPr/>
              <p:nvPr/>
            </p:nvSpPr>
            <p:spPr>
              <a:xfrm>
                <a:off x="3165836" y="10600229"/>
                <a:ext cx="3005779" cy="627009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95D0BC0-826B-D249-9084-2B5CB76858CC}"/>
                  </a:ext>
                </a:extLst>
              </p:cNvPr>
              <p:cNvSpPr txBox="1"/>
              <p:nvPr/>
            </p:nvSpPr>
            <p:spPr>
              <a:xfrm>
                <a:off x="3462815" y="10713678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CD4D8A4-72E4-7847-9AB0-E75A131ED3BF}"/>
              </a:ext>
            </a:extLst>
          </p:cNvPr>
          <p:cNvGrpSpPr/>
          <p:nvPr/>
        </p:nvGrpSpPr>
        <p:grpSpPr>
          <a:xfrm>
            <a:off x="17060253" y="7892439"/>
            <a:ext cx="4391390" cy="3862324"/>
            <a:chOff x="2926007" y="7892439"/>
            <a:chExt cx="4391390" cy="3862324"/>
          </a:xfrm>
        </p:grpSpPr>
        <p:sp>
          <p:nvSpPr>
            <p:cNvPr id="131" name="Subtitle 2">
              <a:extLst>
                <a:ext uri="{FF2B5EF4-FFF2-40B4-BE49-F238E27FC236}">
                  <a16:creationId xmlns:a16="http://schemas.microsoft.com/office/drawing/2014/main" id="{3D1DAA04-0A89-1A4B-B268-6483D0E20298}"/>
                </a:ext>
              </a:extLst>
            </p:cNvPr>
            <p:cNvSpPr txBox="1">
              <a:spLocks/>
            </p:cNvSpPr>
            <p:nvPr/>
          </p:nvSpPr>
          <p:spPr>
            <a:xfrm>
              <a:off x="2986412" y="7892439"/>
              <a:ext cx="4236228" cy="266587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FA8D1A0-77C4-A246-8B3B-FE26BEEEE2BD}"/>
                </a:ext>
              </a:extLst>
            </p:cNvPr>
            <p:cNvGrpSpPr/>
            <p:nvPr/>
          </p:nvGrpSpPr>
          <p:grpSpPr>
            <a:xfrm>
              <a:off x="2926007" y="8925238"/>
              <a:ext cx="4391390" cy="896814"/>
              <a:chOff x="2926007" y="8925238"/>
              <a:chExt cx="4391390" cy="896814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249E2F2-32AA-F943-A7CF-188D3CA24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6007" y="8925238"/>
                <a:ext cx="4391390" cy="0"/>
              </a:xfrm>
              <a:prstGeom prst="line">
                <a:avLst/>
              </a:prstGeom>
              <a:ln w="254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8FA2B10-4FEF-9C49-AF2D-30DD316C1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6007" y="9822052"/>
                <a:ext cx="4391390" cy="0"/>
              </a:xfrm>
              <a:prstGeom prst="line">
                <a:avLst/>
              </a:prstGeom>
              <a:ln w="25400">
                <a:solidFill>
                  <a:schemeClr val="bg1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11700C4-0B4B-F848-B15E-4A178F671C76}"/>
                </a:ext>
              </a:extLst>
            </p:cNvPr>
            <p:cNvGrpSpPr/>
            <p:nvPr/>
          </p:nvGrpSpPr>
          <p:grpSpPr>
            <a:xfrm>
              <a:off x="3658241" y="11127754"/>
              <a:ext cx="3005779" cy="627009"/>
              <a:chOff x="3165836" y="10600229"/>
              <a:chExt cx="3005779" cy="627009"/>
            </a:xfrm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74394DBF-5439-AE46-88C7-EEC7D5FF9799}"/>
                  </a:ext>
                </a:extLst>
              </p:cNvPr>
              <p:cNvSpPr/>
              <p:nvPr/>
            </p:nvSpPr>
            <p:spPr>
              <a:xfrm>
                <a:off x="3165836" y="10600229"/>
                <a:ext cx="3005779" cy="627009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7DFAFC9-2A11-5540-B817-9AEB8BD008B7}"/>
                  </a:ext>
                </a:extLst>
              </p:cNvPr>
              <p:cNvSpPr txBox="1"/>
              <p:nvPr/>
            </p:nvSpPr>
            <p:spPr>
              <a:xfrm>
                <a:off x="3462815" y="10713678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C8C8A7DA-0979-2940-93CA-DA5B39282605}"/>
              </a:ext>
            </a:extLst>
          </p:cNvPr>
          <p:cNvSpPr txBox="1"/>
          <p:nvPr/>
        </p:nvSpPr>
        <p:spPr>
          <a:xfrm>
            <a:off x="11022343" y="68479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C08F28-6ECA-514D-83C8-02B918172691}"/>
              </a:ext>
            </a:extLst>
          </p:cNvPr>
          <p:cNvSpPr txBox="1"/>
          <p:nvPr/>
        </p:nvSpPr>
        <p:spPr>
          <a:xfrm>
            <a:off x="4006515" y="6847900"/>
            <a:ext cx="235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04C2E8-7010-4540-9F86-038AB8EE90DF}"/>
              </a:ext>
            </a:extLst>
          </p:cNvPr>
          <p:cNvSpPr txBox="1"/>
          <p:nvPr/>
        </p:nvSpPr>
        <p:spPr>
          <a:xfrm>
            <a:off x="18041170" y="6847900"/>
            <a:ext cx="241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6E5487F0-CDF9-AD41-8D7D-DBE3E396F9B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18589887-088F-FA45-80A4-7E7D53D9C6A3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A79EBD0B-B2BC-8F40-A36E-08258A16BE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33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20783C-E71F-704E-8D06-B71664403FDA}"/>
              </a:ext>
            </a:extLst>
          </p:cNvPr>
          <p:cNvGrpSpPr/>
          <p:nvPr/>
        </p:nvGrpSpPr>
        <p:grpSpPr>
          <a:xfrm>
            <a:off x="1813048" y="4242340"/>
            <a:ext cx="6526280" cy="7873476"/>
            <a:chOff x="2569781" y="4132612"/>
            <a:chExt cx="5012814" cy="7873476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412AB646-CEB0-DB4C-A2E5-CFAEA0D1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087" y="4882065"/>
              <a:ext cx="4308202" cy="3250728"/>
            </a:xfrm>
            <a:custGeom>
              <a:avLst/>
              <a:gdLst>
                <a:gd name="T0" fmla="*/ 2875 w 3124"/>
                <a:gd name="T1" fmla="*/ 0 h 2411"/>
                <a:gd name="T2" fmla="*/ 248 w 3124"/>
                <a:gd name="T3" fmla="*/ 0 h 2411"/>
                <a:gd name="T4" fmla="*/ 0 w 3124"/>
                <a:gd name="T5" fmla="*/ 248 h 2411"/>
                <a:gd name="T6" fmla="*/ 0 w 3124"/>
                <a:gd name="T7" fmla="*/ 2161 h 2411"/>
                <a:gd name="T8" fmla="*/ 248 w 3124"/>
                <a:gd name="T9" fmla="*/ 2410 h 2411"/>
                <a:gd name="T10" fmla="*/ 2875 w 3124"/>
                <a:gd name="T11" fmla="*/ 2410 h 2411"/>
                <a:gd name="T12" fmla="*/ 3123 w 3124"/>
                <a:gd name="T13" fmla="*/ 2161 h 2411"/>
                <a:gd name="T14" fmla="*/ 3123 w 3124"/>
                <a:gd name="T15" fmla="*/ 248 h 2411"/>
                <a:gd name="T16" fmla="*/ 2875 w 3124"/>
                <a:gd name="T17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4" h="2411">
                  <a:moveTo>
                    <a:pt x="2875" y="0"/>
                  </a:moveTo>
                  <a:lnTo>
                    <a:pt x="248" y="0"/>
                  </a:lnTo>
                  <a:cubicBezTo>
                    <a:pt x="111" y="0"/>
                    <a:pt x="0" y="111"/>
                    <a:pt x="0" y="248"/>
                  </a:cubicBezTo>
                  <a:lnTo>
                    <a:pt x="0" y="2161"/>
                  </a:lnTo>
                  <a:cubicBezTo>
                    <a:pt x="0" y="2298"/>
                    <a:pt x="111" y="2410"/>
                    <a:pt x="248" y="2410"/>
                  </a:cubicBezTo>
                  <a:lnTo>
                    <a:pt x="2875" y="2410"/>
                  </a:lnTo>
                  <a:cubicBezTo>
                    <a:pt x="3012" y="2410"/>
                    <a:pt x="3123" y="2298"/>
                    <a:pt x="3123" y="2161"/>
                  </a:cubicBezTo>
                  <a:lnTo>
                    <a:pt x="3123" y="248"/>
                  </a:lnTo>
                  <a:cubicBezTo>
                    <a:pt x="3123" y="111"/>
                    <a:pt x="3012" y="0"/>
                    <a:pt x="2875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A305C80-3EDE-FE4F-B658-2AFA239CD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781" y="7217968"/>
              <a:ext cx="5012814" cy="4788120"/>
            </a:xfrm>
            <a:custGeom>
              <a:avLst/>
              <a:gdLst>
                <a:gd name="T0" fmla="*/ 3771 w 4133"/>
                <a:gd name="T1" fmla="*/ 3946 h 3947"/>
                <a:gd name="T2" fmla="*/ 362 w 4133"/>
                <a:gd name="T3" fmla="*/ 3946 h 3947"/>
                <a:gd name="T4" fmla="*/ 0 w 4133"/>
                <a:gd name="T5" fmla="*/ 3682 h 3947"/>
                <a:gd name="T6" fmla="*/ 0 w 4133"/>
                <a:gd name="T7" fmla="*/ 811 h 3947"/>
                <a:gd name="T8" fmla="*/ 218 w 4133"/>
                <a:gd name="T9" fmla="*/ 569 h 3947"/>
                <a:gd name="T10" fmla="*/ 1923 w 4133"/>
                <a:gd name="T11" fmla="*/ 29 h 3947"/>
                <a:gd name="T12" fmla="*/ 2210 w 4133"/>
                <a:gd name="T13" fmla="*/ 29 h 3947"/>
                <a:gd name="T14" fmla="*/ 3914 w 4133"/>
                <a:gd name="T15" fmla="*/ 569 h 3947"/>
                <a:gd name="T16" fmla="*/ 4132 w 4133"/>
                <a:gd name="T17" fmla="*/ 811 h 3947"/>
                <a:gd name="T18" fmla="*/ 4132 w 4133"/>
                <a:gd name="T19" fmla="*/ 3682 h 3947"/>
                <a:gd name="T20" fmla="*/ 3771 w 4133"/>
                <a:gd name="T21" fmla="*/ 3946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3" h="3947">
                  <a:moveTo>
                    <a:pt x="3771" y="3946"/>
                  </a:moveTo>
                  <a:lnTo>
                    <a:pt x="362" y="3946"/>
                  </a:lnTo>
                  <a:cubicBezTo>
                    <a:pt x="162" y="3946"/>
                    <a:pt x="0" y="3828"/>
                    <a:pt x="0" y="3682"/>
                  </a:cubicBezTo>
                  <a:lnTo>
                    <a:pt x="0" y="811"/>
                  </a:lnTo>
                  <a:cubicBezTo>
                    <a:pt x="0" y="706"/>
                    <a:pt x="86" y="611"/>
                    <a:pt x="218" y="569"/>
                  </a:cubicBezTo>
                  <a:lnTo>
                    <a:pt x="1923" y="29"/>
                  </a:lnTo>
                  <a:cubicBezTo>
                    <a:pt x="2014" y="0"/>
                    <a:pt x="2119" y="0"/>
                    <a:pt x="2210" y="29"/>
                  </a:cubicBezTo>
                  <a:lnTo>
                    <a:pt x="3914" y="569"/>
                  </a:lnTo>
                  <a:cubicBezTo>
                    <a:pt x="4047" y="611"/>
                    <a:pt x="4132" y="706"/>
                    <a:pt x="4132" y="811"/>
                  </a:cubicBezTo>
                  <a:lnTo>
                    <a:pt x="4132" y="3682"/>
                  </a:lnTo>
                  <a:cubicBezTo>
                    <a:pt x="4132" y="3828"/>
                    <a:pt x="3970" y="3946"/>
                    <a:pt x="3771" y="39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20BC355-EF22-2846-BE03-3441E62424B7}"/>
                </a:ext>
              </a:extLst>
            </p:cNvPr>
            <p:cNvSpPr/>
            <p:nvPr/>
          </p:nvSpPr>
          <p:spPr>
            <a:xfrm>
              <a:off x="2569781" y="4132612"/>
              <a:ext cx="5012814" cy="1107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17DC4-B4ED-7546-B8A0-0C6E5A597ABD}"/>
              </a:ext>
            </a:extLst>
          </p:cNvPr>
          <p:cNvGrpSpPr/>
          <p:nvPr/>
        </p:nvGrpSpPr>
        <p:grpSpPr>
          <a:xfrm>
            <a:off x="8933705" y="4242340"/>
            <a:ext cx="6526284" cy="7873476"/>
            <a:chOff x="9690438" y="4132612"/>
            <a:chExt cx="5012817" cy="7873476"/>
          </a:xfrm>
        </p:grpSpPr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119EA514-04BD-CF40-819F-419DFE695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1676" y="4882065"/>
              <a:ext cx="4314290" cy="3250728"/>
            </a:xfrm>
            <a:custGeom>
              <a:avLst/>
              <a:gdLst>
                <a:gd name="T0" fmla="*/ 2875 w 3125"/>
                <a:gd name="T1" fmla="*/ 0 h 2411"/>
                <a:gd name="T2" fmla="*/ 248 w 3125"/>
                <a:gd name="T3" fmla="*/ 0 h 2411"/>
                <a:gd name="T4" fmla="*/ 0 w 3125"/>
                <a:gd name="T5" fmla="*/ 248 h 2411"/>
                <a:gd name="T6" fmla="*/ 0 w 3125"/>
                <a:gd name="T7" fmla="*/ 2161 h 2411"/>
                <a:gd name="T8" fmla="*/ 248 w 3125"/>
                <a:gd name="T9" fmla="*/ 2410 h 2411"/>
                <a:gd name="T10" fmla="*/ 2875 w 3125"/>
                <a:gd name="T11" fmla="*/ 2410 h 2411"/>
                <a:gd name="T12" fmla="*/ 3124 w 3125"/>
                <a:gd name="T13" fmla="*/ 2161 h 2411"/>
                <a:gd name="T14" fmla="*/ 3124 w 3125"/>
                <a:gd name="T15" fmla="*/ 248 h 2411"/>
                <a:gd name="T16" fmla="*/ 2875 w 3125"/>
                <a:gd name="T17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5" h="2411">
                  <a:moveTo>
                    <a:pt x="2875" y="0"/>
                  </a:moveTo>
                  <a:lnTo>
                    <a:pt x="248" y="0"/>
                  </a:lnTo>
                  <a:cubicBezTo>
                    <a:pt x="111" y="0"/>
                    <a:pt x="0" y="111"/>
                    <a:pt x="0" y="248"/>
                  </a:cubicBezTo>
                  <a:lnTo>
                    <a:pt x="0" y="2161"/>
                  </a:lnTo>
                  <a:cubicBezTo>
                    <a:pt x="0" y="2298"/>
                    <a:pt x="111" y="2410"/>
                    <a:pt x="248" y="2410"/>
                  </a:cubicBezTo>
                  <a:lnTo>
                    <a:pt x="2875" y="2410"/>
                  </a:lnTo>
                  <a:cubicBezTo>
                    <a:pt x="3012" y="2410"/>
                    <a:pt x="3124" y="2298"/>
                    <a:pt x="3124" y="2161"/>
                  </a:cubicBezTo>
                  <a:lnTo>
                    <a:pt x="3124" y="248"/>
                  </a:lnTo>
                  <a:cubicBezTo>
                    <a:pt x="3124" y="111"/>
                    <a:pt x="3012" y="0"/>
                    <a:pt x="2875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57E779BB-7BFA-0549-9A32-BCE7EAF8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0438" y="7217968"/>
              <a:ext cx="5012817" cy="4788120"/>
            </a:xfrm>
            <a:custGeom>
              <a:avLst/>
              <a:gdLst>
                <a:gd name="T0" fmla="*/ 3770 w 4132"/>
                <a:gd name="T1" fmla="*/ 3946 h 3947"/>
                <a:gd name="T2" fmla="*/ 361 w 4132"/>
                <a:gd name="T3" fmla="*/ 3946 h 3947"/>
                <a:gd name="T4" fmla="*/ 0 w 4132"/>
                <a:gd name="T5" fmla="*/ 3682 h 3947"/>
                <a:gd name="T6" fmla="*/ 0 w 4132"/>
                <a:gd name="T7" fmla="*/ 811 h 3947"/>
                <a:gd name="T8" fmla="*/ 217 w 4132"/>
                <a:gd name="T9" fmla="*/ 569 h 3947"/>
                <a:gd name="T10" fmla="*/ 1922 w 4132"/>
                <a:gd name="T11" fmla="*/ 29 h 3947"/>
                <a:gd name="T12" fmla="*/ 2210 w 4132"/>
                <a:gd name="T13" fmla="*/ 29 h 3947"/>
                <a:gd name="T14" fmla="*/ 3913 w 4132"/>
                <a:gd name="T15" fmla="*/ 569 h 3947"/>
                <a:gd name="T16" fmla="*/ 4131 w 4132"/>
                <a:gd name="T17" fmla="*/ 811 h 3947"/>
                <a:gd name="T18" fmla="*/ 4131 w 4132"/>
                <a:gd name="T19" fmla="*/ 3682 h 3947"/>
                <a:gd name="T20" fmla="*/ 3770 w 4132"/>
                <a:gd name="T21" fmla="*/ 3946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2" h="3947">
                  <a:moveTo>
                    <a:pt x="3770" y="3946"/>
                  </a:moveTo>
                  <a:lnTo>
                    <a:pt x="361" y="3946"/>
                  </a:lnTo>
                  <a:cubicBezTo>
                    <a:pt x="161" y="3946"/>
                    <a:pt x="0" y="3828"/>
                    <a:pt x="0" y="3682"/>
                  </a:cubicBezTo>
                  <a:lnTo>
                    <a:pt x="0" y="811"/>
                  </a:lnTo>
                  <a:cubicBezTo>
                    <a:pt x="0" y="706"/>
                    <a:pt x="85" y="611"/>
                    <a:pt x="217" y="569"/>
                  </a:cubicBezTo>
                  <a:lnTo>
                    <a:pt x="1922" y="29"/>
                  </a:lnTo>
                  <a:cubicBezTo>
                    <a:pt x="2014" y="0"/>
                    <a:pt x="2117" y="0"/>
                    <a:pt x="2210" y="29"/>
                  </a:cubicBezTo>
                  <a:lnTo>
                    <a:pt x="3913" y="569"/>
                  </a:lnTo>
                  <a:cubicBezTo>
                    <a:pt x="4046" y="611"/>
                    <a:pt x="4131" y="706"/>
                    <a:pt x="4131" y="811"/>
                  </a:cubicBezTo>
                  <a:lnTo>
                    <a:pt x="4131" y="3682"/>
                  </a:lnTo>
                  <a:cubicBezTo>
                    <a:pt x="4131" y="3828"/>
                    <a:pt x="3969" y="3946"/>
                    <a:pt x="3770" y="39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85AC09-7924-AB4C-B820-E2D864E4C54A}"/>
                </a:ext>
              </a:extLst>
            </p:cNvPr>
            <p:cNvSpPr/>
            <p:nvPr/>
          </p:nvSpPr>
          <p:spPr>
            <a:xfrm>
              <a:off x="9690441" y="4132612"/>
              <a:ext cx="5012814" cy="110799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9473F3-F855-2344-A280-71E62213C90A}"/>
              </a:ext>
            </a:extLst>
          </p:cNvPr>
          <p:cNvGrpSpPr/>
          <p:nvPr/>
        </p:nvGrpSpPr>
        <p:grpSpPr>
          <a:xfrm>
            <a:off x="16038313" y="4242340"/>
            <a:ext cx="6526286" cy="7889530"/>
            <a:chOff x="16795047" y="4132612"/>
            <a:chExt cx="5012818" cy="7889530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07D4F09-3161-7E48-9498-FD3DF53F2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353" y="4898114"/>
              <a:ext cx="4308202" cy="3250731"/>
            </a:xfrm>
            <a:custGeom>
              <a:avLst/>
              <a:gdLst>
                <a:gd name="T0" fmla="*/ 2874 w 3124"/>
                <a:gd name="T1" fmla="*/ 0 h 2411"/>
                <a:gd name="T2" fmla="*/ 248 w 3124"/>
                <a:gd name="T3" fmla="*/ 0 h 2411"/>
                <a:gd name="T4" fmla="*/ 0 w 3124"/>
                <a:gd name="T5" fmla="*/ 248 h 2411"/>
                <a:gd name="T6" fmla="*/ 0 w 3124"/>
                <a:gd name="T7" fmla="*/ 2161 h 2411"/>
                <a:gd name="T8" fmla="*/ 248 w 3124"/>
                <a:gd name="T9" fmla="*/ 2410 h 2411"/>
                <a:gd name="T10" fmla="*/ 2874 w 3124"/>
                <a:gd name="T11" fmla="*/ 2410 h 2411"/>
                <a:gd name="T12" fmla="*/ 3123 w 3124"/>
                <a:gd name="T13" fmla="*/ 2161 h 2411"/>
                <a:gd name="T14" fmla="*/ 3123 w 3124"/>
                <a:gd name="T15" fmla="*/ 248 h 2411"/>
                <a:gd name="T16" fmla="*/ 2874 w 3124"/>
                <a:gd name="T17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4" h="2411">
                  <a:moveTo>
                    <a:pt x="2874" y="0"/>
                  </a:moveTo>
                  <a:lnTo>
                    <a:pt x="248" y="0"/>
                  </a:lnTo>
                  <a:cubicBezTo>
                    <a:pt x="111" y="0"/>
                    <a:pt x="0" y="111"/>
                    <a:pt x="0" y="248"/>
                  </a:cubicBezTo>
                  <a:lnTo>
                    <a:pt x="0" y="2161"/>
                  </a:lnTo>
                  <a:cubicBezTo>
                    <a:pt x="0" y="2299"/>
                    <a:pt x="111" y="2410"/>
                    <a:pt x="248" y="2410"/>
                  </a:cubicBezTo>
                  <a:lnTo>
                    <a:pt x="2874" y="2410"/>
                  </a:lnTo>
                  <a:cubicBezTo>
                    <a:pt x="3012" y="2410"/>
                    <a:pt x="3123" y="2299"/>
                    <a:pt x="3123" y="2161"/>
                  </a:cubicBezTo>
                  <a:lnTo>
                    <a:pt x="3123" y="248"/>
                  </a:lnTo>
                  <a:cubicBezTo>
                    <a:pt x="3123" y="111"/>
                    <a:pt x="3012" y="0"/>
                    <a:pt x="2874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F6E89D3-DC14-134C-B520-891C2D3A4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048" y="7234019"/>
              <a:ext cx="5012817" cy="4788123"/>
            </a:xfrm>
            <a:custGeom>
              <a:avLst/>
              <a:gdLst>
                <a:gd name="T0" fmla="*/ 3771 w 4133"/>
                <a:gd name="T1" fmla="*/ 3946 h 3947"/>
                <a:gd name="T2" fmla="*/ 362 w 4133"/>
                <a:gd name="T3" fmla="*/ 3946 h 3947"/>
                <a:gd name="T4" fmla="*/ 0 w 4133"/>
                <a:gd name="T5" fmla="*/ 3682 h 3947"/>
                <a:gd name="T6" fmla="*/ 0 w 4133"/>
                <a:gd name="T7" fmla="*/ 811 h 3947"/>
                <a:gd name="T8" fmla="*/ 218 w 4133"/>
                <a:gd name="T9" fmla="*/ 569 h 3947"/>
                <a:gd name="T10" fmla="*/ 1923 w 4133"/>
                <a:gd name="T11" fmla="*/ 29 h 3947"/>
                <a:gd name="T12" fmla="*/ 2210 w 4133"/>
                <a:gd name="T13" fmla="*/ 29 h 3947"/>
                <a:gd name="T14" fmla="*/ 3915 w 4133"/>
                <a:gd name="T15" fmla="*/ 569 h 3947"/>
                <a:gd name="T16" fmla="*/ 4132 w 4133"/>
                <a:gd name="T17" fmla="*/ 811 h 3947"/>
                <a:gd name="T18" fmla="*/ 4132 w 4133"/>
                <a:gd name="T19" fmla="*/ 3682 h 3947"/>
                <a:gd name="T20" fmla="*/ 3771 w 4133"/>
                <a:gd name="T21" fmla="*/ 3946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33" h="3947">
                  <a:moveTo>
                    <a:pt x="3771" y="3946"/>
                  </a:moveTo>
                  <a:lnTo>
                    <a:pt x="362" y="3946"/>
                  </a:lnTo>
                  <a:cubicBezTo>
                    <a:pt x="162" y="3946"/>
                    <a:pt x="0" y="3827"/>
                    <a:pt x="0" y="3682"/>
                  </a:cubicBezTo>
                  <a:lnTo>
                    <a:pt x="0" y="811"/>
                  </a:lnTo>
                  <a:cubicBezTo>
                    <a:pt x="0" y="707"/>
                    <a:pt x="86" y="611"/>
                    <a:pt x="218" y="569"/>
                  </a:cubicBezTo>
                  <a:lnTo>
                    <a:pt x="1923" y="29"/>
                  </a:lnTo>
                  <a:cubicBezTo>
                    <a:pt x="2014" y="0"/>
                    <a:pt x="2119" y="0"/>
                    <a:pt x="2210" y="29"/>
                  </a:cubicBezTo>
                  <a:lnTo>
                    <a:pt x="3915" y="569"/>
                  </a:lnTo>
                  <a:cubicBezTo>
                    <a:pt x="4047" y="611"/>
                    <a:pt x="4132" y="707"/>
                    <a:pt x="4132" y="811"/>
                  </a:cubicBezTo>
                  <a:lnTo>
                    <a:pt x="4132" y="3682"/>
                  </a:lnTo>
                  <a:cubicBezTo>
                    <a:pt x="4132" y="3827"/>
                    <a:pt x="3971" y="3946"/>
                    <a:pt x="3771" y="39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495B47B0-F9EE-7240-9F5B-E965987B559D}"/>
                </a:ext>
              </a:extLst>
            </p:cNvPr>
            <p:cNvSpPr/>
            <p:nvPr/>
          </p:nvSpPr>
          <p:spPr>
            <a:xfrm>
              <a:off x="16795047" y="4132612"/>
              <a:ext cx="5012814" cy="11079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9C726B1-0063-B941-B6E6-F9803E2790BB}"/>
              </a:ext>
            </a:extLst>
          </p:cNvPr>
          <p:cNvSpPr txBox="1"/>
          <p:nvPr/>
        </p:nvSpPr>
        <p:spPr>
          <a:xfrm>
            <a:off x="10996219" y="4521177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6B2A5B-B77F-874A-B257-539EE74EF802}"/>
              </a:ext>
            </a:extLst>
          </p:cNvPr>
          <p:cNvSpPr txBox="1"/>
          <p:nvPr/>
        </p:nvSpPr>
        <p:spPr>
          <a:xfrm>
            <a:off x="3875887" y="4521177"/>
            <a:ext cx="235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DA51B-D449-064B-8BFB-3807588E8F32}"/>
              </a:ext>
            </a:extLst>
          </p:cNvPr>
          <p:cNvSpPr txBox="1"/>
          <p:nvPr/>
        </p:nvSpPr>
        <p:spPr>
          <a:xfrm>
            <a:off x="18067298" y="4521177"/>
            <a:ext cx="241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077BC5-9437-4149-9B0E-7449E93C2B4F}"/>
              </a:ext>
            </a:extLst>
          </p:cNvPr>
          <p:cNvSpPr/>
          <p:nvPr/>
        </p:nvSpPr>
        <p:spPr>
          <a:xfrm>
            <a:off x="3538990" y="5873217"/>
            <a:ext cx="3074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$299</a:t>
            </a:r>
            <a:endParaRPr lang="en-US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4BF71D-59F7-D747-93EA-C208BA3FDA7E}"/>
              </a:ext>
            </a:extLst>
          </p:cNvPr>
          <p:cNvSpPr/>
          <p:nvPr/>
        </p:nvSpPr>
        <p:spPr>
          <a:xfrm>
            <a:off x="10659648" y="5873217"/>
            <a:ext cx="3074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$799</a:t>
            </a:r>
            <a:endParaRPr lang="en-US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1A27CF-DEAA-CC4E-A799-BC6885A88DA3}"/>
              </a:ext>
            </a:extLst>
          </p:cNvPr>
          <p:cNvSpPr/>
          <p:nvPr/>
        </p:nvSpPr>
        <p:spPr>
          <a:xfrm>
            <a:off x="17764265" y="5873217"/>
            <a:ext cx="3074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$1099</a:t>
            </a:r>
            <a:endParaRPr lang="en-US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E5071E-118B-CE43-B07A-F3B90B9E5D2A}"/>
              </a:ext>
            </a:extLst>
          </p:cNvPr>
          <p:cNvGrpSpPr/>
          <p:nvPr/>
        </p:nvGrpSpPr>
        <p:grpSpPr>
          <a:xfrm>
            <a:off x="2603936" y="8242521"/>
            <a:ext cx="5262291" cy="3400418"/>
            <a:chOff x="2801210" y="8132793"/>
            <a:chExt cx="5262291" cy="340041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516CB7-B881-DF41-A37F-4D42E2986FC9}"/>
                </a:ext>
              </a:extLst>
            </p:cNvPr>
            <p:cNvSpPr txBox="1"/>
            <p:nvPr/>
          </p:nvSpPr>
          <p:spPr>
            <a:xfrm>
              <a:off x="3742573" y="8132793"/>
              <a:ext cx="4320928" cy="340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offered.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Ideally, a product should. 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Consumer demand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Should be so compelling.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4CE68C2-54B5-2740-878E-2898261AA766}"/>
                </a:ext>
              </a:extLst>
            </p:cNvPr>
            <p:cNvGrpSpPr/>
            <p:nvPr/>
          </p:nvGrpSpPr>
          <p:grpSpPr>
            <a:xfrm>
              <a:off x="2850863" y="8492576"/>
              <a:ext cx="439196" cy="44112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07" name="Freeform 101">
                <a:extLst>
                  <a:ext uri="{FF2B5EF4-FFF2-40B4-BE49-F238E27FC236}">
                    <a16:creationId xmlns:a16="http://schemas.microsoft.com/office/drawing/2014/main" id="{1A0A5448-2D8B-E74C-88B7-23EA0B1C6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2">
                <a:extLst>
                  <a:ext uri="{FF2B5EF4-FFF2-40B4-BE49-F238E27FC236}">
                    <a16:creationId xmlns:a16="http://schemas.microsoft.com/office/drawing/2014/main" id="{956ADE44-C09C-F747-BC3A-AD457EDFC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3">
                <a:extLst>
                  <a:ext uri="{FF2B5EF4-FFF2-40B4-BE49-F238E27FC236}">
                    <a16:creationId xmlns:a16="http://schemas.microsoft.com/office/drawing/2014/main" id="{EF53F0F7-B8A9-7A47-ACC2-1F00258C4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4">
                <a:extLst>
                  <a:ext uri="{FF2B5EF4-FFF2-40B4-BE49-F238E27FC236}">
                    <a16:creationId xmlns:a16="http://schemas.microsoft.com/office/drawing/2014/main" id="{5FAB15E5-69E7-8E4E-B77C-470F0000D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5">
                <a:extLst>
                  <a:ext uri="{FF2B5EF4-FFF2-40B4-BE49-F238E27FC236}">
                    <a16:creationId xmlns:a16="http://schemas.microsoft.com/office/drawing/2014/main" id="{0E37F15F-5B83-654A-9B28-159BE1EF9A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AABA7AB-55C2-3441-AF14-AD7AC27EC2DC}"/>
                </a:ext>
              </a:extLst>
            </p:cNvPr>
            <p:cNvGrpSpPr/>
            <p:nvPr/>
          </p:nvGrpSpPr>
          <p:grpSpPr>
            <a:xfrm>
              <a:off x="2812751" y="9284963"/>
              <a:ext cx="506508" cy="50873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E2A1D2B5-1FEC-4E44-BA2F-F9662D6C27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71D6C74E-9440-A947-BD5A-780FED7DFA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D5F7E14-65DA-A74E-8D59-D7DCE01CEB6D}"/>
                </a:ext>
              </a:extLst>
            </p:cNvPr>
            <p:cNvGrpSpPr/>
            <p:nvPr/>
          </p:nvGrpSpPr>
          <p:grpSpPr>
            <a:xfrm>
              <a:off x="2801210" y="10150613"/>
              <a:ext cx="488850" cy="46731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F89E4A6-F456-1945-A107-93DF0A2EB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E96458A2-FD65-4148-92AD-F1E738D3B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1402764A-F865-4F47-AFCF-4E9D369F7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5BBC62D3-5D7C-CE4D-BD12-130B6D46C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513A542-2E61-F84A-8245-CBF633A5B3A3}"/>
                </a:ext>
              </a:extLst>
            </p:cNvPr>
            <p:cNvGrpSpPr/>
            <p:nvPr/>
          </p:nvGrpSpPr>
          <p:grpSpPr>
            <a:xfrm>
              <a:off x="2831606" y="11033008"/>
              <a:ext cx="431720" cy="418144"/>
              <a:chOff x="4319588" y="2492375"/>
              <a:chExt cx="287338" cy="287337"/>
            </a:xfrm>
            <a:solidFill>
              <a:schemeClr val="bg1"/>
            </a:solidFill>
          </p:grpSpPr>
          <p:sp>
            <p:nvSpPr>
              <p:cNvPr id="124" name="Freeform 372">
                <a:extLst>
                  <a:ext uri="{FF2B5EF4-FFF2-40B4-BE49-F238E27FC236}">
                    <a16:creationId xmlns:a16="http://schemas.microsoft.com/office/drawing/2014/main" id="{DCBBA009-9916-8442-A51A-982EBE373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4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Freeform 373">
                <a:extLst>
                  <a:ext uri="{FF2B5EF4-FFF2-40B4-BE49-F238E27FC236}">
                    <a16:creationId xmlns:a16="http://schemas.microsoft.com/office/drawing/2014/main" id="{3AB311EA-4F93-D948-82B6-24E629227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19B3A05-6F25-4944-B40D-6D6297F74513}"/>
              </a:ext>
            </a:extLst>
          </p:cNvPr>
          <p:cNvGrpSpPr/>
          <p:nvPr/>
        </p:nvGrpSpPr>
        <p:grpSpPr>
          <a:xfrm>
            <a:off x="9688275" y="8242521"/>
            <a:ext cx="5262291" cy="3400418"/>
            <a:chOff x="2801210" y="8132793"/>
            <a:chExt cx="5262291" cy="340041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4579673-D9D2-504A-B87F-8F1DE62C6C8F}"/>
                </a:ext>
              </a:extLst>
            </p:cNvPr>
            <p:cNvSpPr txBox="1"/>
            <p:nvPr/>
          </p:nvSpPr>
          <p:spPr>
            <a:xfrm>
              <a:off x="3742573" y="8132793"/>
              <a:ext cx="4320928" cy="340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offered.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Ideally, a product should. 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Consumer demand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Should be so compelling.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DF38085-D4F8-364C-A59A-7F2AB2E2EE42}"/>
                </a:ext>
              </a:extLst>
            </p:cNvPr>
            <p:cNvGrpSpPr/>
            <p:nvPr/>
          </p:nvGrpSpPr>
          <p:grpSpPr>
            <a:xfrm>
              <a:off x="2850863" y="8492576"/>
              <a:ext cx="439196" cy="44112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55" name="Freeform 101">
                <a:extLst>
                  <a:ext uri="{FF2B5EF4-FFF2-40B4-BE49-F238E27FC236}">
                    <a16:creationId xmlns:a16="http://schemas.microsoft.com/office/drawing/2014/main" id="{9418C459-F2F5-CD47-93E1-0102C09AC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Freeform 102">
                <a:extLst>
                  <a:ext uri="{FF2B5EF4-FFF2-40B4-BE49-F238E27FC236}">
                    <a16:creationId xmlns:a16="http://schemas.microsoft.com/office/drawing/2014/main" id="{5AB0F405-78F1-3145-B66B-3B99815E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103">
                <a:extLst>
                  <a:ext uri="{FF2B5EF4-FFF2-40B4-BE49-F238E27FC236}">
                    <a16:creationId xmlns:a16="http://schemas.microsoft.com/office/drawing/2014/main" id="{7D970748-AEDE-B845-A24E-75ED826F4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104">
                <a:extLst>
                  <a:ext uri="{FF2B5EF4-FFF2-40B4-BE49-F238E27FC236}">
                    <a16:creationId xmlns:a16="http://schemas.microsoft.com/office/drawing/2014/main" id="{89BAF434-1A30-AB4B-A241-D77213A30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105">
                <a:extLst>
                  <a:ext uri="{FF2B5EF4-FFF2-40B4-BE49-F238E27FC236}">
                    <a16:creationId xmlns:a16="http://schemas.microsoft.com/office/drawing/2014/main" id="{3A779D57-EF9A-BC48-BAB2-A6CDA70A4C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632EF35-B47A-B245-988A-C445592E4AF4}"/>
                </a:ext>
              </a:extLst>
            </p:cNvPr>
            <p:cNvGrpSpPr/>
            <p:nvPr/>
          </p:nvGrpSpPr>
          <p:grpSpPr>
            <a:xfrm>
              <a:off x="2812751" y="9284963"/>
              <a:ext cx="506508" cy="50873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C69FEFF5-87B1-F845-B31E-F40148287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7DF06435-1B07-B040-85E3-0DBD0A162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68BABF5E-5BD3-9145-8B0F-6BCC402615DB}"/>
                </a:ext>
              </a:extLst>
            </p:cNvPr>
            <p:cNvGrpSpPr/>
            <p:nvPr/>
          </p:nvGrpSpPr>
          <p:grpSpPr>
            <a:xfrm>
              <a:off x="2801210" y="10150613"/>
              <a:ext cx="488850" cy="46731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0C084CBE-71C1-A341-B039-831138DB3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F2EF5C03-E5AB-984E-82C3-3EFB853F3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8131118-729D-3648-B4CA-5493F0AE63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AB661B87-9B69-9946-8151-EF22A28EA6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036DAC-A855-F744-AAF5-60E0CF0888BA}"/>
                </a:ext>
              </a:extLst>
            </p:cNvPr>
            <p:cNvGrpSpPr/>
            <p:nvPr/>
          </p:nvGrpSpPr>
          <p:grpSpPr>
            <a:xfrm>
              <a:off x="2831606" y="11033008"/>
              <a:ext cx="431720" cy="418144"/>
              <a:chOff x="4319588" y="2492375"/>
              <a:chExt cx="287338" cy="287337"/>
            </a:xfrm>
            <a:solidFill>
              <a:schemeClr val="bg1"/>
            </a:solidFill>
          </p:grpSpPr>
          <p:sp>
            <p:nvSpPr>
              <p:cNvPr id="147" name="Freeform 372">
                <a:extLst>
                  <a:ext uri="{FF2B5EF4-FFF2-40B4-BE49-F238E27FC236}">
                    <a16:creationId xmlns:a16="http://schemas.microsoft.com/office/drawing/2014/main" id="{7341F449-1FE5-984D-8A49-E2F72BA6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4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Freeform 373">
                <a:extLst>
                  <a:ext uri="{FF2B5EF4-FFF2-40B4-BE49-F238E27FC236}">
                    <a16:creationId xmlns:a16="http://schemas.microsoft.com/office/drawing/2014/main" id="{ABEBE60A-E59D-874E-9477-B7EADABA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596EB9-31D7-F845-809A-7164433DB87B}"/>
              </a:ext>
            </a:extLst>
          </p:cNvPr>
          <p:cNvGrpSpPr/>
          <p:nvPr/>
        </p:nvGrpSpPr>
        <p:grpSpPr>
          <a:xfrm>
            <a:off x="16815920" y="8242521"/>
            <a:ext cx="5262291" cy="3400418"/>
            <a:chOff x="2801210" y="8132793"/>
            <a:chExt cx="5262291" cy="340041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6A24C25-DCE7-A341-8A87-9E34A87F51B8}"/>
                </a:ext>
              </a:extLst>
            </p:cNvPr>
            <p:cNvSpPr txBox="1"/>
            <p:nvPr/>
          </p:nvSpPr>
          <p:spPr>
            <a:xfrm>
              <a:off x="3742573" y="8132793"/>
              <a:ext cx="4320928" cy="340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offered.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Ideally, a product should. 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Consumer demand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Should be so compelling.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4054944-60FD-864A-AB05-DF5E40BBA975}"/>
                </a:ext>
              </a:extLst>
            </p:cNvPr>
            <p:cNvGrpSpPr/>
            <p:nvPr/>
          </p:nvGrpSpPr>
          <p:grpSpPr>
            <a:xfrm>
              <a:off x="2850863" y="8492576"/>
              <a:ext cx="439196" cy="44112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74" name="Freeform 101">
                <a:extLst>
                  <a:ext uri="{FF2B5EF4-FFF2-40B4-BE49-F238E27FC236}">
                    <a16:creationId xmlns:a16="http://schemas.microsoft.com/office/drawing/2014/main" id="{D7334097-3AC1-984D-B49F-C24C8BF46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102">
                <a:extLst>
                  <a:ext uri="{FF2B5EF4-FFF2-40B4-BE49-F238E27FC236}">
                    <a16:creationId xmlns:a16="http://schemas.microsoft.com/office/drawing/2014/main" id="{6BF0F193-1D12-2D4D-A2A1-9ECFED07C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103">
                <a:extLst>
                  <a:ext uri="{FF2B5EF4-FFF2-40B4-BE49-F238E27FC236}">
                    <a16:creationId xmlns:a16="http://schemas.microsoft.com/office/drawing/2014/main" id="{7F413BAA-A7EC-B243-BE9A-F8A30776D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Freeform 104">
                <a:extLst>
                  <a:ext uri="{FF2B5EF4-FFF2-40B4-BE49-F238E27FC236}">
                    <a16:creationId xmlns:a16="http://schemas.microsoft.com/office/drawing/2014/main" id="{71A9DB22-2A8E-6C46-B7A7-16820053B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105">
                <a:extLst>
                  <a:ext uri="{FF2B5EF4-FFF2-40B4-BE49-F238E27FC236}">
                    <a16:creationId xmlns:a16="http://schemas.microsoft.com/office/drawing/2014/main" id="{4035DDB3-9F05-3A48-AF07-9C20150F7C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2169D85-3006-5048-B0FE-325564718BEA}"/>
                </a:ext>
              </a:extLst>
            </p:cNvPr>
            <p:cNvGrpSpPr/>
            <p:nvPr/>
          </p:nvGrpSpPr>
          <p:grpSpPr>
            <a:xfrm>
              <a:off x="2812751" y="9284963"/>
              <a:ext cx="506508" cy="50873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CCE23E3-F1F0-EE4A-BBC6-71474BDF93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86164A4-7E31-0143-A642-D69CEC6607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6F27C99-4628-CE47-80EE-FA2E7C6BEBF2}"/>
                </a:ext>
              </a:extLst>
            </p:cNvPr>
            <p:cNvGrpSpPr/>
            <p:nvPr/>
          </p:nvGrpSpPr>
          <p:grpSpPr>
            <a:xfrm>
              <a:off x="2801210" y="10150613"/>
              <a:ext cx="488850" cy="46731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8242D899-ECDE-3544-9122-715AC7AB4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277145B0-FF2F-1A44-BC55-C7C14F487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AE925BCE-5CF0-384B-8B00-5E61C9E04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831713F9-BB5F-C64D-BDAF-B7213ED267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C45A34F-B679-C849-AA53-83CE65788660}"/>
                </a:ext>
              </a:extLst>
            </p:cNvPr>
            <p:cNvGrpSpPr/>
            <p:nvPr/>
          </p:nvGrpSpPr>
          <p:grpSpPr>
            <a:xfrm>
              <a:off x="2831606" y="11033008"/>
              <a:ext cx="431720" cy="418144"/>
              <a:chOff x="4319588" y="2492375"/>
              <a:chExt cx="287338" cy="287337"/>
            </a:xfrm>
            <a:solidFill>
              <a:schemeClr val="bg1"/>
            </a:solidFill>
          </p:grpSpPr>
          <p:sp>
            <p:nvSpPr>
              <p:cNvPr id="166" name="Freeform 372">
                <a:extLst>
                  <a:ext uri="{FF2B5EF4-FFF2-40B4-BE49-F238E27FC236}">
                    <a16:creationId xmlns:a16="http://schemas.microsoft.com/office/drawing/2014/main" id="{88460195-379D-D947-82FA-9D5C3A558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4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Freeform 373">
                <a:extLst>
                  <a:ext uri="{FF2B5EF4-FFF2-40B4-BE49-F238E27FC236}">
                    <a16:creationId xmlns:a16="http://schemas.microsoft.com/office/drawing/2014/main" id="{FAAC6557-98DB-0A44-B840-7D685CAFA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1" name="Grupo 349">
            <a:extLst>
              <a:ext uri="{FF2B5EF4-FFF2-40B4-BE49-F238E27FC236}">
                <a16:creationId xmlns:a16="http://schemas.microsoft.com/office/drawing/2014/main" id="{E22868C7-9E1D-AA42-BD7A-8BA41608AD2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2" name="CuadroTexto 350">
              <a:extLst>
                <a:ext uri="{FF2B5EF4-FFF2-40B4-BE49-F238E27FC236}">
                  <a16:creationId xmlns:a16="http://schemas.microsoft.com/office/drawing/2014/main" id="{13B74F79-3CB0-E440-A5EE-075BF2B2B7E1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83" name="CuadroTexto 351">
              <a:extLst>
                <a:ext uri="{FF2B5EF4-FFF2-40B4-BE49-F238E27FC236}">
                  <a16:creationId xmlns:a16="http://schemas.microsoft.com/office/drawing/2014/main" id="{7B71536D-F43B-7740-9272-88B51B699BD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29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2">
            <a:extLst>
              <a:ext uri="{FF2B5EF4-FFF2-40B4-BE49-F238E27FC236}">
                <a16:creationId xmlns:a16="http://schemas.microsoft.com/office/drawing/2014/main" id="{C70C687E-9968-E646-B3BD-B42C5D3DC129}"/>
              </a:ext>
            </a:extLst>
          </p:cNvPr>
          <p:cNvSpPr txBox="1">
            <a:spLocks/>
          </p:cNvSpPr>
          <p:nvPr/>
        </p:nvSpPr>
        <p:spPr>
          <a:xfrm>
            <a:off x="5833596" y="7054374"/>
            <a:ext cx="5549947" cy="142706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836C21-BF22-854E-A4C7-BE5573FDDD5B}"/>
              </a:ext>
            </a:extLst>
          </p:cNvPr>
          <p:cNvCxnSpPr/>
          <p:nvPr/>
        </p:nvCxnSpPr>
        <p:spPr>
          <a:xfrm>
            <a:off x="1864228" y="6858000"/>
            <a:ext cx="9248814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0968D18-3985-0441-9385-B43EC186C227}"/>
              </a:ext>
            </a:extLst>
          </p:cNvPr>
          <p:cNvSpPr txBox="1"/>
          <p:nvPr/>
        </p:nvSpPr>
        <p:spPr>
          <a:xfrm>
            <a:off x="1864228" y="6011676"/>
            <a:ext cx="523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0CF5BFED-DA21-7045-A534-05E40C40EC48}"/>
              </a:ext>
            </a:extLst>
          </p:cNvPr>
          <p:cNvSpPr txBox="1">
            <a:spLocks/>
          </p:cNvSpPr>
          <p:nvPr/>
        </p:nvSpPr>
        <p:spPr>
          <a:xfrm>
            <a:off x="17084841" y="7054374"/>
            <a:ext cx="5549947" cy="142706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BA0727-A7A0-0444-99D1-AF0C57E2E491}"/>
              </a:ext>
            </a:extLst>
          </p:cNvPr>
          <p:cNvCxnSpPr/>
          <p:nvPr/>
        </p:nvCxnSpPr>
        <p:spPr>
          <a:xfrm>
            <a:off x="13115473" y="6858000"/>
            <a:ext cx="9248814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0BA7A1E-DAEA-B14C-8F3E-150B57ACF9D0}"/>
              </a:ext>
            </a:extLst>
          </p:cNvPr>
          <p:cNvSpPr txBox="1"/>
          <p:nvPr/>
        </p:nvSpPr>
        <p:spPr>
          <a:xfrm>
            <a:off x="13115473" y="6011676"/>
            <a:ext cx="523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F41437C6-AD2B-CB46-88AA-B0959D69EE93}"/>
              </a:ext>
            </a:extLst>
          </p:cNvPr>
          <p:cNvSpPr txBox="1">
            <a:spLocks/>
          </p:cNvSpPr>
          <p:nvPr/>
        </p:nvSpPr>
        <p:spPr>
          <a:xfrm>
            <a:off x="5833596" y="10729401"/>
            <a:ext cx="5549947" cy="142706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D1526E-8B18-5C44-9724-1AB713665179}"/>
              </a:ext>
            </a:extLst>
          </p:cNvPr>
          <p:cNvCxnSpPr/>
          <p:nvPr/>
        </p:nvCxnSpPr>
        <p:spPr>
          <a:xfrm>
            <a:off x="1864228" y="10533027"/>
            <a:ext cx="9248814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D5CD672-9843-ED41-A49F-8ED11C2B715B}"/>
              </a:ext>
            </a:extLst>
          </p:cNvPr>
          <p:cNvSpPr txBox="1"/>
          <p:nvPr/>
        </p:nvSpPr>
        <p:spPr>
          <a:xfrm>
            <a:off x="1864228" y="9686703"/>
            <a:ext cx="523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CFFCE6D3-726F-0B42-91A7-ECF77C6B8D2C}"/>
              </a:ext>
            </a:extLst>
          </p:cNvPr>
          <p:cNvSpPr txBox="1">
            <a:spLocks/>
          </p:cNvSpPr>
          <p:nvPr/>
        </p:nvSpPr>
        <p:spPr>
          <a:xfrm>
            <a:off x="17084841" y="10729401"/>
            <a:ext cx="5549947" cy="142706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51F99D0-1CB5-6E48-8021-F4534CC331CE}"/>
              </a:ext>
            </a:extLst>
          </p:cNvPr>
          <p:cNvCxnSpPr/>
          <p:nvPr/>
        </p:nvCxnSpPr>
        <p:spPr>
          <a:xfrm>
            <a:off x="13115473" y="10533027"/>
            <a:ext cx="9248814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3291B2E-0A34-A04F-ABEA-2A19745E41D0}"/>
              </a:ext>
            </a:extLst>
          </p:cNvPr>
          <p:cNvSpPr txBox="1"/>
          <p:nvPr/>
        </p:nvSpPr>
        <p:spPr>
          <a:xfrm>
            <a:off x="13115473" y="9686703"/>
            <a:ext cx="523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4871C4E-9EC8-4445-8375-3FE37D8E03D8}"/>
              </a:ext>
            </a:extLst>
          </p:cNvPr>
          <p:cNvSpPr/>
          <p:nvPr/>
        </p:nvSpPr>
        <p:spPr>
          <a:xfrm>
            <a:off x="1864228" y="3987110"/>
            <a:ext cx="9248814" cy="13665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CuadroTexto 385">
            <a:extLst>
              <a:ext uri="{FF2B5EF4-FFF2-40B4-BE49-F238E27FC236}">
                <a16:creationId xmlns:a16="http://schemas.microsoft.com/office/drawing/2014/main" id="{0AF15B3C-F72C-1A4E-BCC3-44D248069B7A}"/>
              </a:ext>
            </a:extLst>
          </p:cNvPr>
          <p:cNvSpPr txBox="1"/>
          <p:nvPr/>
        </p:nvSpPr>
        <p:spPr>
          <a:xfrm>
            <a:off x="3456013" y="4353821"/>
            <a:ext cx="606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Write Something Here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D8A9793-6C62-A548-B63A-A3C648151B9D}"/>
              </a:ext>
            </a:extLst>
          </p:cNvPr>
          <p:cNvSpPr/>
          <p:nvPr/>
        </p:nvSpPr>
        <p:spPr>
          <a:xfrm>
            <a:off x="13115473" y="3993718"/>
            <a:ext cx="9248814" cy="13665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CuadroTexto 385">
            <a:extLst>
              <a:ext uri="{FF2B5EF4-FFF2-40B4-BE49-F238E27FC236}">
                <a16:creationId xmlns:a16="http://schemas.microsoft.com/office/drawing/2014/main" id="{6E3DB314-A73A-D547-B886-A52B9BB67BFC}"/>
              </a:ext>
            </a:extLst>
          </p:cNvPr>
          <p:cNvSpPr txBox="1"/>
          <p:nvPr/>
        </p:nvSpPr>
        <p:spPr>
          <a:xfrm>
            <a:off x="14781824" y="4353821"/>
            <a:ext cx="606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Write Something Here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53AF52F-D7B0-6E4A-9977-3A316C97B381}"/>
              </a:ext>
            </a:extLst>
          </p:cNvPr>
          <p:cNvSpPr/>
          <p:nvPr/>
        </p:nvSpPr>
        <p:spPr>
          <a:xfrm>
            <a:off x="1825989" y="7167512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$29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2352C8-6053-5B43-A989-365E227145D6}"/>
              </a:ext>
            </a:extLst>
          </p:cNvPr>
          <p:cNvSpPr/>
          <p:nvPr/>
        </p:nvSpPr>
        <p:spPr>
          <a:xfrm>
            <a:off x="12994109" y="7167512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$59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850640-81C8-C644-8F96-26E78F26B143}"/>
              </a:ext>
            </a:extLst>
          </p:cNvPr>
          <p:cNvSpPr/>
          <p:nvPr/>
        </p:nvSpPr>
        <p:spPr>
          <a:xfrm>
            <a:off x="1825989" y="10852821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$49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57154C6-BD68-DB46-934D-D42C40D19F03}"/>
              </a:ext>
            </a:extLst>
          </p:cNvPr>
          <p:cNvSpPr/>
          <p:nvPr/>
        </p:nvSpPr>
        <p:spPr>
          <a:xfrm>
            <a:off x="12994109" y="10852821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$99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4D18D653-EBA8-BB47-9EF7-1EDE2F91CD5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E097059F-50F2-B147-B783-60F3B14ED65F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A8B386F0-2D1F-4248-AB77-C3F2EB56245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55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45A84-C807-164F-97F2-5617AF11B8DB}"/>
              </a:ext>
            </a:extLst>
          </p:cNvPr>
          <p:cNvGrpSpPr/>
          <p:nvPr/>
        </p:nvGrpSpPr>
        <p:grpSpPr>
          <a:xfrm>
            <a:off x="1234201" y="4090851"/>
            <a:ext cx="21909247" cy="8417779"/>
            <a:chOff x="1234202" y="3875882"/>
            <a:chExt cx="21909247" cy="8417779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980F374A-2C71-3D48-A145-12AFE3CA3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202" y="4088566"/>
              <a:ext cx="5334346" cy="7318607"/>
            </a:xfrm>
            <a:custGeom>
              <a:avLst/>
              <a:gdLst>
                <a:gd name="T0" fmla="*/ 3128 w 3427"/>
                <a:gd name="T1" fmla="*/ 0 h 5179"/>
                <a:gd name="T2" fmla="*/ 297 w 3427"/>
                <a:gd name="T3" fmla="*/ 0 h 5179"/>
                <a:gd name="T4" fmla="*/ 297 w 3427"/>
                <a:gd name="T5" fmla="*/ 0 h 5179"/>
                <a:gd name="T6" fmla="*/ 0 w 3427"/>
                <a:gd name="T7" fmla="*/ 298 h 5179"/>
                <a:gd name="T8" fmla="*/ 0 w 3427"/>
                <a:gd name="T9" fmla="*/ 3440 h 5179"/>
                <a:gd name="T10" fmla="*/ 0 w 3427"/>
                <a:gd name="T11" fmla="*/ 3533 h 5179"/>
                <a:gd name="T12" fmla="*/ 0 w 3427"/>
                <a:gd name="T13" fmla="*/ 3533 h 5179"/>
                <a:gd name="T14" fmla="*/ 40 w 3427"/>
                <a:gd name="T15" fmla="*/ 3683 h 5179"/>
                <a:gd name="T16" fmla="*/ 147 w 3427"/>
                <a:gd name="T17" fmla="*/ 3790 h 5179"/>
                <a:gd name="T18" fmla="*/ 1309 w 3427"/>
                <a:gd name="T19" fmla="*/ 4952 h 5179"/>
                <a:gd name="T20" fmla="*/ 1309 w 3427"/>
                <a:gd name="T21" fmla="*/ 4952 h 5179"/>
                <a:gd name="T22" fmla="*/ 2122 w 3427"/>
                <a:gd name="T23" fmla="*/ 4954 h 5179"/>
                <a:gd name="T24" fmla="*/ 3300 w 3427"/>
                <a:gd name="T25" fmla="*/ 3777 h 5179"/>
                <a:gd name="T26" fmla="*/ 3371 w 3427"/>
                <a:gd name="T27" fmla="*/ 3705 h 5179"/>
                <a:gd name="T28" fmla="*/ 3371 w 3427"/>
                <a:gd name="T29" fmla="*/ 3705 h 5179"/>
                <a:gd name="T30" fmla="*/ 3426 w 3427"/>
                <a:gd name="T31" fmla="*/ 3533 h 5179"/>
                <a:gd name="T32" fmla="*/ 3426 w 3427"/>
                <a:gd name="T33" fmla="*/ 3447 h 5179"/>
                <a:gd name="T34" fmla="*/ 3426 w 3427"/>
                <a:gd name="T35" fmla="*/ 298 h 5179"/>
                <a:gd name="T36" fmla="*/ 3426 w 3427"/>
                <a:gd name="T37" fmla="*/ 298 h 5179"/>
                <a:gd name="T38" fmla="*/ 3128 w 3427"/>
                <a:gd name="T39" fmla="*/ 0 h 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27" h="5179">
                  <a:moveTo>
                    <a:pt x="3128" y="0"/>
                  </a:moveTo>
                  <a:lnTo>
                    <a:pt x="297" y="0"/>
                  </a:lnTo>
                  <a:lnTo>
                    <a:pt x="297" y="0"/>
                  </a:lnTo>
                  <a:cubicBezTo>
                    <a:pt x="133" y="0"/>
                    <a:pt x="0" y="133"/>
                    <a:pt x="0" y="298"/>
                  </a:cubicBezTo>
                  <a:lnTo>
                    <a:pt x="0" y="3440"/>
                  </a:lnTo>
                  <a:lnTo>
                    <a:pt x="0" y="3533"/>
                  </a:lnTo>
                  <a:lnTo>
                    <a:pt x="0" y="3533"/>
                  </a:lnTo>
                  <a:cubicBezTo>
                    <a:pt x="0" y="3589"/>
                    <a:pt x="14" y="3639"/>
                    <a:pt x="40" y="3683"/>
                  </a:cubicBezTo>
                  <a:lnTo>
                    <a:pt x="147" y="3790"/>
                  </a:lnTo>
                  <a:lnTo>
                    <a:pt x="1309" y="4952"/>
                  </a:lnTo>
                  <a:lnTo>
                    <a:pt x="1309" y="4952"/>
                  </a:lnTo>
                  <a:cubicBezTo>
                    <a:pt x="1534" y="5177"/>
                    <a:pt x="1898" y="5178"/>
                    <a:pt x="2122" y="4954"/>
                  </a:cubicBezTo>
                  <a:lnTo>
                    <a:pt x="3300" y="3777"/>
                  </a:lnTo>
                  <a:lnTo>
                    <a:pt x="3371" y="3705"/>
                  </a:lnTo>
                  <a:lnTo>
                    <a:pt x="3371" y="3705"/>
                  </a:lnTo>
                  <a:cubicBezTo>
                    <a:pt x="3405" y="3656"/>
                    <a:pt x="3426" y="3598"/>
                    <a:pt x="3426" y="3533"/>
                  </a:cubicBezTo>
                  <a:lnTo>
                    <a:pt x="3426" y="3447"/>
                  </a:lnTo>
                  <a:lnTo>
                    <a:pt x="3426" y="298"/>
                  </a:lnTo>
                  <a:lnTo>
                    <a:pt x="3426" y="298"/>
                  </a:lnTo>
                  <a:cubicBezTo>
                    <a:pt x="3426" y="133"/>
                    <a:pt x="3292" y="0"/>
                    <a:pt x="3128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42">
              <a:extLst>
                <a:ext uri="{FF2B5EF4-FFF2-40B4-BE49-F238E27FC236}">
                  <a16:creationId xmlns:a16="http://schemas.microsoft.com/office/drawing/2014/main" id="{D8F913FC-7A34-C347-8C2D-D1707B518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863" y="3875882"/>
              <a:ext cx="4705688" cy="2255760"/>
            </a:xfrm>
            <a:custGeom>
              <a:avLst/>
              <a:gdLst>
                <a:gd name="T0" fmla="*/ 3573 w 3635"/>
                <a:gd name="T1" fmla="*/ 171 h 1742"/>
                <a:gd name="T2" fmla="*/ 2226 w 3635"/>
                <a:gd name="T3" fmla="*/ 1517 h 1742"/>
                <a:gd name="T4" fmla="*/ 2226 w 3635"/>
                <a:gd name="T5" fmla="*/ 1517 h 1742"/>
                <a:gd name="T6" fmla="*/ 1413 w 3635"/>
                <a:gd name="T7" fmla="*/ 1515 h 1742"/>
                <a:gd name="T8" fmla="*/ 60 w 3635"/>
                <a:gd name="T9" fmla="*/ 163 h 1742"/>
                <a:gd name="T10" fmla="*/ 60 w 3635"/>
                <a:gd name="T11" fmla="*/ 163 h 1742"/>
                <a:gd name="T12" fmla="*/ 127 w 3635"/>
                <a:gd name="T13" fmla="*/ 0 h 1742"/>
                <a:gd name="T14" fmla="*/ 3506 w 3635"/>
                <a:gd name="T15" fmla="*/ 8 h 1742"/>
                <a:gd name="T16" fmla="*/ 3506 w 3635"/>
                <a:gd name="T17" fmla="*/ 8 h 1742"/>
                <a:gd name="T18" fmla="*/ 3573 w 3635"/>
                <a:gd name="T19" fmla="*/ 171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5" h="1742">
                  <a:moveTo>
                    <a:pt x="3573" y="171"/>
                  </a:moveTo>
                  <a:lnTo>
                    <a:pt x="2226" y="1517"/>
                  </a:lnTo>
                  <a:lnTo>
                    <a:pt x="2226" y="1517"/>
                  </a:lnTo>
                  <a:cubicBezTo>
                    <a:pt x="2002" y="1741"/>
                    <a:pt x="1638" y="1740"/>
                    <a:pt x="1413" y="1515"/>
                  </a:cubicBezTo>
                  <a:lnTo>
                    <a:pt x="60" y="163"/>
                  </a:lnTo>
                  <a:lnTo>
                    <a:pt x="60" y="163"/>
                  </a:lnTo>
                  <a:cubicBezTo>
                    <a:pt x="0" y="103"/>
                    <a:pt x="42" y="0"/>
                    <a:pt x="127" y="0"/>
                  </a:cubicBezTo>
                  <a:lnTo>
                    <a:pt x="3506" y="8"/>
                  </a:lnTo>
                  <a:lnTo>
                    <a:pt x="3506" y="8"/>
                  </a:lnTo>
                  <a:cubicBezTo>
                    <a:pt x="3591" y="8"/>
                    <a:pt x="3634" y="111"/>
                    <a:pt x="3573" y="1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44">
              <a:extLst>
                <a:ext uri="{FF2B5EF4-FFF2-40B4-BE49-F238E27FC236}">
                  <a16:creationId xmlns:a16="http://schemas.microsoft.com/office/drawing/2014/main" id="{D007685C-83DC-BB42-8F2A-AD162864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88" y="4088566"/>
              <a:ext cx="5334350" cy="7318607"/>
            </a:xfrm>
            <a:custGeom>
              <a:avLst/>
              <a:gdLst>
                <a:gd name="T0" fmla="*/ 3129 w 3427"/>
                <a:gd name="T1" fmla="*/ 0 h 5179"/>
                <a:gd name="T2" fmla="*/ 298 w 3427"/>
                <a:gd name="T3" fmla="*/ 0 h 5179"/>
                <a:gd name="T4" fmla="*/ 298 w 3427"/>
                <a:gd name="T5" fmla="*/ 0 h 5179"/>
                <a:gd name="T6" fmla="*/ 0 w 3427"/>
                <a:gd name="T7" fmla="*/ 298 h 5179"/>
                <a:gd name="T8" fmla="*/ 0 w 3427"/>
                <a:gd name="T9" fmla="*/ 3440 h 5179"/>
                <a:gd name="T10" fmla="*/ 0 w 3427"/>
                <a:gd name="T11" fmla="*/ 3533 h 5179"/>
                <a:gd name="T12" fmla="*/ 0 w 3427"/>
                <a:gd name="T13" fmla="*/ 3533 h 5179"/>
                <a:gd name="T14" fmla="*/ 41 w 3427"/>
                <a:gd name="T15" fmla="*/ 3683 h 5179"/>
                <a:gd name="T16" fmla="*/ 148 w 3427"/>
                <a:gd name="T17" fmla="*/ 3790 h 5179"/>
                <a:gd name="T18" fmla="*/ 1310 w 3427"/>
                <a:gd name="T19" fmla="*/ 4952 h 5179"/>
                <a:gd name="T20" fmla="*/ 1310 w 3427"/>
                <a:gd name="T21" fmla="*/ 4952 h 5179"/>
                <a:gd name="T22" fmla="*/ 2123 w 3427"/>
                <a:gd name="T23" fmla="*/ 4954 h 5179"/>
                <a:gd name="T24" fmla="*/ 3300 w 3427"/>
                <a:gd name="T25" fmla="*/ 3777 h 5179"/>
                <a:gd name="T26" fmla="*/ 3372 w 3427"/>
                <a:gd name="T27" fmla="*/ 3705 h 5179"/>
                <a:gd name="T28" fmla="*/ 3372 w 3427"/>
                <a:gd name="T29" fmla="*/ 3705 h 5179"/>
                <a:gd name="T30" fmla="*/ 3426 w 3427"/>
                <a:gd name="T31" fmla="*/ 3533 h 5179"/>
                <a:gd name="T32" fmla="*/ 3426 w 3427"/>
                <a:gd name="T33" fmla="*/ 3447 h 5179"/>
                <a:gd name="T34" fmla="*/ 3426 w 3427"/>
                <a:gd name="T35" fmla="*/ 298 h 5179"/>
                <a:gd name="T36" fmla="*/ 3426 w 3427"/>
                <a:gd name="T37" fmla="*/ 298 h 5179"/>
                <a:gd name="T38" fmla="*/ 3129 w 3427"/>
                <a:gd name="T39" fmla="*/ 0 h 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27" h="5179">
                  <a:moveTo>
                    <a:pt x="3129" y="0"/>
                  </a:moveTo>
                  <a:lnTo>
                    <a:pt x="298" y="0"/>
                  </a:lnTo>
                  <a:lnTo>
                    <a:pt x="298" y="0"/>
                  </a:lnTo>
                  <a:cubicBezTo>
                    <a:pt x="134" y="0"/>
                    <a:pt x="0" y="133"/>
                    <a:pt x="0" y="298"/>
                  </a:cubicBezTo>
                  <a:lnTo>
                    <a:pt x="0" y="3440"/>
                  </a:lnTo>
                  <a:lnTo>
                    <a:pt x="0" y="3533"/>
                  </a:lnTo>
                  <a:lnTo>
                    <a:pt x="0" y="3533"/>
                  </a:lnTo>
                  <a:cubicBezTo>
                    <a:pt x="0" y="3589"/>
                    <a:pt x="15" y="3639"/>
                    <a:pt x="41" y="3683"/>
                  </a:cubicBezTo>
                  <a:lnTo>
                    <a:pt x="148" y="3790"/>
                  </a:lnTo>
                  <a:lnTo>
                    <a:pt x="1310" y="4952"/>
                  </a:lnTo>
                  <a:lnTo>
                    <a:pt x="1310" y="4952"/>
                  </a:lnTo>
                  <a:cubicBezTo>
                    <a:pt x="1535" y="5177"/>
                    <a:pt x="1899" y="5178"/>
                    <a:pt x="2123" y="4954"/>
                  </a:cubicBezTo>
                  <a:lnTo>
                    <a:pt x="3300" y="3777"/>
                  </a:lnTo>
                  <a:lnTo>
                    <a:pt x="3372" y="3705"/>
                  </a:lnTo>
                  <a:lnTo>
                    <a:pt x="3372" y="3705"/>
                  </a:lnTo>
                  <a:cubicBezTo>
                    <a:pt x="3406" y="3656"/>
                    <a:pt x="3426" y="3598"/>
                    <a:pt x="3426" y="3533"/>
                  </a:cubicBezTo>
                  <a:lnTo>
                    <a:pt x="3426" y="3447"/>
                  </a:lnTo>
                  <a:lnTo>
                    <a:pt x="3426" y="298"/>
                  </a:lnTo>
                  <a:lnTo>
                    <a:pt x="3426" y="298"/>
                  </a:lnTo>
                  <a:cubicBezTo>
                    <a:pt x="3426" y="133"/>
                    <a:pt x="3293" y="0"/>
                    <a:pt x="3129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45">
              <a:extLst>
                <a:ext uri="{FF2B5EF4-FFF2-40B4-BE49-F238E27FC236}">
                  <a16:creationId xmlns:a16="http://schemas.microsoft.com/office/drawing/2014/main" id="{BDB220BD-DBCB-D64D-9326-6101E031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050" y="3875882"/>
              <a:ext cx="4705688" cy="2255760"/>
            </a:xfrm>
            <a:custGeom>
              <a:avLst/>
              <a:gdLst>
                <a:gd name="T0" fmla="*/ 3574 w 3635"/>
                <a:gd name="T1" fmla="*/ 171 h 1742"/>
                <a:gd name="T2" fmla="*/ 2227 w 3635"/>
                <a:gd name="T3" fmla="*/ 1517 h 1742"/>
                <a:gd name="T4" fmla="*/ 2227 w 3635"/>
                <a:gd name="T5" fmla="*/ 1517 h 1742"/>
                <a:gd name="T6" fmla="*/ 1414 w 3635"/>
                <a:gd name="T7" fmla="*/ 1515 h 1742"/>
                <a:gd name="T8" fmla="*/ 61 w 3635"/>
                <a:gd name="T9" fmla="*/ 163 h 1742"/>
                <a:gd name="T10" fmla="*/ 61 w 3635"/>
                <a:gd name="T11" fmla="*/ 163 h 1742"/>
                <a:gd name="T12" fmla="*/ 128 w 3635"/>
                <a:gd name="T13" fmla="*/ 0 h 1742"/>
                <a:gd name="T14" fmla="*/ 3507 w 3635"/>
                <a:gd name="T15" fmla="*/ 8 h 1742"/>
                <a:gd name="T16" fmla="*/ 3507 w 3635"/>
                <a:gd name="T17" fmla="*/ 8 h 1742"/>
                <a:gd name="T18" fmla="*/ 3574 w 3635"/>
                <a:gd name="T19" fmla="*/ 171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5" h="1742">
                  <a:moveTo>
                    <a:pt x="3574" y="171"/>
                  </a:moveTo>
                  <a:lnTo>
                    <a:pt x="2227" y="1517"/>
                  </a:lnTo>
                  <a:lnTo>
                    <a:pt x="2227" y="1517"/>
                  </a:lnTo>
                  <a:cubicBezTo>
                    <a:pt x="2003" y="1741"/>
                    <a:pt x="1639" y="1740"/>
                    <a:pt x="1414" y="1515"/>
                  </a:cubicBezTo>
                  <a:lnTo>
                    <a:pt x="61" y="163"/>
                  </a:lnTo>
                  <a:lnTo>
                    <a:pt x="61" y="163"/>
                  </a:lnTo>
                  <a:cubicBezTo>
                    <a:pt x="0" y="103"/>
                    <a:pt x="43" y="0"/>
                    <a:pt x="128" y="0"/>
                  </a:cubicBezTo>
                  <a:lnTo>
                    <a:pt x="3507" y="8"/>
                  </a:lnTo>
                  <a:lnTo>
                    <a:pt x="3507" y="8"/>
                  </a:lnTo>
                  <a:cubicBezTo>
                    <a:pt x="3592" y="8"/>
                    <a:pt x="3634" y="111"/>
                    <a:pt x="3574" y="1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47">
              <a:extLst>
                <a:ext uri="{FF2B5EF4-FFF2-40B4-BE49-F238E27FC236}">
                  <a16:creationId xmlns:a16="http://schemas.microsoft.com/office/drawing/2014/main" id="{63C5E23B-BDC3-8042-8FB6-6C6AE982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0578" y="4088566"/>
              <a:ext cx="5334346" cy="7318607"/>
            </a:xfrm>
            <a:custGeom>
              <a:avLst/>
              <a:gdLst>
                <a:gd name="T0" fmla="*/ 3129 w 3427"/>
                <a:gd name="T1" fmla="*/ 0 h 5179"/>
                <a:gd name="T2" fmla="*/ 298 w 3427"/>
                <a:gd name="T3" fmla="*/ 0 h 5179"/>
                <a:gd name="T4" fmla="*/ 298 w 3427"/>
                <a:gd name="T5" fmla="*/ 0 h 5179"/>
                <a:gd name="T6" fmla="*/ 0 w 3427"/>
                <a:gd name="T7" fmla="*/ 298 h 5179"/>
                <a:gd name="T8" fmla="*/ 0 w 3427"/>
                <a:gd name="T9" fmla="*/ 3440 h 5179"/>
                <a:gd name="T10" fmla="*/ 0 w 3427"/>
                <a:gd name="T11" fmla="*/ 3533 h 5179"/>
                <a:gd name="T12" fmla="*/ 0 w 3427"/>
                <a:gd name="T13" fmla="*/ 3533 h 5179"/>
                <a:gd name="T14" fmla="*/ 41 w 3427"/>
                <a:gd name="T15" fmla="*/ 3683 h 5179"/>
                <a:gd name="T16" fmla="*/ 148 w 3427"/>
                <a:gd name="T17" fmla="*/ 3790 h 5179"/>
                <a:gd name="T18" fmla="*/ 1310 w 3427"/>
                <a:gd name="T19" fmla="*/ 4952 h 5179"/>
                <a:gd name="T20" fmla="*/ 1310 w 3427"/>
                <a:gd name="T21" fmla="*/ 4952 h 5179"/>
                <a:gd name="T22" fmla="*/ 2123 w 3427"/>
                <a:gd name="T23" fmla="*/ 4954 h 5179"/>
                <a:gd name="T24" fmla="*/ 3300 w 3427"/>
                <a:gd name="T25" fmla="*/ 3777 h 5179"/>
                <a:gd name="T26" fmla="*/ 3372 w 3427"/>
                <a:gd name="T27" fmla="*/ 3705 h 5179"/>
                <a:gd name="T28" fmla="*/ 3372 w 3427"/>
                <a:gd name="T29" fmla="*/ 3705 h 5179"/>
                <a:gd name="T30" fmla="*/ 3426 w 3427"/>
                <a:gd name="T31" fmla="*/ 3533 h 5179"/>
                <a:gd name="T32" fmla="*/ 3426 w 3427"/>
                <a:gd name="T33" fmla="*/ 3447 h 5179"/>
                <a:gd name="T34" fmla="*/ 3426 w 3427"/>
                <a:gd name="T35" fmla="*/ 298 h 5179"/>
                <a:gd name="T36" fmla="*/ 3426 w 3427"/>
                <a:gd name="T37" fmla="*/ 298 h 5179"/>
                <a:gd name="T38" fmla="*/ 3129 w 3427"/>
                <a:gd name="T39" fmla="*/ 0 h 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27" h="5179">
                  <a:moveTo>
                    <a:pt x="3129" y="0"/>
                  </a:moveTo>
                  <a:lnTo>
                    <a:pt x="298" y="0"/>
                  </a:lnTo>
                  <a:lnTo>
                    <a:pt x="298" y="0"/>
                  </a:lnTo>
                  <a:cubicBezTo>
                    <a:pt x="134" y="0"/>
                    <a:pt x="0" y="133"/>
                    <a:pt x="0" y="298"/>
                  </a:cubicBezTo>
                  <a:lnTo>
                    <a:pt x="0" y="3440"/>
                  </a:lnTo>
                  <a:lnTo>
                    <a:pt x="0" y="3533"/>
                  </a:lnTo>
                  <a:lnTo>
                    <a:pt x="0" y="3533"/>
                  </a:lnTo>
                  <a:cubicBezTo>
                    <a:pt x="0" y="3589"/>
                    <a:pt x="15" y="3639"/>
                    <a:pt x="41" y="3683"/>
                  </a:cubicBezTo>
                  <a:lnTo>
                    <a:pt x="148" y="3790"/>
                  </a:lnTo>
                  <a:lnTo>
                    <a:pt x="1310" y="4952"/>
                  </a:lnTo>
                  <a:lnTo>
                    <a:pt x="1310" y="4952"/>
                  </a:lnTo>
                  <a:cubicBezTo>
                    <a:pt x="1535" y="5177"/>
                    <a:pt x="1899" y="5178"/>
                    <a:pt x="2123" y="4954"/>
                  </a:cubicBezTo>
                  <a:lnTo>
                    <a:pt x="3300" y="3777"/>
                  </a:lnTo>
                  <a:lnTo>
                    <a:pt x="3372" y="3705"/>
                  </a:lnTo>
                  <a:lnTo>
                    <a:pt x="3372" y="3705"/>
                  </a:lnTo>
                  <a:cubicBezTo>
                    <a:pt x="3406" y="3656"/>
                    <a:pt x="3426" y="3598"/>
                    <a:pt x="3426" y="3533"/>
                  </a:cubicBezTo>
                  <a:lnTo>
                    <a:pt x="3426" y="3447"/>
                  </a:lnTo>
                  <a:lnTo>
                    <a:pt x="3426" y="298"/>
                  </a:lnTo>
                  <a:lnTo>
                    <a:pt x="3426" y="298"/>
                  </a:lnTo>
                  <a:cubicBezTo>
                    <a:pt x="3426" y="133"/>
                    <a:pt x="3293" y="0"/>
                    <a:pt x="3129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48">
              <a:extLst>
                <a:ext uri="{FF2B5EF4-FFF2-40B4-BE49-F238E27FC236}">
                  <a16:creationId xmlns:a16="http://schemas.microsoft.com/office/drawing/2014/main" id="{D2226A22-BD4F-5147-85BA-F759FE4F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575" y="3875882"/>
              <a:ext cx="4705688" cy="2255760"/>
            </a:xfrm>
            <a:custGeom>
              <a:avLst/>
              <a:gdLst>
                <a:gd name="T0" fmla="*/ 3574 w 3635"/>
                <a:gd name="T1" fmla="*/ 171 h 1742"/>
                <a:gd name="T2" fmla="*/ 2227 w 3635"/>
                <a:gd name="T3" fmla="*/ 1517 h 1742"/>
                <a:gd name="T4" fmla="*/ 2227 w 3635"/>
                <a:gd name="T5" fmla="*/ 1517 h 1742"/>
                <a:gd name="T6" fmla="*/ 1414 w 3635"/>
                <a:gd name="T7" fmla="*/ 1515 h 1742"/>
                <a:gd name="T8" fmla="*/ 61 w 3635"/>
                <a:gd name="T9" fmla="*/ 163 h 1742"/>
                <a:gd name="T10" fmla="*/ 61 w 3635"/>
                <a:gd name="T11" fmla="*/ 163 h 1742"/>
                <a:gd name="T12" fmla="*/ 128 w 3635"/>
                <a:gd name="T13" fmla="*/ 0 h 1742"/>
                <a:gd name="T14" fmla="*/ 3507 w 3635"/>
                <a:gd name="T15" fmla="*/ 8 h 1742"/>
                <a:gd name="T16" fmla="*/ 3507 w 3635"/>
                <a:gd name="T17" fmla="*/ 8 h 1742"/>
                <a:gd name="T18" fmla="*/ 3574 w 3635"/>
                <a:gd name="T19" fmla="*/ 171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5" h="1742">
                  <a:moveTo>
                    <a:pt x="3574" y="171"/>
                  </a:moveTo>
                  <a:lnTo>
                    <a:pt x="2227" y="1517"/>
                  </a:lnTo>
                  <a:lnTo>
                    <a:pt x="2227" y="1517"/>
                  </a:lnTo>
                  <a:cubicBezTo>
                    <a:pt x="2003" y="1741"/>
                    <a:pt x="1639" y="1740"/>
                    <a:pt x="1414" y="1515"/>
                  </a:cubicBezTo>
                  <a:lnTo>
                    <a:pt x="61" y="163"/>
                  </a:lnTo>
                  <a:lnTo>
                    <a:pt x="61" y="163"/>
                  </a:lnTo>
                  <a:cubicBezTo>
                    <a:pt x="0" y="103"/>
                    <a:pt x="43" y="0"/>
                    <a:pt x="128" y="0"/>
                  </a:cubicBezTo>
                  <a:lnTo>
                    <a:pt x="3507" y="8"/>
                  </a:lnTo>
                  <a:lnTo>
                    <a:pt x="3507" y="8"/>
                  </a:lnTo>
                  <a:cubicBezTo>
                    <a:pt x="3592" y="8"/>
                    <a:pt x="3634" y="111"/>
                    <a:pt x="3574" y="1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50">
              <a:extLst>
                <a:ext uri="{FF2B5EF4-FFF2-40B4-BE49-F238E27FC236}">
                  <a16:creationId xmlns:a16="http://schemas.microsoft.com/office/drawing/2014/main" id="{4E114964-8107-3143-8B84-09862C62E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9103" y="4088566"/>
              <a:ext cx="5334346" cy="7318607"/>
            </a:xfrm>
            <a:custGeom>
              <a:avLst/>
              <a:gdLst>
                <a:gd name="T0" fmla="*/ 3129 w 3427"/>
                <a:gd name="T1" fmla="*/ 0 h 5179"/>
                <a:gd name="T2" fmla="*/ 298 w 3427"/>
                <a:gd name="T3" fmla="*/ 0 h 5179"/>
                <a:gd name="T4" fmla="*/ 298 w 3427"/>
                <a:gd name="T5" fmla="*/ 0 h 5179"/>
                <a:gd name="T6" fmla="*/ 0 w 3427"/>
                <a:gd name="T7" fmla="*/ 298 h 5179"/>
                <a:gd name="T8" fmla="*/ 0 w 3427"/>
                <a:gd name="T9" fmla="*/ 3440 h 5179"/>
                <a:gd name="T10" fmla="*/ 0 w 3427"/>
                <a:gd name="T11" fmla="*/ 3533 h 5179"/>
                <a:gd name="T12" fmla="*/ 0 w 3427"/>
                <a:gd name="T13" fmla="*/ 3533 h 5179"/>
                <a:gd name="T14" fmla="*/ 41 w 3427"/>
                <a:gd name="T15" fmla="*/ 3683 h 5179"/>
                <a:gd name="T16" fmla="*/ 148 w 3427"/>
                <a:gd name="T17" fmla="*/ 3790 h 5179"/>
                <a:gd name="T18" fmla="*/ 1310 w 3427"/>
                <a:gd name="T19" fmla="*/ 4952 h 5179"/>
                <a:gd name="T20" fmla="*/ 1310 w 3427"/>
                <a:gd name="T21" fmla="*/ 4952 h 5179"/>
                <a:gd name="T22" fmla="*/ 2123 w 3427"/>
                <a:gd name="T23" fmla="*/ 4954 h 5179"/>
                <a:gd name="T24" fmla="*/ 3301 w 3427"/>
                <a:gd name="T25" fmla="*/ 3777 h 5179"/>
                <a:gd name="T26" fmla="*/ 3372 w 3427"/>
                <a:gd name="T27" fmla="*/ 3705 h 5179"/>
                <a:gd name="T28" fmla="*/ 3372 w 3427"/>
                <a:gd name="T29" fmla="*/ 3705 h 5179"/>
                <a:gd name="T30" fmla="*/ 3426 w 3427"/>
                <a:gd name="T31" fmla="*/ 3533 h 5179"/>
                <a:gd name="T32" fmla="*/ 3426 w 3427"/>
                <a:gd name="T33" fmla="*/ 3447 h 5179"/>
                <a:gd name="T34" fmla="*/ 3426 w 3427"/>
                <a:gd name="T35" fmla="*/ 298 h 5179"/>
                <a:gd name="T36" fmla="*/ 3426 w 3427"/>
                <a:gd name="T37" fmla="*/ 298 h 5179"/>
                <a:gd name="T38" fmla="*/ 3129 w 3427"/>
                <a:gd name="T39" fmla="*/ 0 h 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27" h="5179">
                  <a:moveTo>
                    <a:pt x="3129" y="0"/>
                  </a:moveTo>
                  <a:lnTo>
                    <a:pt x="298" y="0"/>
                  </a:lnTo>
                  <a:lnTo>
                    <a:pt x="298" y="0"/>
                  </a:lnTo>
                  <a:cubicBezTo>
                    <a:pt x="134" y="0"/>
                    <a:pt x="0" y="133"/>
                    <a:pt x="0" y="298"/>
                  </a:cubicBezTo>
                  <a:lnTo>
                    <a:pt x="0" y="3440"/>
                  </a:lnTo>
                  <a:lnTo>
                    <a:pt x="0" y="3533"/>
                  </a:lnTo>
                  <a:lnTo>
                    <a:pt x="0" y="3533"/>
                  </a:lnTo>
                  <a:cubicBezTo>
                    <a:pt x="0" y="3589"/>
                    <a:pt x="15" y="3639"/>
                    <a:pt x="41" y="3683"/>
                  </a:cubicBezTo>
                  <a:lnTo>
                    <a:pt x="148" y="3790"/>
                  </a:lnTo>
                  <a:lnTo>
                    <a:pt x="1310" y="4952"/>
                  </a:lnTo>
                  <a:lnTo>
                    <a:pt x="1310" y="4952"/>
                  </a:lnTo>
                  <a:cubicBezTo>
                    <a:pt x="1535" y="5177"/>
                    <a:pt x="1899" y="5178"/>
                    <a:pt x="2123" y="4954"/>
                  </a:cubicBezTo>
                  <a:lnTo>
                    <a:pt x="3301" y="3777"/>
                  </a:lnTo>
                  <a:lnTo>
                    <a:pt x="3372" y="3705"/>
                  </a:lnTo>
                  <a:lnTo>
                    <a:pt x="3372" y="3705"/>
                  </a:lnTo>
                  <a:cubicBezTo>
                    <a:pt x="3406" y="3656"/>
                    <a:pt x="3426" y="3598"/>
                    <a:pt x="3426" y="3533"/>
                  </a:cubicBezTo>
                  <a:lnTo>
                    <a:pt x="3426" y="3447"/>
                  </a:lnTo>
                  <a:lnTo>
                    <a:pt x="3426" y="298"/>
                  </a:lnTo>
                  <a:lnTo>
                    <a:pt x="3426" y="298"/>
                  </a:lnTo>
                  <a:cubicBezTo>
                    <a:pt x="3426" y="133"/>
                    <a:pt x="3293" y="0"/>
                    <a:pt x="3129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51">
              <a:extLst>
                <a:ext uri="{FF2B5EF4-FFF2-40B4-BE49-F238E27FC236}">
                  <a16:creationId xmlns:a16="http://schemas.microsoft.com/office/drawing/2014/main" id="{421864B9-FD4F-894A-AA74-3D91E9847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0765" y="3875882"/>
              <a:ext cx="4705688" cy="2255760"/>
            </a:xfrm>
            <a:custGeom>
              <a:avLst/>
              <a:gdLst>
                <a:gd name="T0" fmla="*/ 3573 w 3634"/>
                <a:gd name="T1" fmla="*/ 171 h 1742"/>
                <a:gd name="T2" fmla="*/ 2226 w 3634"/>
                <a:gd name="T3" fmla="*/ 1517 h 1742"/>
                <a:gd name="T4" fmla="*/ 2226 w 3634"/>
                <a:gd name="T5" fmla="*/ 1517 h 1742"/>
                <a:gd name="T6" fmla="*/ 1413 w 3634"/>
                <a:gd name="T7" fmla="*/ 1515 h 1742"/>
                <a:gd name="T8" fmla="*/ 60 w 3634"/>
                <a:gd name="T9" fmla="*/ 163 h 1742"/>
                <a:gd name="T10" fmla="*/ 60 w 3634"/>
                <a:gd name="T11" fmla="*/ 163 h 1742"/>
                <a:gd name="T12" fmla="*/ 127 w 3634"/>
                <a:gd name="T13" fmla="*/ 0 h 1742"/>
                <a:gd name="T14" fmla="*/ 3505 w 3634"/>
                <a:gd name="T15" fmla="*/ 8 h 1742"/>
                <a:gd name="T16" fmla="*/ 3505 w 3634"/>
                <a:gd name="T17" fmla="*/ 8 h 1742"/>
                <a:gd name="T18" fmla="*/ 3573 w 3634"/>
                <a:gd name="T19" fmla="*/ 171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4" h="1742">
                  <a:moveTo>
                    <a:pt x="3573" y="171"/>
                  </a:moveTo>
                  <a:lnTo>
                    <a:pt x="2226" y="1517"/>
                  </a:lnTo>
                  <a:lnTo>
                    <a:pt x="2226" y="1517"/>
                  </a:lnTo>
                  <a:cubicBezTo>
                    <a:pt x="2002" y="1741"/>
                    <a:pt x="1638" y="1740"/>
                    <a:pt x="1413" y="1515"/>
                  </a:cubicBezTo>
                  <a:lnTo>
                    <a:pt x="60" y="163"/>
                  </a:lnTo>
                  <a:lnTo>
                    <a:pt x="60" y="163"/>
                  </a:lnTo>
                  <a:cubicBezTo>
                    <a:pt x="0" y="103"/>
                    <a:pt x="42" y="0"/>
                    <a:pt x="127" y="0"/>
                  </a:cubicBezTo>
                  <a:lnTo>
                    <a:pt x="3505" y="8"/>
                  </a:lnTo>
                  <a:lnTo>
                    <a:pt x="3505" y="8"/>
                  </a:lnTo>
                  <a:cubicBezTo>
                    <a:pt x="3590" y="8"/>
                    <a:pt x="3633" y="111"/>
                    <a:pt x="3573" y="1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32F0F3-3F8C-7040-8B6A-C61271E388EB}"/>
                </a:ext>
              </a:extLst>
            </p:cNvPr>
            <p:cNvSpPr/>
            <p:nvPr/>
          </p:nvSpPr>
          <p:spPr>
            <a:xfrm>
              <a:off x="2556338" y="4198517"/>
              <a:ext cx="26847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$19</a:t>
              </a:r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/ Mo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B17336-09A3-D345-A345-EBE3523288A6}"/>
                </a:ext>
              </a:extLst>
            </p:cNvPr>
            <p:cNvSpPr/>
            <p:nvPr/>
          </p:nvSpPr>
          <p:spPr>
            <a:xfrm>
              <a:off x="8119873" y="4198517"/>
              <a:ext cx="26847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$29</a:t>
              </a:r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/ Mo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B920C49-3328-B24F-BE3F-72A8DB814F91}"/>
                </a:ext>
              </a:extLst>
            </p:cNvPr>
            <p:cNvSpPr/>
            <p:nvPr/>
          </p:nvSpPr>
          <p:spPr>
            <a:xfrm>
              <a:off x="13574505" y="4198517"/>
              <a:ext cx="26847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$39</a:t>
              </a:r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/ Mo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4212D1-B841-EE44-AC15-02F676E2C377}"/>
                </a:ext>
              </a:extLst>
            </p:cNvPr>
            <p:cNvSpPr/>
            <p:nvPr/>
          </p:nvSpPr>
          <p:spPr>
            <a:xfrm>
              <a:off x="19136576" y="4198517"/>
              <a:ext cx="26847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$49</a:t>
              </a:r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/ Mo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3758A4-3D6E-D24A-97B3-3B74524A9209}"/>
                </a:ext>
              </a:extLst>
            </p:cNvPr>
            <p:cNvGrpSpPr/>
            <p:nvPr/>
          </p:nvGrpSpPr>
          <p:grpSpPr>
            <a:xfrm>
              <a:off x="1819825" y="6338790"/>
              <a:ext cx="4157762" cy="3119810"/>
              <a:chOff x="3166795" y="6129816"/>
              <a:chExt cx="4157762" cy="311981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5536448-CB56-E046-B45D-A64411841B71}"/>
                  </a:ext>
                </a:extLst>
              </p:cNvPr>
              <p:cNvGrpSpPr/>
              <p:nvPr/>
            </p:nvGrpSpPr>
            <p:grpSpPr>
              <a:xfrm>
                <a:off x="3166795" y="6129816"/>
                <a:ext cx="4157761" cy="3119810"/>
                <a:chOff x="2577338" y="7301047"/>
                <a:chExt cx="3178841" cy="3027816"/>
              </a:xfrm>
            </p:grpSpPr>
            <p:sp>
              <p:nvSpPr>
                <p:cNvPr id="70" name="Subtitle 2">
                  <a:extLst>
                    <a:ext uri="{FF2B5EF4-FFF2-40B4-BE49-F238E27FC236}">
                      <a16:creationId xmlns:a16="http://schemas.microsoft.com/office/drawing/2014/main" id="{CA0BA5FE-2322-3646-88B0-3ABCC3FA9E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77338" y="7741601"/>
                  <a:ext cx="3178841" cy="258726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 should meet. Certain consumer. Compelling consumers.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001CBB8-94B7-8C4C-A0AB-89453B109230}"/>
                    </a:ext>
                  </a:extLst>
                </p:cNvPr>
                <p:cNvSpPr txBox="1"/>
                <p:nvPr/>
              </p:nvSpPr>
              <p:spPr>
                <a:xfrm>
                  <a:off x="3240864" y="7301047"/>
                  <a:ext cx="18517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5BA4F53-CB2A-DC45-9C97-206AC4BCD162}"/>
                  </a:ext>
                </a:extLst>
              </p:cNvPr>
              <p:cNvGrpSpPr/>
              <p:nvPr/>
            </p:nvGrpSpPr>
            <p:grpSpPr>
              <a:xfrm>
                <a:off x="3205773" y="7600871"/>
                <a:ext cx="4118784" cy="889838"/>
                <a:chOff x="2773522" y="8957664"/>
                <a:chExt cx="4983285" cy="88983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ED5CCC0-DA89-1F46-B4D6-878E6EFFD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8957664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DF231D9-0153-5E41-968A-1EF302F0C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9847502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618A24A-81E0-3444-8D70-709E953D4418}"/>
                </a:ext>
              </a:extLst>
            </p:cNvPr>
            <p:cNvGrpSpPr/>
            <p:nvPr/>
          </p:nvGrpSpPr>
          <p:grpSpPr>
            <a:xfrm>
              <a:off x="7343013" y="6338790"/>
              <a:ext cx="4157762" cy="3119810"/>
              <a:chOff x="3166795" y="6129816"/>
              <a:chExt cx="4157762" cy="311981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B8EE007-AA0D-E24D-AA90-741C1D4B6E31}"/>
                  </a:ext>
                </a:extLst>
              </p:cNvPr>
              <p:cNvGrpSpPr/>
              <p:nvPr/>
            </p:nvGrpSpPr>
            <p:grpSpPr>
              <a:xfrm>
                <a:off x="3166795" y="6129816"/>
                <a:ext cx="4157761" cy="3119810"/>
                <a:chOff x="2577338" y="7301047"/>
                <a:chExt cx="3178841" cy="3027816"/>
              </a:xfrm>
            </p:grpSpPr>
            <p:sp>
              <p:nvSpPr>
                <p:cNvPr id="77" name="Subtitle 2">
                  <a:extLst>
                    <a:ext uri="{FF2B5EF4-FFF2-40B4-BE49-F238E27FC236}">
                      <a16:creationId xmlns:a16="http://schemas.microsoft.com/office/drawing/2014/main" id="{519F77AD-CDF8-6948-A038-76A792A850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77338" y="7741601"/>
                  <a:ext cx="3178841" cy="258726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 should meet. Certain consumer. Compelling consumers.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DD51A6C-78F8-6147-90FB-4779D21BDD24}"/>
                    </a:ext>
                  </a:extLst>
                </p:cNvPr>
                <p:cNvSpPr txBox="1"/>
                <p:nvPr/>
              </p:nvSpPr>
              <p:spPr>
                <a:xfrm>
                  <a:off x="3240864" y="7301047"/>
                  <a:ext cx="18517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CC2C270-92C7-404C-AB07-113C574D3480}"/>
                  </a:ext>
                </a:extLst>
              </p:cNvPr>
              <p:cNvGrpSpPr/>
              <p:nvPr/>
            </p:nvGrpSpPr>
            <p:grpSpPr>
              <a:xfrm>
                <a:off x="3205773" y="7600871"/>
                <a:ext cx="4118784" cy="889838"/>
                <a:chOff x="2773522" y="8957664"/>
                <a:chExt cx="4983285" cy="88983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195C6D8-B4F2-2242-B54C-D598ADBA5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8957664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D4772FF-A7E0-3849-A07E-55EF33D0F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9847502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5D23D22-3093-EC49-96AE-D589E16BD088}"/>
                </a:ext>
              </a:extLst>
            </p:cNvPr>
            <p:cNvGrpSpPr/>
            <p:nvPr/>
          </p:nvGrpSpPr>
          <p:grpSpPr>
            <a:xfrm>
              <a:off x="12868870" y="6338790"/>
              <a:ext cx="4157762" cy="3119810"/>
              <a:chOff x="3166795" y="6129816"/>
              <a:chExt cx="4157762" cy="311981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B90E6480-9685-164A-AC9F-C844A9EDF7D8}"/>
                  </a:ext>
                </a:extLst>
              </p:cNvPr>
              <p:cNvGrpSpPr/>
              <p:nvPr/>
            </p:nvGrpSpPr>
            <p:grpSpPr>
              <a:xfrm>
                <a:off x="3166795" y="6129816"/>
                <a:ext cx="4157761" cy="3119810"/>
                <a:chOff x="2577338" y="7301047"/>
                <a:chExt cx="3178841" cy="3027816"/>
              </a:xfrm>
            </p:grpSpPr>
            <p:sp>
              <p:nvSpPr>
                <p:cNvPr id="108" name="Subtitle 2">
                  <a:extLst>
                    <a:ext uri="{FF2B5EF4-FFF2-40B4-BE49-F238E27FC236}">
                      <a16:creationId xmlns:a16="http://schemas.microsoft.com/office/drawing/2014/main" id="{50C92E02-2D59-E64F-B72F-1B88D4B648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77338" y="7741601"/>
                  <a:ext cx="3178841" cy="258726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 should meet. Certain consumer. Compelling consumers.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56AF2FF-B0B4-AF48-9DE9-F07AA7912DB3}"/>
                    </a:ext>
                  </a:extLst>
                </p:cNvPr>
                <p:cNvSpPr txBox="1"/>
                <p:nvPr/>
              </p:nvSpPr>
              <p:spPr>
                <a:xfrm>
                  <a:off x="3240864" y="7301047"/>
                  <a:ext cx="18517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9090292-2B37-1843-993D-375CAE77DAF6}"/>
                  </a:ext>
                </a:extLst>
              </p:cNvPr>
              <p:cNvGrpSpPr/>
              <p:nvPr/>
            </p:nvGrpSpPr>
            <p:grpSpPr>
              <a:xfrm>
                <a:off x="3205773" y="7600871"/>
                <a:ext cx="4118784" cy="889838"/>
                <a:chOff x="2773522" y="8957664"/>
                <a:chExt cx="4983285" cy="889838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D30C2C5-E5A5-AF43-9F81-A39CAE326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8957664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7CDDC1FA-BF6A-BF40-9A5F-06B325EAC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9847502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01A70CE-A06F-F548-AD15-D3B09785A517}"/>
                </a:ext>
              </a:extLst>
            </p:cNvPr>
            <p:cNvGrpSpPr/>
            <p:nvPr/>
          </p:nvGrpSpPr>
          <p:grpSpPr>
            <a:xfrm>
              <a:off x="18400063" y="6338790"/>
              <a:ext cx="4157762" cy="3119810"/>
              <a:chOff x="3166795" y="6129816"/>
              <a:chExt cx="4157762" cy="311981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FF7BB8E-00F8-394F-8E0E-65DB07D9DB93}"/>
                  </a:ext>
                </a:extLst>
              </p:cNvPr>
              <p:cNvGrpSpPr/>
              <p:nvPr/>
            </p:nvGrpSpPr>
            <p:grpSpPr>
              <a:xfrm>
                <a:off x="3166795" y="6129816"/>
                <a:ext cx="4157761" cy="3119810"/>
                <a:chOff x="2577338" y="7301047"/>
                <a:chExt cx="3178841" cy="3027816"/>
              </a:xfrm>
            </p:grpSpPr>
            <p:sp>
              <p:nvSpPr>
                <p:cNvPr id="115" name="Subtitle 2">
                  <a:extLst>
                    <a:ext uri="{FF2B5EF4-FFF2-40B4-BE49-F238E27FC236}">
                      <a16:creationId xmlns:a16="http://schemas.microsoft.com/office/drawing/2014/main" id="{FDF3440D-5506-E74E-8F27-94C0C7C1B4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77338" y="7741601"/>
                  <a:ext cx="3178841" cy="258726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 should meet. Certain consumer. Compelling consumers.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C83E82D-C1A3-3A41-BA94-D5F68110237E}"/>
                    </a:ext>
                  </a:extLst>
                </p:cNvPr>
                <p:cNvSpPr txBox="1"/>
                <p:nvPr/>
              </p:nvSpPr>
              <p:spPr>
                <a:xfrm>
                  <a:off x="3240864" y="7301047"/>
                  <a:ext cx="18517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Develop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23A51A0-4BDC-1644-9983-C106242AF753}"/>
                  </a:ext>
                </a:extLst>
              </p:cNvPr>
              <p:cNvGrpSpPr/>
              <p:nvPr/>
            </p:nvGrpSpPr>
            <p:grpSpPr>
              <a:xfrm>
                <a:off x="3205773" y="7600871"/>
                <a:ext cx="4118784" cy="889838"/>
                <a:chOff x="2773522" y="8957664"/>
                <a:chExt cx="4983285" cy="889838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24C360A-2700-8242-9FF5-63A2B640F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8957664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E0D36C9-F693-3746-9CC6-9D1AC7FAB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3522" y="9847502"/>
                  <a:ext cx="498328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087F204-9DFE-1345-85A2-2D0DB62FC3E5}"/>
                </a:ext>
              </a:extLst>
            </p:cNvPr>
            <p:cNvGrpSpPr/>
            <p:nvPr/>
          </p:nvGrpSpPr>
          <p:grpSpPr>
            <a:xfrm>
              <a:off x="2368364" y="11503247"/>
              <a:ext cx="3099661" cy="790414"/>
              <a:chOff x="2032998" y="10895308"/>
              <a:chExt cx="3099661" cy="790414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6DE747AC-7252-3F40-B2CF-536E2752CABC}"/>
                  </a:ext>
                </a:extLst>
              </p:cNvPr>
              <p:cNvSpPr/>
              <p:nvPr/>
            </p:nvSpPr>
            <p:spPr>
              <a:xfrm>
                <a:off x="2032998" y="10895308"/>
                <a:ext cx="3099661" cy="79041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FA83378-D925-634F-80DD-BB51C4152237}"/>
                  </a:ext>
                </a:extLst>
              </p:cNvPr>
              <p:cNvSpPr txBox="1"/>
              <p:nvPr/>
            </p:nvSpPr>
            <p:spPr>
              <a:xfrm>
                <a:off x="2378011" y="11090460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129DFD-FF60-D548-AC69-2C2BB018B2A9}"/>
                </a:ext>
              </a:extLst>
            </p:cNvPr>
            <p:cNvGrpSpPr/>
            <p:nvPr/>
          </p:nvGrpSpPr>
          <p:grpSpPr>
            <a:xfrm>
              <a:off x="7912410" y="11503247"/>
              <a:ext cx="3099661" cy="790414"/>
              <a:chOff x="2032998" y="10895308"/>
              <a:chExt cx="3099661" cy="790414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2340FA04-0F2D-CE4E-910D-2C33C911FD11}"/>
                  </a:ext>
                </a:extLst>
              </p:cNvPr>
              <p:cNvSpPr/>
              <p:nvPr/>
            </p:nvSpPr>
            <p:spPr>
              <a:xfrm>
                <a:off x="2032998" y="10895308"/>
                <a:ext cx="3099661" cy="79041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A40C7C8-A093-6A41-85C6-395C71AB94E7}"/>
                  </a:ext>
                </a:extLst>
              </p:cNvPr>
              <p:cNvSpPr txBox="1"/>
              <p:nvPr/>
            </p:nvSpPr>
            <p:spPr>
              <a:xfrm>
                <a:off x="2378011" y="11090460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77D971E-F5EE-7549-81C7-7BD2ADEB0959}"/>
                </a:ext>
              </a:extLst>
            </p:cNvPr>
            <p:cNvGrpSpPr/>
            <p:nvPr/>
          </p:nvGrpSpPr>
          <p:grpSpPr>
            <a:xfrm>
              <a:off x="13397919" y="11503247"/>
              <a:ext cx="3099661" cy="790414"/>
              <a:chOff x="2032998" y="10895308"/>
              <a:chExt cx="3099661" cy="790414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5238DA12-CE28-424C-A8D7-6603E5BFA7E6}"/>
                  </a:ext>
                </a:extLst>
              </p:cNvPr>
              <p:cNvSpPr/>
              <p:nvPr/>
            </p:nvSpPr>
            <p:spPr>
              <a:xfrm>
                <a:off x="2032998" y="10895308"/>
                <a:ext cx="3099661" cy="79041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05DC630-04FA-C346-B557-E65ADBA30FDE}"/>
                  </a:ext>
                </a:extLst>
              </p:cNvPr>
              <p:cNvSpPr txBox="1"/>
              <p:nvPr/>
            </p:nvSpPr>
            <p:spPr>
              <a:xfrm>
                <a:off x="2378011" y="11090460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FB63D55-AA28-A647-894A-E082CDAC34CA}"/>
                </a:ext>
              </a:extLst>
            </p:cNvPr>
            <p:cNvGrpSpPr/>
            <p:nvPr/>
          </p:nvGrpSpPr>
          <p:grpSpPr>
            <a:xfrm>
              <a:off x="18923778" y="11503247"/>
              <a:ext cx="3099661" cy="790414"/>
              <a:chOff x="2032998" y="10895308"/>
              <a:chExt cx="3099661" cy="790414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CD2554F5-7E98-F74A-BA29-4F667A25F323}"/>
                  </a:ext>
                </a:extLst>
              </p:cNvPr>
              <p:cNvSpPr/>
              <p:nvPr/>
            </p:nvSpPr>
            <p:spPr>
              <a:xfrm>
                <a:off x="2032998" y="10895308"/>
                <a:ext cx="3099661" cy="7904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ADA25DF-63E2-8F41-9488-D36EF523D23D}"/>
                  </a:ext>
                </a:extLst>
              </p:cNvPr>
              <p:cNvSpPr txBox="1"/>
              <p:nvPr/>
            </p:nvSpPr>
            <p:spPr>
              <a:xfrm>
                <a:off x="2378011" y="11090460"/>
                <a:ext cx="240963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59" name="Grupo 349">
            <a:extLst>
              <a:ext uri="{FF2B5EF4-FFF2-40B4-BE49-F238E27FC236}">
                <a16:creationId xmlns:a16="http://schemas.microsoft.com/office/drawing/2014/main" id="{B1CD041B-CC5E-594D-8D2D-FCB88C79D00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CF1B0094-DC5E-9541-B374-DFE2DFBBA55D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81" name="CuadroTexto 351">
              <a:extLst>
                <a:ext uri="{FF2B5EF4-FFF2-40B4-BE49-F238E27FC236}">
                  <a16:creationId xmlns:a16="http://schemas.microsoft.com/office/drawing/2014/main" id="{98A393D5-2481-E347-8FC3-184D40FB8F2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92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2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63B6AC"/>
      </a:accent1>
      <a:accent2>
        <a:srgbClr val="5C737D"/>
      </a:accent2>
      <a:accent3>
        <a:srgbClr val="01A8E9"/>
      </a:accent3>
      <a:accent4>
        <a:srgbClr val="364556"/>
      </a:accent4>
      <a:accent5>
        <a:srgbClr val="63B6AC"/>
      </a:accent5>
      <a:accent6>
        <a:srgbClr val="5C737D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112913</TotalTime>
  <Words>617</Words>
  <Application>Microsoft Macintosh PowerPoint</Application>
  <PresentationFormat>Custom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18980</cp:revision>
  <dcterms:created xsi:type="dcterms:W3CDTF">2014-11-12T21:47:38Z</dcterms:created>
  <dcterms:modified xsi:type="dcterms:W3CDTF">2020-01-23T16:32:43Z</dcterms:modified>
  <cp:category/>
</cp:coreProperties>
</file>