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5" r:id="rId2"/>
    <p:sldId id="4410" r:id="rId3"/>
    <p:sldId id="4393" r:id="rId4"/>
    <p:sldId id="4392" r:id="rId5"/>
    <p:sldId id="4376" r:id="rId6"/>
    <p:sldId id="4390" r:id="rId7"/>
    <p:sldId id="4386" r:id="rId8"/>
    <p:sldId id="4394" r:id="rId9"/>
    <p:sldId id="4377" r:id="rId10"/>
    <p:sldId id="4396" r:id="rId11"/>
    <p:sldId id="4382" r:id="rId12"/>
    <p:sldId id="4380" r:id="rId13"/>
    <p:sldId id="4379" r:id="rId14"/>
    <p:sldId id="4383" r:id="rId15"/>
    <p:sldId id="4381" r:id="rId16"/>
    <p:sldId id="4384" r:id="rId17"/>
    <p:sldId id="4387" r:id="rId18"/>
    <p:sldId id="4388" r:id="rId19"/>
    <p:sldId id="4389" r:id="rId20"/>
    <p:sldId id="439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5964" autoAdjust="0"/>
  </p:normalViewPr>
  <p:slideViewPr>
    <p:cSldViewPr snapToGrid="0" snapToObjects="1">
      <p:cViewPr varScale="1">
        <p:scale>
          <a:sx n="62" d="100"/>
          <a:sy n="62" d="100"/>
        </p:scale>
        <p:origin x="50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A0AB02-A946-AF45-AB89-17A84E558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3287"/>
              </p:ext>
            </p:extLst>
          </p:nvPr>
        </p:nvGraphicFramePr>
        <p:xfrm>
          <a:off x="5913476" y="526760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90E95C4-F2A9-E54F-B22A-F99DD068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02131"/>
              </p:ext>
            </p:extLst>
          </p:nvPr>
        </p:nvGraphicFramePr>
        <p:xfrm>
          <a:off x="5913476" y="791936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AA42D5C-15EE-8542-BF71-3BB4451F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19716"/>
              </p:ext>
            </p:extLst>
          </p:nvPr>
        </p:nvGraphicFramePr>
        <p:xfrm>
          <a:off x="5913476" y="1057112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C707997-1ACD-CD44-B1F0-75A1444180F7}"/>
              </a:ext>
            </a:extLst>
          </p:cNvPr>
          <p:cNvGrpSpPr/>
          <p:nvPr/>
        </p:nvGrpSpPr>
        <p:grpSpPr>
          <a:xfrm>
            <a:off x="876059" y="5267602"/>
            <a:ext cx="4763453" cy="2364083"/>
            <a:chOff x="1058939" y="4735313"/>
            <a:chExt cx="4763453" cy="23640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87DB7-D5C1-BC43-826A-286F7A7C9C9E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EF2841-53BD-8546-A1EC-B314F017FFCD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B7462-02A4-714C-8D1D-975E244C6457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D3093-6DCB-E141-A5AF-0A864A531F5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1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73265-1A79-B243-9411-67C198D0B795}"/>
              </a:ext>
            </a:extLst>
          </p:cNvPr>
          <p:cNvGrpSpPr/>
          <p:nvPr/>
        </p:nvGrpSpPr>
        <p:grpSpPr>
          <a:xfrm>
            <a:off x="876059" y="7921807"/>
            <a:ext cx="4763453" cy="2364083"/>
            <a:chOff x="1058939" y="4735313"/>
            <a:chExt cx="4763453" cy="236408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76C289-E01B-7445-AF4B-4E6D38A853A4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E682E8-F91F-8049-A49A-AA9604C44AE0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0BF208-0F06-2645-A85E-E5A5CEF71C99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9E1ECF8-E26F-EB4C-B8C9-4B9A47064BB8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2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075014-23EF-1D4B-89BD-E219C4446C9A}"/>
              </a:ext>
            </a:extLst>
          </p:cNvPr>
          <p:cNvGrpSpPr/>
          <p:nvPr/>
        </p:nvGrpSpPr>
        <p:grpSpPr>
          <a:xfrm>
            <a:off x="876059" y="10573567"/>
            <a:ext cx="4763453" cy="2364083"/>
            <a:chOff x="1058939" y="4735313"/>
            <a:chExt cx="4763453" cy="236408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69F751-6F06-414F-90FE-1E192BE65D71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8A7547A-77AB-9043-A0D6-35C93977BD43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6EE28A-BF24-7E4D-930A-47766EA4C60F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FE1DC7D-1833-AD45-8672-3D863F0A38C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3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7328E5D-BDBF-6841-9773-1C4A21BA1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2649"/>
              </p:ext>
            </p:extLst>
          </p:nvPr>
        </p:nvGraphicFramePr>
        <p:xfrm>
          <a:off x="5913476" y="4342417"/>
          <a:ext cx="17588110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E0B4366-E09F-5C4D-8080-BD082B86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30748"/>
              </p:ext>
            </p:extLst>
          </p:nvPr>
        </p:nvGraphicFramePr>
        <p:xfrm>
          <a:off x="876064" y="4342417"/>
          <a:ext cx="4763443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Pentagon 3">
            <a:extLst>
              <a:ext uri="{FF2B5EF4-FFF2-40B4-BE49-F238E27FC236}">
                <a16:creationId xmlns:a16="http://schemas.microsoft.com/office/drawing/2014/main" id="{A38A30BC-AE57-9A46-9C58-CE1EE551675B}"/>
              </a:ext>
            </a:extLst>
          </p:cNvPr>
          <p:cNvSpPr/>
          <p:nvPr/>
        </p:nvSpPr>
        <p:spPr>
          <a:xfrm>
            <a:off x="7309157" y="5538097"/>
            <a:ext cx="6345883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9AC521ED-B7DD-474D-ADA5-7F96CCA6BD03}"/>
              </a:ext>
            </a:extLst>
          </p:cNvPr>
          <p:cNvSpPr/>
          <p:nvPr/>
        </p:nvSpPr>
        <p:spPr>
          <a:xfrm>
            <a:off x="10265717" y="6851237"/>
            <a:ext cx="8198457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>
            <a:extLst>
              <a:ext uri="{FF2B5EF4-FFF2-40B4-BE49-F238E27FC236}">
                <a16:creationId xmlns:a16="http://schemas.microsoft.com/office/drawing/2014/main" id="{476DF127-A53F-4C41-9DC1-E5FE7A486901}"/>
              </a:ext>
            </a:extLst>
          </p:cNvPr>
          <p:cNvSpPr/>
          <p:nvPr/>
        </p:nvSpPr>
        <p:spPr>
          <a:xfrm>
            <a:off x="17068560" y="5538097"/>
            <a:ext cx="4389120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9289A-4090-C742-BF25-A652DBF3C849}"/>
              </a:ext>
            </a:extLst>
          </p:cNvPr>
          <p:cNvGrpSpPr/>
          <p:nvPr/>
        </p:nvGrpSpPr>
        <p:grpSpPr>
          <a:xfrm>
            <a:off x="7309157" y="6044784"/>
            <a:ext cx="1790353" cy="461665"/>
            <a:chOff x="7881127" y="6925528"/>
            <a:chExt cx="1790353" cy="4616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AF757E-4F3D-4343-A754-31538A4CF9D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AB6A0A-E5A6-634E-953D-FD6BC41AC52D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CE8188-4E16-8F47-B4E1-7A3474446CA6}"/>
              </a:ext>
            </a:extLst>
          </p:cNvPr>
          <p:cNvGrpSpPr/>
          <p:nvPr/>
        </p:nvGrpSpPr>
        <p:grpSpPr>
          <a:xfrm>
            <a:off x="19819811" y="6044784"/>
            <a:ext cx="1790353" cy="461665"/>
            <a:chOff x="7881127" y="6925528"/>
            <a:chExt cx="1790353" cy="4616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4773137-EC7E-AF43-B291-E50024F23363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D983D89-F5BD-6B42-959D-18BA5BEC205C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4EC596-8EFB-4843-9FB2-2099B7408BB2}"/>
              </a:ext>
            </a:extLst>
          </p:cNvPr>
          <p:cNvGrpSpPr/>
          <p:nvPr/>
        </p:nvGrpSpPr>
        <p:grpSpPr>
          <a:xfrm>
            <a:off x="10246320" y="6363439"/>
            <a:ext cx="1790353" cy="461665"/>
            <a:chOff x="7881127" y="6925528"/>
            <a:chExt cx="1790353" cy="46166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FB7C07-49AD-0F4F-AE8A-ACF99CF23ACB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E73624-3D28-B54C-8235-12EEDD648E06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361C36-F7EE-4944-9FCD-4DEB18AC461C}"/>
              </a:ext>
            </a:extLst>
          </p:cNvPr>
          <p:cNvGrpSpPr/>
          <p:nvPr/>
        </p:nvGrpSpPr>
        <p:grpSpPr>
          <a:xfrm>
            <a:off x="16522429" y="6363439"/>
            <a:ext cx="1790353" cy="461665"/>
            <a:chOff x="7881127" y="6925528"/>
            <a:chExt cx="1790353" cy="46166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F7DC52-1094-BF41-84DE-8B4A01724E98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DE57BFA-994A-F448-B1A0-B12778AD4AE9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Pentagon 97">
            <a:extLst>
              <a:ext uri="{FF2B5EF4-FFF2-40B4-BE49-F238E27FC236}">
                <a16:creationId xmlns:a16="http://schemas.microsoft.com/office/drawing/2014/main" id="{78F197EA-A0AF-6847-8F06-A56A074C4E30}"/>
              </a:ext>
            </a:extLst>
          </p:cNvPr>
          <p:cNvSpPr/>
          <p:nvPr/>
        </p:nvSpPr>
        <p:spPr>
          <a:xfrm>
            <a:off x="17068560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FF8F5FBA-9C07-D54E-A842-93AE48472177}"/>
              </a:ext>
            </a:extLst>
          </p:cNvPr>
          <p:cNvSpPr/>
          <p:nvPr/>
        </p:nvSpPr>
        <p:spPr>
          <a:xfrm>
            <a:off x="7309091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entagon 102">
            <a:extLst>
              <a:ext uri="{FF2B5EF4-FFF2-40B4-BE49-F238E27FC236}">
                <a16:creationId xmlns:a16="http://schemas.microsoft.com/office/drawing/2014/main" id="{24B250D6-6360-DE48-B42C-83D9DDB24063}"/>
              </a:ext>
            </a:extLst>
          </p:cNvPr>
          <p:cNvSpPr/>
          <p:nvPr/>
        </p:nvSpPr>
        <p:spPr>
          <a:xfrm>
            <a:off x="12520182" y="9584422"/>
            <a:ext cx="8198457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479ACA-708E-0B46-A744-CB643B0BD865}"/>
              </a:ext>
            </a:extLst>
          </p:cNvPr>
          <p:cNvGrpSpPr/>
          <p:nvPr/>
        </p:nvGrpSpPr>
        <p:grpSpPr>
          <a:xfrm>
            <a:off x="7309157" y="8713340"/>
            <a:ext cx="1790353" cy="461665"/>
            <a:chOff x="7881127" y="6925528"/>
            <a:chExt cx="1790353" cy="4616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61DC15-16BB-0142-9684-54773BABA32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2F8BA9E-F3E0-7E46-AEB6-E365A88500E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3EBBF2-3F05-6B44-876C-73093C3A32A0}"/>
              </a:ext>
            </a:extLst>
          </p:cNvPr>
          <p:cNvGrpSpPr/>
          <p:nvPr/>
        </p:nvGrpSpPr>
        <p:grpSpPr>
          <a:xfrm>
            <a:off x="19819811" y="8713340"/>
            <a:ext cx="1790353" cy="461665"/>
            <a:chOff x="7881127" y="6925528"/>
            <a:chExt cx="1790353" cy="46166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284FCC-202E-4B49-B8B5-FAD148A033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1E39A8B-0DB1-634D-B90B-EF1775AFEFE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10BEBC9-0784-EB43-BDFA-8C3F074AE95E}"/>
              </a:ext>
            </a:extLst>
          </p:cNvPr>
          <p:cNvGrpSpPr/>
          <p:nvPr/>
        </p:nvGrpSpPr>
        <p:grpSpPr>
          <a:xfrm>
            <a:off x="10145663" y="9086564"/>
            <a:ext cx="1790353" cy="461665"/>
            <a:chOff x="7881127" y="6925528"/>
            <a:chExt cx="1790353" cy="46166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D9E42B-E836-B841-BE70-84D6738CF1A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41CD50E-E09D-2F44-8BE6-E2DF5CA76E9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13AC98F-85BF-CB45-A09F-9B926ABAF167}"/>
              </a:ext>
            </a:extLst>
          </p:cNvPr>
          <p:cNvGrpSpPr/>
          <p:nvPr/>
        </p:nvGrpSpPr>
        <p:grpSpPr>
          <a:xfrm>
            <a:off x="12440994" y="9086564"/>
            <a:ext cx="1790353" cy="461665"/>
            <a:chOff x="7881127" y="6925528"/>
            <a:chExt cx="1790353" cy="461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AB2055-F07D-3B41-A0B8-E1EAEE603DB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4CC286-D687-BE4C-85A8-5EF4DC696734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44B11E-AC89-D84D-96D2-C862F71ABE36}"/>
              </a:ext>
            </a:extLst>
          </p:cNvPr>
          <p:cNvGrpSpPr/>
          <p:nvPr/>
        </p:nvGrpSpPr>
        <p:grpSpPr>
          <a:xfrm>
            <a:off x="14661680" y="9086564"/>
            <a:ext cx="1790353" cy="461665"/>
            <a:chOff x="7881127" y="6925528"/>
            <a:chExt cx="1790353" cy="46166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B82B6A-E085-4047-98E0-0DAF2A1E535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75FDBEA-E0FA-D942-81E4-67D76A1B1DE0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Pentagon 133">
            <a:extLst>
              <a:ext uri="{FF2B5EF4-FFF2-40B4-BE49-F238E27FC236}">
                <a16:creationId xmlns:a16="http://schemas.microsoft.com/office/drawing/2014/main" id="{7A2D1135-ACD8-D549-A8D3-657C69CB7AC8}"/>
              </a:ext>
            </a:extLst>
          </p:cNvPr>
          <p:cNvSpPr/>
          <p:nvPr/>
        </p:nvSpPr>
        <p:spPr>
          <a:xfrm>
            <a:off x="7309157" y="10872097"/>
            <a:ext cx="6345883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entagon 134">
            <a:extLst>
              <a:ext uri="{FF2B5EF4-FFF2-40B4-BE49-F238E27FC236}">
                <a16:creationId xmlns:a16="http://schemas.microsoft.com/office/drawing/2014/main" id="{96B80C9E-8E4A-454C-AF75-9FAE0E441B9C}"/>
              </a:ext>
            </a:extLst>
          </p:cNvPr>
          <p:cNvSpPr/>
          <p:nvPr/>
        </p:nvSpPr>
        <p:spPr>
          <a:xfrm>
            <a:off x="10265717" y="12185237"/>
            <a:ext cx="8198457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entagon 135">
            <a:extLst>
              <a:ext uri="{FF2B5EF4-FFF2-40B4-BE49-F238E27FC236}">
                <a16:creationId xmlns:a16="http://schemas.microsoft.com/office/drawing/2014/main" id="{841C5FF0-DB07-164C-9CA5-076D716DA340}"/>
              </a:ext>
            </a:extLst>
          </p:cNvPr>
          <p:cNvSpPr/>
          <p:nvPr/>
        </p:nvSpPr>
        <p:spPr>
          <a:xfrm>
            <a:off x="17068560" y="10872097"/>
            <a:ext cx="4389120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55722F-3E0A-3A4C-AF7C-08A3E4C9D8CB}"/>
              </a:ext>
            </a:extLst>
          </p:cNvPr>
          <p:cNvGrpSpPr/>
          <p:nvPr/>
        </p:nvGrpSpPr>
        <p:grpSpPr>
          <a:xfrm>
            <a:off x="7309157" y="11378784"/>
            <a:ext cx="1790353" cy="461665"/>
            <a:chOff x="7881127" y="6925528"/>
            <a:chExt cx="1790353" cy="4616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00E50D1-EBF0-2346-8BB8-C82B0372C6C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3B2F593-3C74-1F46-B3C1-3A70A628633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2143B4-CFD4-8E49-9D6E-A50AD8EBA6EB}"/>
              </a:ext>
            </a:extLst>
          </p:cNvPr>
          <p:cNvGrpSpPr/>
          <p:nvPr/>
        </p:nvGrpSpPr>
        <p:grpSpPr>
          <a:xfrm>
            <a:off x="19819811" y="11378784"/>
            <a:ext cx="1790353" cy="461665"/>
            <a:chOff x="7881127" y="6925528"/>
            <a:chExt cx="1790353" cy="4616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3C15537-381C-494A-944B-93F146BB1F07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452017-9677-3548-8E46-84546661D29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58231-EAF5-1844-8B9A-21E9A2B342FE}"/>
              </a:ext>
            </a:extLst>
          </p:cNvPr>
          <p:cNvGrpSpPr/>
          <p:nvPr/>
        </p:nvGrpSpPr>
        <p:grpSpPr>
          <a:xfrm>
            <a:off x="10246320" y="11697439"/>
            <a:ext cx="1790353" cy="461665"/>
            <a:chOff x="7881127" y="6925528"/>
            <a:chExt cx="1790353" cy="46166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FB66673-73DE-1C49-AFDB-EEEBBF3456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B9D356-8976-1342-87DF-A0F9F79BD358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05523C6-DE7E-934E-9CF6-E7DE2A894D9A}"/>
              </a:ext>
            </a:extLst>
          </p:cNvPr>
          <p:cNvGrpSpPr/>
          <p:nvPr/>
        </p:nvGrpSpPr>
        <p:grpSpPr>
          <a:xfrm>
            <a:off x="16522429" y="11697439"/>
            <a:ext cx="1790353" cy="461665"/>
            <a:chOff x="7881127" y="6925528"/>
            <a:chExt cx="1790353" cy="4616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84C21E4-1F11-224A-96B4-356F4A9F835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1E5B60-C2ED-6647-B955-C8C8B15294D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74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D2095FFE-3966-7A48-8760-0DA67FA9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10803"/>
              </p:ext>
            </p:extLst>
          </p:nvPr>
        </p:nvGraphicFramePr>
        <p:xfrm>
          <a:off x="1541711" y="5230194"/>
          <a:ext cx="21807790" cy="686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Ago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AC70849-5916-9D4B-BE3E-50E3485F3BD7}"/>
              </a:ext>
            </a:extLst>
          </p:cNvPr>
          <p:cNvGrpSpPr/>
          <p:nvPr/>
        </p:nvGrpSpPr>
        <p:grpSpPr>
          <a:xfrm>
            <a:off x="1985298" y="6031888"/>
            <a:ext cx="3369611" cy="5904918"/>
            <a:chOff x="1876443" y="5688988"/>
            <a:chExt cx="3369611" cy="59049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65AAF8-A762-E84D-816B-D4F5FD34B78D}"/>
                </a:ext>
              </a:extLst>
            </p:cNvPr>
            <p:cNvSpPr txBox="1"/>
            <p:nvPr/>
          </p:nvSpPr>
          <p:spPr>
            <a:xfrm>
              <a:off x="2516752" y="5688988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Review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product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strategy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B64FDB-6F3A-0141-BAE2-940C60199146}"/>
                </a:ext>
              </a:extLst>
            </p:cNvPr>
            <p:cNvGrpSpPr/>
            <p:nvPr/>
          </p:nvGrpSpPr>
          <p:grpSpPr>
            <a:xfrm>
              <a:off x="1876443" y="5905870"/>
              <a:ext cx="526098" cy="526096"/>
              <a:chOff x="1876443" y="5905870"/>
              <a:chExt cx="526098" cy="5260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74DACA9-D446-E442-9761-25C26EFABF61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6788EB60-A6DF-3A4F-87A9-2DEE6F902AD6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B56896F-17CA-EB4B-B356-AC450D926F1D}"/>
                </a:ext>
              </a:extLst>
            </p:cNvPr>
            <p:cNvGrpSpPr/>
            <p:nvPr/>
          </p:nvGrpSpPr>
          <p:grpSpPr>
            <a:xfrm>
              <a:off x="1876443" y="7140700"/>
              <a:ext cx="526098" cy="526096"/>
              <a:chOff x="1876443" y="5905870"/>
              <a:chExt cx="526098" cy="52609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4CDFC29-7037-844F-87A6-D4E4BF0DC0B2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28193891-20BE-9B45-BC20-0CC623231CB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96913E3-FC04-6346-A641-A3C3D2A3B479}"/>
                </a:ext>
              </a:extLst>
            </p:cNvPr>
            <p:cNvGrpSpPr/>
            <p:nvPr/>
          </p:nvGrpSpPr>
          <p:grpSpPr>
            <a:xfrm>
              <a:off x="1876443" y="8397144"/>
              <a:ext cx="526098" cy="526096"/>
              <a:chOff x="1876443" y="5905870"/>
              <a:chExt cx="526098" cy="526096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AFE78F5-2220-634A-BD42-562EB0A49835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FA859A-7DBA-BF45-91C5-F3551BB8490F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9F98D5-30BD-D045-9608-EB9BFD04FCE6}"/>
                </a:ext>
              </a:extLst>
            </p:cNvPr>
            <p:cNvGrpSpPr/>
            <p:nvPr/>
          </p:nvGrpSpPr>
          <p:grpSpPr>
            <a:xfrm>
              <a:off x="1876443" y="9631974"/>
              <a:ext cx="526098" cy="526096"/>
              <a:chOff x="1876443" y="5905870"/>
              <a:chExt cx="526098" cy="526096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C54B1B1-35DF-7F4F-8FA3-4F0ADDA8A1FE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AEBAE56-DAB9-844B-B945-1FE708D08429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B07F62B-C0D4-0642-A549-C8F040865E27}"/>
                </a:ext>
              </a:extLst>
            </p:cNvPr>
            <p:cNvGrpSpPr/>
            <p:nvPr/>
          </p:nvGrpSpPr>
          <p:grpSpPr>
            <a:xfrm>
              <a:off x="1876443" y="10844953"/>
              <a:ext cx="526098" cy="526096"/>
              <a:chOff x="1876443" y="5905870"/>
              <a:chExt cx="526098" cy="526096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E660E9F-5C88-1740-BF0A-FF3D5A125AD1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32CDAC0B-A7E4-3D42-BA15-411A8A7363BD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315977-334D-BF45-B2AD-E1AC65D3AF1E}"/>
                </a:ext>
              </a:extLst>
            </p:cNvPr>
            <p:cNvSpPr txBox="1"/>
            <p:nvPr/>
          </p:nvSpPr>
          <p:spPr>
            <a:xfrm>
              <a:off x="2516752" y="6897856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Customer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research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8A0028-B51A-3844-AF60-E534F35F4AF0}"/>
                </a:ext>
              </a:extLst>
            </p:cNvPr>
            <p:cNvSpPr txBox="1"/>
            <p:nvPr/>
          </p:nvSpPr>
          <p:spPr>
            <a:xfrm>
              <a:off x="2516752" y="8160070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Feature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definition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BB1A541-32E7-1442-BF19-0722403E2795}"/>
                </a:ext>
              </a:extLst>
            </p:cNvPr>
            <p:cNvSpPr txBox="1"/>
            <p:nvPr/>
          </p:nvSpPr>
          <p:spPr>
            <a:xfrm>
              <a:off x="2516752" y="9384436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Custom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Branding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8580E-6B7B-B047-A147-C2A7BCB8C26D}"/>
                </a:ext>
              </a:extLst>
            </p:cNvPr>
            <p:cNvSpPr txBox="1"/>
            <p:nvPr/>
          </p:nvSpPr>
          <p:spPr>
            <a:xfrm>
              <a:off x="2516752" y="10639799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Launch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planning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0A73B6-60A8-3147-AC2C-484973C28D8A}"/>
              </a:ext>
            </a:extLst>
          </p:cNvPr>
          <p:cNvCxnSpPr>
            <a:cxnSpLocks/>
          </p:cNvCxnSpPr>
          <p:nvPr/>
        </p:nvCxnSpPr>
        <p:spPr>
          <a:xfrm>
            <a:off x="6550983" y="652470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87BBCD1-2001-C544-93E7-4DAD0753B1BD}"/>
              </a:ext>
            </a:extLst>
          </p:cNvPr>
          <p:cNvCxnSpPr>
            <a:cxnSpLocks/>
          </p:cNvCxnSpPr>
          <p:nvPr/>
        </p:nvCxnSpPr>
        <p:spPr>
          <a:xfrm>
            <a:off x="6550983" y="6524708"/>
            <a:ext cx="1312857" cy="0"/>
          </a:xfrm>
          <a:prstGeom prst="line">
            <a:avLst/>
          </a:prstGeom>
          <a:ln w="317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CCDEC6-8F22-7A45-9053-0720EFD380A6}"/>
              </a:ext>
            </a:extLst>
          </p:cNvPr>
          <p:cNvCxnSpPr>
            <a:cxnSpLocks/>
          </p:cNvCxnSpPr>
          <p:nvPr/>
        </p:nvCxnSpPr>
        <p:spPr>
          <a:xfrm>
            <a:off x="9629463" y="777438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579C2DE-6D03-2843-8039-40149989EF48}"/>
              </a:ext>
            </a:extLst>
          </p:cNvPr>
          <p:cNvCxnSpPr>
            <a:cxnSpLocks/>
          </p:cNvCxnSpPr>
          <p:nvPr/>
        </p:nvCxnSpPr>
        <p:spPr>
          <a:xfrm>
            <a:off x="9629463" y="7774388"/>
            <a:ext cx="2166297" cy="0"/>
          </a:xfrm>
          <a:prstGeom prst="line">
            <a:avLst/>
          </a:prstGeom>
          <a:ln w="3175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45BF6-BDC5-6E42-BAF3-A226EBB3A7C9}"/>
              </a:ext>
            </a:extLst>
          </p:cNvPr>
          <p:cNvCxnSpPr>
            <a:cxnSpLocks/>
          </p:cNvCxnSpPr>
          <p:nvPr/>
        </p:nvCxnSpPr>
        <p:spPr>
          <a:xfrm>
            <a:off x="12220263" y="896310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CD13BB0-77BA-604F-8442-205A75DD6AEF}"/>
              </a:ext>
            </a:extLst>
          </p:cNvPr>
          <p:cNvCxnSpPr>
            <a:cxnSpLocks/>
          </p:cNvCxnSpPr>
          <p:nvPr/>
        </p:nvCxnSpPr>
        <p:spPr>
          <a:xfrm>
            <a:off x="12220263" y="8963108"/>
            <a:ext cx="1617657" cy="0"/>
          </a:xfrm>
          <a:prstGeom prst="line">
            <a:avLst/>
          </a:prstGeom>
          <a:ln w="317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A20761-D788-4E4F-A3A3-AC701299A127}"/>
              </a:ext>
            </a:extLst>
          </p:cNvPr>
          <p:cNvCxnSpPr>
            <a:cxnSpLocks/>
          </p:cNvCxnSpPr>
          <p:nvPr/>
        </p:nvCxnSpPr>
        <p:spPr>
          <a:xfrm>
            <a:off x="15420663" y="1021278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7BF3FD-0DA7-5645-913E-76DDE50444CA}"/>
              </a:ext>
            </a:extLst>
          </p:cNvPr>
          <p:cNvCxnSpPr>
            <a:cxnSpLocks/>
          </p:cNvCxnSpPr>
          <p:nvPr/>
        </p:nvCxnSpPr>
        <p:spPr>
          <a:xfrm>
            <a:off x="15420663" y="10212788"/>
            <a:ext cx="1069017" cy="0"/>
          </a:xfrm>
          <a:prstGeom prst="line">
            <a:avLst/>
          </a:prstGeom>
          <a:ln w="317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51DD417-4EC5-364D-BA27-D6F23BDEF74D}"/>
              </a:ext>
            </a:extLst>
          </p:cNvPr>
          <p:cNvCxnSpPr>
            <a:cxnSpLocks/>
          </p:cNvCxnSpPr>
          <p:nvPr/>
        </p:nvCxnSpPr>
        <p:spPr>
          <a:xfrm>
            <a:off x="18712503" y="1146246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6EA0C2F-4C76-FE44-8FA8-4B9F36DE4704}"/>
              </a:ext>
            </a:extLst>
          </p:cNvPr>
          <p:cNvCxnSpPr>
            <a:cxnSpLocks/>
          </p:cNvCxnSpPr>
          <p:nvPr/>
        </p:nvCxnSpPr>
        <p:spPr>
          <a:xfrm>
            <a:off x="18712503" y="11462468"/>
            <a:ext cx="2196777" cy="0"/>
          </a:xfrm>
          <a:prstGeom prst="line">
            <a:avLst/>
          </a:prstGeom>
          <a:ln w="317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7128"/>
              </p:ext>
            </p:extLst>
          </p:nvPr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7666552-D9E2-1C4E-B8BB-8692EA361A2C}"/>
              </a:ext>
            </a:extLst>
          </p:cNvPr>
          <p:cNvSpPr/>
          <p:nvPr/>
        </p:nvSpPr>
        <p:spPr>
          <a:xfrm>
            <a:off x="3675463" y="5835560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3646F-11A0-804D-ACFE-A94628A98A74}"/>
              </a:ext>
            </a:extLst>
          </p:cNvPr>
          <p:cNvSpPr/>
          <p:nvPr/>
        </p:nvSpPr>
        <p:spPr>
          <a:xfrm>
            <a:off x="3675463" y="9229870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86309-8A81-A048-B6FA-32FFB35D1186}"/>
              </a:ext>
            </a:extLst>
          </p:cNvPr>
          <p:cNvSpPr/>
          <p:nvPr/>
        </p:nvSpPr>
        <p:spPr>
          <a:xfrm>
            <a:off x="3675463" y="10664736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7488ED-AB15-864C-B723-A32FB1DE9C94}"/>
              </a:ext>
            </a:extLst>
          </p:cNvPr>
          <p:cNvSpPr/>
          <p:nvPr/>
        </p:nvSpPr>
        <p:spPr>
          <a:xfrm>
            <a:off x="3675463" y="11606967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72B92-A39C-A548-BD12-0975025D0947}"/>
              </a:ext>
            </a:extLst>
          </p:cNvPr>
          <p:cNvSpPr/>
          <p:nvPr/>
        </p:nvSpPr>
        <p:spPr>
          <a:xfrm>
            <a:off x="3675463" y="6772421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466A2-7B4B-FC46-9F9A-D1A132E98354}"/>
              </a:ext>
            </a:extLst>
          </p:cNvPr>
          <p:cNvSpPr/>
          <p:nvPr/>
        </p:nvSpPr>
        <p:spPr>
          <a:xfrm>
            <a:off x="3675463" y="8293011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622740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Green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61856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10097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55AD2F-A9C1-BA44-ADC7-07411183FEC6}"/>
              </a:ext>
            </a:extLst>
          </p:cNvPr>
          <p:cNvSpPr/>
          <p:nvPr/>
        </p:nvSpPr>
        <p:spPr>
          <a:xfrm>
            <a:off x="3675463" y="5835561"/>
            <a:ext cx="11201400" cy="74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Funcionaly</a:t>
            </a: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68F305-B1C2-B84F-AC42-F83D8A9C9281}"/>
              </a:ext>
            </a:extLst>
          </p:cNvPr>
          <p:cNvSpPr/>
          <p:nvPr/>
        </p:nvSpPr>
        <p:spPr>
          <a:xfrm>
            <a:off x="3675463" y="6772421"/>
            <a:ext cx="5188226" cy="74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FE9C38-BAB8-294A-9EB2-61DB0A3E34C8}"/>
              </a:ext>
            </a:extLst>
          </p:cNvPr>
          <p:cNvSpPr/>
          <p:nvPr/>
        </p:nvSpPr>
        <p:spPr>
          <a:xfrm>
            <a:off x="3675463" y="8293011"/>
            <a:ext cx="15418080" cy="742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3171F9-02EC-354E-92F6-EEF7BAAC786F}"/>
              </a:ext>
            </a:extLst>
          </p:cNvPr>
          <p:cNvSpPr/>
          <p:nvPr/>
        </p:nvSpPr>
        <p:spPr>
          <a:xfrm>
            <a:off x="3675462" y="9229871"/>
            <a:ext cx="9583337" cy="742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Automatic Renewal 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A352BE-BAF5-6146-AEFC-D8C96B82F73B}"/>
              </a:ext>
            </a:extLst>
          </p:cNvPr>
          <p:cNvSpPr/>
          <p:nvPr/>
        </p:nvSpPr>
        <p:spPr>
          <a:xfrm>
            <a:off x="3675463" y="10664736"/>
            <a:ext cx="6840137" cy="74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CFFB72-2A69-2744-A75F-32A06CAC0F38}"/>
              </a:ext>
            </a:extLst>
          </p:cNvPr>
          <p:cNvSpPr/>
          <p:nvPr/>
        </p:nvSpPr>
        <p:spPr>
          <a:xfrm>
            <a:off x="3675463" y="11601596"/>
            <a:ext cx="13589280" cy="7428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38F3E-12E6-7F4A-8811-E4317845A848}"/>
              </a:ext>
            </a:extLst>
          </p:cNvPr>
          <p:cNvSpPr/>
          <p:nvPr/>
        </p:nvSpPr>
        <p:spPr>
          <a:xfrm>
            <a:off x="21604230" y="6026281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016A1-D8A6-3A40-9D8C-F5EAA2D338C5}"/>
              </a:ext>
            </a:extLst>
          </p:cNvPr>
          <p:cNvSpPr/>
          <p:nvPr/>
        </p:nvSpPr>
        <p:spPr>
          <a:xfrm>
            <a:off x="21604229" y="696170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69FAC-DAD6-AB4B-A6FA-5A34D478274D}"/>
              </a:ext>
            </a:extLst>
          </p:cNvPr>
          <p:cNvSpPr/>
          <p:nvPr/>
        </p:nvSpPr>
        <p:spPr>
          <a:xfrm>
            <a:off x="21604230" y="848570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AE72B1-DED5-8A4D-B236-6D581A990546}"/>
              </a:ext>
            </a:extLst>
          </p:cNvPr>
          <p:cNvSpPr/>
          <p:nvPr/>
        </p:nvSpPr>
        <p:spPr>
          <a:xfrm>
            <a:off x="21604230" y="9421123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322F8-A816-CA41-A693-33574BB6B8BC}"/>
              </a:ext>
            </a:extLst>
          </p:cNvPr>
          <p:cNvSpPr/>
          <p:nvPr/>
        </p:nvSpPr>
        <p:spPr>
          <a:xfrm>
            <a:off x="21604230" y="10861040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3B8B7B-20C9-BD4A-AAAE-8DC3C70376FB}"/>
              </a:ext>
            </a:extLst>
          </p:cNvPr>
          <p:cNvSpPr/>
          <p:nvPr/>
        </p:nvSpPr>
        <p:spPr>
          <a:xfrm>
            <a:off x="21604230" y="11796461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8123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3D79DD-1B54-9949-A5C7-1EA6C4C5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6169"/>
              </p:ext>
            </p:extLst>
          </p:nvPr>
        </p:nvGraphicFramePr>
        <p:xfrm>
          <a:off x="1541711" y="5928161"/>
          <a:ext cx="21294228" cy="564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May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June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July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August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 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6002F50-7A7C-BE40-80FF-1565B93C234C}"/>
              </a:ext>
            </a:extLst>
          </p:cNvPr>
          <p:cNvSpPr/>
          <p:nvPr/>
        </p:nvSpPr>
        <p:spPr>
          <a:xfrm>
            <a:off x="5421086" y="6138124"/>
            <a:ext cx="4114800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2F36-1D60-B34C-8AB2-040E21CDA0DF}"/>
              </a:ext>
            </a:extLst>
          </p:cNvPr>
          <p:cNvSpPr/>
          <p:nvPr/>
        </p:nvSpPr>
        <p:spPr>
          <a:xfrm>
            <a:off x="9535886" y="7260341"/>
            <a:ext cx="4114800" cy="62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22875-CB46-BE49-A1A0-DEF402D3E541}"/>
              </a:ext>
            </a:extLst>
          </p:cNvPr>
          <p:cNvSpPr/>
          <p:nvPr/>
        </p:nvSpPr>
        <p:spPr>
          <a:xfrm>
            <a:off x="13650686" y="8399517"/>
            <a:ext cx="4114800" cy="620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36B39-7A1E-5140-81E8-1F14FC826922}"/>
              </a:ext>
            </a:extLst>
          </p:cNvPr>
          <p:cNvSpPr/>
          <p:nvPr/>
        </p:nvSpPr>
        <p:spPr>
          <a:xfrm>
            <a:off x="17765486" y="9538693"/>
            <a:ext cx="4114800" cy="620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47280"/>
              </p:ext>
            </p:extLst>
          </p:nvPr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558732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Blue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06992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05525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F7DE5A-A87D-6743-9007-8B808CEE0191}"/>
              </a:ext>
            </a:extLst>
          </p:cNvPr>
          <p:cNvGrpSpPr/>
          <p:nvPr/>
        </p:nvGrpSpPr>
        <p:grpSpPr>
          <a:xfrm>
            <a:off x="5138503" y="5835561"/>
            <a:ext cx="10545445" cy="1679664"/>
            <a:chOff x="4363250" y="4964830"/>
            <a:chExt cx="10545445" cy="1403071"/>
          </a:xfrm>
          <a:solidFill>
            <a:schemeClr val="accent1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55AD2F-A9C1-BA44-ADC7-07411183FEC6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Funcionaly</a:t>
              </a: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Test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68F305-B1C2-B84F-AC42-F83D8A9C9281}"/>
                </a:ext>
              </a:extLst>
            </p:cNvPr>
            <p:cNvSpPr/>
            <p:nvPr/>
          </p:nvSpPr>
          <p:spPr>
            <a:xfrm>
              <a:off x="9720469" y="5747416"/>
              <a:ext cx="5188226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EFA44-B4F8-0D49-B8DB-7C85D09FB4B9}"/>
              </a:ext>
            </a:extLst>
          </p:cNvPr>
          <p:cNvGrpSpPr/>
          <p:nvPr/>
        </p:nvGrpSpPr>
        <p:grpSpPr>
          <a:xfrm>
            <a:off x="5138503" y="8293011"/>
            <a:ext cx="16292747" cy="1679664"/>
            <a:chOff x="4363250" y="4964830"/>
            <a:chExt cx="16292747" cy="1403071"/>
          </a:xfrm>
          <a:solidFill>
            <a:schemeClr val="accent2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FE9C38-BAB8-294A-9EB2-61DB0A3E34C8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171F9-02EC-354E-92F6-EEF7BAAC786F}"/>
                </a:ext>
              </a:extLst>
            </p:cNvPr>
            <p:cNvSpPr/>
            <p:nvPr/>
          </p:nvSpPr>
          <p:spPr>
            <a:xfrm>
              <a:off x="9720469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Automatic Renewal Service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850A0-1DFB-3F42-86E6-B701E9D7BF50}"/>
              </a:ext>
            </a:extLst>
          </p:cNvPr>
          <p:cNvGrpSpPr/>
          <p:nvPr/>
        </p:nvGrpSpPr>
        <p:grpSpPr>
          <a:xfrm>
            <a:off x="5138503" y="10664736"/>
            <a:ext cx="14292497" cy="1679664"/>
            <a:chOff x="4363250" y="4964830"/>
            <a:chExt cx="14292497" cy="1403071"/>
          </a:xfrm>
          <a:solidFill>
            <a:schemeClr val="accent3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DA352BE-BAF5-6146-AEFC-D8C96B82F73B}"/>
                </a:ext>
              </a:extLst>
            </p:cNvPr>
            <p:cNvSpPr/>
            <p:nvPr/>
          </p:nvSpPr>
          <p:spPr>
            <a:xfrm>
              <a:off x="4363250" y="4964830"/>
              <a:ext cx="4863913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Functionality Test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CFFB72-2A69-2744-A75F-32A06CAC0F38}"/>
                </a:ext>
              </a:extLst>
            </p:cNvPr>
            <p:cNvSpPr/>
            <p:nvPr/>
          </p:nvSpPr>
          <p:spPr>
            <a:xfrm>
              <a:off x="7454347" y="5747416"/>
              <a:ext cx="11201400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&amp; Design Text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22A8A7C-7E4E-7847-89C2-069F7081FCFF}"/>
              </a:ext>
            </a:extLst>
          </p:cNvPr>
          <p:cNvGrpSpPr/>
          <p:nvPr/>
        </p:nvGrpSpPr>
        <p:grpSpPr>
          <a:xfrm>
            <a:off x="1545463" y="6850487"/>
            <a:ext cx="739055" cy="739055"/>
            <a:chOff x="3241678" y="8667849"/>
            <a:chExt cx="1652954" cy="16529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84B73D4-FB37-014E-A94A-B75D549C7762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C7E42FC-0F8E-F74D-9125-EB162FC3267C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4" name="Freeform 372">
                <a:extLst>
                  <a:ext uri="{FF2B5EF4-FFF2-40B4-BE49-F238E27FC236}">
                    <a16:creationId xmlns:a16="http://schemas.microsoft.com/office/drawing/2014/main" id="{042B00C4-93EB-BA42-8B42-FD5CCC92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73">
                <a:extLst>
                  <a:ext uri="{FF2B5EF4-FFF2-40B4-BE49-F238E27FC236}">
                    <a16:creationId xmlns:a16="http://schemas.microsoft.com/office/drawing/2014/main" id="{EC842710-A058-C540-8F35-4874C69AE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2FC138-FF8F-934D-8329-9C5001528211}"/>
              </a:ext>
            </a:extLst>
          </p:cNvPr>
          <p:cNvGrpSpPr/>
          <p:nvPr/>
        </p:nvGrpSpPr>
        <p:grpSpPr>
          <a:xfrm>
            <a:off x="1545463" y="9233620"/>
            <a:ext cx="739055" cy="739055"/>
            <a:chOff x="10427989" y="8667849"/>
            <a:chExt cx="1652954" cy="165295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2F7D59-B85D-D94D-9771-FAB9DAF2BC1F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E0F3201-8A78-514E-96E9-3A5D02A9463E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5E32D7A-FDAB-7F47-9DE9-ADA8CEA6A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CBCB873-D2A3-9F4A-8D16-7FCEAD830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87EC83-92BB-8342-8893-278E779B2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685C19-2ABD-334E-ACEC-11DB6E89B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749EE5-ABE4-E249-B026-C88A1BCCD50E}"/>
              </a:ext>
            </a:extLst>
          </p:cNvPr>
          <p:cNvGrpSpPr/>
          <p:nvPr/>
        </p:nvGrpSpPr>
        <p:grpSpPr>
          <a:xfrm>
            <a:off x="1553120" y="11651065"/>
            <a:ext cx="739055" cy="739055"/>
            <a:chOff x="3241678" y="8667849"/>
            <a:chExt cx="1652954" cy="165295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D297FC-2429-ED41-ADE5-9246EC6022D7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B274BD-D7B9-874A-86A3-0DC80472EA92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5" name="Freeform 372">
                <a:extLst>
                  <a:ext uri="{FF2B5EF4-FFF2-40B4-BE49-F238E27FC236}">
                    <a16:creationId xmlns:a16="http://schemas.microsoft.com/office/drawing/2014/main" id="{EA12CEF1-E250-9A4D-8E54-7584A5CE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73">
                <a:extLst>
                  <a:ext uri="{FF2B5EF4-FFF2-40B4-BE49-F238E27FC236}">
                    <a16:creationId xmlns:a16="http://schemas.microsoft.com/office/drawing/2014/main" id="{0E00AEBB-6DDC-064E-900D-522D7664C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24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/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558732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Blue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06992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05525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55AD2F-A9C1-BA44-ADC7-07411183FEC6}"/>
              </a:ext>
            </a:extLst>
          </p:cNvPr>
          <p:cNvSpPr/>
          <p:nvPr/>
        </p:nvSpPr>
        <p:spPr>
          <a:xfrm>
            <a:off x="5138504" y="5835561"/>
            <a:ext cx="9536502" cy="74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68F305-B1C2-B84F-AC42-F83D8A9C9281}"/>
              </a:ext>
            </a:extLst>
          </p:cNvPr>
          <p:cNvSpPr/>
          <p:nvPr/>
        </p:nvSpPr>
        <p:spPr>
          <a:xfrm>
            <a:off x="10495723" y="6772421"/>
            <a:ext cx="5990392" cy="74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EFA44-B4F8-0D49-B8DB-7C85D09FB4B9}"/>
              </a:ext>
            </a:extLst>
          </p:cNvPr>
          <p:cNvGrpSpPr/>
          <p:nvPr/>
        </p:nvGrpSpPr>
        <p:grpSpPr>
          <a:xfrm>
            <a:off x="5138504" y="8293011"/>
            <a:ext cx="16812830" cy="1679664"/>
            <a:chOff x="4363250" y="4964830"/>
            <a:chExt cx="15881443" cy="1403071"/>
          </a:xfrm>
          <a:solidFill>
            <a:schemeClr val="accent2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FE9C38-BAB8-294A-9EB2-61DB0A3E34C8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171F9-02EC-354E-92F6-EEF7BAAC786F}"/>
                </a:ext>
              </a:extLst>
            </p:cNvPr>
            <p:cNvSpPr/>
            <p:nvPr/>
          </p:nvSpPr>
          <p:spPr>
            <a:xfrm>
              <a:off x="9309165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DA352BE-BAF5-6146-AEFC-D8C96B82F73B}"/>
              </a:ext>
            </a:extLst>
          </p:cNvPr>
          <p:cNvSpPr/>
          <p:nvPr/>
        </p:nvSpPr>
        <p:spPr>
          <a:xfrm>
            <a:off x="5138503" y="10664736"/>
            <a:ext cx="5671399" cy="74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CFFB72-2A69-2744-A75F-32A06CAC0F38}"/>
              </a:ext>
            </a:extLst>
          </p:cNvPr>
          <p:cNvSpPr/>
          <p:nvPr/>
        </p:nvSpPr>
        <p:spPr>
          <a:xfrm>
            <a:off x="8410881" y="11601596"/>
            <a:ext cx="11858319" cy="7428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22A8A7C-7E4E-7847-89C2-069F7081FCFF}"/>
              </a:ext>
            </a:extLst>
          </p:cNvPr>
          <p:cNvGrpSpPr/>
          <p:nvPr/>
        </p:nvGrpSpPr>
        <p:grpSpPr>
          <a:xfrm>
            <a:off x="1545463" y="6850487"/>
            <a:ext cx="739055" cy="739055"/>
            <a:chOff x="3241678" y="8667849"/>
            <a:chExt cx="1652954" cy="16529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84B73D4-FB37-014E-A94A-B75D549C7762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C7E42FC-0F8E-F74D-9125-EB162FC3267C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4" name="Freeform 372">
                <a:extLst>
                  <a:ext uri="{FF2B5EF4-FFF2-40B4-BE49-F238E27FC236}">
                    <a16:creationId xmlns:a16="http://schemas.microsoft.com/office/drawing/2014/main" id="{042B00C4-93EB-BA42-8B42-FD5CCC92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73">
                <a:extLst>
                  <a:ext uri="{FF2B5EF4-FFF2-40B4-BE49-F238E27FC236}">
                    <a16:creationId xmlns:a16="http://schemas.microsoft.com/office/drawing/2014/main" id="{EC842710-A058-C540-8F35-4874C69AE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2FC138-FF8F-934D-8329-9C5001528211}"/>
              </a:ext>
            </a:extLst>
          </p:cNvPr>
          <p:cNvGrpSpPr/>
          <p:nvPr/>
        </p:nvGrpSpPr>
        <p:grpSpPr>
          <a:xfrm>
            <a:off x="1545463" y="9233620"/>
            <a:ext cx="739055" cy="739055"/>
            <a:chOff x="10427989" y="8667849"/>
            <a:chExt cx="1652954" cy="165295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2F7D59-B85D-D94D-9771-FAB9DAF2BC1F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E0F3201-8A78-514E-96E9-3A5D02A9463E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5E32D7A-FDAB-7F47-9DE9-ADA8CEA6A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CBCB873-D2A3-9F4A-8D16-7FCEAD830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87EC83-92BB-8342-8893-278E779B2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685C19-2ABD-334E-ACEC-11DB6E89B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749EE5-ABE4-E249-B026-C88A1BCCD50E}"/>
              </a:ext>
            </a:extLst>
          </p:cNvPr>
          <p:cNvGrpSpPr/>
          <p:nvPr/>
        </p:nvGrpSpPr>
        <p:grpSpPr>
          <a:xfrm>
            <a:off x="1553120" y="11651065"/>
            <a:ext cx="739055" cy="739055"/>
            <a:chOff x="3241678" y="8667849"/>
            <a:chExt cx="1652954" cy="165295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D297FC-2429-ED41-ADE5-9246EC6022D7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B274BD-D7B9-874A-86A3-0DC80472EA92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5" name="Freeform 372">
                <a:extLst>
                  <a:ext uri="{FF2B5EF4-FFF2-40B4-BE49-F238E27FC236}">
                    <a16:creationId xmlns:a16="http://schemas.microsoft.com/office/drawing/2014/main" id="{EA12CEF1-E250-9A4D-8E54-7584A5CE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73">
                <a:extLst>
                  <a:ext uri="{FF2B5EF4-FFF2-40B4-BE49-F238E27FC236}">
                    <a16:creationId xmlns:a16="http://schemas.microsoft.com/office/drawing/2014/main" id="{0E00AEBB-6DDC-064E-900D-522D7664C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960F34-99E5-0F4D-BC8B-9779558E7035}"/>
              </a:ext>
            </a:extLst>
          </p:cNvPr>
          <p:cNvCxnSpPr>
            <a:cxnSpLocks/>
          </p:cNvCxnSpPr>
          <p:nvPr/>
        </p:nvCxnSpPr>
        <p:spPr>
          <a:xfrm>
            <a:off x="5539323" y="6203403"/>
            <a:ext cx="790773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334F4-B5EA-8D4D-BFDB-9BA9FDCD256C}"/>
              </a:ext>
            </a:extLst>
          </p:cNvPr>
          <p:cNvCxnSpPr>
            <a:cxnSpLocks/>
          </p:cNvCxnSpPr>
          <p:nvPr/>
        </p:nvCxnSpPr>
        <p:spPr>
          <a:xfrm>
            <a:off x="5539323" y="6203403"/>
            <a:ext cx="1204084" cy="0"/>
          </a:xfrm>
          <a:prstGeom prst="line">
            <a:avLst/>
          </a:prstGeom>
          <a:ln w="1270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8C37FE-55AB-5C4E-BDAD-985ECA56469C}"/>
              </a:ext>
            </a:extLst>
          </p:cNvPr>
          <p:cNvCxnSpPr>
            <a:cxnSpLocks/>
          </p:cNvCxnSpPr>
          <p:nvPr/>
        </p:nvCxnSpPr>
        <p:spPr>
          <a:xfrm>
            <a:off x="10846429" y="7153662"/>
            <a:ext cx="4465289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2C266D-1646-5548-B4FA-2A930A2707F5}"/>
              </a:ext>
            </a:extLst>
          </p:cNvPr>
          <p:cNvCxnSpPr>
            <a:cxnSpLocks/>
          </p:cNvCxnSpPr>
          <p:nvPr/>
        </p:nvCxnSpPr>
        <p:spPr>
          <a:xfrm>
            <a:off x="10846429" y="7153662"/>
            <a:ext cx="3008719" cy="0"/>
          </a:xfrm>
          <a:prstGeom prst="line">
            <a:avLst/>
          </a:prstGeom>
          <a:ln w="1270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4727-A5D9-364D-A938-9D862175D0EE}"/>
              </a:ext>
            </a:extLst>
          </p:cNvPr>
          <p:cNvCxnSpPr>
            <a:cxnSpLocks/>
          </p:cNvCxnSpPr>
          <p:nvPr/>
        </p:nvCxnSpPr>
        <p:spPr>
          <a:xfrm>
            <a:off x="5563386" y="8681908"/>
            <a:ext cx="11088319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A4BD73-8B31-A046-8A8A-EE141165E973}"/>
              </a:ext>
            </a:extLst>
          </p:cNvPr>
          <p:cNvCxnSpPr>
            <a:cxnSpLocks/>
          </p:cNvCxnSpPr>
          <p:nvPr/>
        </p:nvCxnSpPr>
        <p:spPr>
          <a:xfrm>
            <a:off x="5563386" y="8681908"/>
            <a:ext cx="7286340" cy="0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696C90-7DDD-B648-86FB-0BAE3967D3EF}"/>
              </a:ext>
            </a:extLst>
          </p:cNvPr>
          <p:cNvCxnSpPr>
            <a:cxnSpLocks/>
          </p:cNvCxnSpPr>
          <p:nvPr/>
        </p:nvCxnSpPr>
        <p:spPr>
          <a:xfrm>
            <a:off x="10833217" y="9596308"/>
            <a:ext cx="1022204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A1356C-5F25-2740-9E5B-5BB15F32E27F}"/>
              </a:ext>
            </a:extLst>
          </p:cNvPr>
          <p:cNvCxnSpPr>
            <a:cxnSpLocks/>
          </p:cNvCxnSpPr>
          <p:nvPr/>
        </p:nvCxnSpPr>
        <p:spPr>
          <a:xfrm>
            <a:off x="10833217" y="9596308"/>
            <a:ext cx="3021931" cy="0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A8892F-52D8-0441-B74A-0EEE877D2B48}"/>
              </a:ext>
            </a:extLst>
          </p:cNvPr>
          <p:cNvCxnSpPr>
            <a:cxnSpLocks/>
          </p:cNvCxnSpPr>
          <p:nvPr/>
        </p:nvCxnSpPr>
        <p:spPr>
          <a:xfrm>
            <a:off x="5491196" y="11016034"/>
            <a:ext cx="4158130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BF7D69-1F7B-6543-BBDB-939770562B90}"/>
              </a:ext>
            </a:extLst>
          </p:cNvPr>
          <p:cNvCxnSpPr>
            <a:cxnSpLocks/>
          </p:cNvCxnSpPr>
          <p:nvPr/>
        </p:nvCxnSpPr>
        <p:spPr>
          <a:xfrm>
            <a:off x="5491196" y="11016034"/>
            <a:ext cx="3021931" cy="0"/>
          </a:xfrm>
          <a:prstGeom prst="line">
            <a:avLst/>
          </a:prstGeom>
          <a:ln w="1270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2AF64C-0A6F-674C-BE77-DCE0670CD020}"/>
              </a:ext>
            </a:extLst>
          </p:cNvPr>
          <p:cNvCxnSpPr>
            <a:cxnSpLocks/>
          </p:cNvCxnSpPr>
          <p:nvPr/>
        </p:nvCxnSpPr>
        <p:spPr>
          <a:xfrm>
            <a:off x="8571280" y="11954497"/>
            <a:ext cx="10438615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E44A3F-5BA0-7B46-BDA6-DD5C5152D089}"/>
              </a:ext>
            </a:extLst>
          </p:cNvPr>
          <p:cNvCxnSpPr>
            <a:cxnSpLocks/>
          </p:cNvCxnSpPr>
          <p:nvPr/>
        </p:nvCxnSpPr>
        <p:spPr>
          <a:xfrm>
            <a:off x="8571280" y="11954497"/>
            <a:ext cx="3021931" cy="0"/>
          </a:xfrm>
          <a:prstGeom prst="line">
            <a:avLst/>
          </a:prstGeom>
          <a:ln w="1270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E7CCC0B-3DCA-B64B-BD7E-42E04FC3E24B}"/>
              </a:ext>
            </a:extLst>
          </p:cNvPr>
          <p:cNvSpPr/>
          <p:nvPr/>
        </p:nvSpPr>
        <p:spPr>
          <a:xfrm>
            <a:off x="14898488" y="6003348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Funcionaly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Test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7352EC5-6A02-4B4D-8376-7C3199B921D1}"/>
              </a:ext>
            </a:extLst>
          </p:cNvPr>
          <p:cNvSpPr/>
          <p:nvPr/>
        </p:nvSpPr>
        <p:spPr>
          <a:xfrm>
            <a:off x="16727288" y="6895977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4C5436-73AF-734A-A430-361DCE19FEA7}"/>
              </a:ext>
            </a:extLst>
          </p:cNvPr>
          <p:cNvSpPr/>
          <p:nvPr/>
        </p:nvSpPr>
        <p:spPr>
          <a:xfrm>
            <a:off x="18055346" y="8441748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219310-C2A5-134F-93D5-A1A36CEFEC9E}"/>
              </a:ext>
            </a:extLst>
          </p:cNvPr>
          <p:cNvSpPr/>
          <p:nvPr/>
        </p:nvSpPr>
        <p:spPr>
          <a:xfrm>
            <a:off x="6268225" y="9334377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6B779C-6967-C241-9500-DFFFEFD22243}"/>
              </a:ext>
            </a:extLst>
          </p:cNvPr>
          <p:cNvSpPr/>
          <p:nvPr/>
        </p:nvSpPr>
        <p:spPr>
          <a:xfrm>
            <a:off x="11044945" y="10793063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4E7127-3E57-9948-B2F9-05D28F6CC0BC}"/>
              </a:ext>
            </a:extLst>
          </p:cNvPr>
          <p:cNvSpPr/>
          <p:nvPr/>
        </p:nvSpPr>
        <p:spPr>
          <a:xfrm>
            <a:off x="20542958" y="11685692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F66543-FCF6-4C4D-BBF9-87972085F8F8}"/>
              </a:ext>
            </a:extLst>
          </p:cNvPr>
          <p:cNvSpPr/>
          <p:nvPr/>
        </p:nvSpPr>
        <p:spPr>
          <a:xfrm>
            <a:off x="5360108" y="11685692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D26E52-C204-844C-B306-9B83A4ECAD72}"/>
              </a:ext>
            </a:extLst>
          </p:cNvPr>
          <p:cNvSpPr/>
          <p:nvPr/>
        </p:nvSpPr>
        <p:spPr>
          <a:xfrm>
            <a:off x="13823372" y="6040670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8D8D23D-D500-4D43-AE15-FE3494D3362A}"/>
              </a:ext>
            </a:extLst>
          </p:cNvPr>
          <p:cNvSpPr/>
          <p:nvPr/>
        </p:nvSpPr>
        <p:spPr>
          <a:xfrm>
            <a:off x="15596188" y="6955070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BDCE1E-94D6-1A46-85F3-2C8780E8C97E}"/>
              </a:ext>
            </a:extLst>
          </p:cNvPr>
          <p:cNvSpPr/>
          <p:nvPr/>
        </p:nvSpPr>
        <p:spPr>
          <a:xfrm>
            <a:off x="16921135" y="8466629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75%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5840D43-6D3D-7B43-9E0A-B9C29EB3E2DC}"/>
              </a:ext>
            </a:extLst>
          </p:cNvPr>
          <p:cNvSpPr/>
          <p:nvPr/>
        </p:nvSpPr>
        <p:spPr>
          <a:xfrm>
            <a:off x="21185954" y="9381029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1C1440-0857-E04D-9E4F-625BA4882B7D}"/>
              </a:ext>
            </a:extLst>
          </p:cNvPr>
          <p:cNvSpPr/>
          <p:nvPr/>
        </p:nvSpPr>
        <p:spPr>
          <a:xfrm>
            <a:off x="9923176" y="10836604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67%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44A27A-AAF2-8E49-9099-C299F5C500E9}"/>
              </a:ext>
            </a:extLst>
          </p:cNvPr>
          <p:cNvSpPr/>
          <p:nvPr/>
        </p:nvSpPr>
        <p:spPr>
          <a:xfrm>
            <a:off x="19417567" y="11751004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7019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FC9B8B-E5A2-F749-B040-B2D4F232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84918"/>
              </p:ext>
            </p:extLst>
          </p:nvPr>
        </p:nvGraphicFramePr>
        <p:xfrm>
          <a:off x="1619250" y="4332943"/>
          <a:ext cx="21139152" cy="448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4936"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 err="1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  <a:endParaRPr lang="id-ID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 err="1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  <a:endParaRPr lang="id-ID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8FE0AC-26F5-B44D-B686-A5463642ED4D}"/>
              </a:ext>
            </a:extLst>
          </p:cNvPr>
          <p:cNvSpPr txBox="1"/>
          <p:nvPr/>
        </p:nvSpPr>
        <p:spPr>
          <a:xfrm>
            <a:off x="1932937" y="4169405"/>
            <a:ext cx="20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Q1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72B8E-84AD-D84B-8F1A-C44DAEC1648F}"/>
              </a:ext>
            </a:extLst>
          </p:cNvPr>
          <p:cNvSpPr txBox="1"/>
          <p:nvPr/>
        </p:nvSpPr>
        <p:spPr>
          <a:xfrm>
            <a:off x="12421643" y="4169405"/>
            <a:ext cx="20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Q2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DFDEB5C-EC06-8B48-81F4-8E37F504560A}"/>
              </a:ext>
            </a:extLst>
          </p:cNvPr>
          <p:cNvSpPr/>
          <p:nvPr/>
        </p:nvSpPr>
        <p:spPr>
          <a:xfrm>
            <a:off x="1932937" y="6078059"/>
            <a:ext cx="3209535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ECC2C8-8766-8246-844B-3EF2D73DD702}"/>
              </a:ext>
            </a:extLst>
          </p:cNvPr>
          <p:cNvSpPr/>
          <p:nvPr/>
        </p:nvSpPr>
        <p:spPr>
          <a:xfrm>
            <a:off x="5296395" y="6078059"/>
            <a:ext cx="6892430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DA3C89-185A-CE46-A409-FD255F27EBD8}"/>
              </a:ext>
            </a:extLst>
          </p:cNvPr>
          <p:cNvSpPr/>
          <p:nvPr/>
        </p:nvSpPr>
        <p:spPr>
          <a:xfrm>
            <a:off x="17379562" y="6078059"/>
            <a:ext cx="5065151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A54965D-CE02-1746-AC52-5946F5570E3E}"/>
              </a:ext>
            </a:extLst>
          </p:cNvPr>
          <p:cNvSpPr/>
          <p:nvPr/>
        </p:nvSpPr>
        <p:spPr>
          <a:xfrm>
            <a:off x="17379562" y="6941659"/>
            <a:ext cx="5065151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C4E515-EB84-1B49-8BA5-188B6E403CA0}"/>
              </a:ext>
            </a:extLst>
          </p:cNvPr>
          <p:cNvSpPr/>
          <p:nvPr/>
        </p:nvSpPr>
        <p:spPr>
          <a:xfrm>
            <a:off x="19888200" y="7805259"/>
            <a:ext cx="2556513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16E87A-9579-2E4B-839D-06751E3C792D}"/>
              </a:ext>
            </a:extLst>
          </p:cNvPr>
          <p:cNvSpPr/>
          <p:nvPr/>
        </p:nvSpPr>
        <p:spPr>
          <a:xfrm>
            <a:off x="8979290" y="6941658"/>
            <a:ext cx="3209535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1448233-B1A7-1E43-B1C6-C8E084E46D1A}"/>
              </a:ext>
            </a:extLst>
          </p:cNvPr>
          <p:cNvSpPr/>
          <p:nvPr/>
        </p:nvSpPr>
        <p:spPr>
          <a:xfrm>
            <a:off x="8742610" y="7805257"/>
            <a:ext cx="6892430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D7BCFA6-0BBF-8E45-A07B-AFD05EB1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56"/>
              </p:ext>
            </p:extLst>
          </p:nvPr>
        </p:nvGraphicFramePr>
        <p:xfrm>
          <a:off x="1619250" y="9814728"/>
          <a:ext cx="21139152" cy="303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7F07001-DB37-4B4B-99DA-87D9CCFD8C28}"/>
              </a:ext>
            </a:extLst>
          </p:cNvPr>
          <p:cNvSpPr/>
          <p:nvPr/>
        </p:nvSpPr>
        <p:spPr>
          <a:xfrm>
            <a:off x="1932937" y="10113492"/>
            <a:ext cx="3209535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5C5FAD-FBC4-CA44-9870-A361935DDDD1}"/>
              </a:ext>
            </a:extLst>
          </p:cNvPr>
          <p:cNvSpPr/>
          <p:nvPr/>
        </p:nvSpPr>
        <p:spPr>
          <a:xfrm>
            <a:off x="5296395" y="10113492"/>
            <a:ext cx="16112492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4059EB3-5B17-8C4E-94CF-0EF688EA861F}"/>
              </a:ext>
            </a:extLst>
          </p:cNvPr>
          <p:cNvSpPr/>
          <p:nvPr/>
        </p:nvSpPr>
        <p:spPr>
          <a:xfrm>
            <a:off x="12248150" y="10977092"/>
            <a:ext cx="5065151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2676853-0F10-7D48-B8E3-D669D98C7344}"/>
              </a:ext>
            </a:extLst>
          </p:cNvPr>
          <p:cNvSpPr/>
          <p:nvPr/>
        </p:nvSpPr>
        <p:spPr>
          <a:xfrm>
            <a:off x="12248150" y="11840692"/>
            <a:ext cx="2556513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E8EAB3D-AE57-9947-9F72-269B810211AF}"/>
              </a:ext>
            </a:extLst>
          </p:cNvPr>
          <p:cNvSpPr/>
          <p:nvPr/>
        </p:nvSpPr>
        <p:spPr>
          <a:xfrm>
            <a:off x="7705293" y="11840690"/>
            <a:ext cx="4363790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CD28C51-C6F6-F94A-AAF4-1C39C659AC92}"/>
              </a:ext>
            </a:extLst>
          </p:cNvPr>
          <p:cNvSpPr/>
          <p:nvPr/>
        </p:nvSpPr>
        <p:spPr>
          <a:xfrm>
            <a:off x="7013068" y="10977092"/>
            <a:ext cx="5065151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FCD385-A2A8-AD45-8CAF-90AEAB90E7D5}"/>
              </a:ext>
            </a:extLst>
          </p:cNvPr>
          <p:cNvCxnSpPr>
            <a:cxnSpLocks/>
          </p:cNvCxnSpPr>
          <p:nvPr/>
        </p:nvCxnSpPr>
        <p:spPr>
          <a:xfrm>
            <a:off x="12157294" y="4332942"/>
            <a:ext cx="0" cy="851770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7F18A-79C6-FB4A-B912-BE2EF5F0DF4A}"/>
              </a:ext>
            </a:extLst>
          </p:cNvPr>
          <p:cNvSpPr txBox="1"/>
          <p:nvPr/>
        </p:nvSpPr>
        <p:spPr>
          <a:xfrm>
            <a:off x="1932936" y="9354056"/>
            <a:ext cx="599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Marketing Team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2B2D2-26AA-3F45-9146-8F8D152707E8}"/>
              </a:ext>
            </a:extLst>
          </p:cNvPr>
          <p:cNvSpPr txBox="1"/>
          <p:nvPr/>
        </p:nvSpPr>
        <p:spPr>
          <a:xfrm>
            <a:off x="1932936" y="5308529"/>
            <a:ext cx="599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Web Team</a:t>
            </a:r>
          </a:p>
        </p:txBody>
      </p:sp>
    </p:spTree>
    <p:extLst>
      <p:ext uri="{BB962C8B-B14F-4D97-AF65-F5344CB8AC3E}">
        <p14:creationId xmlns:p14="http://schemas.microsoft.com/office/powerpoint/2010/main" val="373640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F7435-60D7-AA4A-B92D-FD0FB22C8878}"/>
              </a:ext>
            </a:extLst>
          </p:cNvPr>
          <p:cNvSpPr/>
          <p:nvPr/>
        </p:nvSpPr>
        <p:spPr>
          <a:xfrm>
            <a:off x="2114083" y="7298866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C9DA51-CA59-4449-9842-2F1F3C4B7B7B}"/>
              </a:ext>
            </a:extLst>
          </p:cNvPr>
          <p:cNvSpPr/>
          <p:nvPr/>
        </p:nvSpPr>
        <p:spPr>
          <a:xfrm>
            <a:off x="2114083" y="4660489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9EF885-B78E-E547-91E6-5D6DF14257B7}"/>
              </a:ext>
            </a:extLst>
          </p:cNvPr>
          <p:cNvSpPr/>
          <p:nvPr/>
        </p:nvSpPr>
        <p:spPr>
          <a:xfrm>
            <a:off x="2114083" y="9937243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E124D-FF84-9140-85EA-102393934C0A}"/>
              </a:ext>
            </a:extLst>
          </p:cNvPr>
          <p:cNvSpPr txBox="1"/>
          <p:nvPr/>
        </p:nvSpPr>
        <p:spPr>
          <a:xfrm>
            <a:off x="2682186" y="5586740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May 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AFBBF9-ED14-4C4D-BE8E-2646A0923700}"/>
              </a:ext>
            </a:extLst>
          </p:cNvPr>
          <p:cNvSpPr txBox="1"/>
          <p:nvPr/>
        </p:nvSpPr>
        <p:spPr>
          <a:xfrm>
            <a:off x="2682186" y="8233459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Jun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D991B-258B-E140-BE5A-71623A3A3EBA}"/>
              </a:ext>
            </a:extLst>
          </p:cNvPr>
          <p:cNvSpPr txBox="1"/>
          <p:nvPr/>
        </p:nvSpPr>
        <p:spPr>
          <a:xfrm>
            <a:off x="2682186" y="10674339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Jul 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E6F1C4-D630-CA4F-AD62-458738CA2393}"/>
              </a:ext>
            </a:extLst>
          </p:cNvPr>
          <p:cNvSpPr/>
          <p:nvPr/>
        </p:nvSpPr>
        <p:spPr>
          <a:xfrm>
            <a:off x="5281289" y="4891084"/>
            <a:ext cx="4763453" cy="1931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746F0-5701-064D-A6F3-0A02B502170F}"/>
              </a:ext>
            </a:extLst>
          </p:cNvPr>
          <p:cNvSpPr/>
          <p:nvPr/>
        </p:nvSpPr>
        <p:spPr>
          <a:xfrm>
            <a:off x="5281289" y="7529461"/>
            <a:ext cx="4763453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CE2B96-74A7-5B4E-812C-3EC206835D0F}"/>
              </a:ext>
            </a:extLst>
          </p:cNvPr>
          <p:cNvSpPr/>
          <p:nvPr/>
        </p:nvSpPr>
        <p:spPr>
          <a:xfrm>
            <a:off x="5281289" y="10167838"/>
            <a:ext cx="4763453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A2A8D6-71C3-0F47-8830-D099656C1824}"/>
              </a:ext>
            </a:extLst>
          </p:cNvPr>
          <p:cNvSpPr/>
          <p:nvPr/>
        </p:nvSpPr>
        <p:spPr>
          <a:xfrm>
            <a:off x="10926938" y="4891084"/>
            <a:ext cx="4763453" cy="1931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4419F8-292A-7E44-B1B5-0F67EBB62C45}"/>
              </a:ext>
            </a:extLst>
          </p:cNvPr>
          <p:cNvSpPr/>
          <p:nvPr/>
        </p:nvSpPr>
        <p:spPr>
          <a:xfrm>
            <a:off x="10926938" y="7529461"/>
            <a:ext cx="4763453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E1A939-EB9C-A34B-82C0-6A93B2043DE3}"/>
              </a:ext>
            </a:extLst>
          </p:cNvPr>
          <p:cNvSpPr/>
          <p:nvPr/>
        </p:nvSpPr>
        <p:spPr>
          <a:xfrm>
            <a:off x="10926938" y="10167838"/>
            <a:ext cx="4763453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6DA315-5DB7-0E47-BE45-6A13A2B98C2D}"/>
              </a:ext>
            </a:extLst>
          </p:cNvPr>
          <p:cNvSpPr/>
          <p:nvPr/>
        </p:nvSpPr>
        <p:spPr>
          <a:xfrm>
            <a:off x="16572588" y="4891084"/>
            <a:ext cx="4763444" cy="193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981B64-B243-A244-AA39-E6B02C7FB377}"/>
              </a:ext>
            </a:extLst>
          </p:cNvPr>
          <p:cNvSpPr/>
          <p:nvPr/>
        </p:nvSpPr>
        <p:spPr>
          <a:xfrm>
            <a:off x="16572588" y="7529461"/>
            <a:ext cx="4763444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F5E023-EF54-C844-8A81-DB65E7E2A47A}"/>
              </a:ext>
            </a:extLst>
          </p:cNvPr>
          <p:cNvSpPr/>
          <p:nvPr/>
        </p:nvSpPr>
        <p:spPr>
          <a:xfrm>
            <a:off x="16572588" y="10167838"/>
            <a:ext cx="4763444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8EAD2DF-3CF1-BF44-A40C-7E0123550A54}"/>
              </a:ext>
            </a:extLst>
          </p:cNvPr>
          <p:cNvGrpSpPr/>
          <p:nvPr/>
        </p:nvGrpSpPr>
        <p:grpSpPr>
          <a:xfrm>
            <a:off x="5281293" y="5160381"/>
            <a:ext cx="4763444" cy="1413436"/>
            <a:chOff x="15634952" y="4593393"/>
            <a:chExt cx="4763444" cy="141343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1345885-F2E5-A44D-91D7-2A29CDF410B7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766E20-8C0B-7040-9A6F-66B64E1D2C6E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8374D13-CEB2-8249-95F6-8A3D61F43CCE}"/>
              </a:ext>
            </a:extLst>
          </p:cNvPr>
          <p:cNvGrpSpPr/>
          <p:nvPr/>
        </p:nvGrpSpPr>
        <p:grpSpPr>
          <a:xfrm>
            <a:off x="10926947" y="5160381"/>
            <a:ext cx="4763444" cy="1413436"/>
            <a:chOff x="15634952" y="4593393"/>
            <a:chExt cx="4763444" cy="141343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C9678B-16DA-E14A-94B4-9199093FFDEC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2C6C57-4252-E748-BA00-907BE3E694F3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0B0615-ED16-1946-AE7F-B16EB9433689}"/>
              </a:ext>
            </a:extLst>
          </p:cNvPr>
          <p:cNvGrpSpPr/>
          <p:nvPr/>
        </p:nvGrpSpPr>
        <p:grpSpPr>
          <a:xfrm>
            <a:off x="16560065" y="5160381"/>
            <a:ext cx="4763444" cy="1413436"/>
            <a:chOff x="15634952" y="4593393"/>
            <a:chExt cx="4763444" cy="141343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A49FBA-3886-F241-9099-B79CCEF4BECD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348AD1-A40D-324D-8FB1-0FB8187B545B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B1B3B9-F767-A946-B92B-54953BD45F01}"/>
              </a:ext>
            </a:extLst>
          </p:cNvPr>
          <p:cNvGrpSpPr/>
          <p:nvPr/>
        </p:nvGrpSpPr>
        <p:grpSpPr>
          <a:xfrm>
            <a:off x="5281293" y="7772952"/>
            <a:ext cx="4763444" cy="1413436"/>
            <a:chOff x="15634952" y="4593393"/>
            <a:chExt cx="4763444" cy="141343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A56DE9-6D03-094D-9DA8-24B1F2DE924C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80BC2D1-BBA2-CC46-8BF9-9E5180E0A480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05841F-DEEB-4143-B226-44BADFD16323}"/>
              </a:ext>
            </a:extLst>
          </p:cNvPr>
          <p:cNvGrpSpPr/>
          <p:nvPr/>
        </p:nvGrpSpPr>
        <p:grpSpPr>
          <a:xfrm>
            <a:off x="10926947" y="7772952"/>
            <a:ext cx="4763444" cy="1413436"/>
            <a:chOff x="15634952" y="4593393"/>
            <a:chExt cx="4763444" cy="141343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A687A4D-FC3E-204C-8690-429B70A9CE32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0F82E8-21E2-DA43-8C3B-F0FCC8F39711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FB0A4D4-8BE2-5B4D-9D2A-651BF62E3FCB}"/>
              </a:ext>
            </a:extLst>
          </p:cNvPr>
          <p:cNvGrpSpPr/>
          <p:nvPr/>
        </p:nvGrpSpPr>
        <p:grpSpPr>
          <a:xfrm>
            <a:off x="16560065" y="7772952"/>
            <a:ext cx="4763444" cy="1413436"/>
            <a:chOff x="15634952" y="4593393"/>
            <a:chExt cx="4763444" cy="141343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A4A81D1-955F-2F4E-BB15-68EDE5FDC0D5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A4F7FEC-2568-3E4D-9CFD-B8648B1869A4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95EBF59-3E9F-1543-85BD-A2067D4B491A}"/>
              </a:ext>
            </a:extLst>
          </p:cNvPr>
          <p:cNvGrpSpPr/>
          <p:nvPr/>
        </p:nvGrpSpPr>
        <p:grpSpPr>
          <a:xfrm>
            <a:off x="5281293" y="10414552"/>
            <a:ext cx="4763444" cy="1413436"/>
            <a:chOff x="15634952" y="4593393"/>
            <a:chExt cx="4763444" cy="14134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F346DE-6447-E149-A0AD-7C25F448647D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79C8DA-8065-9349-BA39-F81AE9521238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2EF36C-B36B-904C-8B40-82354AC83CAD}"/>
              </a:ext>
            </a:extLst>
          </p:cNvPr>
          <p:cNvGrpSpPr/>
          <p:nvPr/>
        </p:nvGrpSpPr>
        <p:grpSpPr>
          <a:xfrm>
            <a:off x="10926947" y="10414552"/>
            <a:ext cx="4763444" cy="1413436"/>
            <a:chOff x="15634952" y="4593393"/>
            <a:chExt cx="4763444" cy="141343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AAA4BD-425D-2348-8E23-8AE30ABCE234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B6BA4DC-5C84-644F-8832-8C80B180DAEF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85F47E9-CF7B-7F47-BEAA-9E334CFFF508}"/>
              </a:ext>
            </a:extLst>
          </p:cNvPr>
          <p:cNvGrpSpPr/>
          <p:nvPr/>
        </p:nvGrpSpPr>
        <p:grpSpPr>
          <a:xfrm>
            <a:off x="16560065" y="10414552"/>
            <a:ext cx="4763444" cy="1413436"/>
            <a:chOff x="15634952" y="4593393"/>
            <a:chExt cx="4763444" cy="141343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A78646E-FC36-2541-9547-70B0411BAAB9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761C4C8-8ABA-8347-8518-6E784D1025FA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99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12393"/>
              </p:ext>
            </p:extLst>
          </p:nvPr>
        </p:nvGraphicFramePr>
        <p:xfrm>
          <a:off x="1541711" y="4541520"/>
          <a:ext cx="21294228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524A6F02-E7F4-4F41-8AD8-5B71942D03E6}"/>
              </a:ext>
            </a:extLst>
          </p:cNvPr>
          <p:cNvGrpSpPr/>
          <p:nvPr/>
        </p:nvGrpSpPr>
        <p:grpSpPr>
          <a:xfrm>
            <a:off x="2399922" y="11916307"/>
            <a:ext cx="19577805" cy="690329"/>
            <a:chOff x="2231178" y="11916307"/>
            <a:chExt cx="19577805" cy="69032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E13F85-3543-F449-AFCC-47713E3905B8}"/>
                </a:ext>
              </a:extLst>
            </p:cNvPr>
            <p:cNvGrpSpPr/>
            <p:nvPr/>
          </p:nvGrpSpPr>
          <p:grpSpPr>
            <a:xfrm>
              <a:off x="2231178" y="11916307"/>
              <a:ext cx="3509975" cy="690329"/>
              <a:chOff x="1959951" y="11586523"/>
              <a:chExt cx="3509975" cy="690329"/>
            </a:xfrm>
          </p:grpSpPr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6B482CD6-47D4-7D40-A095-D901C94DD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FCA43C-89F8-C846-BB15-B278CA38647F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D50B0C-C82D-1345-A4D3-ADD070625E66}"/>
                </a:ext>
              </a:extLst>
            </p:cNvPr>
            <p:cNvGrpSpPr/>
            <p:nvPr/>
          </p:nvGrpSpPr>
          <p:grpSpPr>
            <a:xfrm>
              <a:off x="7627144" y="11916307"/>
              <a:ext cx="3509975" cy="690329"/>
              <a:chOff x="1959951" y="11586523"/>
              <a:chExt cx="3509975" cy="690329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9026BA3F-2D57-714E-ADDB-9572F4399E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D5A9F4-E670-6148-9EFC-BFF28450562B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B63104-06AB-244C-9AD7-88F27BFF336A}"/>
                </a:ext>
              </a:extLst>
            </p:cNvPr>
            <p:cNvGrpSpPr/>
            <p:nvPr/>
          </p:nvGrpSpPr>
          <p:grpSpPr>
            <a:xfrm>
              <a:off x="12935696" y="11916307"/>
              <a:ext cx="3509975" cy="690329"/>
              <a:chOff x="1959951" y="11586523"/>
              <a:chExt cx="3509975" cy="690329"/>
            </a:xfrm>
          </p:grpSpPr>
          <p:sp>
            <p:nvSpPr>
              <p:cNvPr id="52" name="Subtitle 2">
                <a:extLst>
                  <a:ext uri="{FF2B5EF4-FFF2-40B4-BE49-F238E27FC236}">
                    <a16:creationId xmlns:a16="http://schemas.microsoft.com/office/drawing/2014/main" id="{59D70F94-B2C0-4944-A7B6-E99507F176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A9B36AF-EE4D-4E4A-B0E5-7304C66F7AB0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9D06A7F-1417-E64D-840F-057A9AD4DDB3}"/>
                </a:ext>
              </a:extLst>
            </p:cNvPr>
            <p:cNvGrpSpPr/>
            <p:nvPr/>
          </p:nvGrpSpPr>
          <p:grpSpPr>
            <a:xfrm>
              <a:off x="18299008" y="11916307"/>
              <a:ext cx="3509975" cy="690329"/>
              <a:chOff x="1959951" y="11586523"/>
              <a:chExt cx="3509975" cy="690329"/>
            </a:xfrm>
          </p:grpSpPr>
          <p:sp>
            <p:nvSpPr>
              <p:cNvPr id="50" name="Subtitle 2">
                <a:extLst>
                  <a:ext uri="{FF2B5EF4-FFF2-40B4-BE49-F238E27FC236}">
                    <a16:creationId xmlns:a16="http://schemas.microsoft.com/office/drawing/2014/main" id="{6BB9E99F-878B-0543-A3D9-181C5B1D7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D3928B4-8ED7-E84C-A591-334602DBBECA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8BD2F7-9FD0-774E-8F96-61F074CA9D0C}"/>
              </a:ext>
            </a:extLst>
          </p:cNvPr>
          <p:cNvCxnSpPr>
            <a:cxnSpLocks/>
          </p:cNvCxnSpPr>
          <p:nvPr/>
        </p:nvCxnSpPr>
        <p:spPr>
          <a:xfrm>
            <a:off x="6054308" y="5197563"/>
            <a:ext cx="7907736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F91165-DB22-AE4C-8FA5-932B544CEA5C}"/>
              </a:ext>
            </a:extLst>
          </p:cNvPr>
          <p:cNvCxnSpPr>
            <a:cxnSpLocks/>
          </p:cNvCxnSpPr>
          <p:nvPr/>
        </p:nvCxnSpPr>
        <p:spPr>
          <a:xfrm>
            <a:off x="6054308" y="5197563"/>
            <a:ext cx="1204084" cy="0"/>
          </a:xfrm>
          <a:prstGeom prst="line">
            <a:avLst/>
          </a:prstGeom>
          <a:ln w="254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8E76C0-BCF6-1243-94C9-5D72FB698C1B}"/>
              </a:ext>
            </a:extLst>
          </p:cNvPr>
          <p:cNvCxnSpPr>
            <a:cxnSpLocks/>
          </p:cNvCxnSpPr>
          <p:nvPr/>
        </p:nvCxnSpPr>
        <p:spPr>
          <a:xfrm>
            <a:off x="11305863" y="6422142"/>
            <a:ext cx="4465289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3FFBC1-8701-884D-A6C8-31E9DB076413}"/>
              </a:ext>
            </a:extLst>
          </p:cNvPr>
          <p:cNvCxnSpPr>
            <a:cxnSpLocks/>
          </p:cNvCxnSpPr>
          <p:nvPr/>
        </p:nvCxnSpPr>
        <p:spPr>
          <a:xfrm>
            <a:off x="11305863" y="6422142"/>
            <a:ext cx="3008719" cy="0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05B17D-9D8F-BD4A-9B61-89B11CFE13CC}"/>
              </a:ext>
            </a:extLst>
          </p:cNvPr>
          <p:cNvCxnSpPr>
            <a:cxnSpLocks/>
          </p:cNvCxnSpPr>
          <p:nvPr/>
        </p:nvCxnSpPr>
        <p:spPr>
          <a:xfrm>
            <a:off x="7993417" y="7858948"/>
            <a:ext cx="10222046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F5CDCF-320C-3D46-8C66-7B53965399DE}"/>
              </a:ext>
            </a:extLst>
          </p:cNvPr>
          <p:cNvCxnSpPr>
            <a:cxnSpLocks/>
          </p:cNvCxnSpPr>
          <p:nvPr/>
        </p:nvCxnSpPr>
        <p:spPr>
          <a:xfrm>
            <a:off x="7993417" y="7858948"/>
            <a:ext cx="3021931" cy="0"/>
          </a:xfrm>
          <a:prstGeom prst="line">
            <a:avLst/>
          </a:prstGeom>
          <a:ln w="254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BAECF4-3E1E-6F45-9946-F2B08A10B87C}"/>
              </a:ext>
            </a:extLst>
          </p:cNvPr>
          <p:cNvCxnSpPr>
            <a:cxnSpLocks/>
          </p:cNvCxnSpPr>
          <p:nvPr/>
        </p:nvCxnSpPr>
        <p:spPr>
          <a:xfrm>
            <a:off x="11395107" y="8997937"/>
            <a:ext cx="10438615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26F74F-2E2D-AE4C-9523-E1438D9E66CB}"/>
              </a:ext>
            </a:extLst>
          </p:cNvPr>
          <p:cNvCxnSpPr>
            <a:cxnSpLocks/>
          </p:cNvCxnSpPr>
          <p:nvPr/>
        </p:nvCxnSpPr>
        <p:spPr>
          <a:xfrm>
            <a:off x="11395107" y="8997937"/>
            <a:ext cx="3021931" cy="0"/>
          </a:xfrm>
          <a:prstGeom prst="line">
            <a:avLst/>
          </a:prstGeom>
          <a:ln w="254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124FE0-0EF1-B140-8A5C-75CEE24DEF2B}"/>
              </a:ext>
            </a:extLst>
          </p:cNvPr>
          <p:cNvSpPr/>
          <p:nvPr/>
        </p:nvSpPr>
        <p:spPr>
          <a:xfrm>
            <a:off x="14417038" y="4936250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Functionally Test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723C87-B6F3-B34D-9820-18453BF78C8A}"/>
              </a:ext>
            </a:extLst>
          </p:cNvPr>
          <p:cNvSpPr/>
          <p:nvPr/>
        </p:nvSpPr>
        <p:spPr>
          <a:xfrm>
            <a:off x="16208643" y="6191309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3390AF-F28F-214A-9BF1-4C0C4A0AF28E}"/>
              </a:ext>
            </a:extLst>
          </p:cNvPr>
          <p:cNvSpPr/>
          <p:nvPr/>
        </p:nvSpPr>
        <p:spPr>
          <a:xfrm>
            <a:off x="8475544" y="8767104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E26ECC-D8B3-664F-A0C1-A77DDE15A9F0}"/>
              </a:ext>
            </a:extLst>
          </p:cNvPr>
          <p:cNvSpPr/>
          <p:nvPr/>
        </p:nvSpPr>
        <p:spPr>
          <a:xfrm>
            <a:off x="18467752" y="7582196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</p:spTree>
    <p:extLst>
      <p:ext uri="{BB962C8B-B14F-4D97-AF65-F5344CB8AC3E}">
        <p14:creationId xmlns:p14="http://schemas.microsoft.com/office/powerpoint/2010/main" val="338304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D96FCA-DDD5-024A-B6F1-B2450F621259}"/>
              </a:ext>
            </a:extLst>
          </p:cNvPr>
          <p:cNvSpPr/>
          <p:nvPr/>
        </p:nvSpPr>
        <p:spPr>
          <a:xfrm>
            <a:off x="6451157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3C123B-584F-8D47-842A-D44369BA6AFE}"/>
              </a:ext>
            </a:extLst>
          </p:cNvPr>
          <p:cNvSpPr/>
          <p:nvPr/>
        </p:nvSpPr>
        <p:spPr>
          <a:xfrm>
            <a:off x="12068185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0255E-381C-DC45-B742-0D11CDD24FEE}"/>
              </a:ext>
            </a:extLst>
          </p:cNvPr>
          <p:cNvSpPr/>
          <p:nvPr/>
        </p:nvSpPr>
        <p:spPr>
          <a:xfrm>
            <a:off x="17685213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F31BB-E37F-AF4F-B99D-81BCF3033F46}"/>
              </a:ext>
            </a:extLst>
          </p:cNvPr>
          <p:cNvSpPr/>
          <p:nvPr/>
        </p:nvSpPr>
        <p:spPr>
          <a:xfrm>
            <a:off x="9259671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2487C8-FF2D-6246-A37C-FC579607A5D4}"/>
              </a:ext>
            </a:extLst>
          </p:cNvPr>
          <p:cNvSpPr/>
          <p:nvPr/>
        </p:nvSpPr>
        <p:spPr>
          <a:xfrm>
            <a:off x="14876699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83247-6B6F-324C-9C16-84964A39E13C}"/>
              </a:ext>
            </a:extLst>
          </p:cNvPr>
          <p:cNvSpPr/>
          <p:nvPr/>
        </p:nvSpPr>
        <p:spPr>
          <a:xfrm>
            <a:off x="20493727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0D917-4B82-5641-AB9D-A040D3756443}"/>
              </a:ext>
            </a:extLst>
          </p:cNvPr>
          <p:cNvCxnSpPr/>
          <p:nvPr/>
        </p:nvCxnSpPr>
        <p:spPr>
          <a:xfrm>
            <a:off x="2185850" y="5128592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BA19C2-AA66-B64D-98A0-E982B8F88AAD}"/>
              </a:ext>
            </a:extLst>
          </p:cNvPr>
          <p:cNvCxnSpPr/>
          <p:nvPr/>
        </p:nvCxnSpPr>
        <p:spPr>
          <a:xfrm>
            <a:off x="2185850" y="7617483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31E375-160E-B34A-9060-E15E441E6B81}"/>
              </a:ext>
            </a:extLst>
          </p:cNvPr>
          <p:cNvCxnSpPr/>
          <p:nvPr/>
        </p:nvCxnSpPr>
        <p:spPr>
          <a:xfrm>
            <a:off x="2185850" y="10076744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89E1A1-2392-6E46-81F4-F0EC8028C7FE}"/>
              </a:ext>
            </a:extLst>
          </p:cNvPr>
          <p:cNvSpPr/>
          <p:nvPr/>
        </p:nvSpPr>
        <p:spPr>
          <a:xfrm>
            <a:off x="7329036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Jan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D80537-0725-A943-922D-C9EC274968E4}"/>
              </a:ext>
            </a:extLst>
          </p:cNvPr>
          <p:cNvSpPr/>
          <p:nvPr/>
        </p:nvSpPr>
        <p:spPr>
          <a:xfrm>
            <a:off x="1000814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Feb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D482E8-F598-4546-AE40-8090D1E76A99}"/>
              </a:ext>
            </a:extLst>
          </p:cNvPr>
          <p:cNvSpPr/>
          <p:nvPr/>
        </p:nvSpPr>
        <p:spPr>
          <a:xfrm>
            <a:off x="1285519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Mar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E211367-AD51-294C-9CE0-F2E9A45BFAF6}"/>
              </a:ext>
            </a:extLst>
          </p:cNvPr>
          <p:cNvSpPr/>
          <p:nvPr/>
        </p:nvSpPr>
        <p:spPr>
          <a:xfrm>
            <a:off x="15534300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Apr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E732B8-560B-C14A-B360-50FB54E0148F}"/>
              </a:ext>
            </a:extLst>
          </p:cNvPr>
          <p:cNvSpPr/>
          <p:nvPr/>
        </p:nvSpPr>
        <p:spPr>
          <a:xfrm>
            <a:off x="1846086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May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02C191-30B5-0546-9DFF-B3BE726C0863}"/>
              </a:ext>
            </a:extLst>
          </p:cNvPr>
          <p:cNvSpPr/>
          <p:nvPr/>
        </p:nvSpPr>
        <p:spPr>
          <a:xfrm>
            <a:off x="21139970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Jun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B64D1EB-3918-E441-93FD-CE924B5AD0A0}"/>
              </a:ext>
            </a:extLst>
          </p:cNvPr>
          <p:cNvSpPr/>
          <p:nvPr/>
        </p:nvSpPr>
        <p:spPr>
          <a:xfrm>
            <a:off x="7641164" y="5973257"/>
            <a:ext cx="5214029" cy="12493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DE7D8992-1CF2-BA43-8D2B-3CEA418A7930}"/>
              </a:ext>
            </a:extLst>
          </p:cNvPr>
          <p:cNvSpPr/>
          <p:nvPr/>
        </p:nvSpPr>
        <p:spPr>
          <a:xfrm>
            <a:off x="9968630" y="8222451"/>
            <a:ext cx="8492233" cy="12493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1E38617F-43D8-B64F-954C-6FCAEBA35408}"/>
              </a:ext>
            </a:extLst>
          </p:cNvPr>
          <p:cNvSpPr/>
          <p:nvPr/>
        </p:nvSpPr>
        <p:spPr>
          <a:xfrm>
            <a:off x="14326043" y="10563192"/>
            <a:ext cx="7355412" cy="124932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49E82E-173A-5844-80F5-9E73E15E0438}"/>
              </a:ext>
            </a:extLst>
          </p:cNvPr>
          <p:cNvGrpSpPr/>
          <p:nvPr/>
        </p:nvGrpSpPr>
        <p:grpSpPr>
          <a:xfrm>
            <a:off x="2140312" y="5525741"/>
            <a:ext cx="3363689" cy="6497994"/>
            <a:chOff x="2077176" y="6123977"/>
            <a:chExt cx="3363689" cy="64979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29ABE3-D927-C84C-88CE-CE6E92428B65}"/>
                </a:ext>
              </a:extLst>
            </p:cNvPr>
            <p:cNvSpPr txBox="1"/>
            <p:nvPr/>
          </p:nvSpPr>
          <p:spPr>
            <a:xfrm>
              <a:off x="2077177" y="6123977"/>
              <a:ext cx="272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Web Team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67BE70-0AEE-9F4F-9C71-76A1AFA9028A}"/>
                </a:ext>
              </a:extLst>
            </p:cNvPr>
            <p:cNvSpPr txBox="1"/>
            <p:nvPr/>
          </p:nvSpPr>
          <p:spPr>
            <a:xfrm>
              <a:off x="2077177" y="8698020"/>
              <a:ext cx="3363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Mobile Mockup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EB9C80-582E-0A4C-9475-B146FF967C1E}"/>
                </a:ext>
              </a:extLst>
            </p:cNvPr>
            <p:cNvSpPr txBox="1"/>
            <p:nvPr/>
          </p:nvSpPr>
          <p:spPr>
            <a:xfrm>
              <a:off x="2077176" y="11180623"/>
              <a:ext cx="3363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Marketing Team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3CEA61-6D64-1347-85DE-8BA253C6F1AA}"/>
                </a:ext>
              </a:extLst>
            </p:cNvPr>
            <p:cNvGrpSpPr/>
            <p:nvPr/>
          </p:nvGrpSpPr>
          <p:grpSpPr>
            <a:xfrm>
              <a:off x="2168617" y="6990898"/>
              <a:ext cx="739055" cy="739055"/>
              <a:chOff x="3241678" y="8667849"/>
              <a:chExt cx="1652954" cy="165295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02585D-F6C8-8240-8C87-9D3491E952FB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9726CC1-18B5-2C40-BAB2-4AF19ACC9653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86" name="Freeform 372">
                  <a:extLst>
                    <a:ext uri="{FF2B5EF4-FFF2-40B4-BE49-F238E27FC236}">
                      <a16:creationId xmlns:a16="http://schemas.microsoft.com/office/drawing/2014/main" id="{D80B2F05-D810-D14D-8FE1-FEDD9E319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373">
                  <a:extLst>
                    <a:ext uri="{FF2B5EF4-FFF2-40B4-BE49-F238E27FC236}">
                      <a16:creationId xmlns:a16="http://schemas.microsoft.com/office/drawing/2014/main" id="{BF2FAC55-2C3E-FB40-9B85-243817D40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34F5BE-7AD6-E94D-A078-A14682114061}"/>
                </a:ext>
              </a:extLst>
            </p:cNvPr>
            <p:cNvGrpSpPr/>
            <p:nvPr/>
          </p:nvGrpSpPr>
          <p:grpSpPr>
            <a:xfrm>
              <a:off x="2168617" y="9465471"/>
              <a:ext cx="739055" cy="739055"/>
              <a:chOff x="10427989" y="8667849"/>
              <a:chExt cx="1652954" cy="1652954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DA64A2C-4DBD-2246-ABEC-3695ED677CFC}"/>
                  </a:ext>
                </a:extLst>
              </p:cNvPr>
              <p:cNvSpPr/>
              <p:nvPr/>
            </p:nvSpPr>
            <p:spPr>
              <a:xfrm>
                <a:off x="10427989" y="8667849"/>
                <a:ext cx="1652954" cy="16529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521AC45-0BC7-0B47-919A-56314469FB59}"/>
                  </a:ext>
                </a:extLst>
              </p:cNvPr>
              <p:cNvGrpSpPr/>
              <p:nvPr/>
            </p:nvGrpSpPr>
            <p:grpSpPr>
              <a:xfrm>
                <a:off x="10822702" y="9025040"/>
                <a:ext cx="863529" cy="825490"/>
                <a:chOff x="4833935" y="3983047"/>
                <a:chExt cx="360361" cy="344489"/>
              </a:xfrm>
              <a:solidFill>
                <a:schemeClr val="bg1"/>
              </a:solidFill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93E3FA25-F151-F34E-B46F-DF5B6679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935" y="4179900"/>
                  <a:ext cx="74613" cy="128588"/>
                </a:xfrm>
                <a:custGeom>
                  <a:avLst/>
                  <a:gdLst>
                    <a:gd name="T0" fmla="*/ 18 w 20"/>
                    <a:gd name="T1" fmla="*/ 0 h 34"/>
                    <a:gd name="T2" fmla="*/ 2 w 20"/>
                    <a:gd name="T3" fmla="*/ 0 h 34"/>
                    <a:gd name="T4" fmla="*/ 0 w 20"/>
                    <a:gd name="T5" fmla="*/ 2 h 34"/>
                    <a:gd name="T6" fmla="*/ 0 w 20"/>
                    <a:gd name="T7" fmla="*/ 32 h 34"/>
                    <a:gd name="T8" fmla="*/ 2 w 20"/>
                    <a:gd name="T9" fmla="*/ 34 h 34"/>
                    <a:gd name="T10" fmla="*/ 18 w 20"/>
                    <a:gd name="T11" fmla="*/ 34 h 34"/>
                    <a:gd name="T12" fmla="*/ 20 w 20"/>
                    <a:gd name="T13" fmla="*/ 32 h 34"/>
                    <a:gd name="T14" fmla="*/ 20 w 20"/>
                    <a:gd name="T15" fmla="*/ 2 h 34"/>
                    <a:gd name="T16" fmla="*/ 18 w 20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4">
                      <a:moveTo>
                        <a:pt x="18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1" y="34"/>
                        <a:pt x="2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9" y="34"/>
                        <a:pt x="20" y="33"/>
                        <a:pt x="20" y="3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D2FED6A8-3807-B141-AF3A-352FA52CB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3" y="4194186"/>
                  <a:ext cx="277813" cy="133350"/>
                </a:xfrm>
                <a:custGeom>
                  <a:avLst/>
                  <a:gdLst>
                    <a:gd name="T0" fmla="*/ 73 w 74"/>
                    <a:gd name="T1" fmla="*/ 13 h 35"/>
                    <a:gd name="T2" fmla="*/ 59 w 74"/>
                    <a:gd name="T3" fmla="*/ 8 h 35"/>
                    <a:gd name="T4" fmla="*/ 47 w 74"/>
                    <a:gd name="T5" fmla="*/ 12 h 35"/>
                    <a:gd name="T6" fmla="*/ 47 w 74"/>
                    <a:gd name="T7" fmla="*/ 14 h 35"/>
                    <a:gd name="T8" fmla="*/ 45 w 74"/>
                    <a:gd name="T9" fmla="*/ 21 h 35"/>
                    <a:gd name="T10" fmla="*/ 38 w 74"/>
                    <a:gd name="T11" fmla="*/ 24 h 35"/>
                    <a:gd name="T12" fmla="*/ 18 w 74"/>
                    <a:gd name="T13" fmla="*/ 24 h 35"/>
                    <a:gd name="T14" fmla="*/ 16 w 74"/>
                    <a:gd name="T15" fmla="*/ 22 h 35"/>
                    <a:gd name="T16" fmla="*/ 18 w 74"/>
                    <a:gd name="T17" fmla="*/ 20 h 35"/>
                    <a:gd name="T18" fmla="*/ 38 w 74"/>
                    <a:gd name="T19" fmla="*/ 20 h 35"/>
                    <a:gd name="T20" fmla="*/ 42 w 74"/>
                    <a:gd name="T21" fmla="*/ 18 h 35"/>
                    <a:gd name="T22" fmla="*/ 43 w 74"/>
                    <a:gd name="T23" fmla="*/ 14 h 35"/>
                    <a:gd name="T24" fmla="*/ 38 w 74"/>
                    <a:gd name="T25" fmla="*/ 8 h 35"/>
                    <a:gd name="T26" fmla="*/ 27 w 74"/>
                    <a:gd name="T27" fmla="*/ 8 h 35"/>
                    <a:gd name="T28" fmla="*/ 26 w 74"/>
                    <a:gd name="T29" fmla="*/ 8 h 35"/>
                    <a:gd name="T30" fmla="*/ 25 w 74"/>
                    <a:gd name="T31" fmla="*/ 7 h 35"/>
                    <a:gd name="T32" fmla="*/ 8 w 74"/>
                    <a:gd name="T33" fmla="*/ 0 h 35"/>
                    <a:gd name="T34" fmla="*/ 2 w 74"/>
                    <a:gd name="T35" fmla="*/ 0 h 35"/>
                    <a:gd name="T36" fmla="*/ 0 w 74"/>
                    <a:gd name="T37" fmla="*/ 2 h 35"/>
                    <a:gd name="T38" fmla="*/ 0 w 74"/>
                    <a:gd name="T39" fmla="*/ 24 h 35"/>
                    <a:gd name="T40" fmla="*/ 1 w 74"/>
                    <a:gd name="T41" fmla="*/ 26 h 35"/>
                    <a:gd name="T42" fmla="*/ 16 w 74"/>
                    <a:gd name="T43" fmla="*/ 31 h 35"/>
                    <a:gd name="T44" fmla="*/ 32 w 74"/>
                    <a:gd name="T45" fmla="*/ 35 h 35"/>
                    <a:gd name="T46" fmla="*/ 49 w 74"/>
                    <a:gd name="T47" fmla="*/ 29 h 35"/>
                    <a:gd name="T48" fmla="*/ 73 w 74"/>
                    <a:gd name="T49" fmla="*/ 16 h 35"/>
                    <a:gd name="T50" fmla="*/ 74 w 74"/>
                    <a:gd name="T51" fmla="*/ 14 h 35"/>
                    <a:gd name="T52" fmla="*/ 73 w 74"/>
                    <a:gd name="T53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35">
                      <a:moveTo>
                        <a:pt x="73" y="13"/>
                      </a:moveTo>
                      <a:cubicBezTo>
                        <a:pt x="69" y="8"/>
                        <a:pt x="65" y="7"/>
                        <a:pt x="59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7"/>
                        <a:pt x="47" y="19"/>
                        <a:pt x="45" y="21"/>
                      </a:cubicBezTo>
                      <a:cubicBezTo>
                        <a:pt x="43" y="23"/>
                        <a:pt x="41" y="24"/>
                        <a:pt x="3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40" y="20"/>
                        <a:pt x="41" y="19"/>
                        <a:pt x="42" y="18"/>
                      </a:cubicBezTo>
                      <a:cubicBezTo>
                        <a:pt x="43" y="17"/>
                        <a:pt x="43" y="16"/>
                        <a:pt x="43" y="14"/>
                      </a:cubicBezTo>
                      <a:cubicBezTo>
                        <a:pt x="43" y="12"/>
                        <a:pt x="42" y="8"/>
                        <a:pt x="38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5" y="8"/>
                        <a:pt x="25" y="8"/>
                        <a:pt x="25" y="7"/>
                      </a:cubicBezTo>
                      <a:cubicBezTo>
                        <a:pt x="23" y="6"/>
                        <a:pt x="17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2" y="30"/>
                        <a:pt x="16" y="31"/>
                      </a:cubicBezTo>
                      <a:cubicBezTo>
                        <a:pt x="24" y="34"/>
                        <a:pt x="28" y="35"/>
                        <a:pt x="32" y="35"/>
                      </a:cubicBezTo>
                      <a:cubicBezTo>
                        <a:pt x="37" y="35"/>
                        <a:pt x="41" y="33"/>
                        <a:pt x="49" y="29"/>
                      </a:cubicBezTo>
                      <a:cubicBezTo>
                        <a:pt x="54" y="26"/>
                        <a:pt x="62" y="21"/>
                        <a:pt x="73" y="16"/>
                      </a:cubicBezTo>
                      <a:cubicBezTo>
                        <a:pt x="73" y="15"/>
                        <a:pt x="74" y="15"/>
                        <a:pt x="74" y="14"/>
                      </a:cubicBezTo>
                      <a:cubicBezTo>
                        <a:pt x="74" y="14"/>
                        <a:pt x="74" y="13"/>
                        <a:pt x="7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5A7D3AE-074E-3544-96BB-51FBEF7A79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7140" y="3983047"/>
                  <a:ext cx="104775" cy="106363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99844B60-2D02-3441-9C15-662A749BB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8875" y="4089401"/>
                  <a:ext cx="104775" cy="104775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AB80AD-756E-B149-BD88-181D16A30317}"/>
                </a:ext>
              </a:extLst>
            </p:cNvPr>
            <p:cNvGrpSpPr/>
            <p:nvPr/>
          </p:nvGrpSpPr>
          <p:grpSpPr>
            <a:xfrm>
              <a:off x="2176274" y="11882916"/>
              <a:ext cx="739055" cy="739055"/>
              <a:chOff x="3241678" y="8667849"/>
              <a:chExt cx="1652954" cy="165295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D9A51D6-5436-7044-9C64-2F25F374DBEC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5EBFA2E-FEDD-534C-A818-1E195B50724D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98" name="Freeform 372">
                  <a:extLst>
                    <a:ext uri="{FF2B5EF4-FFF2-40B4-BE49-F238E27FC236}">
                      <a16:creationId xmlns:a16="http://schemas.microsoft.com/office/drawing/2014/main" id="{6313240F-6DAE-6549-A5F2-587188309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373">
                  <a:extLst>
                    <a:ext uri="{FF2B5EF4-FFF2-40B4-BE49-F238E27FC236}">
                      <a16:creationId xmlns:a16="http://schemas.microsoft.com/office/drawing/2014/main" id="{1512A5A3-3C40-5647-BF9E-0B18A001B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415B6C2-8E2F-9B48-B67C-67FE58AC4E85}"/>
              </a:ext>
            </a:extLst>
          </p:cNvPr>
          <p:cNvSpPr/>
          <p:nvPr/>
        </p:nvSpPr>
        <p:spPr>
          <a:xfrm>
            <a:off x="13188524" y="5973257"/>
            <a:ext cx="8200010" cy="124932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4D2637E5-CDBA-1F4B-ACDC-858F2F3064F7}"/>
              </a:ext>
            </a:extLst>
          </p:cNvPr>
          <p:cNvSpPr/>
          <p:nvPr/>
        </p:nvSpPr>
        <p:spPr>
          <a:xfrm>
            <a:off x="18687787" y="8222451"/>
            <a:ext cx="3383280" cy="124932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A3D563FB-6C35-F843-9BB3-1DA3C1C2BD7D}"/>
              </a:ext>
            </a:extLst>
          </p:cNvPr>
          <p:cNvSpPr/>
          <p:nvPr/>
        </p:nvSpPr>
        <p:spPr>
          <a:xfrm>
            <a:off x="9134922" y="10563192"/>
            <a:ext cx="4834441" cy="12493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7146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38952-A5CC-3A40-9A98-E3D04366F504}"/>
              </a:ext>
            </a:extLst>
          </p:cNvPr>
          <p:cNvGrpSpPr/>
          <p:nvPr/>
        </p:nvGrpSpPr>
        <p:grpSpPr>
          <a:xfrm>
            <a:off x="1963796" y="6559826"/>
            <a:ext cx="20450058" cy="3856383"/>
            <a:chOff x="1953831" y="5923721"/>
            <a:chExt cx="20450058" cy="38563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FE8D57-B10E-FF42-89B1-F41D5C2467D4}"/>
                </a:ext>
              </a:extLst>
            </p:cNvPr>
            <p:cNvGrpSpPr/>
            <p:nvPr/>
          </p:nvGrpSpPr>
          <p:grpSpPr>
            <a:xfrm>
              <a:off x="1953831" y="5923721"/>
              <a:ext cx="7250893" cy="3856383"/>
              <a:chOff x="1953831" y="5923721"/>
              <a:chExt cx="7250893" cy="3856383"/>
            </a:xfrm>
          </p:grpSpPr>
          <p:sp>
            <p:nvSpPr>
              <p:cNvPr id="3" name="Chevron 2">
                <a:extLst>
                  <a:ext uri="{FF2B5EF4-FFF2-40B4-BE49-F238E27FC236}">
                    <a16:creationId xmlns:a16="http://schemas.microsoft.com/office/drawing/2014/main" id="{422FF6C2-A424-D54E-949A-6E1838BBC78D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1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454D3B1-BC29-5447-98BE-870EEA1686EA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B222F8C-C5B9-974E-A777-671616E0503A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A15FC66-E31D-694B-9966-F56223FA1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6D7857-2EA3-874D-9A2E-252B64EEEED2}"/>
                </a:ext>
              </a:extLst>
            </p:cNvPr>
            <p:cNvGrpSpPr/>
            <p:nvPr/>
          </p:nvGrpSpPr>
          <p:grpSpPr>
            <a:xfrm>
              <a:off x="8553414" y="5923721"/>
              <a:ext cx="7250893" cy="3856383"/>
              <a:chOff x="1953831" y="5923721"/>
              <a:chExt cx="7250893" cy="3856383"/>
            </a:xfrm>
          </p:grpSpPr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B39DFF62-C33D-6842-94FE-64E3C389A5BA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2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37640B2-B09B-F64C-AC27-BB958CDE0E24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3B2AE2F4-52EF-FC4C-A2F1-6B2AEF610F4D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903DC6D-9F58-F340-9EF2-2258DF8CD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D0638A5-3A36-1F4A-859A-60763759CFFC}"/>
                </a:ext>
              </a:extLst>
            </p:cNvPr>
            <p:cNvGrpSpPr/>
            <p:nvPr/>
          </p:nvGrpSpPr>
          <p:grpSpPr>
            <a:xfrm>
              <a:off x="15152996" y="5923721"/>
              <a:ext cx="7250893" cy="3856383"/>
              <a:chOff x="1953831" y="5923721"/>
              <a:chExt cx="7250893" cy="3856383"/>
            </a:xfrm>
          </p:grpSpPr>
          <p:sp>
            <p:nvSpPr>
              <p:cNvPr id="64" name="Chevron 63">
                <a:extLst>
                  <a:ext uri="{FF2B5EF4-FFF2-40B4-BE49-F238E27FC236}">
                    <a16:creationId xmlns:a16="http://schemas.microsoft.com/office/drawing/2014/main" id="{DFA56039-8175-7646-8F81-E8409381D8A0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3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C117627-41F6-4844-B93B-E279C2BB10BE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3625FC70-48F8-A84C-82B9-E91E4F880AC3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2F38E473-5818-2E44-B2BF-D638C05D5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E698261-D2DC-CF43-A02E-6E528CA3F67A}"/>
              </a:ext>
            </a:extLst>
          </p:cNvPr>
          <p:cNvSpPr/>
          <p:nvPr/>
        </p:nvSpPr>
        <p:spPr>
          <a:xfrm>
            <a:off x="1418470" y="4628605"/>
            <a:ext cx="4763453" cy="1931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60B0DE-2E1D-6D4C-BF8B-5EC73AFA3FAD}"/>
              </a:ext>
            </a:extLst>
          </p:cNvPr>
          <p:cNvSpPr txBox="1"/>
          <p:nvPr/>
        </p:nvSpPr>
        <p:spPr>
          <a:xfrm>
            <a:off x="1856432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2F3D4D-9FE1-FD49-9DD3-48F00931552C}"/>
              </a:ext>
            </a:extLst>
          </p:cNvPr>
          <p:cNvSpPr/>
          <p:nvPr/>
        </p:nvSpPr>
        <p:spPr>
          <a:xfrm>
            <a:off x="1418474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C49B28-B1CE-884B-9027-85C238F174F0}"/>
              </a:ext>
            </a:extLst>
          </p:cNvPr>
          <p:cNvSpPr/>
          <p:nvPr/>
        </p:nvSpPr>
        <p:spPr>
          <a:xfrm>
            <a:off x="5006944" y="10470291"/>
            <a:ext cx="4763453" cy="1931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41276A-170D-5544-9090-0F09034397A7}"/>
              </a:ext>
            </a:extLst>
          </p:cNvPr>
          <p:cNvSpPr txBox="1"/>
          <p:nvPr/>
        </p:nvSpPr>
        <p:spPr>
          <a:xfrm>
            <a:off x="5444906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37E51A-BBC4-514C-A1F7-7B7BE30ADDC3}"/>
              </a:ext>
            </a:extLst>
          </p:cNvPr>
          <p:cNvSpPr/>
          <p:nvPr/>
        </p:nvSpPr>
        <p:spPr>
          <a:xfrm>
            <a:off x="5006948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9B08BF-23D3-A14C-9057-615ABBE62304}"/>
              </a:ext>
            </a:extLst>
          </p:cNvPr>
          <p:cNvSpPr/>
          <p:nvPr/>
        </p:nvSpPr>
        <p:spPr>
          <a:xfrm>
            <a:off x="8097566" y="4628605"/>
            <a:ext cx="4763453" cy="193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8AC453-2D70-844E-B790-4407F1F77648}"/>
              </a:ext>
            </a:extLst>
          </p:cNvPr>
          <p:cNvSpPr txBox="1"/>
          <p:nvPr/>
        </p:nvSpPr>
        <p:spPr>
          <a:xfrm>
            <a:off x="8535528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BFF042-F5F3-A449-B0B7-6C23234F15BA}"/>
              </a:ext>
            </a:extLst>
          </p:cNvPr>
          <p:cNvSpPr/>
          <p:nvPr/>
        </p:nvSpPr>
        <p:spPr>
          <a:xfrm>
            <a:off x="8097570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85AAA8-60E0-3648-A72C-CD8A12DE865F}"/>
              </a:ext>
            </a:extLst>
          </p:cNvPr>
          <p:cNvSpPr/>
          <p:nvPr/>
        </p:nvSpPr>
        <p:spPr>
          <a:xfrm>
            <a:off x="11686040" y="10470291"/>
            <a:ext cx="4763453" cy="193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35608C-6CDC-6043-BD76-259B0D04DEA7}"/>
              </a:ext>
            </a:extLst>
          </p:cNvPr>
          <p:cNvSpPr txBox="1"/>
          <p:nvPr/>
        </p:nvSpPr>
        <p:spPr>
          <a:xfrm>
            <a:off x="12124002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C8D424-23DB-5C4C-9799-DBBAA008A73F}"/>
              </a:ext>
            </a:extLst>
          </p:cNvPr>
          <p:cNvSpPr/>
          <p:nvPr/>
        </p:nvSpPr>
        <p:spPr>
          <a:xfrm>
            <a:off x="11686044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83D5FF-29F1-DF40-84D0-8AB64CF51544}"/>
              </a:ext>
            </a:extLst>
          </p:cNvPr>
          <p:cNvSpPr/>
          <p:nvPr/>
        </p:nvSpPr>
        <p:spPr>
          <a:xfrm>
            <a:off x="14617633" y="4628605"/>
            <a:ext cx="4763453" cy="1931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D8825-6BAA-AD4E-8EE3-23B221BA63B8}"/>
              </a:ext>
            </a:extLst>
          </p:cNvPr>
          <p:cNvSpPr txBox="1"/>
          <p:nvPr/>
        </p:nvSpPr>
        <p:spPr>
          <a:xfrm>
            <a:off x="15055595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71245A-7B3F-8B4B-A9F7-A93062B602E1}"/>
              </a:ext>
            </a:extLst>
          </p:cNvPr>
          <p:cNvSpPr/>
          <p:nvPr/>
        </p:nvSpPr>
        <p:spPr>
          <a:xfrm>
            <a:off x="14617637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40A52A6-92B1-344C-B405-F5A25C83D3C4}"/>
              </a:ext>
            </a:extLst>
          </p:cNvPr>
          <p:cNvSpPr/>
          <p:nvPr/>
        </p:nvSpPr>
        <p:spPr>
          <a:xfrm>
            <a:off x="18206107" y="10470291"/>
            <a:ext cx="4763453" cy="1931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C8059C-67A2-774A-8E0F-B6F28EC18258}"/>
              </a:ext>
            </a:extLst>
          </p:cNvPr>
          <p:cNvSpPr txBox="1"/>
          <p:nvPr/>
        </p:nvSpPr>
        <p:spPr>
          <a:xfrm>
            <a:off x="18644069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8845A58-3486-8147-B080-3D2B8D2D4592}"/>
              </a:ext>
            </a:extLst>
          </p:cNvPr>
          <p:cNvSpPr/>
          <p:nvPr/>
        </p:nvSpPr>
        <p:spPr>
          <a:xfrm>
            <a:off x="18206111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D3519B6-93EB-7841-81F1-FACE90FDAEEB}"/>
              </a:ext>
            </a:extLst>
          </p:cNvPr>
          <p:cNvGraphicFramePr>
            <a:graphicFrameLocks noGrp="1"/>
          </p:cNvGraphicFramePr>
          <p:nvPr/>
        </p:nvGraphicFramePr>
        <p:xfrm>
          <a:off x="1517650" y="5202617"/>
          <a:ext cx="21342352" cy="69438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896576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 Name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Q1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Q2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Q3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Q4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593444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Jan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Feb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May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Jul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 rowSpan="6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Review product strategy</a:t>
                      </a:r>
                      <a:endParaRPr lang="en-US" sz="540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F5341BD0-9023-1442-B884-4D8AB8F77F7C}"/>
              </a:ext>
            </a:extLst>
          </p:cNvPr>
          <p:cNvSpPr/>
          <p:nvPr/>
        </p:nvSpPr>
        <p:spPr>
          <a:xfrm>
            <a:off x="9369972" y="6609561"/>
            <a:ext cx="7241628" cy="567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636A9-BF51-EF4F-8D02-7742E6F2E648}"/>
              </a:ext>
            </a:extLst>
          </p:cNvPr>
          <p:cNvSpPr/>
          <p:nvPr/>
        </p:nvSpPr>
        <p:spPr>
          <a:xfrm>
            <a:off x="12990786" y="7542077"/>
            <a:ext cx="7241628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C645A4-F542-C346-A663-96F8D3FF40B5}"/>
              </a:ext>
            </a:extLst>
          </p:cNvPr>
          <p:cNvSpPr/>
          <p:nvPr/>
        </p:nvSpPr>
        <p:spPr>
          <a:xfrm>
            <a:off x="11730221" y="8515549"/>
            <a:ext cx="6131059" cy="5675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90ACF-C7BB-EF45-8E24-7C7E25D3094F}"/>
              </a:ext>
            </a:extLst>
          </p:cNvPr>
          <p:cNvSpPr/>
          <p:nvPr/>
        </p:nvSpPr>
        <p:spPr>
          <a:xfrm>
            <a:off x="17691012" y="9455290"/>
            <a:ext cx="3759288" cy="567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7759C-3779-CF4E-A1A4-639957017056}"/>
              </a:ext>
            </a:extLst>
          </p:cNvPr>
          <p:cNvSpPr/>
          <p:nvPr/>
        </p:nvSpPr>
        <p:spPr>
          <a:xfrm>
            <a:off x="11730221" y="10445949"/>
            <a:ext cx="6131059" cy="5675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65DD2-D0DE-1A4D-AD19-69CE3AFDB5BF}"/>
              </a:ext>
            </a:extLst>
          </p:cNvPr>
          <p:cNvSpPr/>
          <p:nvPr/>
        </p:nvSpPr>
        <p:spPr>
          <a:xfrm>
            <a:off x="14932572" y="11359361"/>
            <a:ext cx="7241628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6</a:t>
            </a:r>
          </a:p>
        </p:txBody>
      </p:sp>
    </p:spTree>
    <p:extLst>
      <p:ext uri="{BB962C8B-B14F-4D97-AF65-F5344CB8AC3E}">
        <p14:creationId xmlns:p14="http://schemas.microsoft.com/office/powerpoint/2010/main" val="359928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8AC1A9D1-A79C-374F-BC0C-A71D081AB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39468"/>
              </p:ext>
            </p:extLst>
          </p:nvPr>
        </p:nvGraphicFramePr>
        <p:xfrm>
          <a:off x="1565776" y="4664730"/>
          <a:ext cx="21342350" cy="7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Name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Goal</a:t>
                      </a:r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/</a:t>
                      </a:r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Objective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High</a:t>
                      </a:r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Level </a:t>
                      </a:r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Features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Metrics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1542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041EE99-D3D0-C649-BA9B-9D0D6513FC9A}"/>
              </a:ext>
            </a:extLst>
          </p:cNvPr>
          <p:cNvSpPr/>
          <p:nvPr/>
        </p:nvSpPr>
        <p:spPr>
          <a:xfrm>
            <a:off x="6611910" y="6553199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411693-F58B-F64B-A1DD-9F14AD73EA27}"/>
              </a:ext>
            </a:extLst>
          </p:cNvPr>
          <p:cNvSpPr/>
          <p:nvPr/>
        </p:nvSpPr>
        <p:spPr>
          <a:xfrm>
            <a:off x="12236829" y="6553199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C000F0-1180-3946-9CC5-2855E8C82FC8}"/>
              </a:ext>
            </a:extLst>
          </p:cNvPr>
          <p:cNvSpPr/>
          <p:nvPr/>
        </p:nvSpPr>
        <p:spPr>
          <a:xfrm>
            <a:off x="17861747" y="6553199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2CE7F-23C2-CF44-83DC-B3688A2FC89F}"/>
              </a:ext>
            </a:extLst>
          </p:cNvPr>
          <p:cNvSpPr/>
          <p:nvPr/>
        </p:nvSpPr>
        <p:spPr>
          <a:xfrm>
            <a:off x="6611910" y="7994072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Build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BD3C75-170E-E444-BBD1-9B8C96862D26}"/>
              </a:ext>
            </a:extLst>
          </p:cNvPr>
          <p:cNvSpPr/>
          <p:nvPr/>
        </p:nvSpPr>
        <p:spPr>
          <a:xfrm>
            <a:off x="12236829" y="7994072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Increase Transparency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DDDAF2-7945-E14A-962B-F3C3185C21C9}"/>
              </a:ext>
            </a:extLst>
          </p:cNvPr>
          <p:cNvSpPr/>
          <p:nvPr/>
        </p:nvSpPr>
        <p:spPr>
          <a:xfrm>
            <a:off x="17861747" y="7994072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Increase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2C5261-5EA3-5046-9E4C-99792DBE225D}"/>
              </a:ext>
            </a:extLst>
          </p:cNvPr>
          <p:cNvSpPr/>
          <p:nvPr/>
        </p:nvSpPr>
        <p:spPr>
          <a:xfrm>
            <a:off x="6611910" y="9518071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Request From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78278C-83BF-CC45-9F52-D3E1936F700F}"/>
              </a:ext>
            </a:extLst>
          </p:cNvPr>
          <p:cNvSpPr/>
          <p:nvPr/>
        </p:nvSpPr>
        <p:spPr>
          <a:xfrm>
            <a:off x="12236829" y="9518071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Help Documentation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7811CC-7A34-EF48-9AB8-B0F207FB8E19}"/>
              </a:ext>
            </a:extLst>
          </p:cNvPr>
          <p:cNvSpPr/>
          <p:nvPr/>
        </p:nvSpPr>
        <p:spPr>
          <a:xfrm>
            <a:off x="17861747" y="9518071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Communications Approvers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DB2A5E-AF23-BD46-9B61-68A124781A19}"/>
              </a:ext>
            </a:extLst>
          </p:cNvPr>
          <p:cNvSpPr/>
          <p:nvPr/>
        </p:nvSpPr>
        <p:spPr>
          <a:xfrm>
            <a:off x="6611910" y="10958944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Request reduced by 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187A7-FDD9-D64A-8F20-D6D751253772}"/>
              </a:ext>
            </a:extLst>
          </p:cNvPr>
          <p:cNvSpPr/>
          <p:nvPr/>
        </p:nvSpPr>
        <p:spPr>
          <a:xfrm>
            <a:off x="12236829" y="10958944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Stages increased by 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23B5A1-B5BD-CB4F-8701-E38E74237BB7}"/>
              </a:ext>
            </a:extLst>
          </p:cNvPr>
          <p:cNvSpPr/>
          <p:nvPr/>
        </p:nvSpPr>
        <p:spPr>
          <a:xfrm>
            <a:off x="17861747" y="10958944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Users increased by %</a:t>
            </a:r>
          </a:p>
        </p:txBody>
      </p:sp>
    </p:spTree>
    <p:extLst>
      <p:ext uri="{BB962C8B-B14F-4D97-AF65-F5344CB8AC3E}">
        <p14:creationId xmlns:p14="http://schemas.microsoft.com/office/powerpoint/2010/main" val="36547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26411"/>
              </p:ext>
            </p:extLst>
          </p:nvPr>
        </p:nvGraphicFramePr>
        <p:xfrm>
          <a:off x="1541711" y="6408835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F75F354-D6B7-E64D-82A5-FB83699A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44363"/>
              </p:ext>
            </p:extLst>
          </p:nvPr>
        </p:nvGraphicFramePr>
        <p:xfrm>
          <a:off x="1541711" y="7905126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AEC286-13A4-D645-BC1E-BF66E8B2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36943"/>
              </p:ext>
            </p:extLst>
          </p:nvPr>
        </p:nvGraphicFramePr>
        <p:xfrm>
          <a:off x="1541711" y="9401417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 Definition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56D41B-0300-FE4E-BB58-9A98E00B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80696"/>
              </p:ext>
            </p:extLst>
          </p:nvPr>
        </p:nvGraphicFramePr>
        <p:xfrm>
          <a:off x="1541711" y="10897708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7E706BF4-D846-F940-B83F-8A9964F788DF}"/>
              </a:ext>
            </a:extLst>
          </p:cNvPr>
          <p:cNvGrpSpPr/>
          <p:nvPr/>
        </p:nvGrpSpPr>
        <p:grpSpPr>
          <a:xfrm>
            <a:off x="7309157" y="6590997"/>
            <a:ext cx="9587608" cy="862991"/>
            <a:chOff x="4363250" y="4964830"/>
            <a:chExt cx="10545445" cy="1403071"/>
          </a:xfrm>
          <a:solidFill>
            <a:schemeClr val="accent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631F4C-F1B4-7745-934E-EEF7094523C2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Functionally Test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132508-AA28-6D4A-8D23-DC6A174F25A6}"/>
                </a:ext>
              </a:extLst>
            </p:cNvPr>
            <p:cNvSpPr/>
            <p:nvPr/>
          </p:nvSpPr>
          <p:spPr>
            <a:xfrm>
              <a:off x="9720469" y="5747416"/>
              <a:ext cx="5188226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33C462-F180-6E45-81C4-E3F609A58467}"/>
              </a:ext>
            </a:extLst>
          </p:cNvPr>
          <p:cNvGrpSpPr/>
          <p:nvPr/>
        </p:nvGrpSpPr>
        <p:grpSpPr>
          <a:xfrm>
            <a:off x="6235225" y="8146967"/>
            <a:ext cx="14812885" cy="862991"/>
            <a:chOff x="4363250" y="4964830"/>
            <a:chExt cx="16292747" cy="1403071"/>
          </a:xfrm>
          <a:solidFill>
            <a:schemeClr val="accent2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0E6525-DA28-5543-8215-F20D484C91DB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1E9E3F-5B1E-0143-8EBD-A4D169DF3591}"/>
                </a:ext>
              </a:extLst>
            </p:cNvPr>
            <p:cNvSpPr/>
            <p:nvPr/>
          </p:nvSpPr>
          <p:spPr>
            <a:xfrm>
              <a:off x="9720469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Automatic Renewal Service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E302F0B-A42D-A34A-A299-28C4F66BB250}"/>
              </a:ext>
            </a:extLst>
          </p:cNvPr>
          <p:cNvGrpSpPr/>
          <p:nvPr/>
        </p:nvGrpSpPr>
        <p:grpSpPr>
          <a:xfrm>
            <a:off x="6235225" y="9613049"/>
            <a:ext cx="12994317" cy="862991"/>
            <a:chOff x="4363250" y="4964830"/>
            <a:chExt cx="14292497" cy="1403071"/>
          </a:xfrm>
          <a:solidFill>
            <a:schemeClr val="accent3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6C5183-8AAD-B848-883D-0D66223CB14C}"/>
                </a:ext>
              </a:extLst>
            </p:cNvPr>
            <p:cNvSpPr/>
            <p:nvPr/>
          </p:nvSpPr>
          <p:spPr>
            <a:xfrm>
              <a:off x="4363250" y="4964830"/>
              <a:ext cx="4863913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Functionality Test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38BFD7-7ADB-0B4A-95F4-27DA21369EC1}"/>
                </a:ext>
              </a:extLst>
            </p:cNvPr>
            <p:cNvSpPr/>
            <p:nvPr/>
          </p:nvSpPr>
          <p:spPr>
            <a:xfrm>
              <a:off x="7454347" y="5747416"/>
              <a:ext cx="11201400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&amp; Design 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60042E-B0CD-9641-96BA-5819A262BC94}"/>
              </a:ext>
            </a:extLst>
          </p:cNvPr>
          <p:cNvGrpSpPr/>
          <p:nvPr/>
        </p:nvGrpSpPr>
        <p:grpSpPr>
          <a:xfrm>
            <a:off x="7309157" y="11107578"/>
            <a:ext cx="12131015" cy="862991"/>
            <a:chOff x="4363250" y="4964830"/>
            <a:chExt cx="13342948" cy="1403071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2D4BED-D61A-CB44-A197-CA3EC070FC0A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Functionally Test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DE97FC-0025-C942-89A4-FE1A44F90F21}"/>
                </a:ext>
              </a:extLst>
            </p:cNvPr>
            <p:cNvSpPr/>
            <p:nvPr/>
          </p:nvSpPr>
          <p:spPr>
            <a:xfrm>
              <a:off x="12517972" y="5747415"/>
              <a:ext cx="5188226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344C1C14-11A7-0D46-9254-D91DB82D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58196"/>
              </p:ext>
            </p:extLst>
          </p:nvPr>
        </p:nvGraphicFramePr>
        <p:xfrm>
          <a:off x="5264727" y="5486400"/>
          <a:ext cx="17571210" cy="68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2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68133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B3862FA-1D58-A046-AB9E-59F6487FCC4E}"/>
              </a:ext>
            </a:extLst>
          </p:cNvPr>
          <p:cNvGrpSpPr/>
          <p:nvPr/>
        </p:nvGrpSpPr>
        <p:grpSpPr>
          <a:xfrm>
            <a:off x="7010400" y="4572000"/>
            <a:ext cx="768439" cy="914400"/>
            <a:chOff x="7010400" y="4572000"/>
            <a:chExt cx="768439" cy="914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DB5B53-A8C6-194B-BFE9-B58968C3192B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1C3E75A9-1745-C54C-B6FE-67261A247BEF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C8066E-C6F8-6146-ABA6-D5AF187963AB}"/>
              </a:ext>
            </a:extLst>
          </p:cNvPr>
          <p:cNvGrpSpPr/>
          <p:nvPr/>
        </p:nvGrpSpPr>
        <p:grpSpPr>
          <a:xfrm>
            <a:off x="11115040" y="4572000"/>
            <a:ext cx="768439" cy="914400"/>
            <a:chOff x="7010400" y="4572000"/>
            <a:chExt cx="768439" cy="9144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D7469D-6F4E-8243-99FB-691D7CC9C95A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entagon 81">
              <a:extLst>
                <a:ext uri="{FF2B5EF4-FFF2-40B4-BE49-F238E27FC236}">
                  <a16:creationId xmlns:a16="http://schemas.microsoft.com/office/drawing/2014/main" id="{9BF2394F-8BB7-834B-8B3D-232249708118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1C79-3E37-ED45-A4D1-EBDF875ACC22}"/>
              </a:ext>
            </a:extLst>
          </p:cNvPr>
          <p:cNvGrpSpPr/>
          <p:nvPr/>
        </p:nvGrpSpPr>
        <p:grpSpPr>
          <a:xfrm>
            <a:off x="14569440" y="4572000"/>
            <a:ext cx="768439" cy="914400"/>
            <a:chOff x="7010400" y="4572000"/>
            <a:chExt cx="768439" cy="9144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85ABBF-BDDD-F746-B3A6-8904968000AB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entagon 84">
              <a:extLst>
                <a:ext uri="{FF2B5EF4-FFF2-40B4-BE49-F238E27FC236}">
                  <a16:creationId xmlns:a16="http://schemas.microsoft.com/office/drawing/2014/main" id="{2BB598FD-EF92-6E4B-AB06-E6B0E70F1DA3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ADD377-E652-2940-9244-C88AB9E83E04}"/>
              </a:ext>
            </a:extLst>
          </p:cNvPr>
          <p:cNvGrpSpPr/>
          <p:nvPr/>
        </p:nvGrpSpPr>
        <p:grpSpPr>
          <a:xfrm>
            <a:off x="20198080" y="4572000"/>
            <a:ext cx="768439" cy="914400"/>
            <a:chOff x="7010400" y="4572000"/>
            <a:chExt cx="768439" cy="9144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B7FF81-3A84-1E40-B0F2-18A3F9D354C7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Pentagon 87">
              <a:extLst>
                <a:ext uri="{FF2B5EF4-FFF2-40B4-BE49-F238E27FC236}">
                  <a16:creationId xmlns:a16="http://schemas.microsoft.com/office/drawing/2014/main" id="{4F23545C-36AA-D54C-AB3A-264565B705D2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E2EF43-7949-A64F-9A10-79C1DD833439}"/>
              </a:ext>
            </a:extLst>
          </p:cNvPr>
          <p:cNvSpPr/>
          <p:nvPr/>
        </p:nvSpPr>
        <p:spPr>
          <a:xfrm>
            <a:off x="7938694" y="455368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05C5F9-B7D6-CB43-98D4-11ED51289A1C}"/>
              </a:ext>
            </a:extLst>
          </p:cNvPr>
          <p:cNvSpPr/>
          <p:nvPr/>
        </p:nvSpPr>
        <p:spPr>
          <a:xfrm>
            <a:off x="12002694" y="455368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175C5F-D0AE-2442-A9BF-D03A30C22AC6}"/>
              </a:ext>
            </a:extLst>
          </p:cNvPr>
          <p:cNvSpPr/>
          <p:nvPr/>
        </p:nvSpPr>
        <p:spPr>
          <a:xfrm>
            <a:off x="15457094" y="455368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Beta Release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AE1806-BF98-544C-94A6-9BA22CB98BDB}"/>
              </a:ext>
            </a:extLst>
          </p:cNvPr>
          <p:cNvSpPr/>
          <p:nvPr/>
        </p:nvSpPr>
        <p:spPr>
          <a:xfrm>
            <a:off x="21024774" y="4553680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Final Release</a:t>
            </a:r>
          </a:p>
        </p:txBody>
      </p:sp>
    </p:spTree>
    <p:extLst>
      <p:ext uri="{BB962C8B-B14F-4D97-AF65-F5344CB8AC3E}">
        <p14:creationId xmlns:p14="http://schemas.microsoft.com/office/powerpoint/2010/main" val="9805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DB6FD19F-4716-C64E-9FE9-8FDB04D66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1324"/>
              </p:ext>
            </p:extLst>
          </p:nvPr>
        </p:nvGraphicFramePr>
        <p:xfrm>
          <a:off x="1566255" y="5452350"/>
          <a:ext cx="21245139" cy="687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7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38246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F42C1E5-617F-DC4C-B4DC-E74E01192C73}"/>
              </a:ext>
            </a:extLst>
          </p:cNvPr>
          <p:cNvGrpSpPr/>
          <p:nvPr/>
        </p:nvGrpSpPr>
        <p:grpSpPr>
          <a:xfrm>
            <a:off x="1566255" y="5457782"/>
            <a:ext cx="5456337" cy="6913072"/>
            <a:chOff x="1566255" y="5220984"/>
            <a:chExt cx="5456337" cy="747587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997EF1-F4A7-6B42-8E71-6310509441FF}"/>
                </a:ext>
              </a:extLst>
            </p:cNvPr>
            <p:cNvSpPr/>
            <p:nvPr/>
          </p:nvSpPr>
          <p:spPr>
            <a:xfrm>
              <a:off x="1566255" y="5220984"/>
              <a:ext cx="5456337" cy="23521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B4ECF6-D227-8149-92D7-02061E5CB0CF}"/>
                </a:ext>
              </a:extLst>
            </p:cNvPr>
            <p:cNvSpPr/>
            <p:nvPr/>
          </p:nvSpPr>
          <p:spPr>
            <a:xfrm>
              <a:off x="1566255" y="7781304"/>
              <a:ext cx="5456337" cy="2352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AE0B540-1FE7-E943-9BF7-B2B313F5E5D7}"/>
                </a:ext>
              </a:extLst>
            </p:cNvPr>
            <p:cNvSpPr/>
            <p:nvPr/>
          </p:nvSpPr>
          <p:spPr>
            <a:xfrm>
              <a:off x="1566255" y="10344672"/>
              <a:ext cx="5456337" cy="23521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E3812-FB43-0645-B938-6CE18C38104D}"/>
              </a:ext>
            </a:extLst>
          </p:cNvPr>
          <p:cNvGrpSpPr/>
          <p:nvPr/>
        </p:nvGrpSpPr>
        <p:grpSpPr>
          <a:xfrm>
            <a:off x="1566255" y="7614607"/>
            <a:ext cx="21245138" cy="4714641"/>
            <a:chOff x="1566255" y="7134557"/>
            <a:chExt cx="20051486" cy="51196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82918F-1420-8E4F-86F1-B10005779C8B}"/>
                </a:ext>
              </a:extLst>
            </p:cNvPr>
            <p:cNvCxnSpPr/>
            <p:nvPr/>
          </p:nvCxnSpPr>
          <p:spPr>
            <a:xfrm>
              <a:off x="1566255" y="7134557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53106CB-4BCB-8046-B8C9-DAFD63B881C5}"/>
                </a:ext>
              </a:extLst>
            </p:cNvPr>
            <p:cNvCxnSpPr/>
            <p:nvPr/>
          </p:nvCxnSpPr>
          <p:spPr>
            <a:xfrm>
              <a:off x="1566255" y="9709173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76E7B9-3F57-B44E-A21E-EE934146DBE6}"/>
                </a:ext>
              </a:extLst>
            </p:cNvPr>
            <p:cNvCxnSpPr/>
            <p:nvPr/>
          </p:nvCxnSpPr>
          <p:spPr>
            <a:xfrm>
              <a:off x="1566255" y="12254159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36EC68-FF9D-2143-95A5-075E595E79C2}"/>
              </a:ext>
            </a:extLst>
          </p:cNvPr>
          <p:cNvCxnSpPr>
            <a:cxnSpLocks/>
          </p:cNvCxnSpPr>
          <p:nvPr/>
        </p:nvCxnSpPr>
        <p:spPr>
          <a:xfrm>
            <a:off x="8543707" y="6459789"/>
            <a:ext cx="7907736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6C4D315-B5B6-FC40-A62C-120964981AE4}"/>
              </a:ext>
            </a:extLst>
          </p:cNvPr>
          <p:cNvCxnSpPr>
            <a:cxnSpLocks/>
          </p:cNvCxnSpPr>
          <p:nvPr/>
        </p:nvCxnSpPr>
        <p:spPr>
          <a:xfrm>
            <a:off x="8543707" y="6459789"/>
            <a:ext cx="1204084" cy="0"/>
          </a:xfrm>
          <a:prstGeom prst="line">
            <a:avLst/>
          </a:prstGeom>
          <a:ln w="381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83853A-544A-7646-B788-4ED54C4DD6E6}"/>
              </a:ext>
            </a:extLst>
          </p:cNvPr>
          <p:cNvCxnSpPr>
            <a:cxnSpLocks/>
          </p:cNvCxnSpPr>
          <p:nvPr/>
        </p:nvCxnSpPr>
        <p:spPr>
          <a:xfrm>
            <a:off x="8617588" y="8769425"/>
            <a:ext cx="4465289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9D5AD8-D7F2-5F4D-ADCE-62276705958E}"/>
              </a:ext>
            </a:extLst>
          </p:cNvPr>
          <p:cNvCxnSpPr>
            <a:cxnSpLocks/>
          </p:cNvCxnSpPr>
          <p:nvPr/>
        </p:nvCxnSpPr>
        <p:spPr>
          <a:xfrm>
            <a:off x="8617588" y="8769425"/>
            <a:ext cx="3008719" cy="0"/>
          </a:xfrm>
          <a:prstGeom prst="line">
            <a:avLst/>
          </a:prstGeom>
          <a:ln w="381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D22D95-06C5-A148-97C0-4E317666C977}"/>
              </a:ext>
            </a:extLst>
          </p:cNvPr>
          <p:cNvCxnSpPr>
            <a:cxnSpLocks/>
          </p:cNvCxnSpPr>
          <p:nvPr/>
        </p:nvCxnSpPr>
        <p:spPr>
          <a:xfrm>
            <a:off x="8543707" y="11226853"/>
            <a:ext cx="10222046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1176FF-64B0-4848-84B4-1F7288E68297}"/>
              </a:ext>
            </a:extLst>
          </p:cNvPr>
          <p:cNvCxnSpPr>
            <a:cxnSpLocks/>
          </p:cNvCxnSpPr>
          <p:nvPr/>
        </p:nvCxnSpPr>
        <p:spPr>
          <a:xfrm>
            <a:off x="8543707" y="11226853"/>
            <a:ext cx="3021931" cy="0"/>
          </a:xfrm>
          <a:prstGeom prst="line">
            <a:avLst/>
          </a:prstGeom>
          <a:ln w="381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A5D7F04-6966-F34D-A39A-F74C5A80630F}"/>
              </a:ext>
            </a:extLst>
          </p:cNvPr>
          <p:cNvSpPr/>
          <p:nvPr/>
        </p:nvSpPr>
        <p:spPr>
          <a:xfrm>
            <a:off x="16906437" y="6198476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Functionally Test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D12920-D085-2544-82CB-7910CA5D898A}"/>
              </a:ext>
            </a:extLst>
          </p:cNvPr>
          <p:cNvSpPr/>
          <p:nvPr/>
        </p:nvSpPr>
        <p:spPr>
          <a:xfrm>
            <a:off x="13520368" y="8538592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8CBB7C-87DE-8A4D-974D-FC4C1680EB5A}"/>
              </a:ext>
            </a:extLst>
          </p:cNvPr>
          <p:cNvSpPr/>
          <p:nvPr/>
        </p:nvSpPr>
        <p:spPr>
          <a:xfrm>
            <a:off x="19018042" y="10950101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C0F3DB-79A5-FE41-8AD3-0A0C02AD5473}"/>
              </a:ext>
            </a:extLst>
          </p:cNvPr>
          <p:cNvSpPr txBox="1"/>
          <p:nvPr/>
        </p:nvSpPr>
        <p:spPr>
          <a:xfrm>
            <a:off x="3966167" y="5997145"/>
            <a:ext cx="1776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Web Team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34402-1CEB-EE44-A965-82E4B0559CB2}"/>
              </a:ext>
            </a:extLst>
          </p:cNvPr>
          <p:cNvSpPr txBox="1"/>
          <p:nvPr/>
        </p:nvSpPr>
        <p:spPr>
          <a:xfrm>
            <a:off x="3966167" y="8271365"/>
            <a:ext cx="2189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Mobile Mockup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1E3422-5801-6A47-8217-BA401754E9D0}"/>
              </a:ext>
            </a:extLst>
          </p:cNvPr>
          <p:cNvSpPr txBox="1"/>
          <p:nvPr/>
        </p:nvSpPr>
        <p:spPr>
          <a:xfrm>
            <a:off x="3966167" y="10847273"/>
            <a:ext cx="2189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Marketing Team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73613FB-B76E-874E-AE44-358C44278865}"/>
              </a:ext>
            </a:extLst>
          </p:cNvPr>
          <p:cNvGrpSpPr/>
          <p:nvPr/>
        </p:nvGrpSpPr>
        <p:grpSpPr>
          <a:xfrm>
            <a:off x="2629677" y="6168977"/>
            <a:ext cx="727510" cy="72750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22" name="Freeform 372">
              <a:extLst>
                <a:ext uri="{FF2B5EF4-FFF2-40B4-BE49-F238E27FC236}">
                  <a16:creationId xmlns:a16="http://schemas.microsoft.com/office/drawing/2014/main" id="{4EEA84CA-7DDB-2C48-9B06-318DF9A44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Freeform 373">
              <a:extLst>
                <a:ext uri="{FF2B5EF4-FFF2-40B4-BE49-F238E27FC236}">
                  <a16:creationId xmlns:a16="http://schemas.microsoft.com/office/drawing/2014/main" id="{127E92C3-7952-5E42-9C9F-7AC95437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1079C9-D266-9E42-9088-5CC9B21F15F7}"/>
              </a:ext>
            </a:extLst>
          </p:cNvPr>
          <p:cNvGrpSpPr/>
          <p:nvPr/>
        </p:nvGrpSpPr>
        <p:grpSpPr>
          <a:xfrm>
            <a:off x="2558647" y="8497558"/>
            <a:ext cx="830828" cy="794229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6FED16C-416D-8D42-AEE0-F8DA1B12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B31F02F-FBAC-8540-8A6B-A428973E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7307817-8C98-B64D-8487-D74172D92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82BBC6-DF84-D54F-8438-A2163556F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879CC99-5B1B-4B47-A1DA-99216125E716}"/>
              </a:ext>
            </a:extLst>
          </p:cNvPr>
          <p:cNvGrpSpPr/>
          <p:nvPr/>
        </p:nvGrpSpPr>
        <p:grpSpPr>
          <a:xfrm>
            <a:off x="2637334" y="10966443"/>
            <a:ext cx="727510" cy="72750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2" name="Freeform 372">
              <a:extLst>
                <a:ext uri="{FF2B5EF4-FFF2-40B4-BE49-F238E27FC236}">
                  <a16:creationId xmlns:a16="http://schemas.microsoft.com/office/drawing/2014/main" id="{A131F406-624F-0346-9C4B-9F2675CA0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Freeform 373">
              <a:extLst>
                <a:ext uri="{FF2B5EF4-FFF2-40B4-BE49-F238E27FC236}">
                  <a16:creationId xmlns:a16="http://schemas.microsoft.com/office/drawing/2014/main" id="{B6F1C3DF-524B-4544-B3B2-A1C407666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5142102-24EA-B14F-9358-5182C485B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52259"/>
              </p:ext>
            </p:extLst>
          </p:nvPr>
        </p:nvGraphicFramePr>
        <p:xfrm>
          <a:off x="7022592" y="4459161"/>
          <a:ext cx="15788800" cy="537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88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53700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C0553D0-9CAB-7448-94A2-FAF8CB3B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08700"/>
              </p:ext>
            </p:extLst>
          </p:nvPr>
        </p:nvGraphicFramePr>
        <p:xfrm>
          <a:off x="1933281" y="4510449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8D70BF12-D7B6-5747-8140-8759CBA2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99308"/>
              </p:ext>
            </p:extLst>
          </p:nvPr>
        </p:nvGraphicFramePr>
        <p:xfrm>
          <a:off x="4912455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A034C67-FC39-864B-B998-778E2661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33831"/>
              </p:ext>
            </p:extLst>
          </p:nvPr>
        </p:nvGraphicFramePr>
        <p:xfrm>
          <a:off x="10852129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551281E2-0BDD-8248-807D-25906B7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7842"/>
              </p:ext>
            </p:extLst>
          </p:nvPr>
        </p:nvGraphicFramePr>
        <p:xfrm>
          <a:off x="16791803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B34CBEF-F3A2-1048-9A73-C60F7226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37500"/>
              </p:ext>
            </p:extLst>
          </p:nvPr>
        </p:nvGraphicFramePr>
        <p:xfrm>
          <a:off x="1933281" y="7277712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4434CB0-BC48-554F-B770-8E078E98A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36766"/>
              </p:ext>
            </p:extLst>
          </p:nvPr>
        </p:nvGraphicFramePr>
        <p:xfrm>
          <a:off x="4912455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0510C23-3531-2F40-8237-3D3154D0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15391"/>
              </p:ext>
            </p:extLst>
          </p:nvPr>
        </p:nvGraphicFramePr>
        <p:xfrm>
          <a:off x="10852129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683BFC1A-00C1-464B-8613-7183FF9E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79275"/>
              </p:ext>
            </p:extLst>
          </p:nvPr>
        </p:nvGraphicFramePr>
        <p:xfrm>
          <a:off x="16791803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06B07A3-35B4-9A4C-AD17-599E96B2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373"/>
              </p:ext>
            </p:extLst>
          </p:nvPr>
        </p:nvGraphicFramePr>
        <p:xfrm>
          <a:off x="1933281" y="10069038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EB3729F8-07D1-2048-AC50-C221B2E1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7735"/>
              </p:ext>
            </p:extLst>
          </p:nvPr>
        </p:nvGraphicFramePr>
        <p:xfrm>
          <a:off x="4912455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02958B7C-385E-DE4B-AB9B-E9665890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12887"/>
              </p:ext>
            </p:extLst>
          </p:nvPr>
        </p:nvGraphicFramePr>
        <p:xfrm>
          <a:off x="10852129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C78B28DB-B075-FA49-B4D8-400946998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004"/>
              </p:ext>
            </p:extLst>
          </p:nvPr>
        </p:nvGraphicFramePr>
        <p:xfrm>
          <a:off x="16791803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Chevron 54">
            <a:extLst>
              <a:ext uri="{FF2B5EF4-FFF2-40B4-BE49-F238E27FC236}">
                <a16:creationId xmlns:a16="http://schemas.microsoft.com/office/drawing/2014/main" id="{196357A6-2701-BA4F-B802-7E2E9C94BC9C}"/>
              </a:ext>
            </a:extLst>
          </p:cNvPr>
          <p:cNvSpPr/>
          <p:nvPr/>
        </p:nvSpPr>
        <p:spPr>
          <a:xfrm>
            <a:off x="1859992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</a:t>
            </a: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306E8765-FCA7-D24B-A1D0-724904F0F03E}"/>
              </a:ext>
            </a:extLst>
          </p:cNvPr>
          <p:cNvSpPr/>
          <p:nvPr/>
        </p:nvSpPr>
        <p:spPr>
          <a:xfrm>
            <a:off x="5911556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1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51574798-2081-4348-AE7F-28870CF866F5}"/>
              </a:ext>
            </a:extLst>
          </p:cNvPr>
          <p:cNvSpPr/>
          <p:nvPr/>
        </p:nvSpPr>
        <p:spPr>
          <a:xfrm>
            <a:off x="9963119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2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05620A85-41E3-B240-9EFD-60D1EB26072A}"/>
              </a:ext>
            </a:extLst>
          </p:cNvPr>
          <p:cNvSpPr/>
          <p:nvPr/>
        </p:nvSpPr>
        <p:spPr>
          <a:xfrm>
            <a:off x="14014683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3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62156AF1-B958-6B4C-924F-C9D777CC31EF}"/>
              </a:ext>
            </a:extLst>
          </p:cNvPr>
          <p:cNvSpPr/>
          <p:nvPr/>
        </p:nvSpPr>
        <p:spPr>
          <a:xfrm>
            <a:off x="18066246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E8209-9516-DE46-875C-38D96B5DF89F}"/>
              </a:ext>
            </a:extLst>
          </p:cNvPr>
          <p:cNvGrpSpPr/>
          <p:nvPr/>
        </p:nvGrpSpPr>
        <p:grpSpPr>
          <a:xfrm>
            <a:off x="1850108" y="6438821"/>
            <a:ext cx="20667549" cy="5686918"/>
            <a:chOff x="1850108" y="6518334"/>
            <a:chExt cx="20667549" cy="6521798"/>
          </a:xfrm>
          <a:solidFill>
            <a:srgbClr val="F5F8F9"/>
          </a:solidFill>
        </p:grpSpPr>
        <p:sp>
          <p:nvSpPr>
            <p:cNvPr id="72" name="Chevron 71">
              <a:extLst>
                <a:ext uri="{FF2B5EF4-FFF2-40B4-BE49-F238E27FC236}">
                  <a16:creationId xmlns:a16="http://schemas.microsoft.com/office/drawing/2014/main" id="{14AD860A-F3B9-784F-8ADE-CE39EA864E3D}"/>
                </a:ext>
              </a:extLst>
            </p:cNvPr>
            <p:cNvSpPr/>
            <p:nvPr/>
          </p:nvSpPr>
          <p:spPr>
            <a:xfrm>
              <a:off x="1850108" y="6518334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3" name="Chevron 72">
              <a:extLst>
                <a:ext uri="{FF2B5EF4-FFF2-40B4-BE49-F238E27FC236}">
                  <a16:creationId xmlns:a16="http://schemas.microsoft.com/office/drawing/2014/main" id="{775B22F5-0EDE-1B44-B519-49D4BD3DA636}"/>
                </a:ext>
              </a:extLst>
            </p:cNvPr>
            <p:cNvSpPr/>
            <p:nvPr/>
          </p:nvSpPr>
          <p:spPr>
            <a:xfrm>
              <a:off x="1850108" y="8784452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4" name="Chevron 73">
              <a:extLst>
                <a:ext uri="{FF2B5EF4-FFF2-40B4-BE49-F238E27FC236}">
                  <a16:creationId xmlns:a16="http://schemas.microsoft.com/office/drawing/2014/main" id="{001A32D3-C47E-C849-BF9F-85EEDB92F94D}"/>
                </a:ext>
              </a:extLst>
            </p:cNvPr>
            <p:cNvSpPr/>
            <p:nvPr/>
          </p:nvSpPr>
          <p:spPr>
            <a:xfrm>
              <a:off x="1850108" y="11050570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Chevron 5">
            <a:extLst>
              <a:ext uri="{FF2B5EF4-FFF2-40B4-BE49-F238E27FC236}">
                <a16:creationId xmlns:a16="http://schemas.microsoft.com/office/drawing/2014/main" id="{20691D74-2135-9E48-A9EA-BD15529CBDB2}"/>
              </a:ext>
            </a:extLst>
          </p:cNvPr>
          <p:cNvSpPr/>
          <p:nvPr/>
        </p:nvSpPr>
        <p:spPr>
          <a:xfrm>
            <a:off x="5911556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hevron 74">
            <a:extLst>
              <a:ext uri="{FF2B5EF4-FFF2-40B4-BE49-F238E27FC236}">
                <a16:creationId xmlns:a16="http://schemas.microsoft.com/office/drawing/2014/main" id="{30FE3AF9-7B07-6746-9560-2613D45ACFBA}"/>
              </a:ext>
            </a:extLst>
          </p:cNvPr>
          <p:cNvSpPr/>
          <p:nvPr/>
        </p:nvSpPr>
        <p:spPr>
          <a:xfrm>
            <a:off x="9888133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hevron 75">
            <a:extLst>
              <a:ext uri="{FF2B5EF4-FFF2-40B4-BE49-F238E27FC236}">
                <a16:creationId xmlns:a16="http://schemas.microsoft.com/office/drawing/2014/main" id="{2D9D1BE1-4D94-D744-8B2A-4C7A64A6EEB1}"/>
              </a:ext>
            </a:extLst>
          </p:cNvPr>
          <p:cNvSpPr/>
          <p:nvPr/>
        </p:nvSpPr>
        <p:spPr>
          <a:xfrm>
            <a:off x="13992300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hevron 76">
            <a:extLst>
              <a:ext uri="{FF2B5EF4-FFF2-40B4-BE49-F238E27FC236}">
                <a16:creationId xmlns:a16="http://schemas.microsoft.com/office/drawing/2014/main" id="{A3B09875-5CF2-6A47-803B-38F9C0D5FCFF}"/>
              </a:ext>
            </a:extLst>
          </p:cNvPr>
          <p:cNvSpPr/>
          <p:nvPr/>
        </p:nvSpPr>
        <p:spPr>
          <a:xfrm>
            <a:off x="17968877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5C19E12A-E88B-024D-8C65-00D8DDF0F542}"/>
              </a:ext>
            </a:extLst>
          </p:cNvPr>
          <p:cNvSpPr/>
          <p:nvPr/>
        </p:nvSpPr>
        <p:spPr>
          <a:xfrm>
            <a:off x="5911556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hevron 79">
            <a:extLst>
              <a:ext uri="{FF2B5EF4-FFF2-40B4-BE49-F238E27FC236}">
                <a16:creationId xmlns:a16="http://schemas.microsoft.com/office/drawing/2014/main" id="{A6FA4E75-5492-174D-8C7A-31E38075FBC2}"/>
              </a:ext>
            </a:extLst>
          </p:cNvPr>
          <p:cNvSpPr/>
          <p:nvPr/>
        </p:nvSpPr>
        <p:spPr>
          <a:xfrm>
            <a:off x="9888133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hevron 80">
            <a:extLst>
              <a:ext uri="{FF2B5EF4-FFF2-40B4-BE49-F238E27FC236}">
                <a16:creationId xmlns:a16="http://schemas.microsoft.com/office/drawing/2014/main" id="{EBF94444-695B-B845-8543-BF4B49737B8A}"/>
              </a:ext>
            </a:extLst>
          </p:cNvPr>
          <p:cNvSpPr/>
          <p:nvPr/>
        </p:nvSpPr>
        <p:spPr>
          <a:xfrm>
            <a:off x="13992300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>
            <a:extLst>
              <a:ext uri="{FF2B5EF4-FFF2-40B4-BE49-F238E27FC236}">
                <a16:creationId xmlns:a16="http://schemas.microsoft.com/office/drawing/2014/main" id="{B6CDF7DD-CA07-0045-B0CF-73B53E449C28}"/>
              </a:ext>
            </a:extLst>
          </p:cNvPr>
          <p:cNvSpPr/>
          <p:nvPr/>
        </p:nvSpPr>
        <p:spPr>
          <a:xfrm>
            <a:off x="17968877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80A8821-D3E0-574A-819E-4E5CD9889A4B}"/>
              </a:ext>
            </a:extLst>
          </p:cNvPr>
          <p:cNvSpPr/>
          <p:nvPr/>
        </p:nvSpPr>
        <p:spPr>
          <a:xfrm>
            <a:off x="5911556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6F35F6B2-E131-8647-872E-398467E04A9C}"/>
              </a:ext>
            </a:extLst>
          </p:cNvPr>
          <p:cNvSpPr/>
          <p:nvPr/>
        </p:nvSpPr>
        <p:spPr>
          <a:xfrm>
            <a:off x="9888133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19FDFF27-C368-A44F-8BDE-8087123D079C}"/>
              </a:ext>
            </a:extLst>
          </p:cNvPr>
          <p:cNvSpPr/>
          <p:nvPr/>
        </p:nvSpPr>
        <p:spPr>
          <a:xfrm>
            <a:off x="13992300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>
            <a:extLst>
              <a:ext uri="{FF2B5EF4-FFF2-40B4-BE49-F238E27FC236}">
                <a16:creationId xmlns:a16="http://schemas.microsoft.com/office/drawing/2014/main" id="{241689B2-7FB7-DD46-9CF3-C8712735E960}"/>
              </a:ext>
            </a:extLst>
          </p:cNvPr>
          <p:cNvSpPr/>
          <p:nvPr/>
        </p:nvSpPr>
        <p:spPr>
          <a:xfrm>
            <a:off x="17968877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1305A-89DF-AA48-AD7C-DEB5CEEA453D}"/>
              </a:ext>
            </a:extLst>
          </p:cNvPr>
          <p:cNvSpPr txBox="1"/>
          <p:nvPr/>
        </p:nvSpPr>
        <p:spPr>
          <a:xfrm>
            <a:off x="67598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7F096A-FAE8-E140-B44C-80F7A74FAD2D}"/>
              </a:ext>
            </a:extLst>
          </p:cNvPr>
          <p:cNvSpPr txBox="1"/>
          <p:nvPr/>
        </p:nvSpPr>
        <p:spPr>
          <a:xfrm>
            <a:off x="106079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B7241-0150-F745-AFF6-9D35404B0487}"/>
              </a:ext>
            </a:extLst>
          </p:cNvPr>
          <p:cNvSpPr txBox="1"/>
          <p:nvPr/>
        </p:nvSpPr>
        <p:spPr>
          <a:xfrm>
            <a:off x="146465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79590F-5B14-5C43-AEF5-39C09EDDD402}"/>
              </a:ext>
            </a:extLst>
          </p:cNvPr>
          <p:cNvSpPr txBox="1"/>
          <p:nvPr/>
        </p:nvSpPr>
        <p:spPr>
          <a:xfrm>
            <a:off x="184946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4187A6-F5DB-2441-80E0-9A37B554961C}"/>
              </a:ext>
            </a:extLst>
          </p:cNvPr>
          <p:cNvSpPr txBox="1"/>
          <p:nvPr/>
        </p:nvSpPr>
        <p:spPr>
          <a:xfrm>
            <a:off x="67598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1B2F14-BA2B-5C45-9B9F-AFC0670BE60C}"/>
              </a:ext>
            </a:extLst>
          </p:cNvPr>
          <p:cNvSpPr txBox="1"/>
          <p:nvPr/>
        </p:nvSpPr>
        <p:spPr>
          <a:xfrm>
            <a:off x="106079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B2EEDD-5E40-6341-90AA-203B4A2EE076}"/>
              </a:ext>
            </a:extLst>
          </p:cNvPr>
          <p:cNvSpPr txBox="1"/>
          <p:nvPr/>
        </p:nvSpPr>
        <p:spPr>
          <a:xfrm>
            <a:off x="146465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B45C94-6DA0-394D-8A95-2D493444D882}"/>
              </a:ext>
            </a:extLst>
          </p:cNvPr>
          <p:cNvSpPr txBox="1"/>
          <p:nvPr/>
        </p:nvSpPr>
        <p:spPr>
          <a:xfrm>
            <a:off x="184946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8E9A6B-0DE2-E94D-8230-85138F7BE410}"/>
              </a:ext>
            </a:extLst>
          </p:cNvPr>
          <p:cNvSpPr txBox="1"/>
          <p:nvPr/>
        </p:nvSpPr>
        <p:spPr>
          <a:xfrm>
            <a:off x="67598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70361C-E22F-4B42-879A-E2381000A687}"/>
              </a:ext>
            </a:extLst>
          </p:cNvPr>
          <p:cNvSpPr txBox="1"/>
          <p:nvPr/>
        </p:nvSpPr>
        <p:spPr>
          <a:xfrm>
            <a:off x="106079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42D3FE-7C9A-F94D-9F0D-5D7C09CFA665}"/>
              </a:ext>
            </a:extLst>
          </p:cNvPr>
          <p:cNvSpPr txBox="1"/>
          <p:nvPr/>
        </p:nvSpPr>
        <p:spPr>
          <a:xfrm>
            <a:off x="146465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52E5FE-76EF-5E41-88D5-EFFD351D978D}"/>
              </a:ext>
            </a:extLst>
          </p:cNvPr>
          <p:cNvSpPr txBox="1"/>
          <p:nvPr/>
        </p:nvSpPr>
        <p:spPr>
          <a:xfrm>
            <a:off x="184946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341B0E-6FC4-A74A-A8D2-2FDBB56BFA11}"/>
              </a:ext>
            </a:extLst>
          </p:cNvPr>
          <p:cNvSpPr txBox="1"/>
          <p:nvPr/>
        </p:nvSpPr>
        <p:spPr>
          <a:xfrm>
            <a:off x="2560007" y="6977828"/>
            <a:ext cx="272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Web Team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7C2B6E-7ACA-4345-AF1A-8DC5C0056F7B}"/>
              </a:ext>
            </a:extLst>
          </p:cNvPr>
          <p:cNvSpPr txBox="1"/>
          <p:nvPr/>
        </p:nvSpPr>
        <p:spPr>
          <a:xfrm>
            <a:off x="2560007" y="8954512"/>
            <a:ext cx="336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Mobile Mockup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78C201-8263-AE41-9DFB-73C142E3A159}"/>
              </a:ext>
            </a:extLst>
          </p:cNvPr>
          <p:cNvSpPr txBox="1"/>
          <p:nvPr/>
        </p:nvSpPr>
        <p:spPr>
          <a:xfrm>
            <a:off x="2560006" y="10889715"/>
            <a:ext cx="336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Marketing Team</a:t>
            </a:r>
          </a:p>
        </p:txBody>
      </p:sp>
    </p:spTree>
    <p:extLst>
      <p:ext uri="{BB962C8B-B14F-4D97-AF65-F5344CB8AC3E}">
        <p14:creationId xmlns:p14="http://schemas.microsoft.com/office/powerpoint/2010/main" val="9467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78A464-85AC-FB44-B75C-0B2B8B2D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73686"/>
              </p:ext>
            </p:extLst>
          </p:nvPr>
        </p:nvGraphicFramePr>
        <p:xfrm>
          <a:off x="2202279" y="4641055"/>
          <a:ext cx="20184108" cy="615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C61DC14-84B6-B64A-B650-AC6F1D02E40A}"/>
              </a:ext>
            </a:extLst>
          </p:cNvPr>
          <p:cNvGrpSpPr/>
          <p:nvPr/>
        </p:nvGrpSpPr>
        <p:grpSpPr>
          <a:xfrm>
            <a:off x="2202279" y="11126832"/>
            <a:ext cx="20405628" cy="1590152"/>
            <a:chOff x="2096771" y="9601037"/>
            <a:chExt cx="20405628" cy="15901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750C1-A44D-554A-B75F-ED8870F48CED}"/>
                </a:ext>
              </a:extLst>
            </p:cNvPr>
            <p:cNvGrpSpPr/>
            <p:nvPr/>
          </p:nvGrpSpPr>
          <p:grpSpPr>
            <a:xfrm>
              <a:off x="2096771" y="9601037"/>
              <a:ext cx="5749550" cy="1590152"/>
              <a:chOff x="8170122" y="9601037"/>
              <a:chExt cx="5749550" cy="159015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0D9F108-9C28-FA48-BBA3-ECDF0F0131B6}"/>
                  </a:ext>
                </a:extLst>
              </p:cNvPr>
              <p:cNvGrpSpPr/>
              <p:nvPr/>
            </p:nvGrpSpPr>
            <p:grpSpPr>
              <a:xfrm>
                <a:off x="8170122" y="10500860"/>
                <a:ext cx="5749550" cy="690329"/>
                <a:chOff x="11221400" y="10905832"/>
                <a:chExt cx="5749550" cy="690329"/>
              </a:xfrm>
            </p:grpSpPr>
            <p:sp>
              <p:nvSpPr>
                <p:cNvPr id="30" name="Subtitle 2">
                  <a:extLst>
                    <a:ext uri="{FF2B5EF4-FFF2-40B4-BE49-F238E27FC236}">
                      <a16:creationId xmlns:a16="http://schemas.microsoft.com/office/drawing/2014/main" id="{06F5A0F2-86A2-E243-B16E-B6DBC2BC4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75118" y="10905832"/>
                  <a:ext cx="5295832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96B1810-4FED-704D-86C4-27068F30D6A6}"/>
                    </a:ext>
                  </a:extLst>
                </p:cNvPr>
                <p:cNvSpPr/>
                <p:nvPr/>
              </p:nvSpPr>
              <p:spPr>
                <a:xfrm>
                  <a:off x="11221400" y="11122380"/>
                  <a:ext cx="328948" cy="328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9F14CA75-4E5B-C943-A21A-3B5B68B159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840" y="9601037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B127553-88F2-8A4F-98FC-EA9028E4AB1D}"/>
                  </a:ext>
                </a:extLst>
              </p:cNvPr>
              <p:cNvSpPr/>
              <p:nvPr/>
            </p:nvSpPr>
            <p:spPr>
              <a:xfrm>
                <a:off x="8170122" y="9817585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29B504-535B-3C4C-9633-6D727AFF1965}"/>
                </a:ext>
              </a:extLst>
            </p:cNvPr>
            <p:cNvGrpSpPr/>
            <p:nvPr/>
          </p:nvGrpSpPr>
          <p:grpSpPr>
            <a:xfrm>
              <a:off x="9546565" y="9601037"/>
              <a:ext cx="5749550" cy="1590152"/>
              <a:chOff x="14092412" y="9601037"/>
              <a:chExt cx="5749550" cy="1590152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D74871FD-22F3-1944-95CE-1C7A0BD669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46130" y="9601037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B3BF1E-EC43-2648-9C84-EDD2C6E2D997}"/>
                  </a:ext>
                </a:extLst>
              </p:cNvPr>
              <p:cNvSpPr/>
              <p:nvPr/>
            </p:nvSpPr>
            <p:spPr>
              <a:xfrm>
                <a:off x="14092412" y="9817585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1BB0AB93-70E5-C24C-AC0F-9ED1E6D29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46130" y="10500860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A3A05F-BFAF-5E4E-8BA6-FCD6EE1185B1}"/>
                  </a:ext>
                </a:extLst>
              </p:cNvPr>
              <p:cNvSpPr/>
              <p:nvPr/>
            </p:nvSpPr>
            <p:spPr>
              <a:xfrm>
                <a:off x="14092412" y="10717408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58498E5F-E6F0-E34D-94D4-54DFE4E9AF83}"/>
                </a:ext>
              </a:extLst>
            </p:cNvPr>
            <p:cNvSpPr txBox="1">
              <a:spLocks/>
            </p:cNvSpPr>
            <p:nvPr/>
          </p:nvSpPr>
          <p:spPr>
            <a:xfrm>
              <a:off x="17511038" y="9601037"/>
              <a:ext cx="4991361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E87E50-C23E-4D4E-ACFC-472983871D71}"/>
                </a:ext>
              </a:extLst>
            </p:cNvPr>
            <p:cNvSpPr/>
            <p:nvPr/>
          </p:nvSpPr>
          <p:spPr>
            <a:xfrm>
              <a:off x="17057320" y="9817585"/>
              <a:ext cx="328948" cy="3289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909B5E4-B7B2-C541-876C-CA280127B748}"/>
              </a:ext>
            </a:extLst>
          </p:cNvPr>
          <p:cNvSpPr/>
          <p:nvPr/>
        </p:nvSpPr>
        <p:spPr>
          <a:xfrm>
            <a:off x="5591504" y="4770849"/>
            <a:ext cx="5214029" cy="10206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7D106FC-D20B-1642-A341-EC59A58D6189}"/>
              </a:ext>
            </a:extLst>
          </p:cNvPr>
          <p:cNvSpPr/>
          <p:nvPr/>
        </p:nvSpPr>
        <p:spPr>
          <a:xfrm>
            <a:off x="10301738" y="5920748"/>
            <a:ext cx="9490880" cy="102060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631AD9A-08DF-D946-900E-B42A212E643E}"/>
              </a:ext>
            </a:extLst>
          </p:cNvPr>
          <p:cNvSpPr/>
          <p:nvPr/>
        </p:nvSpPr>
        <p:spPr>
          <a:xfrm>
            <a:off x="8996108" y="8466762"/>
            <a:ext cx="7515197" cy="102060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Performance &amp; Scalability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78116D5-57C2-1146-AB06-7332D78DB2B7}"/>
              </a:ext>
            </a:extLst>
          </p:cNvPr>
          <p:cNvSpPr/>
          <p:nvPr/>
        </p:nvSpPr>
        <p:spPr>
          <a:xfrm>
            <a:off x="13276474" y="7208995"/>
            <a:ext cx="7355412" cy="10206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973288B-E7A8-7A41-8A2A-44CEC5043A5D}"/>
              </a:ext>
            </a:extLst>
          </p:cNvPr>
          <p:cNvSpPr/>
          <p:nvPr/>
        </p:nvSpPr>
        <p:spPr>
          <a:xfrm>
            <a:off x="16076624" y="9708609"/>
            <a:ext cx="5214029" cy="102060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6593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5944"/>
              </p:ext>
            </p:extLst>
          </p:nvPr>
        </p:nvGraphicFramePr>
        <p:xfrm>
          <a:off x="1541711" y="5072543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Review Product Strategy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F75F354-D6B7-E64D-82A5-FB83699A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93377"/>
              </p:ext>
            </p:extLst>
          </p:nvPr>
        </p:nvGraphicFramePr>
        <p:xfrm>
          <a:off x="1541711" y="6568833"/>
          <a:ext cx="21294228" cy="219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2191709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Customer Research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AEC286-13A4-D645-BC1E-BF66E8B2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77869"/>
              </p:ext>
            </p:extLst>
          </p:nvPr>
        </p:nvGraphicFramePr>
        <p:xfrm>
          <a:off x="1541711" y="8970575"/>
          <a:ext cx="21294228" cy="194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94323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 Definition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56D41B-0300-FE4E-BB58-9A98E00B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4209"/>
              </p:ext>
            </p:extLst>
          </p:nvPr>
        </p:nvGraphicFramePr>
        <p:xfrm>
          <a:off x="1541711" y="11123839"/>
          <a:ext cx="21294228" cy="10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00738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 Branding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sp>
        <p:nvSpPr>
          <p:cNvPr id="2" name="Parallelogram 1">
            <a:extLst>
              <a:ext uri="{FF2B5EF4-FFF2-40B4-BE49-F238E27FC236}">
                <a16:creationId xmlns:a16="http://schemas.microsoft.com/office/drawing/2014/main" id="{CDA53A78-3407-6E45-8D13-952E33684FD4}"/>
              </a:ext>
            </a:extLst>
          </p:cNvPr>
          <p:cNvSpPr/>
          <p:nvPr/>
        </p:nvSpPr>
        <p:spPr>
          <a:xfrm>
            <a:off x="6086168" y="5324847"/>
            <a:ext cx="5279922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Objectives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7210A0D8-4D3A-F842-81A9-D9B195F01DCD}"/>
              </a:ext>
            </a:extLst>
          </p:cNvPr>
          <p:cNvSpPr/>
          <p:nvPr/>
        </p:nvSpPr>
        <p:spPr>
          <a:xfrm>
            <a:off x="7729235" y="5785633"/>
            <a:ext cx="3636855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Goals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5F1274A6-92C0-1343-A7B1-9DAF16719540}"/>
              </a:ext>
            </a:extLst>
          </p:cNvPr>
          <p:cNvSpPr/>
          <p:nvPr/>
        </p:nvSpPr>
        <p:spPr>
          <a:xfrm>
            <a:off x="11488435" y="5785633"/>
            <a:ext cx="10444465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 Budget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461558-74A9-C34B-8C39-92F43AC5F253}"/>
              </a:ext>
            </a:extLst>
          </p:cNvPr>
          <p:cNvGrpSpPr/>
          <p:nvPr/>
        </p:nvGrpSpPr>
        <p:grpSpPr>
          <a:xfrm>
            <a:off x="6086168" y="7062070"/>
            <a:ext cx="15846732" cy="1256030"/>
            <a:chOff x="6086168" y="6830721"/>
            <a:chExt cx="15846732" cy="1256030"/>
          </a:xfrm>
          <a:solidFill>
            <a:schemeClr val="accent2"/>
          </a:solidFill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F86770E-A3FA-C342-B233-0AF19C8B40BA}"/>
                </a:ext>
              </a:extLst>
            </p:cNvPr>
            <p:cNvSpPr/>
            <p:nvPr/>
          </p:nvSpPr>
          <p:spPr>
            <a:xfrm>
              <a:off x="6086168" y="6834671"/>
              <a:ext cx="527992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32914A5-FD7A-9B45-B193-99E07AD5EEE1}"/>
                </a:ext>
              </a:extLst>
            </p:cNvPr>
            <p:cNvSpPr/>
            <p:nvPr/>
          </p:nvSpPr>
          <p:spPr>
            <a:xfrm>
              <a:off x="11488435" y="6830721"/>
              <a:ext cx="10444465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2F082A7F-6101-AF42-93A0-2EE6A29042BD}"/>
                </a:ext>
              </a:extLst>
            </p:cNvPr>
            <p:cNvSpPr/>
            <p:nvPr/>
          </p:nvSpPr>
          <p:spPr>
            <a:xfrm>
              <a:off x="7160101" y="7287427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321EA06-86D0-AD48-9221-2150BD948977}"/>
                </a:ext>
              </a:extLst>
            </p:cNvPr>
            <p:cNvSpPr/>
            <p:nvPr/>
          </p:nvSpPr>
          <p:spPr>
            <a:xfrm>
              <a:off x="9870644" y="7748084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Price Research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94C0EE-B756-154B-BE35-9979264DFE12}"/>
              </a:ext>
            </a:extLst>
          </p:cNvPr>
          <p:cNvGrpSpPr/>
          <p:nvPr/>
        </p:nvGrpSpPr>
        <p:grpSpPr>
          <a:xfrm>
            <a:off x="6086168" y="9348070"/>
            <a:ext cx="15846732" cy="1256030"/>
            <a:chOff x="6086168" y="6830721"/>
            <a:chExt cx="15846732" cy="1256030"/>
          </a:xfrm>
          <a:solidFill>
            <a:schemeClr val="accent2"/>
          </a:solidFill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A13A51BA-D7E3-9E4E-881C-03A741B61422}"/>
                </a:ext>
              </a:extLst>
            </p:cNvPr>
            <p:cNvSpPr/>
            <p:nvPr/>
          </p:nvSpPr>
          <p:spPr>
            <a:xfrm>
              <a:off x="6086168" y="6834671"/>
              <a:ext cx="527992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Objectives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BE4C027B-5892-1944-990D-BCF44EC970EE}"/>
                </a:ext>
              </a:extLst>
            </p:cNvPr>
            <p:cNvSpPr/>
            <p:nvPr/>
          </p:nvSpPr>
          <p:spPr>
            <a:xfrm>
              <a:off x="11488435" y="6830721"/>
              <a:ext cx="10444465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Trends Sales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140D7E2C-A171-3745-9B4D-7D97B9989B2A}"/>
                </a:ext>
              </a:extLst>
            </p:cNvPr>
            <p:cNvSpPr/>
            <p:nvPr/>
          </p:nvSpPr>
          <p:spPr>
            <a:xfrm>
              <a:off x="6086168" y="7287427"/>
              <a:ext cx="1107153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Development</a:t>
              </a:r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611E035F-8301-0549-8195-69A1F6FAE428}"/>
                </a:ext>
              </a:extLst>
            </p:cNvPr>
            <p:cNvSpPr/>
            <p:nvPr/>
          </p:nvSpPr>
          <p:spPr>
            <a:xfrm>
              <a:off x="7278272" y="7748084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Roadmap</a:t>
              </a:r>
            </a:p>
          </p:txBody>
        </p:sp>
      </p:grp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CF5004E-ADC3-044C-8125-1E337CFAD3F2}"/>
              </a:ext>
            </a:extLst>
          </p:cNvPr>
          <p:cNvSpPr/>
          <p:nvPr/>
        </p:nvSpPr>
        <p:spPr>
          <a:xfrm>
            <a:off x="6086169" y="11475233"/>
            <a:ext cx="7943730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Metrics</a:t>
            </a:r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0A88E708-8F92-244C-B632-2A22E8654FDD}"/>
              </a:ext>
            </a:extLst>
          </p:cNvPr>
          <p:cNvSpPr/>
          <p:nvPr/>
        </p:nvSpPr>
        <p:spPr>
          <a:xfrm>
            <a:off x="14029899" y="11475233"/>
            <a:ext cx="7903001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Metrics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65D855DF-16E6-0146-8CA9-7044FAA57DE4}"/>
              </a:ext>
            </a:extLst>
          </p:cNvPr>
          <p:cNvSpPr/>
          <p:nvPr/>
        </p:nvSpPr>
        <p:spPr>
          <a:xfrm>
            <a:off x="6576947" y="5230095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-Point Star 76">
            <a:extLst>
              <a:ext uri="{FF2B5EF4-FFF2-40B4-BE49-F238E27FC236}">
                <a16:creationId xmlns:a16="http://schemas.microsoft.com/office/drawing/2014/main" id="{305E1E7F-1FC6-C740-9E61-D9E03D296B64}"/>
              </a:ext>
            </a:extLst>
          </p:cNvPr>
          <p:cNvSpPr/>
          <p:nvPr/>
        </p:nvSpPr>
        <p:spPr>
          <a:xfrm>
            <a:off x="13017504" y="5687295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7-Point Star 77">
            <a:extLst>
              <a:ext uri="{FF2B5EF4-FFF2-40B4-BE49-F238E27FC236}">
                <a16:creationId xmlns:a16="http://schemas.microsoft.com/office/drawing/2014/main" id="{AD05AD61-1523-BD4F-B946-B8313D3E2D3D}"/>
              </a:ext>
            </a:extLst>
          </p:cNvPr>
          <p:cNvSpPr/>
          <p:nvPr/>
        </p:nvSpPr>
        <p:spPr>
          <a:xfrm>
            <a:off x="12898234" y="6959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7-Point Star 91">
            <a:extLst>
              <a:ext uri="{FF2B5EF4-FFF2-40B4-BE49-F238E27FC236}">
                <a16:creationId xmlns:a16="http://schemas.microsoft.com/office/drawing/2014/main" id="{E54F1845-CFEE-B34F-BA3F-D9D5484F7E53}"/>
              </a:ext>
            </a:extLst>
          </p:cNvPr>
          <p:cNvSpPr/>
          <p:nvPr/>
        </p:nvSpPr>
        <p:spPr>
          <a:xfrm>
            <a:off x="10194791" y="6959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7-Point Star 92">
            <a:extLst>
              <a:ext uri="{FF2B5EF4-FFF2-40B4-BE49-F238E27FC236}">
                <a16:creationId xmlns:a16="http://schemas.microsoft.com/office/drawing/2014/main" id="{F3B49CAA-4361-1B4B-B59E-A0D14A89BCBC}"/>
              </a:ext>
            </a:extLst>
          </p:cNvPr>
          <p:cNvSpPr/>
          <p:nvPr/>
        </p:nvSpPr>
        <p:spPr>
          <a:xfrm>
            <a:off x="6616704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7-Point Star 94">
            <a:extLst>
              <a:ext uri="{FF2B5EF4-FFF2-40B4-BE49-F238E27FC236}">
                <a16:creationId xmlns:a16="http://schemas.microsoft.com/office/drawing/2014/main" id="{299DD6BA-EDAC-5248-8391-46F0AB1E7C22}"/>
              </a:ext>
            </a:extLst>
          </p:cNvPr>
          <p:cNvSpPr/>
          <p:nvPr/>
        </p:nvSpPr>
        <p:spPr>
          <a:xfrm>
            <a:off x="10572477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7-Point Star 95">
            <a:extLst>
              <a:ext uri="{FF2B5EF4-FFF2-40B4-BE49-F238E27FC236}">
                <a16:creationId xmlns:a16="http://schemas.microsoft.com/office/drawing/2014/main" id="{48950962-D66F-FA46-B358-72E20ED9A772}"/>
              </a:ext>
            </a:extLst>
          </p:cNvPr>
          <p:cNvSpPr/>
          <p:nvPr/>
        </p:nvSpPr>
        <p:spPr>
          <a:xfrm>
            <a:off x="12898234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7-Point Star 96">
            <a:extLst>
              <a:ext uri="{FF2B5EF4-FFF2-40B4-BE49-F238E27FC236}">
                <a16:creationId xmlns:a16="http://schemas.microsoft.com/office/drawing/2014/main" id="{8B80A147-77AD-E84B-8222-E9F1D8BCF198}"/>
              </a:ext>
            </a:extLst>
          </p:cNvPr>
          <p:cNvSpPr/>
          <p:nvPr/>
        </p:nvSpPr>
        <p:spPr>
          <a:xfrm>
            <a:off x="19577330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7-Point Star 97">
            <a:extLst>
              <a:ext uri="{FF2B5EF4-FFF2-40B4-BE49-F238E27FC236}">
                <a16:creationId xmlns:a16="http://schemas.microsoft.com/office/drawing/2014/main" id="{79E880E1-5F33-E74C-B866-9DBE295884BA}"/>
              </a:ext>
            </a:extLst>
          </p:cNvPr>
          <p:cNvSpPr/>
          <p:nvPr/>
        </p:nvSpPr>
        <p:spPr>
          <a:xfrm>
            <a:off x="6616704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7-Point Star 98">
            <a:extLst>
              <a:ext uri="{FF2B5EF4-FFF2-40B4-BE49-F238E27FC236}">
                <a16:creationId xmlns:a16="http://schemas.microsoft.com/office/drawing/2014/main" id="{63830EAC-4C8E-FF4B-8D5D-40AE1721FA89}"/>
              </a:ext>
            </a:extLst>
          </p:cNvPr>
          <p:cNvSpPr/>
          <p:nvPr/>
        </p:nvSpPr>
        <p:spPr>
          <a:xfrm>
            <a:off x="11665783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7-Point Star 99">
            <a:extLst>
              <a:ext uri="{FF2B5EF4-FFF2-40B4-BE49-F238E27FC236}">
                <a16:creationId xmlns:a16="http://schemas.microsoft.com/office/drawing/2014/main" id="{A7D733BB-0F03-F14C-B499-6E65A18079A6}"/>
              </a:ext>
            </a:extLst>
          </p:cNvPr>
          <p:cNvSpPr/>
          <p:nvPr/>
        </p:nvSpPr>
        <p:spPr>
          <a:xfrm>
            <a:off x="15402896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EFE2D-DED1-9A46-AD28-D7FAC1BABAA1}"/>
              </a:ext>
            </a:extLst>
          </p:cNvPr>
          <p:cNvGrpSpPr/>
          <p:nvPr/>
        </p:nvGrpSpPr>
        <p:grpSpPr>
          <a:xfrm>
            <a:off x="1559860" y="4660489"/>
            <a:ext cx="21285482" cy="7669161"/>
            <a:chOff x="1559860" y="4498848"/>
            <a:chExt cx="21285482" cy="70123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AF06F8-CF2C-6F4A-B114-D91238D482A3}"/>
                </a:ext>
              </a:extLst>
            </p:cNvPr>
            <p:cNvSpPr/>
            <p:nvPr/>
          </p:nvSpPr>
          <p:spPr>
            <a:xfrm>
              <a:off x="1559860" y="6911280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57A812-A92B-2F4A-B5E5-F7581B23336D}"/>
                </a:ext>
              </a:extLst>
            </p:cNvPr>
            <p:cNvSpPr/>
            <p:nvPr/>
          </p:nvSpPr>
          <p:spPr>
            <a:xfrm>
              <a:off x="1559860" y="4498848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01AAE-E950-1D4A-AB7D-65310CC9D851}"/>
                </a:ext>
              </a:extLst>
            </p:cNvPr>
            <p:cNvSpPr/>
            <p:nvPr/>
          </p:nvSpPr>
          <p:spPr>
            <a:xfrm>
              <a:off x="2169334" y="4709695"/>
              <a:ext cx="2945783" cy="17658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8040B-0C3E-A94F-AAE2-29693AA68EA0}"/>
                </a:ext>
              </a:extLst>
            </p:cNvPr>
            <p:cNvSpPr/>
            <p:nvPr/>
          </p:nvSpPr>
          <p:spPr>
            <a:xfrm>
              <a:off x="2169334" y="7122127"/>
              <a:ext cx="2945783" cy="17658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95045A-0B5C-1445-9DC8-0BF4870BD867}"/>
                </a:ext>
              </a:extLst>
            </p:cNvPr>
            <p:cNvSpPr/>
            <p:nvPr/>
          </p:nvSpPr>
          <p:spPr>
            <a:xfrm>
              <a:off x="1559860" y="9323712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9FF5F6-1D06-EC40-996C-A3898245AA9E}"/>
                </a:ext>
              </a:extLst>
            </p:cNvPr>
            <p:cNvSpPr/>
            <p:nvPr/>
          </p:nvSpPr>
          <p:spPr>
            <a:xfrm>
              <a:off x="2169334" y="9534559"/>
              <a:ext cx="2945783" cy="1765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90F1F51B-3EA5-DC4F-8386-AF5C2EB71846}"/>
              </a:ext>
            </a:extLst>
          </p:cNvPr>
          <p:cNvSpPr/>
          <p:nvPr/>
        </p:nvSpPr>
        <p:spPr>
          <a:xfrm>
            <a:off x="6547041" y="4983546"/>
            <a:ext cx="5214029" cy="1415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1A9A4F7-0235-6D43-B097-2949AA1BA1B9}"/>
              </a:ext>
            </a:extLst>
          </p:cNvPr>
          <p:cNvSpPr/>
          <p:nvPr/>
        </p:nvSpPr>
        <p:spPr>
          <a:xfrm>
            <a:off x="12218463" y="4983546"/>
            <a:ext cx="9490880" cy="1415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80379-4CCF-CF42-B563-261A00A42AF1}"/>
              </a:ext>
            </a:extLst>
          </p:cNvPr>
          <p:cNvSpPr txBox="1"/>
          <p:nvPr/>
        </p:nvSpPr>
        <p:spPr>
          <a:xfrm>
            <a:off x="2626725" y="5586740"/>
            <a:ext cx="20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01257-436F-6F46-AB72-AA2B612C9774}"/>
              </a:ext>
            </a:extLst>
          </p:cNvPr>
          <p:cNvSpPr txBox="1"/>
          <p:nvPr/>
        </p:nvSpPr>
        <p:spPr>
          <a:xfrm>
            <a:off x="2626725" y="8233459"/>
            <a:ext cx="20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Holochain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A5AB6A9-ECC4-2645-A26E-B8758AAF2062}"/>
              </a:ext>
            </a:extLst>
          </p:cNvPr>
          <p:cNvSpPr/>
          <p:nvPr/>
        </p:nvSpPr>
        <p:spPr>
          <a:xfrm>
            <a:off x="6547041" y="7612446"/>
            <a:ext cx="7515197" cy="1415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Performance &amp; Scalability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EF8388C-891E-984F-B8DF-E5B15F24025F}"/>
              </a:ext>
            </a:extLst>
          </p:cNvPr>
          <p:cNvSpPr/>
          <p:nvPr/>
        </p:nvSpPr>
        <p:spPr>
          <a:xfrm>
            <a:off x="14353931" y="7612446"/>
            <a:ext cx="7355412" cy="1415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EE31-6F4F-514B-9F63-9F6A292F92C1}"/>
              </a:ext>
            </a:extLst>
          </p:cNvPr>
          <p:cNvSpPr txBox="1"/>
          <p:nvPr/>
        </p:nvSpPr>
        <p:spPr>
          <a:xfrm>
            <a:off x="2626725" y="10674339"/>
            <a:ext cx="203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Apps &amp; Dev Tools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42AA9F-4B3E-2F44-A2E5-7ACECC4937CF}"/>
              </a:ext>
            </a:extLst>
          </p:cNvPr>
          <p:cNvGrpSpPr/>
          <p:nvPr/>
        </p:nvGrpSpPr>
        <p:grpSpPr>
          <a:xfrm>
            <a:off x="6547042" y="10242383"/>
            <a:ext cx="15162302" cy="1415846"/>
            <a:chOff x="6547041" y="9998679"/>
            <a:chExt cx="16125353" cy="1415846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1F44B063-FB8A-7F45-9975-2D19BF693343}"/>
                </a:ext>
              </a:extLst>
            </p:cNvPr>
            <p:cNvSpPr/>
            <p:nvPr/>
          </p:nvSpPr>
          <p:spPr>
            <a:xfrm>
              <a:off x="6547041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Key Management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4B15A499-38DA-984B-A84A-52AEC083D32C}"/>
                </a:ext>
              </a:extLst>
            </p:cNvPr>
            <p:cNvSpPr/>
            <p:nvPr/>
          </p:nvSpPr>
          <p:spPr>
            <a:xfrm>
              <a:off x="12002703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Communities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89260B4-2D18-4B4C-974E-436F404A4E5C}"/>
                </a:ext>
              </a:extLst>
            </p:cNvPr>
            <p:cNvSpPr/>
            <p:nvPr/>
          </p:nvSpPr>
          <p:spPr>
            <a:xfrm>
              <a:off x="17458365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Personal Identity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EDCCA1-553A-9141-A31F-161E0FEDA41F}"/>
              </a:ext>
            </a:extLst>
          </p:cNvPr>
          <p:cNvGrpSpPr/>
          <p:nvPr/>
        </p:nvGrpSpPr>
        <p:grpSpPr>
          <a:xfrm>
            <a:off x="7748253" y="6167110"/>
            <a:ext cx="3509975" cy="690329"/>
            <a:chOff x="1959951" y="11586523"/>
            <a:chExt cx="3509975" cy="69032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4403B6E4-B9C5-F741-807F-0DA39019275B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062150-017C-5242-9CDF-1D64DBB88F1D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8BA9E9-F735-3848-A2C5-8C125857E69B}"/>
              </a:ext>
            </a:extLst>
          </p:cNvPr>
          <p:cNvGrpSpPr/>
          <p:nvPr/>
        </p:nvGrpSpPr>
        <p:grpSpPr>
          <a:xfrm>
            <a:off x="14192483" y="6167110"/>
            <a:ext cx="3509975" cy="690329"/>
            <a:chOff x="1959951" y="11586523"/>
            <a:chExt cx="3509975" cy="690329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53FAC4E0-ED3B-574F-B5E3-A57FACFA17BB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744529-2754-1643-86B4-AB2C9D2BB8BB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AC7689-EFF8-D241-9AFF-10FFE95F7C46}"/>
              </a:ext>
            </a:extLst>
          </p:cNvPr>
          <p:cNvGrpSpPr/>
          <p:nvPr/>
        </p:nvGrpSpPr>
        <p:grpSpPr>
          <a:xfrm>
            <a:off x="17294728" y="6167110"/>
            <a:ext cx="3509975" cy="690329"/>
            <a:chOff x="1959951" y="11586523"/>
            <a:chExt cx="3509975" cy="690329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1101CAA8-6042-6E4A-B32E-50A326681673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27D690-44C2-3A49-8192-083E764109E9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E3407C-A49B-3845-98AE-897E76D070F1}"/>
              </a:ext>
            </a:extLst>
          </p:cNvPr>
          <p:cNvGrpSpPr/>
          <p:nvPr/>
        </p:nvGrpSpPr>
        <p:grpSpPr>
          <a:xfrm>
            <a:off x="7192436" y="8767435"/>
            <a:ext cx="3509975" cy="690329"/>
            <a:chOff x="1959951" y="11586523"/>
            <a:chExt cx="3509975" cy="690329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8993D295-E92E-CE4E-A894-909D2AC5B0E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8D71F4-3116-FF44-8D2A-247ADBE00088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804094-7C3D-D347-AE1F-51A7F0012953}"/>
              </a:ext>
            </a:extLst>
          </p:cNvPr>
          <p:cNvGrpSpPr/>
          <p:nvPr/>
        </p:nvGrpSpPr>
        <p:grpSpPr>
          <a:xfrm>
            <a:off x="10579114" y="8767435"/>
            <a:ext cx="3509975" cy="690329"/>
            <a:chOff x="1959951" y="11586523"/>
            <a:chExt cx="3509975" cy="690329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70D83F47-9515-3443-8010-FA46D3D0BEB0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B8A96A-8A7C-A549-B7DD-59ED83B382DE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B98CBD-8504-884A-AB3A-415AAF30351C}"/>
              </a:ext>
            </a:extLst>
          </p:cNvPr>
          <p:cNvGrpSpPr/>
          <p:nvPr/>
        </p:nvGrpSpPr>
        <p:grpSpPr>
          <a:xfrm>
            <a:off x="7786311" y="11412589"/>
            <a:ext cx="3509975" cy="690329"/>
            <a:chOff x="1959951" y="11586523"/>
            <a:chExt cx="3509975" cy="690329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6FF03600-F555-EE49-AC75-9493F4D811E9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5DC57F-C832-6745-B50A-7A315B54E5C2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1E4390-DF9D-174F-9264-F79ED810842B}"/>
              </a:ext>
            </a:extLst>
          </p:cNvPr>
          <p:cNvGrpSpPr/>
          <p:nvPr/>
        </p:nvGrpSpPr>
        <p:grpSpPr>
          <a:xfrm>
            <a:off x="12927977" y="11412589"/>
            <a:ext cx="3509975" cy="690329"/>
            <a:chOff x="1959951" y="11586523"/>
            <a:chExt cx="3509975" cy="690329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454AD09-A3C2-2647-97C9-0CCA84C787A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690F01-2169-434A-8C91-0CD3937E3BC3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BC1B74-8C58-6342-8B40-7F83CF248AB8}"/>
              </a:ext>
            </a:extLst>
          </p:cNvPr>
          <p:cNvGrpSpPr/>
          <p:nvPr/>
        </p:nvGrpSpPr>
        <p:grpSpPr>
          <a:xfrm>
            <a:off x="18128627" y="11412589"/>
            <a:ext cx="3509975" cy="690329"/>
            <a:chOff x="1959951" y="11586523"/>
            <a:chExt cx="3509975" cy="690329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03C7D58A-D2D5-C440-AD85-AD787B9CC86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C336D7-37A8-574C-ACD7-5DF36805CC67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097A6-B7A0-7A40-9688-AC249BD70CDF}"/>
              </a:ext>
            </a:extLst>
          </p:cNvPr>
          <p:cNvGrpSpPr/>
          <p:nvPr/>
        </p:nvGrpSpPr>
        <p:grpSpPr>
          <a:xfrm>
            <a:off x="16865614" y="8767435"/>
            <a:ext cx="3509975" cy="690329"/>
            <a:chOff x="1959951" y="11586523"/>
            <a:chExt cx="3509975" cy="690329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03EE08E2-3B3E-0C42-A988-9B8E9B9810C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3B57E7-CF0A-C047-91CB-A9113F58E3DA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3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9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C3867"/>
      </a:accent1>
      <a:accent2>
        <a:srgbClr val="496A80"/>
      </a:accent2>
      <a:accent3>
        <a:srgbClr val="65989B"/>
      </a:accent3>
      <a:accent4>
        <a:srgbClr val="B3AF8E"/>
      </a:accent4>
      <a:accent5>
        <a:srgbClr val="FFC381"/>
      </a:accent5>
      <a:accent6>
        <a:srgbClr val="2C3867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119674</TotalTime>
  <Words>1494</Words>
  <Application>Microsoft Macintosh PowerPoint</Application>
  <PresentationFormat>Custom</PresentationFormat>
  <Paragraphs>456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Semibold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19629</cp:revision>
  <dcterms:created xsi:type="dcterms:W3CDTF">2014-11-12T21:47:38Z</dcterms:created>
  <dcterms:modified xsi:type="dcterms:W3CDTF">2020-06-08T19:35:33Z</dcterms:modified>
  <cp:category/>
</cp:coreProperties>
</file>