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10" r:id="rId8"/>
    <p:sldId id="30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7" d="100"/>
          <a:sy n="37" d="100"/>
        </p:scale>
        <p:origin x="1288" y="9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7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 341">
            <a:extLst>
              <a:ext uri="{FF2B5EF4-FFF2-40B4-BE49-F238E27FC236}">
                <a16:creationId xmlns:a16="http://schemas.microsoft.com/office/drawing/2014/main" id="{53C8E006-A952-D445-BAFA-2D70A68A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607" y="6120814"/>
            <a:ext cx="2691912" cy="2691912"/>
          </a:xfrm>
          <a:custGeom>
            <a:avLst/>
            <a:gdLst>
              <a:gd name="T0" fmla="*/ 2241 w 2495"/>
              <a:gd name="T1" fmla="*/ 2493 h 2494"/>
              <a:gd name="T2" fmla="*/ 2241 w 2495"/>
              <a:gd name="T3" fmla="*/ 2493 h 2494"/>
              <a:gd name="T4" fmla="*/ 253 w 2495"/>
              <a:gd name="T5" fmla="*/ 2493 h 2494"/>
              <a:gd name="T6" fmla="*/ 0 w 2495"/>
              <a:gd name="T7" fmla="*/ 2240 h 2494"/>
              <a:gd name="T8" fmla="*/ 0 w 2495"/>
              <a:gd name="T9" fmla="*/ 253 h 2494"/>
              <a:gd name="T10" fmla="*/ 253 w 2495"/>
              <a:gd name="T11" fmla="*/ 0 h 2494"/>
              <a:gd name="T12" fmla="*/ 2241 w 2495"/>
              <a:gd name="T13" fmla="*/ 0 h 2494"/>
              <a:gd name="T14" fmla="*/ 2494 w 2495"/>
              <a:gd name="T15" fmla="*/ 253 h 2494"/>
              <a:gd name="T16" fmla="*/ 2494 w 2495"/>
              <a:gd name="T17" fmla="*/ 2240 h 2494"/>
              <a:gd name="T18" fmla="*/ 2241 w 2495"/>
              <a:gd name="T19" fmla="*/ 249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5" h="2494">
                <a:moveTo>
                  <a:pt x="2241" y="2493"/>
                </a:moveTo>
                <a:lnTo>
                  <a:pt x="2241" y="2493"/>
                </a:lnTo>
                <a:cubicBezTo>
                  <a:pt x="253" y="2493"/>
                  <a:pt x="253" y="2493"/>
                  <a:pt x="253" y="2493"/>
                </a:cubicBezTo>
                <a:cubicBezTo>
                  <a:pt x="108" y="2493"/>
                  <a:pt x="0" y="2385"/>
                  <a:pt x="0" y="224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09"/>
                  <a:pt x="108" y="0"/>
                  <a:pt x="253" y="0"/>
                </a:cubicBezTo>
                <a:cubicBezTo>
                  <a:pt x="2241" y="0"/>
                  <a:pt x="2241" y="0"/>
                  <a:pt x="2241" y="0"/>
                </a:cubicBezTo>
                <a:cubicBezTo>
                  <a:pt x="2385" y="0"/>
                  <a:pt x="2494" y="109"/>
                  <a:pt x="2494" y="253"/>
                </a:cubicBezTo>
                <a:cubicBezTo>
                  <a:pt x="2494" y="2240"/>
                  <a:pt x="2494" y="2240"/>
                  <a:pt x="2494" y="2240"/>
                </a:cubicBezTo>
                <a:cubicBezTo>
                  <a:pt x="2494" y="2385"/>
                  <a:pt x="2385" y="2493"/>
                  <a:pt x="2241" y="2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2">
            <a:extLst>
              <a:ext uri="{FF2B5EF4-FFF2-40B4-BE49-F238E27FC236}">
                <a16:creationId xmlns:a16="http://schemas.microsoft.com/office/drawing/2014/main" id="{9E45309B-1BCF-3240-AC0D-EC176D30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359" y="6120814"/>
            <a:ext cx="2691912" cy="2691912"/>
          </a:xfrm>
          <a:custGeom>
            <a:avLst/>
            <a:gdLst>
              <a:gd name="T0" fmla="*/ 2241 w 2495"/>
              <a:gd name="T1" fmla="*/ 2493 h 2494"/>
              <a:gd name="T2" fmla="*/ 2241 w 2495"/>
              <a:gd name="T3" fmla="*/ 2493 h 2494"/>
              <a:gd name="T4" fmla="*/ 253 w 2495"/>
              <a:gd name="T5" fmla="*/ 2493 h 2494"/>
              <a:gd name="T6" fmla="*/ 0 w 2495"/>
              <a:gd name="T7" fmla="*/ 2240 h 2494"/>
              <a:gd name="T8" fmla="*/ 0 w 2495"/>
              <a:gd name="T9" fmla="*/ 253 h 2494"/>
              <a:gd name="T10" fmla="*/ 253 w 2495"/>
              <a:gd name="T11" fmla="*/ 0 h 2494"/>
              <a:gd name="T12" fmla="*/ 2241 w 2495"/>
              <a:gd name="T13" fmla="*/ 0 h 2494"/>
              <a:gd name="T14" fmla="*/ 2494 w 2495"/>
              <a:gd name="T15" fmla="*/ 253 h 2494"/>
              <a:gd name="T16" fmla="*/ 2494 w 2495"/>
              <a:gd name="T17" fmla="*/ 2240 h 2494"/>
              <a:gd name="T18" fmla="*/ 2241 w 2495"/>
              <a:gd name="T19" fmla="*/ 249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5" h="2494">
                <a:moveTo>
                  <a:pt x="2241" y="2493"/>
                </a:moveTo>
                <a:lnTo>
                  <a:pt x="2241" y="2493"/>
                </a:lnTo>
                <a:cubicBezTo>
                  <a:pt x="253" y="2493"/>
                  <a:pt x="253" y="2493"/>
                  <a:pt x="253" y="2493"/>
                </a:cubicBezTo>
                <a:cubicBezTo>
                  <a:pt x="108" y="2493"/>
                  <a:pt x="0" y="2385"/>
                  <a:pt x="0" y="224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09"/>
                  <a:pt x="108" y="0"/>
                  <a:pt x="253" y="0"/>
                </a:cubicBezTo>
                <a:cubicBezTo>
                  <a:pt x="2241" y="0"/>
                  <a:pt x="2241" y="0"/>
                  <a:pt x="2241" y="0"/>
                </a:cubicBezTo>
                <a:cubicBezTo>
                  <a:pt x="2386" y="0"/>
                  <a:pt x="2494" y="109"/>
                  <a:pt x="2494" y="253"/>
                </a:cubicBezTo>
                <a:cubicBezTo>
                  <a:pt x="2494" y="2240"/>
                  <a:pt x="2494" y="2240"/>
                  <a:pt x="2494" y="2240"/>
                </a:cubicBezTo>
                <a:cubicBezTo>
                  <a:pt x="2494" y="2385"/>
                  <a:pt x="2386" y="2493"/>
                  <a:pt x="2241" y="24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3">
            <a:extLst>
              <a:ext uri="{FF2B5EF4-FFF2-40B4-BE49-F238E27FC236}">
                <a16:creationId xmlns:a16="http://schemas.microsoft.com/office/drawing/2014/main" id="{7EB53004-0AC4-8644-9C0A-3C80E065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866" y="6120814"/>
            <a:ext cx="2691912" cy="2691912"/>
          </a:xfrm>
          <a:custGeom>
            <a:avLst/>
            <a:gdLst>
              <a:gd name="T0" fmla="*/ 2241 w 2495"/>
              <a:gd name="T1" fmla="*/ 2493 h 2494"/>
              <a:gd name="T2" fmla="*/ 2241 w 2495"/>
              <a:gd name="T3" fmla="*/ 2493 h 2494"/>
              <a:gd name="T4" fmla="*/ 253 w 2495"/>
              <a:gd name="T5" fmla="*/ 2493 h 2494"/>
              <a:gd name="T6" fmla="*/ 0 w 2495"/>
              <a:gd name="T7" fmla="*/ 2240 h 2494"/>
              <a:gd name="T8" fmla="*/ 0 w 2495"/>
              <a:gd name="T9" fmla="*/ 253 h 2494"/>
              <a:gd name="T10" fmla="*/ 253 w 2495"/>
              <a:gd name="T11" fmla="*/ 0 h 2494"/>
              <a:gd name="T12" fmla="*/ 2241 w 2495"/>
              <a:gd name="T13" fmla="*/ 0 h 2494"/>
              <a:gd name="T14" fmla="*/ 2494 w 2495"/>
              <a:gd name="T15" fmla="*/ 253 h 2494"/>
              <a:gd name="T16" fmla="*/ 2494 w 2495"/>
              <a:gd name="T17" fmla="*/ 2240 h 2494"/>
              <a:gd name="T18" fmla="*/ 2241 w 2495"/>
              <a:gd name="T19" fmla="*/ 249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5" h="2494">
                <a:moveTo>
                  <a:pt x="2241" y="2493"/>
                </a:moveTo>
                <a:lnTo>
                  <a:pt x="2241" y="2493"/>
                </a:lnTo>
                <a:cubicBezTo>
                  <a:pt x="253" y="2493"/>
                  <a:pt x="253" y="2493"/>
                  <a:pt x="253" y="2493"/>
                </a:cubicBezTo>
                <a:cubicBezTo>
                  <a:pt x="108" y="2493"/>
                  <a:pt x="0" y="2385"/>
                  <a:pt x="0" y="224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09"/>
                  <a:pt x="108" y="0"/>
                  <a:pt x="253" y="0"/>
                </a:cubicBezTo>
                <a:cubicBezTo>
                  <a:pt x="2241" y="0"/>
                  <a:pt x="2241" y="0"/>
                  <a:pt x="2241" y="0"/>
                </a:cubicBezTo>
                <a:cubicBezTo>
                  <a:pt x="2385" y="0"/>
                  <a:pt x="2494" y="109"/>
                  <a:pt x="2494" y="253"/>
                </a:cubicBezTo>
                <a:cubicBezTo>
                  <a:pt x="2494" y="2240"/>
                  <a:pt x="2494" y="2240"/>
                  <a:pt x="2494" y="2240"/>
                </a:cubicBezTo>
                <a:cubicBezTo>
                  <a:pt x="2494" y="2385"/>
                  <a:pt x="2385" y="2493"/>
                  <a:pt x="2241" y="24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4">
            <a:extLst>
              <a:ext uri="{FF2B5EF4-FFF2-40B4-BE49-F238E27FC236}">
                <a16:creationId xmlns:a16="http://schemas.microsoft.com/office/drawing/2014/main" id="{0BAE01CF-0298-0A49-8606-593325C1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376" y="6120814"/>
            <a:ext cx="2691912" cy="2691912"/>
          </a:xfrm>
          <a:custGeom>
            <a:avLst/>
            <a:gdLst>
              <a:gd name="T0" fmla="*/ 2241 w 2495"/>
              <a:gd name="T1" fmla="*/ 2493 h 2494"/>
              <a:gd name="T2" fmla="*/ 2241 w 2495"/>
              <a:gd name="T3" fmla="*/ 2493 h 2494"/>
              <a:gd name="T4" fmla="*/ 253 w 2495"/>
              <a:gd name="T5" fmla="*/ 2493 h 2494"/>
              <a:gd name="T6" fmla="*/ 0 w 2495"/>
              <a:gd name="T7" fmla="*/ 2240 h 2494"/>
              <a:gd name="T8" fmla="*/ 0 w 2495"/>
              <a:gd name="T9" fmla="*/ 253 h 2494"/>
              <a:gd name="T10" fmla="*/ 253 w 2495"/>
              <a:gd name="T11" fmla="*/ 0 h 2494"/>
              <a:gd name="T12" fmla="*/ 2241 w 2495"/>
              <a:gd name="T13" fmla="*/ 0 h 2494"/>
              <a:gd name="T14" fmla="*/ 2494 w 2495"/>
              <a:gd name="T15" fmla="*/ 253 h 2494"/>
              <a:gd name="T16" fmla="*/ 2494 w 2495"/>
              <a:gd name="T17" fmla="*/ 2240 h 2494"/>
              <a:gd name="T18" fmla="*/ 2241 w 2495"/>
              <a:gd name="T19" fmla="*/ 249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5" h="2494">
                <a:moveTo>
                  <a:pt x="2241" y="2493"/>
                </a:moveTo>
                <a:lnTo>
                  <a:pt x="2241" y="2493"/>
                </a:lnTo>
                <a:cubicBezTo>
                  <a:pt x="253" y="2493"/>
                  <a:pt x="253" y="2493"/>
                  <a:pt x="253" y="2493"/>
                </a:cubicBezTo>
                <a:cubicBezTo>
                  <a:pt x="109" y="2493"/>
                  <a:pt x="0" y="2385"/>
                  <a:pt x="0" y="224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09"/>
                  <a:pt x="109" y="0"/>
                  <a:pt x="253" y="0"/>
                </a:cubicBezTo>
                <a:cubicBezTo>
                  <a:pt x="2241" y="0"/>
                  <a:pt x="2241" y="0"/>
                  <a:pt x="2241" y="0"/>
                </a:cubicBezTo>
                <a:cubicBezTo>
                  <a:pt x="2386" y="0"/>
                  <a:pt x="2494" y="109"/>
                  <a:pt x="2494" y="253"/>
                </a:cubicBezTo>
                <a:cubicBezTo>
                  <a:pt x="2494" y="2240"/>
                  <a:pt x="2494" y="2240"/>
                  <a:pt x="2494" y="2240"/>
                </a:cubicBezTo>
                <a:cubicBezTo>
                  <a:pt x="2494" y="2385"/>
                  <a:pt x="2386" y="2493"/>
                  <a:pt x="2241" y="2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5">
            <a:extLst>
              <a:ext uri="{FF2B5EF4-FFF2-40B4-BE49-F238E27FC236}">
                <a16:creationId xmlns:a16="http://schemas.microsoft.com/office/drawing/2014/main" id="{D0A933C0-2D8E-7A41-A59E-886A40B6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349" y="10756721"/>
            <a:ext cx="713404" cy="713404"/>
          </a:xfrm>
          <a:custGeom>
            <a:avLst/>
            <a:gdLst>
              <a:gd name="T0" fmla="*/ 660 w 661"/>
              <a:gd name="T1" fmla="*/ 335 h 661"/>
              <a:gd name="T2" fmla="*/ 660 w 661"/>
              <a:gd name="T3" fmla="*/ 335 h 661"/>
              <a:gd name="T4" fmla="*/ 334 w 661"/>
              <a:gd name="T5" fmla="*/ 660 h 661"/>
              <a:gd name="T6" fmla="*/ 0 w 661"/>
              <a:gd name="T7" fmla="*/ 335 h 661"/>
              <a:gd name="T8" fmla="*/ 334 w 661"/>
              <a:gd name="T9" fmla="*/ 0 h 661"/>
              <a:gd name="T10" fmla="*/ 660 w 661"/>
              <a:gd name="T11" fmla="*/ 33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661">
                <a:moveTo>
                  <a:pt x="660" y="335"/>
                </a:moveTo>
                <a:lnTo>
                  <a:pt x="660" y="335"/>
                </a:lnTo>
                <a:cubicBezTo>
                  <a:pt x="660" y="515"/>
                  <a:pt x="515" y="660"/>
                  <a:pt x="334" y="660"/>
                </a:cubicBezTo>
                <a:cubicBezTo>
                  <a:pt x="154" y="660"/>
                  <a:pt x="0" y="515"/>
                  <a:pt x="0" y="335"/>
                </a:cubicBezTo>
                <a:cubicBezTo>
                  <a:pt x="0" y="154"/>
                  <a:pt x="154" y="0"/>
                  <a:pt x="334" y="0"/>
                </a:cubicBezTo>
                <a:cubicBezTo>
                  <a:pt x="515" y="0"/>
                  <a:pt x="660" y="154"/>
                  <a:pt x="660" y="3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6">
            <a:extLst>
              <a:ext uri="{FF2B5EF4-FFF2-40B4-BE49-F238E27FC236}">
                <a16:creationId xmlns:a16="http://schemas.microsoft.com/office/drawing/2014/main" id="{1610058B-4727-7345-AAE3-F40384D1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856" y="10756721"/>
            <a:ext cx="713404" cy="713404"/>
          </a:xfrm>
          <a:custGeom>
            <a:avLst/>
            <a:gdLst>
              <a:gd name="T0" fmla="*/ 659 w 660"/>
              <a:gd name="T1" fmla="*/ 335 h 661"/>
              <a:gd name="T2" fmla="*/ 659 w 660"/>
              <a:gd name="T3" fmla="*/ 335 h 661"/>
              <a:gd name="T4" fmla="*/ 334 w 660"/>
              <a:gd name="T5" fmla="*/ 660 h 661"/>
              <a:gd name="T6" fmla="*/ 0 w 660"/>
              <a:gd name="T7" fmla="*/ 335 h 661"/>
              <a:gd name="T8" fmla="*/ 334 w 660"/>
              <a:gd name="T9" fmla="*/ 0 h 661"/>
              <a:gd name="T10" fmla="*/ 659 w 660"/>
              <a:gd name="T11" fmla="*/ 33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661">
                <a:moveTo>
                  <a:pt x="659" y="335"/>
                </a:moveTo>
                <a:lnTo>
                  <a:pt x="659" y="335"/>
                </a:lnTo>
                <a:cubicBezTo>
                  <a:pt x="659" y="515"/>
                  <a:pt x="515" y="660"/>
                  <a:pt x="334" y="660"/>
                </a:cubicBezTo>
                <a:cubicBezTo>
                  <a:pt x="153" y="660"/>
                  <a:pt x="0" y="515"/>
                  <a:pt x="0" y="335"/>
                </a:cubicBezTo>
                <a:cubicBezTo>
                  <a:pt x="0" y="154"/>
                  <a:pt x="153" y="0"/>
                  <a:pt x="334" y="0"/>
                </a:cubicBezTo>
                <a:cubicBezTo>
                  <a:pt x="515" y="0"/>
                  <a:pt x="659" y="154"/>
                  <a:pt x="659" y="3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7">
            <a:extLst>
              <a:ext uri="{FF2B5EF4-FFF2-40B4-BE49-F238E27FC236}">
                <a16:creationId xmlns:a16="http://schemas.microsoft.com/office/drawing/2014/main" id="{FB804215-7EAF-934A-889E-A833FA58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8366" y="10756721"/>
            <a:ext cx="713404" cy="713404"/>
          </a:xfrm>
          <a:custGeom>
            <a:avLst/>
            <a:gdLst>
              <a:gd name="T0" fmla="*/ 660 w 661"/>
              <a:gd name="T1" fmla="*/ 335 h 661"/>
              <a:gd name="T2" fmla="*/ 660 w 661"/>
              <a:gd name="T3" fmla="*/ 335 h 661"/>
              <a:gd name="T4" fmla="*/ 335 w 661"/>
              <a:gd name="T5" fmla="*/ 660 h 661"/>
              <a:gd name="T6" fmla="*/ 0 w 661"/>
              <a:gd name="T7" fmla="*/ 335 h 661"/>
              <a:gd name="T8" fmla="*/ 335 w 661"/>
              <a:gd name="T9" fmla="*/ 0 h 661"/>
              <a:gd name="T10" fmla="*/ 660 w 661"/>
              <a:gd name="T11" fmla="*/ 33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661">
                <a:moveTo>
                  <a:pt x="660" y="335"/>
                </a:moveTo>
                <a:lnTo>
                  <a:pt x="660" y="335"/>
                </a:lnTo>
                <a:cubicBezTo>
                  <a:pt x="660" y="515"/>
                  <a:pt x="516" y="660"/>
                  <a:pt x="335" y="660"/>
                </a:cubicBezTo>
                <a:cubicBezTo>
                  <a:pt x="154" y="660"/>
                  <a:pt x="0" y="515"/>
                  <a:pt x="0" y="335"/>
                </a:cubicBezTo>
                <a:cubicBezTo>
                  <a:pt x="0" y="154"/>
                  <a:pt x="154" y="0"/>
                  <a:pt x="335" y="0"/>
                </a:cubicBezTo>
                <a:cubicBezTo>
                  <a:pt x="516" y="0"/>
                  <a:pt x="660" y="154"/>
                  <a:pt x="660" y="3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8">
            <a:extLst>
              <a:ext uri="{FF2B5EF4-FFF2-40B4-BE49-F238E27FC236}">
                <a16:creationId xmlns:a16="http://schemas.microsoft.com/office/drawing/2014/main" id="{C22A1F0C-5DD3-7148-99A9-AAFFB27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9873" y="10756721"/>
            <a:ext cx="713404" cy="713404"/>
          </a:xfrm>
          <a:custGeom>
            <a:avLst/>
            <a:gdLst>
              <a:gd name="T0" fmla="*/ 660 w 661"/>
              <a:gd name="T1" fmla="*/ 335 h 661"/>
              <a:gd name="T2" fmla="*/ 660 w 661"/>
              <a:gd name="T3" fmla="*/ 335 h 661"/>
              <a:gd name="T4" fmla="*/ 334 w 661"/>
              <a:gd name="T5" fmla="*/ 660 h 661"/>
              <a:gd name="T6" fmla="*/ 0 w 661"/>
              <a:gd name="T7" fmla="*/ 335 h 661"/>
              <a:gd name="T8" fmla="*/ 334 w 661"/>
              <a:gd name="T9" fmla="*/ 0 h 661"/>
              <a:gd name="T10" fmla="*/ 660 w 661"/>
              <a:gd name="T11" fmla="*/ 33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661">
                <a:moveTo>
                  <a:pt x="660" y="335"/>
                </a:moveTo>
                <a:lnTo>
                  <a:pt x="660" y="335"/>
                </a:lnTo>
                <a:cubicBezTo>
                  <a:pt x="660" y="515"/>
                  <a:pt x="515" y="660"/>
                  <a:pt x="334" y="660"/>
                </a:cubicBezTo>
                <a:cubicBezTo>
                  <a:pt x="153" y="660"/>
                  <a:pt x="0" y="515"/>
                  <a:pt x="0" y="335"/>
                </a:cubicBezTo>
                <a:cubicBezTo>
                  <a:pt x="0" y="154"/>
                  <a:pt x="153" y="0"/>
                  <a:pt x="334" y="0"/>
                </a:cubicBezTo>
                <a:cubicBezTo>
                  <a:pt x="515" y="0"/>
                  <a:pt x="660" y="154"/>
                  <a:pt x="660" y="3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3">
            <a:extLst>
              <a:ext uri="{FF2B5EF4-FFF2-40B4-BE49-F238E27FC236}">
                <a16:creationId xmlns:a16="http://schemas.microsoft.com/office/drawing/2014/main" id="{4F20DFDA-0EFF-F544-83C6-1BDC67AE2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277" y="6824706"/>
            <a:ext cx="827549" cy="818037"/>
          </a:xfrm>
          <a:custGeom>
            <a:avLst/>
            <a:gdLst>
              <a:gd name="T0" fmla="*/ 660 w 769"/>
              <a:gd name="T1" fmla="*/ 107 h 759"/>
              <a:gd name="T2" fmla="*/ 660 w 769"/>
              <a:gd name="T3" fmla="*/ 107 h 759"/>
              <a:gd name="T4" fmla="*/ 388 w 769"/>
              <a:gd name="T5" fmla="*/ 0 h 759"/>
              <a:gd name="T6" fmla="*/ 118 w 769"/>
              <a:gd name="T7" fmla="*/ 107 h 759"/>
              <a:gd name="T8" fmla="*/ 0 w 769"/>
              <a:gd name="T9" fmla="*/ 378 h 759"/>
              <a:gd name="T10" fmla="*/ 118 w 769"/>
              <a:gd name="T11" fmla="*/ 649 h 759"/>
              <a:gd name="T12" fmla="*/ 379 w 769"/>
              <a:gd name="T13" fmla="*/ 758 h 759"/>
              <a:gd name="T14" fmla="*/ 388 w 769"/>
              <a:gd name="T15" fmla="*/ 758 h 759"/>
              <a:gd name="T16" fmla="*/ 388 w 769"/>
              <a:gd name="T17" fmla="*/ 758 h 759"/>
              <a:gd name="T18" fmla="*/ 388 w 769"/>
              <a:gd name="T19" fmla="*/ 758 h 759"/>
              <a:gd name="T20" fmla="*/ 660 w 769"/>
              <a:gd name="T21" fmla="*/ 649 h 759"/>
              <a:gd name="T22" fmla="*/ 768 w 769"/>
              <a:gd name="T23" fmla="*/ 378 h 759"/>
              <a:gd name="T24" fmla="*/ 660 w 769"/>
              <a:gd name="T25" fmla="*/ 107 h 759"/>
              <a:gd name="T26" fmla="*/ 163 w 769"/>
              <a:gd name="T27" fmla="*/ 613 h 759"/>
              <a:gd name="T28" fmla="*/ 163 w 769"/>
              <a:gd name="T29" fmla="*/ 613 h 759"/>
              <a:gd name="T30" fmla="*/ 163 w 769"/>
              <a:gd name="T31" fmla="*/ 613 h 759"/>
              <a:gd name="T32" fmla="*/ 163 w 769"/>
              <a:gd name="T33" fmla="*/ 613 h 759"/>
              <a:gd name="T34" fmla="*/ 379 w 769"/>
              <a:gd name="T35" fmla="*/ 541 h 759"/>
              <a:gd name="T36" fmla="*/ 605 w 769"/>
              <a:gd name="T37" fmla="*/ 613 h 759"/>
              <a:gd name="T38" fmla="*/ 605 w 769"/>
              <a:gd name="T39" fmla="*/ 622 h 759"/>
              <a:gd name="T40" fmla="*/ 605 w 769"/>
              <a:gd name="T41" fmla="*/ 622 h 759"/>
              <a:gd name="T42" fmla="*/ 388 w 769"/>
              <a:gd name="T43" fmla="*/ 712 h 759"/>
              <a:gd name="T44" fmla="*/ 379 w 769"/>
              <a:gd name="T45" fmla="*/ 712 h 759"/>
              <a:gd name="T46" fmla="*/ 163 w 769"/>
              <a:gd name="T47" fmla="*/ 613 h 759"/>
              <a:gd name="T48" fmla="*/ 650 w 769"/>
              <a:gd name="T49" fmla="*/ 586 h 759"/>
              <a:gd name="T50" fmla="*/ 650 w 769"/>
              <a:gd name="T51" fmla="*/ 586 h 759"/>
              <a:gd name="T52" fmla="*/ 641 w 769"/>
              <a:gd name="T53" fmla="*/ 577 h 759"/>
              <a:gd name="T54" fmla="*/ 524 w 769"/>
              <a:gd name="T55" fmla="*/ 514 h 759"/>
              <a:gd name="T56" fmla="*/ 379 w 769"/>
              <a:gd name="T57" fmla="*/ 496 h 759"/>
              <a:gd name="T58" fmla="*/ 135 w 769"/>
              <a:gd name="T59" fmla="*/ 577 h 759"/>
              <a:gd name="T60" fmla="*/ 126 w 769"/>
              <a:gd name="T61" fmla="*/ 586 h 759"/>
              <a:gd name="T62" fmla="*/ 54 w 769"/>
              <a:gd name="T63" fmla="*/ 378 h 759"/>
              <a:gd name="T64" fmla="*/ 154 w 769"/>
              <a:gd name="T65" fmla="*/ 143 h 759"/>
              <a:gd name="T66" fmla="*/ 388 w 769"/>
              <a:gd name="T67" fmla="*/ 44 h 759"/>
              <a:gd name="T68" fmla="*/ 624 w 769"/>
              <a:gd name="T69" fmla="*/ 143 h 759"/>
              <a:gd name="T70" fmla="*/ 723 w 769"/>
              <a:gd name="T71" fmla="*/ 378 h 759"/>
              <a:gd name="T72" fmla="*/ 650 w 769"/>
              <a:gd name="T73" fmla="*/ 586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9" h="759">
                <a:moveTo>
                  <a:pt x="660" y="107"/>
                </a:moveTo>
                <a:lnTo>
                  <a:pt x="660" y="107"/>
                </a:lnTo>
                <a:cubicBezTo>
                  <a:pt x="587" y="35"/>
                  <a:pt x="488" y="0"/>
                  <a:pt x="388" y="0"/>
                </a:cubicBezTo>
                <a:cubicBezTo>
                  <a:pt x="280" y="0"/>
                  <a:pt x="190" y="35"/>
                  <a:pt x="118" y="107"/>
                </a:cubicBezTo>
                <a:cubicBezTo>
                  <a:pt x="45" y="180"/>
                  <a:pt x="0" y="279"/>
                  <a:pt x="0" y="378"/>
                </a:cubicBezTo>
                <a:cubicBezTo>
                  <a:pt x="0" y="478"/>
                  <a:pt x="45" y="577"/>
                  <a:pt x="118" y="649"/>
                </a:cubicBezTo>
                <a:cubicBezTo>
                  <a:pt x="190" y="722"/>
                  <a:pt x="280" y="758"/>
                  <a:pt x="379" y="758"/>
                </a:cubicBezTo>
                <a:lnTo>
                  <a:pt x="388" y="758"/>
                </a:lnTo>
                <a:lnTo>
                  <a:pt x="388" y="758"/>
                </a:lnTo>
                <a:lnTo>
                  <a:pt x="388" y="758"/>
                </a:lnTo>
                <a:cubicBezTo>
                  <a:pt x="488" y="758"/>
                  <a:pt x="587" y="722"/>
                  <a:pt x="660" y="649"/>
                </a:cubicBezTo>
                <a:cubicBezTo>
                  <a:pt x="732" y="577"/>
                  <a:pt x="768" y="478"/>
                  <a:pt x="768" y="378"/>
                </a:cubicBezTo>
                <a:cubicBezTo>
                  <a:pt x="768" y="279"/>
                  <a:pt x="732" y="180"/>
                  <a:pt x="660" y="107"/>
                </a:cubicBezTo>
                <a:close/>
                <a:moveTo>
                  <a:pt x="163" y="613"/>
                </a:moveTo>
                <a:lnTo>
                  <a:pt x="163" y="613"/>
                </a:lnTo>
                <a:lnTo>
                  <a:pt x="163" y="613"/>
                </a:lnTo>
                <a:lnTo>
                  <a:pt x="163" y="613"/>
                </a:lnTo>
                <a:cubicBezTo>
                  <a:pt x="217" y="568"/>
                  <a:pt x="298" y="541"/>
                  <a:pt x="379" y="541"/>
                </a:cubicBezTo>
                <a:cubicBezTo>
                  <a:pt x="470" y="541"/>
                  <a:pt x="551" y="568"/>
                  <a:pt x="605" y="613"/>
                </a:cubicBezTo>
                <a:cubicBezTo>
                  <a:pt x="605" y="613"/>
                  <a:pt x="605" y="613"/>
                  <a:pt x="605" y="622"/>
                </a:cubicBezTo>
                <a:lnTo>
                  <a:pt x="605" y="622"/>
                </a:lnTo>
                <a:cubicBezTo>
                  <a:pt x="551" y="676"/>
                  <a:pt x="470" y="712"/>
                  <a:pt x="388" y="712"/>
                </a:cubicBezTo>
                <a:lnTo>
                  <a:pt x="379" y="712"/>
                </a:lnTo>
                <a:cubicBezTo>
                  <a:pt x="298" y="712"/>
                  <a:pt x="226" y="676"/>
                  <a:pt x="163" y="613"/>
                </a:cubicBezTo>
                <a:close/>
                <a:moveTo>
                  <a:pt x="650" y="586"/>
                </a:moveTo>
                <a:lnTo>
                  <a:pt x="650" y="586"/>
                </a:lnTo>
                <a:cubicBezTo>
                  <a:pt x="641" y="586"/>
                  <a:pt x="641" y="577"/>
                  <a:pt x="641" y="577"/>
                </a:cubicBezTo>
                <a:cubicBezTo>
                  <a:pt x="614" y="550"/>
                  <a:pt x="569" y="532"/>
                  <a:pt x="524" y="514"/>
                </a:cubicBezTo>
                <a:cubicBezTo>
                  <a:pt x="479" y="496"/>
                  <a:pt x="434" y="496"/>
                  <a:pt x="379" y="496"/>
                </a:cubicBezTo>
                <a:cubicBezTo>
                  <a:pt x="280" y="496"/>
                  <a:pt x="190" y="523"/>
                  <a:pt x="135" y="577"/>
                </a:cubicBezTo>
                <a:cubicBezTo>
                  <a:pt x="126" y="577"/>
                  <a:pt x="126" y="577"/>
                  <a:pt x="126" y="586"/>
                </a:cubicBezTo>
                <a:cubicBezTo>
                  <a:pt x="81" y="523"/>
                  <a:pt x="54" y="450"/>
                  <a:pt x="54" y="378"/>
                </a:cubicBezTo>
                <a:cubicBezTo>
                  <a:pt x="54" y="288"/>
                  <a:pt x="90" y="206"/>
                  <a:pt x="154" y="143"/>
                </a:cubicBezTo>
                <a:cubicBezTo>
                  <a:pt x="217" y="80"/>
                  <a:pt x="298" y="44"/>
                  <a:pt x="388" y="44"/>
                </a:cubicBezTo>
                <a:cubicBezTo>
                  <a:pt x="479" y="44"/>
                  <a:pt x="560" y="80"/>
                  <a:pt x="624" y="143"/>
                </a:cubicBezTo>
                <a:cubicBezTo>
                  <a:pt x="687" y="206"/>
                  <a:pt x="723" y="288"/>
                  <a:pt x="723" y="378"/>
                </a:cubicBezTo>
                <a:cubicBezTo>
                  <a:pt x="723" y="450"/>
                  <a:pt x="696" y="523"/>
                  <a:pt x="650" y="5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4">
            <a:extLst>
              <a:ext uri="{FF2B5EF4-FFF2-40B4-BE49-F238E27FC236}">
                <a16:creationId xmlns:a16="http://schemas.microsoft.com/office/drawing/2014/main" id="{7B43C06F-66CF-B84E-9B17-EC0101CB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784" y="6910315"/>
            <a:ext cx="418531" cy="418531"/>
          </a:xfrm>
          <a:custGeom>
            <a:avLst/>
            <a:gdLst>
              <a:gd name="T0" fmla="*/ 189 w 389"/>
              <a:gd name="T1" fmla="*/ 0 h 390"/>
              <a:gd name="T2" fmla="*/ 189 w 389"/>
              <a:gd name="T3" fmla="*/ 0 h 390"/>
              <a:gd name="T4" fmla="*/ 0 w 389"/>
              <a:gd name="T5" fmla="*/ 190 h 390"/>
              <a:gd name="T6" fmla="*/ 189 w 389"/>
              <a:gd name="T7" fmla="*/ 389 h 390"/>
              <a:gd name="T8" fmla="*/ 388 w 389"/>
              <a:gd name="T9" fmla="*/ 190 h 390"/>
              <a:gd name="T10" fmla="*/ 189 w 389"/>
              <a:gd name="T11" fmla="*/ 0 h 390"/>
              <a:gd name="T12" fmla="*/ 189 w 389"/>
              <a:gd name="T13" fmla="*/ 343 h 390"/>
              <a:gd name="T14" fmla="*/ 189 w 389"/>
              <a:gd name="T15" fmla="*/ 343 h 390"/>
              <a:gd name="T16" fmla="*/ 45 w 389"/>
              <a:gd name="T17" fmla="*/ 190 h 390"/>
              <a:gd name="T18" fmla="*/ 189 w 389"/>
              <a:gd name="T19" fmla="*/ 45 h 390"/>
              <a:gd name="T20" fmla="*/ 343 w 389"/>
              <a:gd name="T21" fmla="*/ 190 h 390"/>
              <a:gd name="T22" fmla="*/ 189 w 389"/>
              <a:gd name="T23" fmla="*/ 34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9" h="390">
                <a:moveTo>
                  <a:pt x="189" y="0"/>
                </a:moveTo>
                <a:lnTo>
                  <a:pt x="189" y="0"/>
                </a:lnTo>
                <a:cubicBezTo>
                  <a:pt x="81" y="0"/>
                  <a:pt x="0" y="81"/>
                  <a:pt x="0" y="190"/>
                </a:cubicBezTo>
                <a:cubicBezTo>
                  <a:pt x="0" y="307"/>
                  <a:pt x="81" y="389"/>
                  <a:pt x="189" y="389"/>
                </a:cubicBezTo>
                <a:cubicBezTo>
                  <a:pt x="307" y="389"/>
                  <a:pt x="388" y="307"/>
                  <a:pt x="388" y="190"/>
                </a:cubicBezTo>
                <a:cubicBezTo>
                  <a:pt x="388" y="81"/>
                  <a:pt x="307" y="0"/>
                  <a:pt x="189" y="0"/>
                </a:cubicBezTo>
                <a:close/>
                <a:moveTo>
                  <a:pt x="189" y="343"/>
                </a:moveTo>
                <a:lnTo>
                  <a:pt x="189" y="343"/>
                </a:lnTo>
                <a:cubicBezTo>
                  <a:pt x="108" y="343"/>
                  <a:pt x="45" y="271"/>
                  <a:pt x="45" y="190"/>
                </a:cubicBezTo>
                <a:cubicBezTo>
                  <a:pt x="45" y="109"/>
                  <a:pt x="108" y="45"/>
                  <a:pt x="189" y="45"/>
                </a:cubicBezTo>
                <a:cubicBezTo>
                  <a:pt x="271" y="45"/>
                  <a:pt x="343" y="109"/>
                  <a:pt x="343" y="190"/>
                </a:cubicBezTo>
                <a:cubicBezTo>
                  <a:pt x="343" y="271"/>
                  <a:pt x="271" y="343"/>
                  <a:pt x="189" y="3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5">
            <a:extLst>
              <a:ext uri="{FF2B5EF4-FFF2-40B4-BE49-F238E27FC236}">
                <a16:creationId xmlns:a16="http://schemas.microsoft.com/office/drawing/2014/main" id="{8FEB8CF0-4401-FC43-BA90-75CA84A0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1293" y="6815194"/>
            <a:ext cx="837061" cy="837061"/>
          </a:xfrm>
          <a:custGeom>
            <a:avLst/>
            <a:gdLst>
              <a:gd name="T0" fmla="*/ 389 w 778"/>
              <a:gd name="T1" fmla="*/ 776 h 777"/>
              <a:gd name="T2" fmla="*/ 389 w 778"/>
              <a:gd name="T3" fmla="*/ 776 h 777"/>
              <a:gd name="T4" fmla="*/ 109 w 778"/>
              <a:gd name="T5" fmla="*/ 658 h 777"/>
              <a:gd name="T6" fmla="*/ 0 w 778"/>
              <a:gd name="T7" fmla="*/ 387 h 777"/>
              <a:gd name="T8" fmla="*/ 109 w 778"/>
              <a:gd name="T9" fmla="*/ 107 h 777"/>
              <a:gd name="T10" fmla="*/ 389 w 778"/>
              <a:gd name="T11" fmla="*/ 0 h 777"/>
              <a:gd name="T12" fmla="*/ 660 w 778"/>
              <a:gd name="T13" fmla="*/ 107 h 777"/>
              <a:gd name="T14" fmla="*/ 777 w 778"/>
              <a:gd name="T15" fmla="*/ 387 h 777"/>
              <a:gd name="T16" fmla="*/ 660 w 778"/>
              <a:gd name="T17" fmla="*/ 658 h 777"/>
              <a:gd name="T18" fmla="*/ 389 w 778"/>
              <a:gd name="T19" fmla="*/ 776 h 777"/>
              <a:gd name="T20" fmla="*/ 389 w 778"/>
              <a:gd name="T21" fmla="*/ 44 h 777"/>
              <a:gd name="T22" fmla="*/ 389 w 778"/>
              <a:gd name="T23" fmla="*/ 44 h 777"/>
              <a:gd name="T24" fmla="*/ 145 w 778"/>
              <a:gd name="T25" fmla="*/ 143 h 777"/>
              <a:gd name="T26" fmla="*/ 45 w 778"/>
              <a:gd name="T27" fmla="*/ 387 h 777"/>
              <a:gd name="T28" fmla="*/ 145 w 778"/>
              <a:gd name="T29" fmla="*/ 631 h 777"/>
              <a:gd name="T30" fmla="*/ 389 w 778"/>
              <a:gd name="T31" fmla="*/ 731 h 777"/>
              <a:gd name="T32" fmla="*/ 633 w 778"/>
              <a:gd name="T33" fmla="*/ 631 h 777"/>
              <a:gd name="T34" fmla="*/ 732 w 778"/>
              <a:gd name="T35" fmla="*/ 387 h 777"/>
              <a:gd name="T36" fmla="*/ 633 w 778"/>
              <a:gd name="T37" fmla="*/ 143 h 777"/>
              <a:gd name="T38" fmla="*/ 389 w 778"/>
              <a:gd name="T39" fmla="*/ 44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777">
                <a:moveTo>
                  <a:pt x="389" y="776"/>
                </a:moveTo>
                <a:lnTo>
                  <a:pt x="389" y="776"/>
                </a:lnTo>
                <a:cubicBezTo>
                  <a:pt x="280" y="776"/>
                  <a:pt x="190" y="740"/>
                  <a:pt x="109" y="658"/>
                </a:cubicBezTo>
                <a:cubicBezTo>
                  <a:pt x="36" y="586"/>
                  <a:pt x="0" y="487"/>
                  <a:pt x="0" y="387"/>
                </a:cubicBezTo>
                <a:cubicBezTo>
                  <a:pt x="0" y="279"/>
                  <a:pt x="36" y="189"/>
                  <a:pt x="109" y="107"/>
                </a:cubicBezTo>
                <a:cubicBezTo>
                  <a:pt x="190" y="35"/>
                  <a:pt x="280" y="0"/>
                  <a:pt x="389" y="0"/>
                </a:cubicBezTo>
                <a:cubicBezTo>
                  <a:pt x="488" y="0"/>
                  <a:pt x="587" y="35"/>
                  <a:pt x="660" y="107"/>
                </a:cubicBezTo>
                <a:cubicBezTo>
                  <a:pt x="741" y="189"/>
                  <a:pt x="777" y="279"/>
                  <a:pt x="777" y="387"/>
                </a:cubicBezTo>
                <a:cubicBezTo>
                  <a:pt x="777" y="487"/>
                  <a:pt x="741" y="586"/>
                  <a:pt x="660" y="658"/>
                </a:cubicBezTo>
                <a:cubicBezTo>
                  <a:pt x="587" y="740"/>
                  <a:pt x="488" y="776"/>
                  <a:pt x="389" y="776"/>
                </a:cubicBezTo>
                <a:close/>
                <a:moveTo>
                  <a:pt x="389" y="44"/>
                </a:moveTo>
                <a:lnTo>
                  <a:pt x="389" y="44"/>
                </a:lnTo>
                <a:cubicBezTo>
                  <a:pt x="298" y="44"/>
                  <a:pt x="208" y="80"/>
                  <a:pt x="145" y="143"/>
                </a:cubicBezTo>
                <a:cubicBezTo>
                  <a:pt x="81" y="207"/>
                  <a:pt x="45" y="297"/>
                  <a:pt x="45" y="387"/>
                </a:cubicBezTo>
                <a:cubicBezTo>
                  <a:pt x="45" y="478"/>
                  <a:pt x="81" y="559"/>
                  <a:pt x="145" y="631"/>
                </a:cubicBezTo>
                <a:cubicBezTo>
                  <a:pt x="208" y="695"/>
                  <a:pt x="298" y="731"/>
                  <a:pt x="389" y="731"/>
                </a:cubicBezTo>
                <a:cubicBezTo>
                  <a:pt x="479" y="731"/>
                  <a:pt x="560" y="695"/>
                  <a:pt x="633" y="631"/>
                </a:cubicBezTo>
                <a:cubicBezTo>
                  <a:pt x="696" y="559"/>
                  <a:pt x="732" y="478"/>
                  <a:pt x="732" y="387"/>
                </a:cubicBezTo>
                <a:cubicBezTo>
                  <a:pt x="732" y="297"/>
                  <a:pt x="696" y="207"/>
                  <a:pt x="633" y="143"/>
                </a:cubicBezTo>
                <a:cubicBezTo>
                  <a:pt x="560" y="80"/>
                  <a:pt x="479" y="44"/>
                  <a:pt x="389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6">
            <a:extLst>
              <a:ext uri="{FF2B5EF4-FFF2-40B4-BE49-F238E27FC236}">
                <a16:creationId xmlns:a16="http://schemas.microsoft.com/office/drawing/2014/main" id="{AC820A99-9A97-6145-9A27-55C1849B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4337" y="6986411"/>
            <a:ext cx="428043" cy="266338"/>
          </a:xfrm>
          <a:custGeom>
            <a:avLst/>
            <a:gdLst>
              <a:gd name="T0" fmla="*/ 389 w 399"/>
              <a:gd name="T1" fmla="*/ 46 h 245"/>
              <a:gd name="T2" fmla="*/ 389 w 399"/>
              <a:gd name="T3" fmla="*/ 46 h 245"/>
              <a:gd name="T4" fmla="*/ 190 w 399"/>
              <a:gd name="T5" fmla="*/ 235 h 245"/>
              <a:gd name="T6" fmla="*/ 172 w 399"/>
              <a:gd name="T7" fmla="*/ 244 h 245"/>
              <a:gd name="T8" fmla="*/ 18 w 399"/>
              <a:gd name="T9" fmla="*/ 244 h 245"/>
              <a:gd name="T10" fmla="*/ 0 w 399"/>
              <a:gd name="T11" fmla="*/ 226 h 245"/>
              <a:gd name="T12" fmla="*/ 18 w 399"/>
              <a:gd name="T13" fmla="*/ 199 h 245"/>
              <a:gd name="T14" fmla="*/ 154 w 399"/>
              <a:gd name="T15" fmla="*/ 199 h 245"/>
              <a:gd name="T16" fmla="*/ 353 w 399"/>
              <a:gd name="T17" fmla="*/ 9 h 245"/>
              <a:gd name="T18" fmla="*/ 389 w 399"/>
              <a:gd name="T19" fmla="*/ 9 h 245"/>
              <a:gd name="T20" fmla="*/ 389 w 399"/>
              <a:gd name="T21" fmla="*/ 46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245">
                <a:moveTo>
                  <a:pt x="389" y="46"/>
                </a:moveTo>
                <a:lnTo>
                  <a:pt x="389" y="46"/>
                </a:lnTo>
                <a:cubicBezTo>
                  <a:pt x="190" y="235"/>
                  <a:pt x="190" y="235"/>
                  <a:pt x="190" y="235"/>
                </a:cubicBezTo>
                <a:cubicBezTo>
                  <a:pt x="181" y="244"/>
                  <a:pt x="181" y="244"/>
                  <a:pt x="172" y="244"/>
                </a:cubicBezTo>
                <a:cubicBezTo>
                  <a:pt x="18" y="244"/>
                  <a:pt x="18" y="244"/>
                  <a:pt x="18" y="244"/>
                </a:cubicBezTo>
                <a:cubicBezTo>
                  <a:pt x="9" y="244"/>
                  <a:pt x="0" y="235"/>
                  <a:pt x="0" y="226"/>
                </a:cubicBezTo>
                <a:cubicBezTo>
                  <a:pt x="0" y="208"/>
                  <a:pt x="9" y="199"/>
                  <a:pt x="18" y="199"/>
                </a:cubicBezTo>
                <a:cubicBezTo>
                  <a:pt x="154" y="199"/>
                  <a:pt x="154" y="199"/>
                  <a:pt x="154" y="199"/>
                </a:cubicBezTo>
                <a:cubicBezTo>
                  <a:pt x="353" y="9"/>
                  <a:pt x="353" y="9"/>
                  <a:pt x="353" y="9"/>
                </a:cubicBezTo>
                <a:cubicBezTo>
                  <a:pt x="362" y="0"/>
                  <a:pt x="379" y="0"/>
                  <a:pt x="389" y="9"/>
                </a:cubicBezTo>
                <a:cubicBezTo>
                  <a:pt x="398" y="18"/>
                  <a:pt x="398" y="37"/>
                  <a:pt x="38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7">
            <a:extLst>
              <a:ext uri="{FF2B5EF4-FFF2-40B4-BE49-F238E27FC236}">
                <a16:creationId xmlns:a16="http://schemas.microsoft.com/office/drawing/2014/main" id="{232F6EBC-5097-1144-9A31-50648C3E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784" y="6815194"/>
            <a:ext cx="837061" cy="837061"/>
          </a:xfrm>
          <a:custGeom>
            <a:avLst/>
            <a:gdLst>
              <a:gd name="T0" fmla="*/ 388 w 778"/>
              <a:gd name="T1" fmla="*/ 776 h 777"/>
              <a:gd name="T2" fmla="*/ 388 w 778"/>
              <a:gd name="T3" fmla="*/ 776 h 777"/>
              <a:gd name="T4" fmla="*/ 108 w 778"/>
              <a:gd name="T5" fmla="*/ 658 h 777"/>
              <a:gd name="T6" fmla="*/ 0 w 778"/>
              <a:gd name="T7" fmla="*/ 387 h 777"/>
              <a:gd name="T8" fmla="*/ 108 w 778"/>
              <a:gd name="T9" fmla="*/ 107 h 777"/>
              <a:gd name="T10" fmla="*/ 388 w 778"/>
              <a:gd name="T11" fmla="*/ 0 h 777"/>
              <a:gd name="T12" fmla="*/ 659 w 778"/>
              <a:gd name="T13" fmla="*/ 107 h 777"/>
              <a:gd name="T14" fmla="*/ 777 w 778"/>
              <a:gd name="T15" fmla="*/ 387 h 777"/>
              <a:gd name="T16" fmla="*/ 659 w 778"/>
              <a:gd name="T17" fmla="*/ 658 h 777"/>
              <a:gd name="T18" fmla="*/ 388 w 778"/>
              <a:gd name="T19" fmla="*/ 776 h 777"/>
              <a:gd name="T20" fmla="*/ 388 w 778"/>
              <a:gd name="T21" fmla="*/ 44 h 777"/>
              <a:gd name="T22" fmla="*/ 388 w 778"/>
              <a:gd name="T23" fmla="*/ 44 h 777"/>
              <a:gd name="T24" fmla="*/ 144 w 778"/>
              <a:gd name="T25" fmla="*/ 143 h 777"/>
              <a:gd name="T26" fmla="*/ 45 w 778"/>
              <a:gd name="T27" fmla="*/ 387 h 777"/>
              <a:gd name="T28" fmla="*/ 144 w 778"/>
              <a:gd name="T29" fmla="*/ 631 h 777"/>
              <a:gd name="T30" fmla="*/ 388 w 778"/>
              <a:gd name="T31" fmla="*/ 731 h 777"/>
              <a:gd name="T32" fmla="*/ 623 w 778"/>
              <a:gd name="T33" fmla="*/ 631 h 777"/>
              <a:gd name="T34" fmla="*/ 722 w 778"/>
              <a:gd name="T35" fmla="*/ 387 h 777"/>
              <a:gd name="T36" fmla="*/ 623 w 778"/>
              <a:gd name="T37" fmla="*/ 143 h 777"/>
              <a:gd name="T38" fmla="*/ 388 w 778"/>
              <a:gd name="T39" fmla="*/ 44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777">
                <a:moveTo>
                  <a:pt x="388" y="776"/>
                </a:moveTo>
                <a:lnTo>
                  <a:pt x="388" y="776"/>
                </a:lnTo>
                <a:cubicBezTo>
                  <a:pt x="280" y="776"/>
                  <a:pt x="180" y="740"/>
                  <a:pt x="108" y="658"/>
                </a:cubicBezTo>
                <a:cubicBezTo>
                  <a:pt x="36" y="586"/>
                  <a:pt x="0" y="487"/>
                  <a:pt x="0" y="387"/>
                </a:cubicBezTo>
                <a:cubicBezTo>
                  <a:pt x="0" y="279"/>
                  <a:pt x="36" y="189"/>
                  <a:pt x="108" y="107"/>
                </a:cubicBezTo>
                <a:cubicBezTo>
                  <a:pt x="180" y="35"/>
                  <a:pt x="280" y="0"/>
                  <a:pt x="388" y="0"/>
                </a:cubicBezTo>
                <a:cubicBezTo>
                  <a:pt x="488" y="0"/>
                  <a:pt x="587" y="35"/>
                  <a:pt x="659" y="107"/>
                </a:cubicBezTo>
                <a:cubicBezTo>
                  <a:pt x="741" y="189"/>
                  <a:pt x="777" y="279"/>
                  <a:pt x="777" y="387"/>
                </a:cubicBezTo>
                <a:cubicBezTo>
                  <a:pt x="777" y="487"/>
                  <a:pt x="741" y="586"/>
                  <a:pt x="659" y="658"/>
                </a:cubicBezTo>
                <a:cubicBezTo>
                  <a:pt x="587" y="740"/>
                  <a:pt x="488" y="776"/>
                  <a:pt x="388" y="776"/>
                </a:cubicBezTo>
                <a:close/>
                <a:moveTo>
                  <a:pt x="388" y="44"/>
                </a:moveTo>
                <a:lnTo>
                  <a:pt x="388" y="44"/>
                </a:lnTo>
                <a:cubicBezTo>
                  <a:pt x="298" y="44"/>
                  <a:pt x="207" y="80"/>
                  <a:pt x="144" y="143"/>
                </a:cubicBezTo>
                <a:cubicBezTo>
                  <a:pt x="81" y="207"/>
                  <a:pt x="45" y="297"/>
                  <a:pt x="45" y="387"/>
                </a:cubicBezTo>
                <a:cubicBezTo>
                  <a:pt x="45" y="478"/>
                  <a:pt x="81" y="559"/>
                  <a:pt x="144" y="631"/>
                </a:cubicBezTo>
                <a:cubicBezTo>
                  <a:pt x="207" y="695"/>
                  <a:pt x="298" y="731"/>
                  <a:pt x="388" y="731"/>
                </a:cubicBezTo>
                <a:cubicBezTo>
                  <a:pt x="478" y="731"/>
                  <a:pt x="560" y="695"/>
                  <a:pt x="623" y="631"/>
                </a:cubicBezTo>
                <a:cubicBezTo>
                  <a:pt x="695" y="559"/>
                  <a:pt x="722" y="478"/>
                  <a:pt x="722" y="387"/>
                </a:cubicBezTo>
                <a:cubicBezTo>
                  <a:pt x="722" y="297"/>
                  <a:pt x="695" y="207"/>
                  <a:pt x="623" y="143"/>
                </a:cubicBezTo>
                <a:cubicBezTo>
                  <a:pt x="560" y="80"/>
                  <a:pt x="478" y="44"/>
                  <a:pt x="388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8">
            <a:extLst>
              <a:ext uri="{FF2B5EF4-FFF2-40B4-BE49-F238E27FC236}">
                <a16:creationId xmlns:a16="http://schemas.microsoft.com/office/drawing/2014/main" id="{BB5C59B5-98CF-A044-B8BA-0F412BD6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734" y="6967387"/>
            <a:ext cx="518406" cy="442312"/>
          </a:xfrm>
          <a:custGeom>
            <a:avLst/>
            <a:gdLst>
              <a:gd name="T0" fmla="*/ 470 w 480"/>
              <a:gd name="T1" fmla="*/ 36 h 408"/>
              <a:gd name="T2" fmla="*/ 470 w 480"/>
              <a:gd name="T3" fmla="*/ 36 h 408"/>
              <a:gd name="T4" fmla="*/ 181 w 480"/>
              <a:gd name="T5" fmla="*/ 398 h 408"/>
              <a:gd name="T6" fmla="*/ 181 w 480"/>
              <a:gd name="T7" fmla="*/ 407 h 408"/>
              <a:gd name="T8" fmla="*/ 181 w 480"/>
              <a:gd name="T9" fmla="*/ 407 h 408"/>
              <a:gd name="T10" fmla="*/ 181 w 480"/>
              <a:gd name="T11" fmla="*/ 407 h 408"/>
              <a:gd name="T12" fmla="*/ 181 w 480"/>
              <a:gd name="T13" fmla="*/ 407 h 408"/>
              <a:gd name="T14" fmla="*/ 172 w 480"/>
              <a:gd name="T15" fmla="*/ 407 h 408"/>
              <a:gd name="T16" fmla="*/ 172 w 480"/>
              <a:gd name="T17" fmla="*/ 407 h 408"/>
              <a:gd name="T18" fmla="*/ 172 w 480"/>
              <a:gd name="T19" fmla="*/ 407 h 408"/>
              <a:gd name="T20" fmla="*/ 172 w 480"/>
              <a:gd name="T21" fmla="*/ 407 h 408"/>
              <a:gd name="T22" fmla="*/ 172 w 480"/>
              <a:gd name="T23" fmla="*/ 407 h 408"/>
              <a:gd name="T24" fmla="*/ 172 w 480"/>
              <a:gd name="T25" fmla="*/ 407 h 408"/>
              <a:gd name="T26" fmla="*/ 172 w 480"/>
              <a:gd name="T27" fmla="*/ 407 h 408"/>
              <a:gd name="T28" fmla="*/ 172 w 480"/>
              <a:gd name="T29" fmla="*/ 407 h 408"/>
              <a:gd name="T30" fmla="*/ 163 w 480"/>
              <a:gd name="T31" fmla="*/ 407 h 408"/>
              <a:gd name="T32" fmla="*/ 163 w 480"/>
              <a:gd name="T33" fmla="*/ 407 h 408"/>
              <a:gd name="T34" fmla="*/ 163 w 480"/>
              <a:gd name="T35" fmla="*/ 407 h 408"/>
              <a:gd name="T36" fmla="*/ 163 w 480"/>
              <a:gd name="T37" fmla="*/ 407 h 408"/>
              <a:gd name="T38" fmla="*/ 163 w 480"/>
              <a:gd name="T39" fmla="*/ 407 h 408"/>
              <a:gd name="T40" fmla="*/ 163 w 480"/>
              <a:gd name="T41" fmla="*/ 407 h 408"/>
              <a:gd name="T42" fmla="*/ 163 w 480"/>
              <a:gd name="T43" fmla="*/ 407 h 408"/>
              <a:gd name="T44" fmla="*/ 163 w 480"/>
              <a:gd name="T45" fmla="*/ 407 h 408"/>
              <a:gd name="T46" fmla="*/ 154 w 480"/>
              <a:gd name="T47" fmla="*/ 407 h 408"/>
              <a:gd name="T48" fmla="*/ 154 w 480"/>
              <a:gd name="T49" fmla="*/ 407 h 408"/>
              <a:gd name="T50" fmla="*/ 154 w 480"/>
              <a:gd name="T51" fmla="*/ 407 h 408"/>
              <a:gd name="T52" fmla="*/ 154 w 480"/>
              <a:gd name="T53" fmla="*/ 407 h 408"/>
              <a:gd name="T54" fmla="*/ 154 w 480"/>
              <a:gd name="T55" fmla="*/ 407 h 408"/>
              <a:gd name="T56" fmla="*/ 154 w 480"/>
              <a:gd name="T57" fmla="*/ 407 h 408"/>
              <a:gd name="T58" fmla="*/ 154 w 480"/>
              <a:gd name="T59" fmla="*/ 407 h 408"/>
              <a:gd name="T60" fmla="*/ 145 w 480"/>
              <a:gd name="T61" fmla="*/ 407 h 408"/>
              <a:gd name="T62" fmla="*/ 9 w 480"/>
              <a:gd name="T63" fmla="*/ 262 h 408"/>
              <a:gd name="T64" fmla="*/ 9 w 480"/>
              <a:gd name="T65" fmla="*/ 226 h 408"/>
              <a:gd name="T66" fmla="*/ 36 w 480"/>
              <a:gd name="T67" fmla="*/ 226 h 408"/>
              <a:gd name="T68" fmla="*/ 163 w 480"/>
              <a:gd name="T69" fmla="*/ 353 h 408"/>
              <a:gd name="T70" fmla="*/ 443 w 480"/>
              <a:gd name="T71" fmla="*/ 9 h 408"/>
              <a:gd name="T72" fmla="*/ 470 w 480"/>
              <a:gd name="T73" fmla="*/ 9 h 408"/>
              <a:gd name="T74" fmla="*/ 470 w 480"/>
              <a:gd name="T75" fmla="*/ 3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408">
                <a:moveTo>
                  <a:pt x="470" y="36"/>
                </a:moveTo>
                <a:lnTo>
                  <a:pt x="470" y="36"/>
                </a:lnTo>
                <a:cubicBezTo>
                  <a:pt x="181" y="398"/>
                  <a:pt x="181" y="398"/>
                  <a:pt x="181" y="398"/>
                </a:cubicBezTo>
                <a:lnTo>
                  <a:pt x="181" y="407"/>
                </a:lnTo>
                <a:lnTo>
                  <a:pt x="181" y="407"/>
                </a:lnTo>
                <a:lnTo>
                  <a:pt x="181" y="407"/>
                </a:lnTo>
                <a:lnTo>
                  <a:pt x="181" y="407"/>
                </a:lnTo>
                <a:cubicBezTo>
                  <a:pt x="181" y="407"/>
                  <a:pt x="181" y="407"/>
                  <a:pt x="172" y="407"/>
                </a:cubicBezTo>
                <a:lnTo>
                  <a:pt x="172" y="407"/>
                </a:lnTo>
                <a:lnTo>
                  <a:pt x="172" y="407"/>
                </a:lnTo>
                <a:lnTo>
                  <a:pt x="172" y="407"/>
                </a:lnTo>
                <a:lnTo>
                  <a:pt x="172" y="407"/>
                </a:lnTo>
                <a:lnTo>
                  <a:pt x="172" y="407"/>
                </a:lnTo>
                <a:lnTo>
                  <a:pt x="172" y="407"/>
                </a:lnTo>
                <a:lnTo>
                  <a:pt x="172" y="407"/>
                </a:lnTo>
                <a:cubicBezTo>
                  <a:pt x="163" y="407"/>
                  <a:pt x="163" y="407"/>
                  <a:pt x="163" y="407"/>
                </a:cubicBezTo>
                <a:lnTo>
                  <a:pt x="163" y="407"/>
                </a:lnTo>
                <a:lnTo>
                  <a:pt x="163" y="407"/>
                </a:lnTo>
                <a:lnTo>
                  <a:pt x="163" y="407"/>
                </a:lnTo>
                <a:lnTo>
                  <a:pt x="163" y="407"/>
                </a:lnTo>
                <a:lnTo>
                  <a:pt x="163" y="407"/>
                </a:lnTo>
                <a:lnTo>
                  <a:pt x="163" y="407"/>
                </a:lnTo>
                <a:lnTo>
                  <a:pt x="163" y="407"/>
                </a:lnTo>
                <a:lnTo>
                  <a:pt x="154" y="407"/>
                </a:lnTo>
                <a:lnTo>
                  <a:pt x="154" y="407"/>
                </a:lnTo>
                <a:lnTo>
                  <a:pt x="154" y="407"/>
                </a:lnTo>
                <a:lnTo>
                  <a:pt x="154" y="407"/>
                </a:lnTo>
                <a:lnTo>
                  <a:pt x="154" y="407"/>
                </a:lnTo>
                <a:lnTo>
                  <a:pt x="154" y="407"/>
                </a:lnTo>
                <a:lnTo>
                  <a:pt x="154" y="407"/>
                </a:lnTo>
                <a:cubicBezTo>
                  <a:pt x="145" y="407"/>
                  <a:pt x="145" y="407"/>
                  <a:pt x="145" y="407"/>
                </a:cubicBezTo>
                <a:cubicBezTo>
                  <a:pt x="9" y="262"/>
                  <a:pt x="9" y="262"/>
                  <a:pt x="9" y="262"/>
                </a:cubicBezTo>
                <a:cubicBezTo>
                  <a:pt x="0" y="253"/>
                  <a:pt x="0" y="235"/>
                  <a:pt x="9" y="226"/>
                </a:cubicBezTo>
                <a:cubicBezTo>
                  <a:pt x="18" y="217"/>
                  <a:pt x="27" y="217"/>
                  <a:pt x="36" y="226"/>
                </a:cubicBezTo>
                <a:cubicBezTo>
                  <a:pt x="163" y="353"/>
                  <a:pt x="163" y="353"/>
                  <a:pt x="163" y="353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0"/>
                  <a:pt x="461" y="0"/>
                  <a:pt x="470" y="9"/>
                </a:cubicBezTo>
                <a:cubicBezTo>
                  <a:pt x="479" y="18"/>
                  <a:pt x="479" y="27"/>
                  <a:pt x="47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9">
            <a:extLst>
              <a:ext uri="{FF2B5EF4-FFF2-40B4-BE49-F238E27FC236}">
                <a16:creationId xmlns:a16="http://schemas.microsoft.com/office/drawing/2014/main" id="{8089DD66-2035-7F4F-947F-DB1472F4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312" y="6872267"/>
            <a:ext cx="818037" cy="204511"/>
          </a:xfrm>
          <a:custGeom>
            <a:avLst/>
            <a:gdLst>
              <a:gd name="T0" fmla="*/ 27 w 760"/>
              <a:gd name="T1" fmla="*/ 190 h 191"/>
              <a:gd name="T2" fmla="*/ 27 w 760"/>
              <a:gd name="T3" fmla="*/ 190 h 191"/>
              <a:gd name="T4" fmla="*/ 9 w 760"/>
              <a:gd name="T5" fmla="*/ 181 h 191"/>
              <a:gd name="T6" fmla="*/ 9 w 760"/>
              <a:gd name="T7" fmla="*/ 145 h 191"/>
              <a:gd name="T8" fmla="*/ 379 w 760"/>
              <a:gd name="T9" fmla="*/ 0 h 191"/>
              <a:gd name="T10" fmla="*/ 750 w 760"/>
              <a:gd name="T11" fmla="*/ 136 h 191"/>
              <a:gd name="T12" fmla="*/ 750 w 760"/>
              <a:gd name="T13" fmla="*/ 171 h 191"/>
              <a:gd name="T14" fmla="*/ 714 w 760"/>
              <a:gd name="T15" fmla="*/ 181 h 191"/>
              <a:gd name="T16" fmla="*/ 379 w 760"/>
              <a:gd name="T17" fmla="*/ 54 h 191"/>
              <a:gd name="T18" fmla="*/ 45 w 760"/>
              <a:gd name="T19" fmla="*/ 181 h 191"/>
              <a:gd name="T20" fmla="*/ 27 w 760"/>
              <a:gd name="T2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0" h="191">
                <a:moveTo>
                  <a:pt x="27" y="190"/>
                </a:moveTo>
                <a:lnTo>
                  <a:pt x="27" y="190"/>
                </a:lnTo>
                <a:cubicBezTo>
                  <a:pt x="18" y="190"/>
                  <a:pt x="18" y="181"/>
                  <a:pt x="9" y="181"/>
                </a:cubicBezTo>
                <a:cubicBezTo>
                  <a:pt x="0" y="171"/>
                  <a:pt x="0" y="154"/>
                  <a:pt x="9" y="145"/>
                </a:cubicBezTo>
                <a:cubicBezTo>
                  <a:pt x="99" y="54"/>
                  <a:pt x="235" y="0"/>
                  <a:pt x="379" y="0"/>
                </a:cubicBezTo>
                <a:cubicBezTo>
                  <a:pt x="524" y="0"/>
                  <a:pt x="659" y="54"/>
                  <a:pt x="750" y="136"/>
                </a:cubicBezTo>
                <a:cubicBezTo>
                  <a:pt x="759" y="145"/>
                  <a:pt x="759" y="162"/>
                  <a:pt x="750" y="171"/>
                </a:cubicBezTo>
                <a:cubicBezTo>
                  <a:pt x="741" y="190"/>
                  <a:pt x="723" y="190"/>
                  <a:pt x="714" y="181"/>
                </a:cubicBezTo>
                <a:cubicBezTo>
                  <a:pt x="632" y="99"/>
                  <a:pt x="506" y="54"/>
                  <a:pt x="379" y="54"/>
                </a:cubicBezTo>
                <a:cubicBezTo>
                  <a:pt x="253" y="54"/>
                  <a:pt x="126" y="99"/>
                  <a:pt x="45" y="181"/>
                </a:cubicBezTo>
                <a:cubicBezTo>
                  <a:pt x="36" y="181"/>
                  <a:pt x="36" y="190"/>
                  <a:pt x="27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0">
            <a:extLst>
              <a:ext uri="{FF2B5EF4-FFF2-40B4-BE49-F238E27FC236}">
                <a16:creationId xmlns:a16="http://schemas.microsoft.com/office/drawing/2014/main" id="{F72B21FC-8E33-1041-8617-FBCF7746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456" y="7400187"/>
            <a:ext cx="194996" cy="194996"/>
          </a:xfrm>
          <a:custGeom>
            <a:avLst/>
            <a:gdLst>
              <a:gd name="T0" fmla="*/ 90 w 182"/>
              <a:gd name="T1" fmla="*/ 45 h 181"/>
              <a:gd name="T2" fmla="*/ 90 w 182"/>
              <a:gd name="T3" fmla="*/ 45 h 181"/>
              <a:gd name="T4" fmla="*/ 136 w 182"/>
              <a:gd name="T5" fmla="*/ 90 h 181"/>
              <a:gd name="T6" fmla="*/ 90 w 182"/>
              <a:gd name="T7" fmla="*/ 126 h 181"/>
              <a:gd name="T8" fmla="*/ 54 w 182"/>
              <a:gd name="T9" fmla="*/ 90 h 181"/>
              <a:gd name="T10" fmla="*/ 90 w 182"/>
              <a:gd name="T11" fmla="*/ 45 h 181"/>
              <a:gd name="T12" fmla="*/ 90 w 182"/>
              <a:gd name="T13" fmla="*/ 0 h 181"/>
              <a:gd name="T14" fmla="*/ 90 w 182"/>
              <a:gd name="T15" fmla="*/ 0 h 181"/>
              <a:gd name="T16" fmla="*/ 0 w 182"/>
              <a:gd name="T17" fmla="*/ 90 h 181"/>
              <a:gd name="T18" fmla="*/ 90 w 182"/>
              <a:gd name="T19" fmla="*/ 180 h 181"/>
              <a:gd name="T20" fmla="*/ 181 w 182"/>
              <a:gd name="T21" fmla="*/ 90 h 181"/>
              <a:gd name="T22" fmla="*/ 90 w 182"/>
              <a:gd name="T23" fmla="*/ 0 h 181"/>
              <a:gd name="T24" fmla="*/ 90 w 182"/>
              <a:gd name="T25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2" h="181">
                <a:moveTo>
                  <a:pt x="90" y="45"/>
                </a:moveTo>
                <a:lnTo>
                  <a:pt x="90" y="45"/>
                </a:lnTo>
                <a:cubicBezTo>
                  <a:pt x="117" y="45"/>
                  <a:pt x="136" y="63"/>
                  <a:pt x="136" y="90"/>
                </a:cubicBezTo>
                <a:cubicBezTo>
                  <a:pt x="136" y="108"/>
                  <a:pt x="117" y="126"/>
                  <a:pt x="90" y="126"/>
                </a:cubicBezTo>
                <a:cubicBezTo>
                  <a:pt x="72" y="126"/>
                  <a:pt x="54" y="108"/>
                  <a:pt x="54" y="90"/>
                </a:cubicBezTo>
                <a:cubicBezTo>
                  <a:pt x="54" y="63"/>
                  <a:pt x="72" y="45"/>
                  <a:pt x="90" y="45"/>
                </a:cubicBezTo>
                <a:lnTo>
                  <a:pt x="90" y="0"/>
                </a:lnTo>
                <a:lnTo>
                  <a:pt x="90" y="0"/>
                </a:lnTo>
                <a:cubicBezTo>
                  <a:pt x="45" y="0"/>
                  <a:pt x="0" y="36"/>
                  <a:pt x="0" y="90"/>
                </a:cubicBezTo>
                <a:cubicBezTo>
                  <a:pt x="0" y="135"/>
                  <a:pt x="45" y="180"/>
                  <a:pt x="90" y="180"/>
                </a:cubicBezTo>
                <a:cubicBezTo>
                  <a:pt x="145" y="180"/>
                  <a:pt x="181" y="135"/>
                  <a:pt x="181" y="90"/>
                </a:cubicBezTo>
                <a:cubicBezTo>
                  <a:pt x="181" y="36"/>
                  <a:pt x="145" y="0"/>
                  <a:pt x="90" y="0"/>
                </a:cubicBezTo>
                <a:lnTo>
                  <a:pt x="9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1">
            <a:extLst>
              <a:ext uri="{FF2B5EF4-FFF2-40B4-BE49-F238E27FC236}">
                <a16:creationId xmlns:a16="http://schemas.microsoft.com/office/drawing/2014/main" id="{6A0319DB-5446-1344-90E2-AEED3DC9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7921" y="7029217"/>
            <a:ext cx="646820" cy="166460"/>
          </a:xfrm>
          <a:custGeom>
            <a:avLst/>
            <a:gdLst>
              <a:gd name="T0" fmla="*/ 27 w 598"/>
              <a:gd name="T1" fmla="*/ 153 h 154"/>
              <a:gd name="T2" fmla="*/ 27 w 598"/>
              <a:gd name="T3" fmla="*/ 153 h 154"/>
              <a:gd name="T4" fmla="*/ 9 w 598"/>
              <a:gd name="T5" fmla="*/ 153 h 154"/>
              <a:gd name="T6" fmla="*/ 9 w 598"/>
              <a:gd name="T7" fmla="*/ 117 h 154"/>
              <a:gd name="T8" fmla="*/ 298 w 598"/>
              <a:gd name="T9" fmla="*/ 0 h 154"/>
              <a:gd name="T10" fmla="*/ 587 w 598"/>
              <a:gd name="T11" fmla="*/ 108 h 154"/>
              <a:gd name="T12" fmla="*/ 587 w 598"/>
              <a:gd name="T13" fmla="*/ 144 h 154"/>
              <a:gd name="T14" fmla="*/ 551 w 598"/>
              <a:gd name="T15" fmla="*/ 144 h 154"/>
              <a:gd name="T16" fmla="*/ 298 w 598"/>
              <a:gd name="T17" fmla="*/ 54 h 154"/>
              <a:gd name="T18" fmla="*/ 45 w 598"/>
              <a:gd name="T19" fmla="*/ 153 h 154"/>
              <a:gd name="T20" fmla="*/ 27 w 598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8" h="154">
                <a:moveTo>
                  <a:pt x="27" y="153"/>
                </a:moveTo>
                <a:lnTo>
                  <a:pt x="27" y="153"/>
                </a:lnTo>
                <a:cubicBezTo>
                  <a:pt x="18" y="153"/>
                  <a:pt x="9" y="153"/>
                  <a:pt x="9" y="153"/>
                </a:cubicBezTo>
                <a:cubicBezTo>
                  <a:pt x="0" y="144"/>
                  <a:pt x="0" y="126"/>
                  <a:pt x="9" y="117"/>
                </a:cubicBezTo>
                <a:cubicBezTo>
                  <a:pt x="81" y="45"/>
                  <a:pt x="190" y="0"/>
                  <a:pt x="298" y="0"/>
                </a:cubicBezTo>
                <a:cubicBezTo>
                  <a:pt x="407" y="0"/>
                  <a:pt x="515" y="45"/>
                  <a:pt x="587" y="108"/>
                </a:cubicBezTo>
                <a:cubicBezTo>
                  <a:pt x="597" y="117"/>
                  <a:pt x="597" y="135"/>
                  <a:pt x="587" y="144"/>
                </a:cubicBezTo>
                <a:cubicBezTo>
                  <a:pt x="578" y="153"/>
                  <a:pt x="560" y="153"/>
                  <a:pt x="551" y="144"/>
                </a:cubicBezTo>
                <a:cubicBezTo>
                  <a:pt x="488" y="90"/>
                  <a:pt x="398" y="54"/>
                  <a:pt x="298" y="54"/>
                </a:cubicBezTo>
                <a:cubicBezTo>
                  <a:pt x="199" y="54"/>
                  <a:pt x="109" y="90"/>
                  <a:pt x="45" y="153"/>
                </a:cubicBezTo>
                <a:cubicBezTo>
                  <a:pt x="36" y="153"/>
                  <a:pt x="27" y="153"/>
                  <a:pt x="27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2">
            <a:extLst>
              <a:ext uri="{FF2B5EF4-FFF2-40B4-BE49-F238E27FC236}">
                <a16:creationId xmlns:a16="http://schemas.microsoft.com/office/drawing/2014/main" id="{BD988867-FE01-7E48-B5FD-20A8A7F0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799" y="7195677"/>
            <a:ext cx="447067" cy="128414"/>
          </a:xfrm>
          <a:custGeom>
            <a:avLst/>
            <a:gdLst>
              <a:gd name="T0" fmla="*/ 26 w 416"/>
              <a:gd name="T1" fmla="*/ 117 h 118"/>
              <a:gd name="T2" fmla="*/ 26 w 416"/>
              <a:gd name="T3" fmla="*/ 117 h 118"/>
              <a:gd name="T4" fmla="*/ 9 w 416"/>
              <a:gd name="T5" fmla="*/ 108 h 118"/>
              <a:gd name="T6" fmla="*/ 9 w 416"/>
              <a:gd name="T7" fmla="*/ 72 h 118"/>
              <a:gd name="T8" fmla="*/ 207 w 416"/>
              <a:gd name="T9" fmla="*/ 0 h 118"/>
              <a:gd name="T10" fmla="*/ 406 w 416"/>
              <a:gd name="T11" fmla="*/ 72 h 118"/>
              <a:gd name="T12" fmla="*/ 406 w 416"/>
              <a:gd name="T13" fmla="*/ 108 h 118"/>
              <a:gd name="T14" fmla="*/ 370 w 416"/>
              <a:gd name="T15" fmla="*/ 108 h 118"/>
              <a:gd name="T16" fmla="*/ 207 w 416"/>
              <a:gd name="T17" fmla="*/ 54 h 118"/>
              <a:gd name="T18" fmla="*/ 45 w 416"/>
              <a:gd name="T19" fmla="*/ 108 h 118"/>
              <a:gd name="T20" fmla="*/ 26 w 416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6" h="118">
                <a:moveTo>
                  <a:pt x="26" y="117"/>
                </a:moveTo>
                <a:lnTo>
                  <a:pt x="26" y="117"/>
                </a:lnTo>
                <a:cubicBezTo>
                  <a:pt x="18" y="117"/>
                  <a:pt x="9" y="117"/>
                  <a:pt x="9" y="108"/>
                </a:cubicBezTo>
                <a:cubicBezTo>
                  <a:pt x="0" y="100"/>
                  <a:pt x="0" y="81"/>
                  <a:pt x="9" y="72"/>
                </a:cubicBezTo>
                <a:cubicBezTo>
                  <a:pt x="54" y="27"/>
                  <a:pt x="126" y="0"/>
                  <a:pt x="207" y="0"/>
                </a:cubicBezTo>
                <a:cubicBezTo>
                  <a:pt x="289" y="0"/>
                  <a:pt x="361" y="27"/>
                  <a:pt x="406" y="72"/>
                </a:cubicBezTo>
                <a:cubicBezTo>
                  <a:pt x="415" y="81"/>
                  <a:pt x="415" y="100"/>
                  <a:pt x="406" y="108"/>
                </a:cubicBezTo>
                <a:cubicBezTo>
                  <a:pt x="397" y="117"/>
                  <a:pt x="379" y="117"/>
                  <a:pt x="370" y="108"/>
                </a:cubicBezTo>
                <a:cubicBezTo>
                  <a:pt x="334" y="72"/>
                  <a:pt x="271" y="54"/>
                  <a:pt x="207" y="54"/>
                </a:cubicBezTo>
                <a:cubicBezTo>
                  <a:pt x="144" y="54"/>
                  <a:pt x="81" y="72"/>
                  <a:pt x="45" y="108"/>
                </a:cubicBezTo>
                <a:cubicBezTo>
                  <a:pt x="36" y="117"/>
                  <a:pt x="36" y="117"/>
                  <a:pt x="26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95">
            <a:extLst>
              <a:ext uri="{FF2B5EF4-FFF2-40B4-BE49-F238E27FC236}">
                <a16:creationId xmlns:a16="http://schemas.microsoft.com/office/drawing/2014/main" id="{09E54AAC-220C-0E4B-A7A8-7476F9BE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742" y="4679739"/>
            <a:ext cx="3148491" cy="1269858"/>
          </a:xfrm>
          <a:custGeom>
            <a:avLst/>
            <a:gdLst>
              <a:gd name="T0" fmla="*/ 0 w 2919"/>
              <a:gd name="T1" fmla="*/ 1175 h 1176"/>
              <a:gd name="T2" fmla="*/ 0 w 2919"/>
              <a:gd name="T3" fmla="*/ 1175 h 1176"/>
              <a:gd name="T4" fmla="*/ 1473 w 2919"/>
              <a:gd name="T5" fmla="*/ 0 h 1176"/>
              <a:gd name="T6" fmla="*/ 2918 w 2919"/>
              <a:gd name="T7" fmla="*/ 1003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9" h="1176">
                <a:moveTo>
                  <a:pt x="0" y="1175"/>
                </a:moveTo>
                <a:lnTo>
                  <a:pt x="0" y="1175"/>
                </a:lnTo>
                <a:cubicBezTo>
                  <a:pt x="0" y="524"/>
                  <a:pt x="659" y="0"/>
                  <a:pt x="1473" y="0"/>
                </a:cubicBezTo>
                <a:cubicBezTo>
                  <a:pt x="2204" y="0"/>
                  <a:pt x="2819" y="434"/>
                  <a:pt x="2918" y="100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Freeform 396">
            <a:extLst>
              <a:ext uri="{FF2B5EF4-FFF2-40B4-BE49-F238E27FC236}">
                <a16:creationId xmlns:a16="http://schemas.microsoft.com/office/drawing/2014/main" id="{0F97CC25-1507-714A-B8DF-17F2EE14A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843" y="5683259"/>
            <a:ext cx="204511" cy="266338"/>
          </a:xfrm>
          <a:custGeom>
            <a:avLst/>
            <a:gdLst>
              <a:gd name="T0" fmla="*/ 117 w 190"/>
              <a:gd name="T1" fmla="*/ 244 h 245"/>
              <a:gd name="T2" fmla="*/ 0 w 190"/>
              <a:gd name="T3" fmla="*/ 18 h 245"/>
              <a:gd name="T4" fmla="*/ 99 w 190"/>
              <a:gd name="T5" fmla="*/ 63 h 245"/>
              <a:gd name="T6" fmla="*/ 189 w 190"/>
              <a:gd name="T7" fmla="*/ 0 h 245"/>
              <a:gd name="T8" fmla="*/ 117 w 190"/>
              <a:gd name="T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245">
                <a:moveTo>
                  <a:pt x="117" y="244"/>
                </a:moveTo>
                <a:lnTo>
                  <a:pt x="0" y="18"/>
                </a:lnTo>
                <a:lnTo>
                  <a:pt x="99" y="63"/>
                </a:lnTo>
                <a:lnTo>
                  <a:pt x="189" y="0"/>
                </a:lnTo>
                <a:lnTo>
                  <a:pt x="117" y="2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97">
            <a:extLst>
              <a:ext uri="{FF2B5EF4-FFF2-40B4-BE49-F238E27FC236}">
                <a16:creationId xmlns:a16="http://schemas.microsoft.com/office/drawing/2014/main" id="{ECDA3867-E8BF-7E40-BB2C-31CBB2DA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689" y="9074310"/>
            <a:ext cx="3148491" cy="1269858"/>
          </a:xfrm>
          <a:custGeom>
            <a:avLst/>
            <a:gdLst>
              <a:gd name="T0" fmla="*/ 0 w 2919"/>
              <a:gd name="T1" fmla="*/ 0 h 1176"/>
              <a:gd name="T2" fmla="*/ 0 w 2919"/>
              <a:gd name="T3" fmla="*/ 0 h 1176"/>
              <a:gd name="T4" fmla="*/ 1464 w 2919"/>
              <a:gd name="T5" fmla="*/ 1175 h 1176"/>
              <a:gd name="T6" fmla="*/ 2918 w 2919"/>
              <a:gd name="T7" fmla="*/ 172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9" h="1176">
                <a:moveTo>
                  <a:pt x="0" y="0"/>
                </a:moveTo>
                <a:lnTo>
                  <a:pt x="0" y="0"/>
                </a:lnTo>
                <a:cubicBezTo>
                  <a:pt x="0" y="650"/>
                  <a:pt x="660" y="1175"/>
                  <a:pt x="1464" y="1175"/>
                </a:cubicBezTo>
                <a:cubicBezTo>
                  <a:pt x="2204" y="1175"/>
                  <a:pt x="2818" y="741"/>
                  <a:pt x="2918" y="17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Freeform 398">
            <a:extLst>
              <a:ext uri="{FF2B5EF4-FFF2-40B4-BE49-F238E27FC236}">
                <a16:creationId xmlns:a16="http://schemas.microsoft.com/office/drawing/2014/main" id="{73AE65A8-21E6-9F4F-859A-72D6365C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2281" y="9074310"/>
            <a:ext cx="214020" cy="275850"/>
          </a:xfrm>
          <a:custGeom>
            <a:avLst/>
            <a:gdLst>
              <a:gd name="T0" fmla="*/ 127 w 200"/>
              <a:gd name="T1" fmla="*/ 0 h 254"/>
              <a:gd name="T2" fmla="*/ 199 w 200"/>
              <a:gd name="T3" fmla="*/ 253 h 254"/>
              <a:gd name="T4" fmla="*/ 109 w 200"/>
              <a:gd name="T5" fmla="*/ 180 h 254"/>
              <a:gd name="T6" fmla="*/ 0 w 200"/>
              <a:gd name="T7" fmla="*/ 235 h 254"/>
              <a:gd name="T8" fmla="*/ 127 w 200"/>
              <a:gd name="T9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254">
                <a:moveTo>
                  <a:pt x="127" y="0"/>
                </a:moveTo>
                <a:lnTo>
                  <a:pt x="199" y="253"/>
                </a:lnTo>
                <a:lnTo>
                  <a:pt x="109" y="180"/>
                </a:lnTo>
                <a:lnTo>
                  <a:pt x="0" y="235"/>
                </a:lnTo>
                <a:lnTo>
                  <a:pt x="127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99">
            <a:extLst>
              <a:ext uri="{FF2B5EF4-FFF2-40B4-BE49-F238E27FC236}">
                <a16:creationId xmlns:a16="http://schemas.microsoft.com/office/drawing/2014/main" id="{733D4186-5A6F-A843-9BD8-A39C0196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881" y="4679739"/>
            <a:ext cx="3148491" cy="1269858"/>
          </a:xfrm>
          <a:custGeom>
            <a:avLst/>
            <a:gdLst>
              <a:gd name="T0" fmla="*/ 0 w 2920"/>
              <a:gd name="T1" fmla="*/ 1175 h 1176"/>
              <a:gd name="T2" fmla="*/ 0 w 2920"/>
              <a:gd name="T3" fmla="*/ 1175 h 1176"/>
              <a:gd name="T4" fmla="*/ 1464 w 2920"/>
              <a:gd name="T5" fmla="*/ 0 h 1176"/>
              <a:gd name="T6" fmla="*/ 2919 w 2920"/>
              <a:gd name="T7" fmla="*/ 1003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0" h="1176">
                <a:moveTo>
                  <a:pt x="0" y="1175"/>
                </a:moveTo>
                <a:lnTo>
                  <a:pt x="0" y="1175"/>
                </a:lnTo>
                <a:cubicBezTo>
                  <a:pt x="0" y="524"/>
                  <a:pt x="651" y="0"/>
                  <a:pt x="1464" y="0"/>
                </a:cubicBezTo>
                <a:cubicBezTo>
                  <a:pt x="2205" y="0"/>
                  <a:pt x="2820" y="434"/>
                  <a:pt x="2919" y="100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Freeform 400">
            <a:extLst>
              <a:ext uri="{FF2B5EF4-FFF2-40B4-BE49-F238E27FC236}">
                <a16:creationId xmlns:a16="http://schemas.microsoft.com/office/drawing/2014/main" id="{C3A1AD29-F57B-B54D-B6A9-CB0D5CC8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1473" y="5683259"/>
            <a:ext cx="214020" cy="266338"/>
          </a:xfrm>
          <a:custGeom>
            <a:avLst/>
            <a:gdLst>
              <a:gd name="T0" fmla="*/ 126 w 199"/>
              <a:gd name="T1" fmla="*/ 244 h 245"/>
              <a:gd name="T2" fmla="*/ 0 w 199"/>
              <a:gd name="T3" fmla="*/ 18 h 245"/>
              <a:gd name="T4" fmla="*/ 99 w 199"/>
              <a:gd name="T5" fmla="*/ 63 h 245"/>
              <a:gd name="T6" fmla="*/ 198 w 199"/>
              <a:gd name="T7" fmla="*/ 0 h 245"/>
              <a:gd name="T8" fmla="*/ 126 w 199"/>
              <a:gd name="T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45">
                <a:moveTo>
                  <a:pt x="126" y="244"/>
                </a:moveTo>
                <a:lnTo>
                  <a:pt x="0" y="18"/>
                </a:lnTo>
                <a:lnTo>
                  <a:pt x="99" y="63"/>
                </a:lnTo>
                <a:lnTo>
                  <a:pt x="198" y="0"/>
                </a:lnTo>
                <a:lnTo>
                  <a:pt x="126" y="2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CuadroTexto 395">
            <a:extLst>
              <a:ext uri="{FF2B5EF4-FFF2-40B4-BE49-F238E27FC236}">
                <a16:creationId xmlns:a16="http://schemas.microsoft.com/office/drawing/2014/main" id="{C6674FEF-2C71-6F4D-87E2-A632BDAB3715}"/>
              </a:ext>
            </a:extLst>
          </p:cNvPr>
          <p:cNvSpPr txBox="1"/>
          <p:nvPr/>
        </p:nvSpPr>
        <p:spPr>
          <a:xfrm>
            <a:off x="3040650" y="783290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8" name="CuadroTexto 395">
            <a:extLst>
              <a:ext uri="{FF2B5EF4-FFF2-40B4-BE49-F238E27FC236}">
                <a16:creationId xmlns:a16="http://schemas.microsoft.com/office/drawing/2014/main" id="{82CD40B7-55F3-1949-B0E2-7132DF103D5C}"/>
              </a:ext>
            </a:extLst>
          </p:cNvPr>
          <p:cNvSpPr txBox="1"/>
          <p:nvPr/>
        </p:nvSpPr>
        <p:spPr>
          <a:xfrm>
            <a:off x="8360222" y="787772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9" name="CuadroTexto 395">
            <a:extLst>
              <a:ext uri="{FF2B5EF4-FFF2-40B4-BE49-F238E27FC236}">
                <a16:creationId xmlns:a16="http://schemas.microsoft.com/office/drawing/2014/main" id="{21D8C227-A672-F444-AAAB-99D7519135D5}"/>
              </a:ext>
            </a:extLst>
          </p:cNvPr>
          <p:cNvSpPr txBox="1"/>
          <p:nvPr/>
        </p:nvSpPr>
        <p:spPr>
          <a:xfrm>
            <a:off x="13691730" y="786876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50" name="CuadroTexto 395">
            <a:extLst>
              <a:ext uri="{FF2B5EF4-FFF2-40B4-BE49-F238E27FC236}">
                <a16:creationId xmlns:a16="http://schemas.microsoft.com/office/drawing/2014/main" id="{9B43296D-FFD8-C744-B68F-B09595C2137F}"/>
              </a:ext>
            </a:extLst>
          </p:cNvPr>
          <p:cNvSpPr txBox="1"/>
          <p:nvPr/>
        </p:nvSpPr>
        <p:spPr>
          <a:xfrm>
            <a:off x="19007800" y="785979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51" name="CuadroTexto 395">
            <a:extLst>
              <a:ext uri="{FF2B5EF4-FFF2-40B4-BE49-F238E27FC236}">
                <a16:creationId xmlns:a16="http://schemas.microsoft.com/office/drawing/2014/main" id="{48803F95-02B8-5F4F-AA15-F9E18E44B030}"/>
              </a:ext>
            </a:extLst>
          </p:cNvPr>
          <p:cNvSpPr txBox="1"/>
          <p:nvPr/>
        </p:nvSpPr>
        <p:spPr>
          <a:xfrm>
            <a:off x="3866303" y="10781601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52" name="CuadroTexto 395">
            <a:extLst>
              <a:ext uri="{FF2B5EF4-FFF2-40B4-BE49-F238E27FC236}">
                <a16:creationId xmlns:a16="http://schemas.microsoft.com/office/drawing/2014/main" id="{8D70764F-4473-9241-A73F-8EEF8B9E7980}"/>
              </a:ext>
            </a:extLst>
          </p:cNvPr>
          <p:cNvSpPr txBox="1"/>
          <p:nvPr/>
        </p:nvSpPr>
        <p:spPr>
          <a:xfrm>
            <a:off x="9201478" y="10774663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53" name="CuadroTexto 395">
            <a:extLst>
              <a:ext uri="{FF2B5EF4-FFF2-40B4-BE49-F238E27FC236}">
                <a16:creationId xmlns:a16="http://schemas.microsoft.com/office/drawing/2014/main" id="{57C72F3E-7E1E-1840-AFFE-3B8DD88EF0CC}"/>
              </a:ext>
            </a:extLst>
          </p:cNvPr>
          <p:cNvSpPr txBox="1"/>
          <p:nvPr/>
        </p:nvSpPr>
        <p:spPr>
          <a:xfrm>
            <a:off x="14544540" y="10791358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54" name="CuadroTexto 395">
            <a:extLst>
              <a:ext uri="{FF2B5EF4-FFF2-40B4-BE49-F238E27FC236}">
                <a16:creationId xmlns:a16="http://schemas.microsoft.com/office/drawing/2014/main" id="{27ABCEBC-6369-E044-A634-F874A8584006}"/>
              </a:ext>
            </a:extLst>
          </p:cNvPr>
          <p:cNvSpPr txBox="1"/>
          <p:nvPr/>
        </p:nvSpPr>
        <p:spPr>
          <a:xfrm>
            <a:off x="19845410" y="10764853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455" name="Group 54">
            <a:extLst>
              <a:ext uri="{FF2B5EF4-FFF2-40B4-BE49-F238E27FC236}">
                <a16:creationId xmlns:a16="http://schemas.microsoft.com/office/drawing/2014/main" id="{C0FA0D1A-1DBB-4E4F-B8F1-C2F6D67C6A4C}"/>
              </a:ext>
            </a:extLst>
          </p:cNvPr>
          <p:cNvGrpSpPr/>
          <p:nvPr/>
        </p:nvGrpSpPr>
        <p:grpSpPr>
          <a:xfrm>
            <a:off x="2753733" y="11599657"/>
            <a:ext cx="2856631" cy="1195192"/>
            <a:chOff x="5517310" y="11228078"/>
            <a:chExt cx="3676939" cy="1195192"/>
          </a:xfrm>
        </p:grpSpPr>
        <p:sp>
          <p:nvSpPr>
            <p:cNvPr id="456" name="CuadroTexto 395">
              <a:extLst>
                <a:ext uri="{FF2B5EF4-FFF2-40B4-BE49-F238E27FC236}">
                  <a16:creationId xmlns:a16="http://schemas.microsoft.com/office/drawing/2014/main" id="{4657102F-E467-4648-9902-BCDBA7A143AE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57" name="Rectangle 56">
              <a:extLst>
                <a:ext uri="{FF2B5EF4-FFF2-40B4-BE49-F238E27FC236}">
                  <a16:creationId xmlns:a16="http://schemas.microsoft.com/office/drawing/2014/main" id="{10FA1854-9C35-354F-9AFC-9C2EE09B968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8" name="Group 54">
            <a:extLst>
              <a:ext uri="{FF2B5EF4-FFF2-40B4-BE49-F238E27FC236}">
                <a16:creationId xmlns:a16="http://schemas.microsoft.com/office/drawing/2014/main" id="{BA7C6959-741C-4C45-8985-29B08D7CF3D7}"/>
              </a:ext>
            </a:extLst>
          </p:cNvPr>
          <p:cNvGrpSpPr/>
          <p:nvPr/>
        </p:nvGrpSpPr>
        <p:grpSpPr>
          <a:xfrm>
            <a:off x="8085242" y="11601174"/>
            <a:ext cx="2856631" cy="1195192"/>
            <a:chOff x="5517310" y="11228078"/>
            <a:chExt cx="3676939" cy="1195192"/>
          </a:xfrm>
        </p:grpSpPr>
        <p:sp>
          <p:nvSpPr>
            <p:cNvPr id="468" name="CuadroTexto 395">
              <a:extLst>
                <a:ext uri="{FF2B5EF4-FFF2-40B4-BE49-F238E27FC236}">
                  <a16:creationId xmlns:a16="http://schemas.microsoft.com/office/drawing/2014/main" id="{DFD0D60A-9087-154A-9678-2700E7100BB9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9" name="Rectangle 56">
              <a:extLst>
                <a:ext uri="{FF2B5EF4-FFF2-40B4-BE49-F238E27FC236}">
                  <a16:creationId xmlns:a16="http://schemas.microsoft.com/office/drawing/2014/main" id="{27111B12-8308-A14E-A65F-69E3D30B776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0" name="Group 54">
            <a:extLst>
              <a:ext uri="{FF2B5EF4-FFF2-40B4-BE49-F238E27FC236}">
                <a16:creationId xmlns:a16="http://schemas.microsoft.com/office/drawing/2014/main" id="{93D7EA50-6DB0-3A49-A935-F407785B5B29}"/>
              </a:ext>
            </a:extLst>
          </p:cNvPr>
          <p:cNvGrpSpPr/>
          <p:nvPr/>
        </p:nvGrpSpPr>
        <p:grpSpPr>
          <a:xfrm>
            <a:off x="13441988" y="11598157"/>
            <a:ext cx="2856631" cy="1195192"/>
            <a:chOff x="5517310" y="11228078"/>
            <a:chExt cx="3676939" cy="1195192"/>
          </a:xfrm>
        </p:grpSpPr>
        <p:sp>
          <p:nvSpPr>
            <p:cNvPr id="471" name="CuadroTexto 395">
              <a:extLst>
                <a:ext uri="{FF2B5EF4-FFF2-40B4-BE49-F238E27FC236}">
                  <a16:creationId xmlns:a16="http://schemas.microsoft.com/office/drawing/2014/main" id="{03249C3A-C91A-E647-932F-D7F393BEEF7D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72" name="Rectangle 56">
              <a:extLst>
                <a:ext uri="{FF2B5EF4-FFF2-40B4-BE49-F238E27FC236}">
                  <a16:creationId xmlns:a16="http://schemas.microsoft.com/office/drawing/2014/main" id="{58B26555-A8D6-544D-9A56-2E9D8BA7CAA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3" name="Group 54">
            <a:extLst>
              <a:ext uri="{FF2B5EF4-FFF2-40B4-BE49-F238E27FC236}">
                <a16:creationId xmlns:a16="http://schemas.microsoft.com/office/drawing/2014/main" id="{286AAA97-9B81-A041-B4C2-43C0FA4F45BF}"/>
              </a:ext>
            </a:extLst>
          </p:cNvPr>
          <p:cNvGrpSpPr/>
          <p:nvPr/>
        </p:nvGrpSpPr>
        <p:grpSpPr>
          <a:xfrm>
            <a:off x="18742858" y="11603274"/>
            <a:ext cx="2856631" cy="1195192"/>
            <a:chOff x="5517310" y="11228078"/>
            <a:chExt cx="3676939" cy="1195192"/>
          </a:xfrm>
        </p:grpSpPr>
        <p:sp>
          <p:nvSpPr>
            <p:cNvPr id="474" name="CuadroTexto 395">
              <a:extLst>
                <a:ext uri="{FF2B5EF4-FFF2-40B4-BE49-F238E27FC236}">
                  <a16:creationId xmlns:a16="http://schemas.microsoft.com/office/drawing/2014/main" id="{0B434A5C-0315-FB4D-9DF8-D38E1337432E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5" name="Rectangle 56">
              <a:extLst>
                <a:ext uri="{FF2B5EF4-FFF2-40B4-BE49-F238E27FC236}">
                  <a16:creationId xmlns:a16="http://schemas.microsoft.com/office/drawing/2014/main" id="{93712134-DC5B-7D41-8EEA-126E285A5AD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FCB33B49-DDA2-4547-89CD-B25D60F721B6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6C725190-5635-8640-8B64-5A778692AF34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2ACAE3A-70E2-F144-8D85-7BB65B43B45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C166FC56-95E9-FB4D-9593-385CF841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581" y="7713585"/>
            <a:ext cx="2873392" cy="2864815"/>
          </a:xfrm>
          <a:custGeom>
            <a:avLst/>
            <a:gdLst>
              <a:gd name="T0" fmla="*/ 2954 w 2955"/>
              <a:gd name="T1" fmla="*/ 1472 h 2945"/>
              <a:gd name="T2" fmla="*/ 2954 w 2955"/>
              <a:gd name="T3" fmla="*/ 1472 h 2945"/>
              <a:gd name="T4" fmla="*/ 1481 w 2955"/>
              <a:gd name="T5" fmla="*/ 2944 h 2945"/>
              <a:gd name="T6" fmla="*/ 0 w 2955"/>
              <a:gd name="T7" fmla="*/ 1472 h 2945"/>
              <a:gd name="T8" fmla="*/ 1481 w 2955"/>
              <a:gd name="T9" fmla="*/ 0 h 2945"/>
              <a:gd name="T10" fmla="*/ 2954 w 2955"/>
              <a:gd name="T11" fmla="*/ 1472 h 2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5" h="2945">
                <a:moveTo>
                  <a:pt x="2954" y="1472"/>
                </a:moveTo>
                <a:lnTo>
                  <a:pt x="2954" y="1472"/>
                </a:lnTo>
                <a:cubicBezTo>
                  <a:pt x="2954" y="2287"/>
                  <a:pt x="2286" y="2944"/>
                  <a:pt x="1481" y="2944"/>
                </a:cubicBezTo>
                <a:cubicBezTo>
                  <a:pt x="667" y="2944"/>
                  <a:pt x="0" y="2287"/>
                  <a:pt x="0" y="1472"/>
                </a:cubicBezTo>
                <a:cubicBezTo>
                  <a:pt x="0" y="658"/>
                  <a:pt x="667" y="0"/>
                  <a:pt x="1481" y="0"/>
                </a:cubicBezTo>
                <a:cubicBezTo>
                  <a:pt x="2286" y="0"/>
                  <a:pt x="2954" y="658"/>
                  <a:pt x="2954" y="147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96">
            <a:extLst>
              <a:ext uri="{FF2B5EF4-FFF2-40B4-BE49-F238E27FC236}">
                <a16:creationId xmlns:a16="http://schemas.microsoft.com/office/drawing/2014/main" id="{4992C8AF-583D-2444-AB6A-C3BB51B1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581" y="3103291"/>
            <a:ext cx="2873392" cy="2864815"/>
          </a:xfrm>
          <a:custGeom>
            <a:avLst/>
            <a:gdLst>
              <a:gd name="T0" fmla="*/ 2954 w 2955"/>
              <a:gd name="T1" fmla="*/ 1472 h 2945"/>
              <a:gd name="T2" fmla="*/ 2954 w 2955"/>
              <a:gd name="T3" fmla="*/ 1472 h 2945"/>
              <a:gd name="T4" fmla="*/ 1481 w 2955"/>
              <a:gd name="T5" fmla="*/ 2944 h 2945"/>
              <a:gd name="T6" fmla="*/ 0 w 2955"/>
              <a:gd name="T7" fmla="*/ 1472 h 2945"/>
              <a:gd name="T8" fmla="*/ 1481 w 2955"/>
              <a:gd name="T9" fmla="*/ 0 h 2945"/>
              <a:gd name="T10" fmla="*/ 2954 w 2955"/>
              <a:gd name="T11" fmla="*/ 1472 h 2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5" h="2945">
                <a:moveTo>
                  <a:pt x="2954" y="1472"/>
                </a:moveTo>
                <a:lnTo>
                  <a:pt x="2954" y="1472"/>
                </a:lnTo>
                <a:cubicBezTo>
                  <a:pt x="2954" y="2287"/>
                  <a:pt x="2286" y="2944"/>
                  <a:pt x="1481" y="2944"/>
                </a:cubicBezTo>
                <a:cubicBezTo>
                  <a:pt x="667" y="2944"/>
                  <a:pt x="0" y="2287"/>
                  <a:pt x="0" y="1472"/>
                </a:cubicBezTo>
                <a:cubicBezTo>
                  <a:pt x="0" y="658"/>
                  <a:pt x="667" y="0"/>
                  <a:pt x="1481" y="0"/>
                </a:cubicBezTo>
                <a:cubicBezTo>
                  <a:pt x="2286" y="0"/>
                  <a:pt x="2954" y="658"/>
                  <a:pt x="2954" y="147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97">
            <a:extLst>
              <a:ext uri="{FF2B5EF4-FFF2-40B4-BE49-F238E27FC236}">
                <a16:creationId xmlns:a16="http://schemas.microsoft.com/office/drawing/2014/main" id="{D0F0E8BA-DC25-9140-B024-63FC7E53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7174" y="5384850"/>
            <a:ext cx="2873392" cy="2873392"/>
          </a:xfrm>
          <a:custGeom>
            <a:avLst/>
            <a:gdLst>
              <a:gd name="T0" fmla="*/ 2954 w 2955"/>
              <a:gd name="T1" fmla="*/ 1472 h 2954"/>
              <a:gd name="T2" fmla="*/ 2954 w 2955"/>
              <a:gd name="T3" fmla="*/ 1472 h 2954"/>
              <a:gd name="T4" fmla="*/ 1473 w 2955"/>
              <a:gd name="T5" fmla="*/ 2953 h 2954"/>
              <a:gd name="T6" fmla="*/ 0 w 2955"/>
              <a:gd name="T7" fmla="*/ 1472 h 2954"/>
              <a:gd name="T8" fmla="*/ 1473 w 2955"/>
              <a:gd name="T9" fmla="*/ 0 h 2954"/>
              <a:gd name="T10" fmla="*/ 2954 w 2955"/>
              <a:gd name="T11" fmla="*/ 1472 h 2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5" h="2954">
                <a:moveTo>
                  <a:pt x="2954" y="1472"/>
                </a:moveTo>
                <a:lnTo>
                  <a:pt x="2954" y="1472"/>
                </a:lnTo>
                <a:cubicBezTo>
                  <a:pt x="2954" y="2285"/>
                  <a:pt x="2287" y="2953"/>
                  <a:pt x="1473" y="2953"/>
                </a:cubicBezTo>
                <a:cubicBezTo>
                  <a:pt x="658" y="2953"/>
                  <a:pt x="0" y="2285"/>
                  <a:pt x="0" y="1472"/>
                </a:cubicBezTo>
                <a:cubicBezTo>
                  <a:pt x="0" y="657"/>
                  <a:pt x="658" y="0"/>
                  <a:pt x="1473" y="0"/>
                </a:cubicBezTo>
                <a:cubicBezTo>
                  <a:pt x="2287" y="0"/>
                  <a:pt x="2954" y="657"/>
                  <a:pt x="2954" y="147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98">
            <a:extLst>
              <a:ext uri="{FF2B5EF4-FFF2-40B4-BE49-F238E27FC236}">
                <a16:creationId xmlns:a16="http://schemas.microsoft.com/office/drawing/2014/main" id="{5026E1E4-6B60-9F47-8D40-14014FFC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7174" y="10068050"/>
            <a:ext cx="2873392" cy="2873392"/>
          </a:xfrm>
          <a:custGeom>
            <a:avLst/>
            <a:gdLst>
              <a:gd name="T0" fmla="*/ 2954 w 2955"/>
              <a:gd name="T1" fmla="*/ 1472 h 2955"/>
              <a:gd name="T2" fmla="*/ 2954 w 2955"/>
              <a:gd name="T3" fmla="*/ 1472 h 2955"/>
              <a:gd name="T4" fmla="*/ 1473 w 2955"/>
              <a:gd name="T5" fmla="*/ 2954 h 2955"/>
              <a:gd name="T6" fmla="*/ 0 w 2955"/>
              <a:gd name="T7" fmla="*/ 1472 h 2955"/>
              <a:gd name="T8" fmla="*/ 1473 w 2955"/>
              <a:gd name="T9" fmla="*/ 0 h 2955"/>
              <a:gd name="T10" fmla="*/ 2954 w 2955"/>
              <a:gd name="T11" fmla="*/ 1472 h 2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5" h="2955">
                <a:moveTo>
                  <a:pt x="2954" y="1472"/>
                </a:moveTo>
                <a:lnTo>
                  <a:pt x="2954" y="1472"/>
                </a:lnTo>
                <a:cubicBezTo>
                  <a:pt x="2954" y="2287"/>
                  <a:pt x="2287" y="2954"/>
                  <a:pt x="1473" y="2954"/>
                </a:cubicBezTo>
                <a:cubicBezTo>
                  <a:pt x="658" y="2954"/>
                  <a:pt x="0" y="2287"/>
                  <a:pt x="0" y="1472"/>
                </a:cubicBezTo>
                <a:cubicBezTo>
                  <a:pt x="0" y="667"/>
                  <a:pt x="658" y="0"/>
                  <a:pt x="1473" y="0"/>
                </a:cubicBezTo>
                <a:cubicBezTo>
                  <a:pt x="2287" y="0"/>
                  <a:pt x="2954" y="667"/>
                  <a:pt x="2954" y="147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99">
            <a:extLst>
              <a:ext uri="{FF2B5EF4-FFF2-40B4-BE49-F238E27FC236}">
                <a16:creationId xmlns:a16="http://schemas.microsoft.com/office/drawing/2014/main" id="{23650DF8-AC29-2B42-B04F-D5F07E1A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7174" y="774558"/>
            <a:ext cx="2873392" cy="2864815"/>
          </a:xfrm>
          <a:custGeom>
            <a:avLst/>
            <a:gdLst>
              <a:gd name="T0" fmla="*/ 2954 w 2955"/>
              <a:gd name="T1" fmla="*/ 1471 h 2945"/>
              <a:gd name="T2" fmla="*/ 2954 w 2955"/>
              <a:gd name="T3" fmla="*/ 1471 h 2945"/>
              <a:gd name="T4" fmla="*/ 1473 w 2955"/>
              <a:gd name="T5" fmla="*/ 2944 h 2945"/>
              <a:gd name="T6" fmla="*/ 0 w 2955"/>
              <a:gd name="T7" fmla="*/ 1471 h 2945"/>
              <a:gd name="T8" fmla="*/ 1473 w 2955"/>
              <a:gd name="T9" fmla="*/ 0 h 2945"/>
              <a:gd name="T10" fmla="*/ 2954 w 2955"/>
              <a:gd name="T11" fmla="*/ 1471 h 2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5" h="2945">
                <a:moveTo>
                  <a:pt x="2954" y="1471"/>
                </a:moveTo>
                <a:lnTo>
                  <a:pt x="2954" y="1471"/>
                </a:lnTo>
                <a:cubicBezTo>
                  <a:pt x="2954" y="2286"/>
                  <a:pt x="2287" y="2944"/>
                  <a:pt x="1473" y="2944"/>
                </a:cubicBezTo>
                <a:cubicBezTo>
                  <a:pt x="658" y="2944"/>
                  <a:pt x="0" y="2286"/>
                  <a:pt x="0" y="1471"/>
                </a:cubicBezTo>
                <a:cubicBezTo>
                  <a:pt x="0" y="657"/>
                  <a:pt x="658" y="0"/>
                  <a:pt x="1473" y="0"/>
                </a:cubicBezTo>
                <a:cubicBezTo>
                  <a:pt x="2287" y="0"/>
                  <a:pt x="2954" y="657"/>
                  <a:pt x="2954" y="147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0">
            <a:extLst>
              <a:ext uri="{FF2B5EF4-FFF2-40B4-BE49-F238E27FC236}">
                <a16:creationId xmlns:a16="http://schemas.microsoft.com/office/drawing/2014/main" id="{494EABFA-ED16-3A4E-BE66-8910A036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5332" y="11569076"/>
            <a:ext cx="450309" cy="441732"/>
          </a:xfrm>
          <a:custGeom>
            <a:avLst/>
            <a:gdLst>
              <a:gd name="T0" fmla="*/ 324 w 463"/>
              <a:gd name="T1" fmla="*/ 451 h 452"/>
              <a:gd name="T2" fmla="*/ 324 w 463"/>
              <a:gd name="T3" fmla="*/ 451 h 452"/>
              <a:gd name="T4" fmla="*/ 305 w 463"/>
              <a:gd name="T5" fmla="*/ 442 h 452"/>
              <a:gd name="T6" fmla="*/ 40 w 463"/>
              <a:gd name="T7" fmla="*/ 186 h 452"/>
              <a:gd name="T8" fmla="*/ 40 w 463"/>
              <a:gd name="T9" fmla="*/ 29 h 452"/>
              <a:gd name="T10" fmla="*/ 118 w 463"/>
              <a:gd name="T11" fmla="*/ 0 h 452"/>
              <a:gd name="T12" fmla="*/ 197 w 463"/>
              <a:gd name="T13" fmla="*/ 29 h 452"/>
              <a:gd name="T14" fmla="*/ 452 w 463"/>
              <a:gd name="T15" fmla="*/ 294 h 452"/>
              <a:gd name="T16" fmla="*/ 462 w 463"/>
              <a:gd name="T17" fmla="*/ 314 h 452"/>
              <a:gd name="T18" fmla="*/ 452 w 463"/>
              <a:gd name="T19" fmla="*/ 343 h 452"/>
              <a:gd name="T20" fmla="*/ 354 w 463"/>
              <a:gd name="T21" fmla="*/ 442 h 452"/>
              <a:gd name="T22" fmla="*/ 324 w 463"/>
              <a:gd name="T23" fmla="*/ 451 h 452"/>
              <a:gd name="T24" fmla="*/ 118 w 463"/>
              <a:gd name="T25" fmla="*/ 68 h 452"/>
              <a:gd name="T26" fmla="*/ 118 w 463"/>
              <a:gd name="T27" fmla="*/ 68 h 452"/>
              <a:gd name="T28" fmla="*/ 118 w 463"/>
              <a:gd name="T29" fmla="*/ 68 h 452"/>
              <a:gd name="T30" fmla="*/ 89 w 463"/>
              <a:gd name="T31" fmla="*/ 88 h 452"/>
              <a:gd name="T32" fmla="*/ 99 w 463"/>
              <a:gd name="T33" fmla="*/ 137 h 452"/>
              <a:gd name="T34" fmla="*/ 324 w 463"/>
              <a:gd name="T35" fmla="*/ 363 h 452"/>
              <a:gd name="T36" fmla="*/ 383 w 463"/>
              <a:gd name="T37" fmla="*/ 314 h 452"/>
              <a:gd name="T38" fmla="*/ 148 w 463"/>
              <a:gd name="T39" fmla="*/ 79 h 452"/>
              <a:gd name="T40" fmla="*/ 118 w 463"/>
              <a:gd name="T41" fmla="*/ 6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3" h="452">
                <a:moveTo>
                  <a:pt x="324" y="451"/>
                </a:moveTo>
                <a:lnTo>
                  <a:pt x="324" y="451"/>
                </a:lnTo>
                <a:cubicBezTo>
                  <a:pt x="314" y="451"/>
                  <a:pt x="305" y="451"/>
                  <a:pt x="305" y="442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0" y="147"/>
                  <a:pt x="0" y="79"/>
                  <a:pt x="40" y="29"/>
                </a:cubicBezTo>
                <a:cubicBezTo>
                  <a:pt x="59" y="10"/>
                  <a:pt x="89" y="0"/>
                  <a:pt x="118" y="0"/>
                </a:cubicBezTo>
                <a:cubicBezTo>
                  <a:pt x="148" y="0"/>
                  <a:pt x="177" y="10"/>
                  <a:pt x="197" y="29"/>
                </a:cubicBezTo>
                <a:cubicBezTo>
                  <a:pt x="452" y="294"/>
                  <a:pt x="452" y="294"/>
                  <a:pt x="452" y="294"/>
                </a:cubicBezTo>
                <a:cubicBezTo>
                  <a:pt x="462" y="294"/>
                  <a:pt x="462" y="304"/>
                  <a:pt x="462" y="314"/>
                </a:cubicBezTo>
                <a:cubicBezTo>
                  <a:pt x="462" y="324"/>
                  <a:pt x="462" y="334"/>
                  <a:pt x="452" y="343"/>
                </a:cubicBezTo>
                <a:cubicBezTo>
                  <a:pt x="354" y="442"/>
                  <a:pt x="354" y="442"/>
                  <a:pt x="354" y="442"/>
                </a:cubicBezTo>
                <a:cubicBezTo>
                  <a:pt x="344" y="451"/>
                  <a:pt x="334" y="451"/>
                  <a:pt x="324" y="451"/>
                </a:cubicBezTo>
                <a:close/>
                <a:moveTo>
                  <a:pt x="118" y="68"/>
                </a:moveTo>
                <a:lnTo>
                  <a:pt x="118" y="68"/>
                </a:lnTo>
                <a:lnTo>
                  <a:pt x="118" y="68"/>
                </a:lnTo>
                <a:cubicBezTo>
                  <a:pt x="108" y="68"/>
                  <a:pt x="99" y="79"/>
                  <a:pt x="89" y="88"/>
                </a:cubicBezTo>
                <a:cubicBezTo>
                  <a:pt x="79" y="98"/>
                  <a:pt x="79" y="118"/>
                  <a:pt x="99" y="137"/>
                </a:cubicBezTo>
                <a:cubicBezTo>
                  <a:pt x="324" y="363"/>
                  <a:pt x="324" y="363"/>
                  <a:pt x="324" y="363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148" y="79"/>
                  <a:pt x="148" y="79"/>
                  <a:pt x="148" y="79"/>
                </a:cubicBezTo>
                <a:cubicBezTo>
                  <a:pt x="138" y="79"/>
                  <a:pt x="128" y="68"/>
                  <a:pt x="118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01">
            <a:extLst>
              <a:ext uri="{FF2B5EF4-FFF2-40B4-BE49-F238E27FC236}">
                <a16:creationId xmlns:a16="http://schemas.microsoft.com/office/drawing/2014/main" id="{1CB91A0E-EFAC-D04C-A970-3C740B5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3521" y="11007265"/>
            <a:ext cx="677606" cy="677606"/>
          </a:xfrm>
          <a:custGeom>
            <a:avLst/>
            <a:gdLst>
              <a:gd name="T0" fmla="*/ 354 w 698"/>
              <a:gd name="T1" fmla="*/ 697 h 698"/>
              <a:gd name="T2" fmla="*/ 354 w 698"/>
              <a:gd name="T3" fmla="*/ 697 h 698"/>
              <a:gd name="T4" fmla="*/ 0 w 698"/>
              <a:gd name="T5" fmla="*/ 343 h 698"/>
              <a:gd name="T6" fmla="*/ 354 w 698"/>
              <a:gd name="T7" fmla="*/ 0 h 698"/>
              <a:gd name="T8" fmla="*/ 697 w 698"/>
              <a:gd name="T9" fmla="*/ 343 h 698"/>
              <a:gd name="T10" fmla="*/ 354 w 698"/>
              <a:gd name="T11" fmla="*/ 697 h 698"/>
              <a:gd name="T12" fmla="*/ 354 w 698"/>
              <a:gd name="T13" fmla="*/ 69 h 698"/>
              <a:gd name="T14" fmla="*/ 354 w 698"/>
              <a:gd name="T15" fmla="*/ 69 h 698"/>
              <a:gd name="T16" fmla="*/ 79 w 698"/>
              <a:gd name="T17" fmla="*/ 343 h 698"/>
              <a:gd name="T18" fmla="*/ 354 w 698"/>
              <a:gd name="T19" fmla="*/ 618 h 698"/>
              <a:gd name="T20" fmla="*/ 628 w 698"/>
              <a:gd name="T21" fmla="*/ 343 h 698"/>
              <a:gd name="T22" fmla="*/ 354 w 698"/>
              <a:gd name="T23" fmla="*/ 69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8" h="698">
                <a:moveTo>
                  <a:pt x="354" y="697"/>
                </a:moveTo>
                <a:lnTo>
                  <a:pt x="354" y="697"/>
                </a:lnTo>
                <a:cubicBezTo>
                  <a:pt x="157" y="697"/>
                  <a:pt x="0" y="540"/>
                  <a:pt x="0" y="343"/>
                </a:cubicBezTo>
                <a:cubicBezTo>
                  <a:pt x="0" y="157"/>
                  <a:pt x="157" y="0"/>
                  <a:pt x="354" y="0"/>
                </a:cubicBezTo>
                <a:cubicBezTo>
                  <a:pt x="540" y="0"/>
                  <a:pt x="697" y="157"/>
                  <a:pt x="697" y="343"/>
                </a:cubicBezTo>
                <a:cubicBezTo>
                  <a:pt x="697" y="540"/>
                  <a:pt x="540" y="697"/>
                  <a:pt x="354" y="697"/>
                </a:cubicBezTo>
                <a:close/>
                <a:moveTo>
                  <a:pt x="354" y="69"/>
                </a:moveTo>
                <a:lnTo>
                  <a:pt x="354" y="69"/>
                </a:lnTo>
                <a:cubicBezTo>
                  <a:pt x="197" y="69"/>
                  <a:pt x="79" y="196"/>
                  <a:pt x="79" y="343"/>
                </a:cubicBezTo>
                <a:cubicBezTo>
                  <a:pt x="79" y="501"/>
                  <a:pt x="197" y="618"/>
                  <a:pt x="354" y="618"/>
                </a:cubicBezTo>
                <a:cubicBezTo>
                  <a:pt x="501" y="618"/>
                  <a:pt x="628" y="501"/>
                  <a:pt x="628" y="343"/>
                </a:cubicBezTo>
                <a:cubicBezTo>
                  <a:pt x="628" y="196"/>
                  <a:pt x="501" y="69"/>
                  <a:pt x="354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02">
            <a:extLst>
              <a:ext uri="{FF2B5EF4-FFF2-40B4-BE49-F238E27FC236}">
                <a16:creationId xmlns:a16="http://schemas.microsoft.com/office/drawing/2014/main" id="{043A9D87-74A0-3042-A027-002F8F9A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0717" y="6281178"/>
            <a:ext cx="870594" cy="1067871"/>
          </a:xfrm>
          <a:custGeom>
            <a:avLst/>
            <a:gdLst>
              <a:gd name="T0" fmla="*/ 883 w 894"/>
              <a:gd name="T1" fmla="*/ 863 h 1099"/>
              <a:gd name="T2" fmla="*/ 883 w 894"/>
              <a:gd name="T3" fmla="*/ 863 h 1099"/>
              <a:gd name="T4" fmla="*/ 795 w 894"/>
              <a:gd name="T5" fmla="*/ 637 h 1099"/>
              <a:gd name="T6" fmla="*/ 785 w 894"/>
              <a:gd name="T7" fmla="*/ 402 h 1099"/>
              <a:gd name="T8" fmla="*/ 785 w 894"/>
              <a:gd name="T9" fmla="*/ 334 h 1099"/>
              <a:gd name="T10" fmla="*/ 785 w 894"/>
              <a:gd name="T11" fmla="*/ 285 h 1099"/>
              <a:gd name="T12" fmla="*/ 442 w 894"/>
              <a:gd name="T13" fmla="*/ 0 h 1099"/>
              <a:gd name="T14" fmla="*/ 226 w 894"/>
              <a:gd name="T15" fmla="*/ 79 h 1099"/>
              <a:gd name="T16" fmla="*/ 98 w 894"/>
              <a:gd name="T17" fmla="*/ 265 h 1099"/>
              <a:gd name="T18" fmla="*/ 98 w 894"/>
              <a:gd name="T19" fmla="*/ 344 h 1099"/>
              <a:gd name="T20" fmla="*/ 98 w 894"/>
              <a:gd name="T21" fmla="*/ 412 h 1099"/>
              <a:gd name="T22" fmla="*/ 98 w 894"/>
              <a:gd name="T23" fmla="*/ 422 h 1099"/>
              <a:gd name="T24" fmla="*/ 98 w 894"/>
              <a:gd name="T25" fmla="*/ 422 h 1099"/>
              <a:gd name="T26" fmla="*/ 88 w 894"/>
              <a:gd name="T27" fmla="*/ 647 h 1099"/>
              <a:gd name="T28" fmla="*/ 10 w 894"/>
              <a:gd name="T29" fmla="*/ 863 h 1099"/>
              <a:gd name="T30" fmla="*/ 0 w 894"/>
              <a:gd name="T31" fmla="*/ 912 h 1099"/>
              <a:gd name="T32" fmla="*/ 49 w 894"/>
              <a:gd name="T33" fmla="*/ 941 h 1099"/>
              <a:gd name="T34" fmla="*/ 49 w 894"/>
              <a:gd name="T35" fmla="*/ 941 h 1099"/>
              <a:gd name="T36" fmla="*/ 186 w 894"/>
              <a:gd name="T37" fmla="*/ 941 h 1099"/>
              <a:gd name="T38" fmla="*/ 275 w 894"/>
              <a:gd name="T39" fmla="*/ 1049 h 1099"/>
              <a:gd name="T40" fmla="*/ 442 w 894"/>
              <a:gd name="T41" fmla="*/ 1098 h 1099"/>
              <a:gd name="T42" fmla="*/ 608 w 894"/>
              <a:gd name="T43" fmla="*/ 1049 h 1099"/>
              <a:gd name="T44" fmla="*/ 706 w 894"/>
              <a:gd name="T45" fmla="*/ 941 h 1099"/>
              <a:gd name="T46" fmla="*/ 844 w 894"/>
              <a:gd name="T47" fmla="*/ 941 h 1099"/>
              <a:gd name="T48" fmla="*/ 844 w 894"/>
              <a:gd name="T49" fmla="*/ 941 h 1099"/>
              <a:gd name="T50" fmla="*/ 883 w 894"/>
              <a:gd name="T51" fmla="*/ 912 h 1099"/>
              <a:gd name="T52" fmla="*/ 883 w 894"/>
              <a:gd name="T53" fmla="*/ 863 h 1099"/>
              <a:gd name="T54" fmla="*/ 569 w 894"/>
              <a:gd name="T55" fmla="*/ 990 h 1099"/>
              <a:gd name="T56" fmla="*/ 569 w 894"/>
              <a:gd name="T57" fmla="*/ 990 h 1099"/>
              <a:gd name="T58" fmla="*/ 442 w 894"/>
              <a:gd name="T59" fmla="*/ 1029 h 1099"/>
              <a:gd name="T60" fmla="*/ 324 w 894"/>
              <a:gd name="T61" fmla="*/ 990 h 1099"/>
              <a:gd name="T62" fmla="*/ 265 w 894"/>
              <a:gd name="T63" fmla="*/ 941 h 1099"/>
              <a:gd name="T64" fmla="*/ 442 w 894"/>
              <a:gd name="T65" fmla="*/ 941 h 1099"/>
              <a:gd name="T66" fmla="*/ 628 w 894"/>
              <a:gd name="T67" fmla="*/ 941 h 1099"/>
              <a:gd name="T68" fmla="*/ 569 w 894"/>
              <a:gd name="T69" fmla="*/ 990 h 1099"/>
              <a:gd name="T70" fmla="*/ 736 w 894"/>
              <a:gd name="T71" fmla="*/ 872 h 1099"/>
              <a:gd name="T72" fmla="*/ 736 w 894"/>
              <a:gd name="T73" fmla="*/ 872 h 1099"/>
              <a:gd name="T74" fmla="*/ 736 w 894"/>
              <a:gd name="T75" fmla="*/ 872 h 1099"/>
              <a:gd name="T76" fmla="*/ 442 w 894"/>
              <a:gd name="T77" fmla="*/ 872 h 1099"/>
              <a:gd name="T78" fmla="*/ 88 w 894"/>
              <a:gd name="T79" fmla="*/ 872 h 1099"/>
              <a:gd name="T80" fmla="*/ 167 w 894"/>
              <a:gd name="T81" fmla="*/ 657 h 1099"/>
              <a:gd name="T82" fmla="*/ 177 w 894"/>
              <a:gd name="T83" fmla="*/ 412 h 1099"/>
              <a:gd name="T84" fmla="*/ 177 w 894"/>
              <a:gd name="T85" fmla="*/ 393 h 1099"/>
              <a:gd name="T86" fmla="*/ 177 w 894"/>
              <a:gd name="T87" fmla="*/ 393 h 1099"/>
              <a:gd name="T88" fmla="*/ 167 w 894"/>
              <a:gd name="T89" fmla="*/ 334 h 1099"/>
              <a:gd name="T90" fmla="*/ 177 w 894"/>
              <a:gd name="T91" fmla="*/ 285 h 1099"/>
              <a:gd name="T92" fmla="*/ 265 w 894"/>
              <a:gd name="T93" fmla="*/ 138 h 1099"/>
              <a:gd name="T94" fmla="*/ 442 w 894"/>
              <a:gd name="T95" fmla="*/ 79 h 1099"/>
              <a:gd name="T96" fmla="*/ 717 w 894"/>
              <a:gd name="T97" fmla="*/ 295 h 1099"/>
              <a:gd name="T98" fmla="*/ 717 w 894"/>
              <a:gd name="T99" fmla="*/ 334 h 1099"/>
              <a:gd name="T100" fmla="*/ 706 w 894"/>
              <a:gd name="T101" fmla="*/ 402 h 1099"/>
              <a:gd name="T102" fmla="*/ 726 w 894"/>
              <a:gd name="T103" fmla="*/ 647 h 1099"/>
              <a:gd name="T104" fmla="*/ 805 w 894"/>
              <a:gd name="T105" fmla="*/ 872 h 1099"/>
              <a:gd name="T106" fmla="*/ 736 w 894"/>
              <a:gd name="T107" fmla="*/ 872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4" h="1099">
                <a:moveTo>
                  <a:pt x="883" y="863"/>
                </a:moveTo>
                <a:lnTo>
                  <a:pt x="883" y="863"/>
                </a:lnTo>
                <a:cubicBezTo>
                  <a:pt x="834" y="814"/>
                  <a:pt x="814" y="735"/>
                  <a:pt x="795" y="637"/>
                </a:cubicBezTo>
                <a:cubicBezTo>
                  <a:pt x="785" y="550"/>
                  <a:pt x="775" y="461"/>
                  <a:pt x="785" y="402"/>
                </a:cubicBezTo>
                <a:cubicBezTo>
                  <a:pt x="785" y="383"/>
                  <a:pt x="785" y="353"/>
                  <a:pt x="785" y="334"/>
                </a:cubicBezTo>
                <a:cubicBezTo>
                  <a:pt x="785" y="314"/>
                  <a:pt x="785" y="295"/>
                  <a:pt x="785" y="285"/>
                </a:cubicBezTo>
                <a:cubicBezTo>
                  <a:pt x="756" y="118"/>
                  <a:pt x="608" y="0"/>
                  <a:pt x="442" y="0"/>
                </a:cubicBezTo>
                <a:cubicBezTo>
                  <a:pt x="363" y="0"/>
                  <a:pt x="285" y="30"/>
                  <a:pt x="226" y="79"/>
                </a:cubicBezTo>
                <a:cubicBezTo>
                  <a:pt x="167" y="128"/>
                  <a:pt x="118" y="196"/>
                  <a:pt x="98" y="265"/>
                </a:cubicBezTo>
                <a:cubicBezTo>
                  <a:pt x="98" y="295"/>
                  <a:pt x="98" y="314"/>
                  <a:pt x="98" y="344"/>
                </a:cubicBezTo>
                <a:cubicBezTo>
                  <a:pt x="98" y="353"/>
                  <a:pt x="98" y="383"/>
                  <a:pt x="98" y="412"/>
                </a:cubicBezTo>
                <a:cubicBezTo>
                  <a:pt x="98" y="422"/>
                  <a:pt x="98" y="422"/>
                  <a:pt x="98" y="422"/>
                </a:cubicBezTo>
                <a:lnTo>
                  <a:pt x="98" y="422"/>
                </a:lnTo>
                <a:cubicBezTo>
                  <a:pt x="108" y="481"/>
                  <a:pt x="108" y="569"/>
                  <a:pt x="88" y="647"/>
                </a:cubicBezTo>
                <a:cubicBezTo>
                  <a:pt x="78" y="745"/>
                  <a:pt x="49" y="814"/>
                  <a:pt x="10" y="863"/>
                </a:cubicBezTo>
                <a:cubicBezTo>
                  <a:pt x="0" y="872"/>
                  <a:pt x="0" y="902"/>
                  <a:pt x="0" y="912"/>
                </a:cubicBezTo>
                <a:cubicBezTo>
                  <a:pt x="10" y="931"/>
                  <a:pt x="29" y="941"/>
                  <a:pt x="49" y="941"/>
                </a:cubicBezTo>
                <a:lnTo>
                  <a:pt x="49" y="941"/>
                </a:lnTo>
                <a:cubicBezTo>
                  <a:pt x="186" y="941"/>
                  <a:pt x="186" y="941"/>
                  <a:pt x="186" y="941"/>
                </a:cubicBezTo>
                <a:cubicBezTo>
                  <a:pt x="206" y="990"/>
                  <a:pt x="235" y="1020"/>
                  <a:pt x="275" y="1049"/>
                </a:cubicBezTo>
                <a:cubicBezTo>
                  <a:pt x="324" y="1088"/>
                  <a:pt x="383" y="1098"/>
                  <a:pt x="442" y="1098"/>
                </a:cubicBezTo>
                <a:cubicBezTo>
                  <a:pt x="500" y="1098"/>
                  <a:pt x="559" y="1088"/>
                  <a:pt x="608" y="1049"/>
                </a:cubicBezTo>
                <a:cubicBezTo>
                  <a:pt x="648" y="1020"/>
                  <a:pt x="687" y="990"/>
                  <a:pt x="706" y="941"/>
                </a:cubicBezTo>
                <a:cubicBezTo>
                  <a:pt x="844" y="941"/>
                  <a:pt x="844" y="941"/>
                  <a:pt x="844" y="941"/>
                </a:cubicBezTo>
                <a:lnTo>
                  <a:pt x="844" y="941"/>
                </a:lnTo>
                <a:cubicBezTo>
                  <a:pt x="863" y="941"/>
                  <a:pt x="883" y="931"/>
                  <a:pt x="883" y="912"/>
                </a:cubicBezTo>
                <a:cubicBezTo>
                  <a:pt x="893" y="902"/>
                  <a:pt x="893" y="882"/>
                  <a:pt x="883" y="863"/>
                </a:cubicBezTo>
                <a:close/>
                <a:moveTo>
                  <a:pt x="569" y="990"/>
                </a:moveTo>
                <a:lnTo>
                  <a:pt x="569" y="990"/>
                </a:lnTo>
                <a:cubicBezTo>
                  <a:pt x="530" y="1020"/>
                  <a:pt x="491" y="1029"/>
                  <a:pt x="442" y="1029"/>
                </a:cubicBezTo>
                <a:cubicBezTo>
                  <a:pt x="402" y="1029"/>
                  <a:pt x="353" y="1020"/>
                  <a:pt x="324" y="990"/>
                </a:cubicBezTo>
                <a:cubicBezTo>
                  <a:pt x="304" y="980"/>
                  <a:pt x="285" y="961"/>
                  <a:pt x="265" y="941"/>
                </a:cubicBezTo>
                <a:cubicBezTo>
                  <a:pt x="442" y="941"/>
                  <a:pt x="442" y="941"/>
                  <a:pt x="442" y="941"/>
                </a:cubicBezTo>
                <a:cubicBezTo>
                  <a:pt x="628" y="941"/>
                  <a:pt x="628" y="941"/>
                  <a:pt x="628" y="941"/>
                </a:cubicBezTo>
                <a:cubicBezTo>
                  <a:pt x="608" y="961"/>
                  <a:pt x="589" y="980"/>
                  <a:pt x="569" y="990"/>
                </a:cubicBezTo>
                <a:close/>
                <a:moveTo>
                  <a:pt x="736" y="872"/>
                </a:moveTo>
                <a:lnTo>
                  <a:pt x="736" y="872"/>
                </a:lnTo>
                <a:lnTo>
                  <a:pt x="736" y="872"/>
                </a:lnTo>
                <a:cubicBezTo>
                  <a:pt x="442" y="872"/>
                  <a:pt x="442" y="872"/>
                  <a:pt x="442" y="872"/>
                </a:cubicBezTo>
                <a:cubicBezTo>
                  <a:pt x="88" y="872"/>
                  <a:pt x="88" y="872"/>
                  <a:pt x="88" y="872"/>
                </a:cubicBezTo>
                <a:cubicBezTo>
                  <a:pt x="128" y="814"/>
                  <a:pt x="147" y="745"/>
                  <a:pt x="167" y="657"/>
                </a:cubicBezTo>
                <a:cubicBezTo>
                  <a:pt x="177" y="559"/>
                  <a:pt x="177" y="471"/>
                  <a:pt x="177" y="412"/>
                </a:cubicBezTo>
                <a:cubicBezTo>
                  <a:pt x="177" y="393"/>
                  <a:pt x="177" y="393"/>
                  <a:pt x="177" y="393"/>
                </a:cubicBezTo>
                <a:lnTo>
                  <a:pt x="177" y="393"/>
                </a:lnTo>
                <a:cubicBezTo>
                  <a:pt x="167" y="363"/>
                  <a:pt x="167" y="344"/>
                  <a:pt x="167" y="334"/>
                </a:cubicBezTo>
                <a:cubicBezTo>
                  <a:pt x="167" y="314"/>
                  <a:pt x="167" y="304"/>
                  <a:pt x="177" y="285"/>
                </a:cubicBezTo>
                <a:cubicBezTo>
                  <a:pt x="186" y="226"/>
                  <a:pt x="216" y="177"/>
                  <a:pt x="265" y="138"/>
                </a:cubicBezTo>
                <a:cubicBezTo>
                  <a:pt x="314" y="98"/>
                  <a:pt x="383" y="79"/>
                  <a:pt x="442" y="79"/>
                </a:cubicBezTo>
                <a:cubicBezTo>
                  <a:pt x="579" y="79"/>
                  <a:pt x="687" y="167"/>
                  <a:pt x="717" y="295"/>
                </a:cubicBezTo>
                <a:cubicBezTo>
                  <a:pt x="717" y="304"/>
                  <a:pt x="717" y="324"/>
                  <a:pt x="717" y="334"/>
                </a:cubicBezTo>
                <a:cubicBezTo>
                  <a:pt x="717" y="353"/>
                  <a:pt x="717" y="383"/>
                  <a:pt x="706" y="402"/>
                </a:cubicBezTo>
                <a:cubicBezTo>
                  <a:pt x="706" y="461"/>
                  <a:pt x="706" y="559"/>
                  <a:pt x="726" y="647"/>
                </a:cubicBezTo>
                <a:cubicBezTo>
                  <a:pt x="736" y="735"/>
                  <a:pt x="766" y="814"/>
                  <a:pt x="805" y="872"/>
                </a:cubicBezTo>
                <a:lnTo>
                  <a:pt x="736" y="8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03">
            <a:extLst>
              <a:ext uri="{FF2B5EF4-FFF2-40B4-BE49-F238E27FC236}">
                <a16:creationId xmlns:a16="http://schemas.microsoft.com/office/drawing/2014/main" id="{F1EA7B7A-347A-AE43-94BE-665BEB4C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6448" y="1739502"/>
            <a:ext cx="810553" cy="943502"/>
          </a:xfrm>
          <a:custGeom>
            <a:avLst/>
            <a:gdLst>
              <a:gd name="T0" fmla="*/ 834 w 835"/>
              <a:gd name="T1" fmla="*/ 951 h 972"/>
              <a:gd name="T2" fmla="*/ 834 w 835"/>
              <a:gd name="T3" fmla="*/ 951 h 972"/>
              <a:gd name="T4" fmla="*/ 834 w 835"/>
              <a:gd name="T5" fmla="*/ 942 h 972"/>
              <a:gd name="T6" fmla="*/ 834 w 835"/>
              <a:gd name="T7" fmla="*/ 932 h 972"/>
              <a:gd name="T8" fmla="*/ 834 w 835"/>
              <a:gd name="T9" fmla="*/ 922 h 972"/>
              <a:gd name="T10" fmla="*/ 834 w 835"/>
              <a:gd name="T11" fmla="*/ 922 h 972"/>
              <a:gd name="T12" fmla="*/ 452 w 835"/>
              <a:gd name="T13" fmla="*/ 19 h 972"/>
              <a:gd name="T14" fmla="*/ 442 w 835"/>
              <a:gd name="T15" fmla="*/ 19 h 972"/>
              <a:gd name="T16" fmla="*/ 442 w 835"/>
              <a:gd name="T17" fmla="*/ 9 h 972"/>
              <a:gd name="T18" fmla="*/ 442 w 835"/>
              <a:gd name="T19" fmla="*/ 9 h 972"/>
              <a:gd name="T20" fmla="*/ 432 w 835"/>
              <a:gd name="T21" fmla="*/ 0 h 972"/>
              <a:gd name="T22" fmla="*/ 432 w 835"/>
              <a:gd name="T23" fmla="*/ 0 h 972"/>
              <a:gd name="T24" fmla="*/ 422 w 835"/>
              <a:gd name="T25" fmla="*/ 0 h 972"/>
              <a:gd name="T26" fmla="*/ 422 w 835"/>
              <a:gd name="T27" fmla="*/ 0 h 972"/>
              <a:gd name="T28" fmla="*/ 413 w 835"/>
              <a:gd name="T29" fmla="*/ 0 h 972"/>
              <a:gd name="T30" fmla="*/ 413 w 835"/>
              <a:gd name="T31" fmla="*/ 0 h 972"/>
              <a:gd name="T32" fmla="*/ 403 w 835"/>
              <a:gd name="T33" fmla="*/ 0 h 972"/>
              <a:gd name="T34" fmla="*/ 403 w 835"/>
              <a:gd name="T35" fmla="*/ 0 h 972"/>
              <a:gd name="T36" fmla="*/ 403 w 835"/>
              <a:gd name="T37" fmla="*/ 0 h 972"/>
              <a:gd name="T38" fmla="*/ 393 w 835"/>
              <a:gd name="T39" fmla="*/ 9 h 972"/>
              <a:gd name="T40" fmla="*/ 393 w 835"/>
              <a:gd name="T41" fmla="*/ 9 h 972"/>
              <a:gd name="T42" fmla="*/ 383 w 835"/>
              <a:gd name="T43" fmla="*/ 19 h 972"/>
              <a:gd name="T44" fmla="*/ 383 w 835"/>
              <a:gd name="T45" fmla="*/ 19 h 972"/>
              <a:gd name="T46" fmla="*/ 0 w 835"/>
              <a:gd name="T47" fmla="*/ 922 h 972"/>
              <a:gd name="T48" fmla="*/ 0 w 835"/>
              <a:gd name="T49" fmla="*/ 922 h 972"/>
              <a:gd name="T50" fmla="*/ 0 w 835"/>
              <a:gd name="T51" fmla="*/ 932 h 972"/>
              <a:gd name="T52" fmla="*/ 0 w 835"/>
              <a:gd name="T53" fmla="*/ 932 h 972"/>
              <a:gd name="T54" fmla="*/ 0 w 835"/>
              <a:gd name="T55" fmla="*/ 942 h 972"/>
              <a:gd name="T56" fmla="*/ 0 w 835"/>
              <a:gd name="T57" fmla="*/ 951 h 972"/>
              <a:gd name="T58" fmla="*/ 0 w 835"/>
              <a:gd name="T59" fmla="*/ 951 h 972"/>
              <a:gd name="T60" fmla="*/ 10 w 835"/>
              <a:gd name="T61" fmla="*/ 951 h 972"/>
              <a:gd name="T62" fmla="*/ 10 w 835"/>
              <a:gd name="T63" fmla="*/ 962 h 972"/>
              <a:gd name="T64" fmla="*/ 20 w 835"/>
              <a:gd name="T65" fmla="*/ 962 h 972"/>
              <a:gd name="T66" fmla="*/ 20 w 835"/>
              <a:gd name="T67" fmla="*/ 962 h 972"/>
              <a:gd name="T68" fmla="*/ 30 w 835"/>
              <a:gd name="T69" fmla="*/ 962 h 972"/>
              <a:gd name="T70" fmla="*/ 30 w 835"/>
              <a:gd name="T71" fmla="*/ 971 h 972"/>
              <a:gd name="T72" fmla="*/ 40 w 835"/>
              <a:gd name="T73" fmla="*/ 971 h 972"/>
              <a:gd name="T74" fmla="*/ 49 w 835"/>
              <a:gd name="T75" fmla="*/ 962 h 972"/>
              <a:gd name="T76" fmla="*/ 413 w 835"/>
              <a:gd name="T77" fmla="*/ 726 h 972"/>
              <a:gd name="T78" fmla="*/ 785 w 835"/>
              <a:gd name="T79" fmla="*/ 962 h 972"/>
              <a:gd name="T80" fmla="*/ 795 w 835"/>
              <a:gd name="T81" fmla="*/ 971 h 972"/>
              <a:gd name="T82" fmla="*/ 805 w 835"/>
              <a:gd name="T83" fmla="*/ 971 h 972"/>
              <a:gd name="T84" fmla="*/ 805 w 835"/>
              <a:gd name="T85" fmla="*/ 962 h 972"/>
              <a:gd name="T86" fmla="*/ 815 w 835"/>
              <a:gd name="T87" fmla="*/ 962 h 972"/>
              <a:gd name="T88" fmla="*/ 815 w 835"/>
              <a:gd name="T89" fmla="*/ 962 h 972"/>
              <a:gd name="T90" fmla="*/ 825 w 835"/>
              <a:gd name="T91" fmla="*/ 962 h 972"/>
              <a:gd name="T92" fmla="*/ 442 w 835"/>
              <a:gd name="T93" fmla="*/ 648 h 972"/>
              <a:gd name="T94" fmla="*/ 432 w 835"/>
              <a:gd name="T95" fmla="*/ 648 h 972"/>
              <a:gd name="T96" fmla="*/ 432 w 835"/>
              <a:gd name="T97" fmla="*/ 648 h 972"/>
              <a:gd name="T98" fmla="*/ 422 w 835"/>
              <a:gd name="T99" fmla="*/ 648 h 972"/>
              <a:gd name="T100" fmla="*/ 422 w 835"/>
              <a:gd name="T101" fmla="*/ 648 h 972"/>
              <a:gd name="T102" fmla="*/ 413 w 835"/>
              <a:gd name="T103" fmla="*/ 648 h 972"/>
              <a:gd name="T104" fmla="*/ 413 w 835"/>
              <a:gd name="T105" fmla="*/ 648 h 972"/>
              <a:gd name="T106" fmla="*/ 403 w 835"/>
              <a:gd name="T107" fmla="*/ 648 h 972"/>
              <a:gd name="T108" fmla="*/ 403 w 835"/>
              <a:gd name="T109" fmla="*/ 648 h 972"/>
              <a:gd name="T110" fmla="*/ 393 w 835"/>
              <a:gd name="T111" fmla="*/ 648 h 972"/>
              <a:gd name="T112" fmla="*/ 413 w 835"/>
              <a:gd name="T113" fmla="*/ 127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5" h="972">
                <a:moveTo>
                  <a:pt x="825" y="951"/>
                </a:moveTo>
                <a:lnTo>
                  <a:pt x="825" y="951"/>
                </a:lnTo>
                <a:cubicBezTo>
                  <a:pt x="825" y="951"/>
                  <a:pt x="825" y="951"/>
                  <a:pt x="834" y="951"/>
                </a:cubicBezTo>
                <a:lnTo>
                  <a:pt x="834" y="951"/>
                </a:lnTo>
                <a:lnTo>
                  <a:pt x="834" y="951"/>
                </a:lnTo>
                <a:lnTo>
                  <a:pt x="834" y="951"/>
                </a:lnTo>
                <a:cubicBezTo>
                  <a:pt x="834" y="951"/>
                  <a:pt x="834" y="951"/>
                  <a:pt x="834" y="942"/>
                </a:cubicBezTo>
                <a:lnTo>
                  <a:pt x="834" y="942"/>
                </a:lnTo>
                <a:lnTo>
                  <a:pt x="834" y="942"/>
                </a:lnTo>
                <a:lnTo>
                  <a:pt x="834" y="932"/>
                </a:lnTo>
                <a:lnTo>
                  <a:pt x="834" y="932"/>
                </a:lnTo>
                <a:lnTo>
                  <a:pt x="834" y="932"/>
                </a:lnTo>
                <a:lnTo>
                  <a:pt x="834" y="932"/>
                </a:lnTo>
                <a:lnTo>
                  <a:pt x="834" y="932"/>
                </a:lnTo>
                <a:lnTo>
                  <a:pt x="834" y="922"/>
                </a:lnTo>
                <a:lnTo>
                  <a:pt x="834" y="922"/>
                </a:lnTo>
                <a:lnTo>
                  <a:pt x="834" y="922"/>
                </a:lnTo>
                <a:lnTo>
                  <a:pt x="834" y="922"/>
                </a:lnTo>
                <a:lnTo>
                  <a:pt x="834" y="922"/>
                </a:lnTo>
                <a:cubicBezTo>
                  <a:pt x="452" y="19"/>
                  <a:pt x="452" y="19"/>
                  <a:pt x="452" y="19"/>
                </a:cubicBezTo>
                <a:lnTo>
                  <a:pt x="452" y="19"/>
                </a:lnTo>
                <a:lnTo>
                  <a:pt x="452" y="19"/>
                </a:lnTo>
                <a:lnTo>
                  <a:pt x="452" y="19"/>
                </a:lnTo>
                <a:lnTo>
                  <a:pt x="442" y="19"/>
                </a:lnTo>
                <a:cubicBezTo>
                  <a:pt x="442" y="9"/>
                  <a:pt x="442" y="9"/>
                  <a:pt x="442" y="9"/>
                </a:cubicBezTo>
                <a:lnTo>
                  <a:pt x="442" y="9"/>
                </a:lnTo>
                <a:lnTo>
                  <a:pt x="442" y="9"/>
                </a:lnTo>
                <a:lnTo>
                  <a:pt x="442" y="9"/>
                </a:lnTo>
                <a:lnTo>
                  <a:pt x="442" y="9"/>
                </a:lnTo>
                <a:lnTo>
                  <a:pt x="442" y="9"/>
                </a:lnTo>
                <a:lnTo>
                  <a:pt x="442" y="9"/>
                </a:lnTo>
                <a:cubicBezTo>
                  <a:pt x="442" y="9"/>
                  <a:pt x="442" y="9"/>
                  <a:pt x="432" y="9"/>
                </a:cubicBezTo>
                <a:cubicBezTo>
                  <a:pt x="432" y="0"/>
                  <a:pt x="432" y="0"/>
                  <a:pt x="432" y="0"/>
                </a:cubicBez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cubicBezTo>
                  <a:pt x="432" y="0"/>
                  <a:pt x="432" y="0"/>
                  <a:pt x="422" y="0"/>
                </a:cubicBezTo>
                <a:lnTo>
                  <a:pt x="422" y="0"/>
                </a:lnTo>
                <a:lnTo>
                  <a:pt x="422" y="0"/>
                </a:lnTo>
                <a:lnTo>
                  <a:pt x="422" y="0"/>
                </a:lnTo>
                <a:lnTo>
                  <a:pt x="422" y="0"/>
                </a:lnTo>
                <a:lnTo>
                  <a:pt x="422" y="0"/>
                </a:lnTo>
                <a:cubicBezTo>
                  <a:pt x="422" y="0"/>
                  <a:pt x="422" y="0"/>
                  <a:pt x="413" y="0"/>
                </a:cubicBezTo>
                <a:lnTo>
                  <a:pt x="413" y="0"/>
                </a:lnTo>
                <a:lnTo>
                  <a:pt x="413" y="0"/>
                </a:lnTo>
                <a:lnTo>
                  <a:pt x="413" y="0"/>
                </a:lnTo>
                <a:lnTo>
                  <a:pt x="413" y="0"/>
                </a:lnTo>
                <a:lnTo>
                  <a:pt x="413" y="0"/>
                </a:lnTo>
                <a:lnTo>
                  <a:pt x="403" y="0"/>
                </a:lnTo>
                <a:lnTo>
                  <a:pt x="403" y="0"/>
                </a:lnTo>
                <a:lnTo>
                  <a:pt x="403" y="0"/>
                </a:lnTo>
                <a:lnTo>
                  <a:pt x="403" y="0"/>
                </a:lnTo>
                <a:lnTo>
                  <a:pt x="403" y="0"/>
                </a:lnTo>
                <a:lnTo>
                  <a:pt x="403" y="0"/>
                </a:lnTo>
                <a:lnTo>
                  <a:pt x="403" y="0"/>
                </a:lnTo>
                <a:cubicBezTo>
                  <a:pt x="403" y="0"/>
                  <a:pt x="393" y="0"/>
                  <a:pt x="393" y="9"/>
                </a:cubicBezTo>
                <a:lnTo>
                  <a:pt x="393" y="9"/>
                </a:lnTo>
                <a:lnTo>
                  <a:pt x="393" y="9"/>
                </a:lnTo>
                <a:lnTo>
                  <a:pt x="393" y="9"/>
                </a:lnTo>
                <a:lnTo>
                  <a:pt x="393" y="9"/>
                </a:lnTo>
                <a:lnTo>
                  <a:pt x="393" y="9"/>
                </a:lnTo>
                <a:lnTo>
                  <a:pt x="393" y="9"/>
                </a:lnTo>
                <a:lnTo>
                  <a:pt x="393" y="9"/>
                </a:lnTo>
                <a:cubicBezTo>
                  <a:pt x="393" y="9"/>
                  <a:pt x="383" y="9"/>
                  <a:pt x="383" y="19"/>
                </a:cubicBezTo>
                <a:lnTo>
                  <a:pt x="383" y="19"/>
                </a:lnTo>
                <a:lnTo>
                  <a:pt x="383" y="19"/>
                </a:lnTo>
                <a:lnTo>
                  <a:pt x="383" y="19"/>
                </a:lnTo>
                <a:lnTo>
                  <a:pt x="383" y="19"/>
                </a:lnTo>
                <a:cubicBezTo>
                  <a:pt x="0" y="922"/>
                  <a:pt x="0" y="922"/>
                  <a:pt x="0" y="922"/>
                </a:cubicBezTo>
                <a:lnTo>
                  <a:pt x="0" y="922"/>
                </a:lnTo>
                <a:lnTo>
                  <a:pt x="0" y="922"/>
                </a:lnTo>
                <a:lnTo>
                  <a:pt x="0" y="922"/>
                </a:lnTo>
                <a:lnTo>
                  <a:pt x="0" y="922"/>
                </a:lnTo>
                <a:cubicBezTo>
                  <a:pt x="0" y="922"/>
                  <a:pt x="0" y="922"/>
                  <a:pt x="0" y="932"/>
                </a:cubicBez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32"/>
                </a:lnTo>
                <a:lnTo>
                  <a:pt x="0" y="942"/>
                </a:lnTo>
                <a:lnTo>
                  <a:pt x="0" y="942"/>
                </a:lnTo>
                <a:lnTo>
                  <a:pt x="0" y="942"/>
                </a:lnTo>
                <a:lnTo>
                  <a:pt x="0" y="942"/>
                </a:lnTo>
                <a:cubicBezTo>
                  <a:pt x="0" y="942"/>
                  <a:pt x="0" y="942"/>
                  <a:pt x="0" y="951"/>
                </a:cubicBez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ubicBezTo>
                  <a:pt x="0" y="951"/>
                  <a:pt x="0" y="951"/>
                  <a:pt x="10" y="951"/>
                </a:cubicBezTo>
                <a:lnTo>
                  <a:pt x="10" y="951"/>
                </a:lnTo>
                <a:lnTo>
                  <a:pt x="10" y="951"/>
                </a:lnTo>
                <a:cubicBezTo>
                  <a:pt x="10" y="962"/>
                  <a:pt x="10" y="962"/>
                  <a:pt x="10" y="962"/>
                </a:cubicBezTo>
                <a:lnTo>
                  <a:pt x="10" y="962"/>
                </a:lnTo>
                <a:cubicBezTo>
                  <a:pt x="10" y="962"/>
                  <a:pt x="10" y="962"/>
                  <a:pt x="20" y="962"/>
                </a:cubicBezTo>
                <a:lnTo>
                  <a:pt x="20" y="962"/>
                </a:lnTo>
                <a:lnTo>
                  <a:pt x="20" y="962"/>
                </a:lnTo>
                <a:lnTo>
                  <a:pt x="20" y="962"/>
                </a:lnTo>
                <a:lnTo>
                  <a:pt x="20" y="962"/>
                </a:lnTo>
                <a:lnTo>
                  <a:pt x="20" y="962"/>
                </a:lnTo>
                <a:lnTo>
                  <a:pt x="20" y="962"/>
                </a:lnTo>
                <a:cubicBezTo>
                  <a:pt x="20" y="962"/>
                  <a:pt x="20" y="962"/>
                  <a:pt x="30" y="962"/>
                </a:cubicBezTo>
                <a:cubicBezTo>
                  <a:pt x="30" y="971"/>
                  <a:pt x="30" y="971"/>
                  <a:pt x="30" y="971"/>
                </a:cubicBezTo>
                <a:lnTo>
                  <a:pt x="30" y="971"/>
                </a:lnTo>
                <a:lnTo>
                  <a:pt x="30" y="971"/>
                </a:lnTo>
                <a:lnTo>
                  <a:pt x="30" y="971"/>
                </a:lnTo>
                <a:lnTo>
                  <a:pt x="30" y="971"/>
                </a:lnTo>
                <a:lnTo>
                  <a:pt x="40" y="971"/>
                </a:lnTo>
                <a:lnTo>
                  <a:pt x="49" y="962"/>
                </a:lnTo>
                <a:lnTo>
                  <a:pt x="49" y="962"/>
                </a:lnTo>
                <a:lnTo>
                  <a:pt x="49" y="962"/>
                </a:lnTo>
                <a:lnTo>
                  <a:pt x="49" y="962"/>
                </a:lnTo>
                <a:lnTo>
                  <a:pt x="49" y="962"/>
                </a:lnTo>
                <a:cubicBezTo>
                  <a:pt x="413" y="726"/>
                  <a:pt x="413" y="726"/>
                  <a:pt x="413" y="726"/>
                </a:cubicBezTo>
                <a:cubicBezTo>
                  <a:pt x="776" y="962"/>
                  <a:pt x="776" y="962"/>
                  <a:pt x="776" y="962"/>
                </a:cubicBezTo>
                <a:lnTo>
                  <a:pt x="776" y="962"/>
                </a:lnTo>
                <a:cubicBezTo>
                  <a:pt x="785" y="962"/>
                  <a:pt x="785" y="962"/>
                  <a:pt x="785" y="962"/>
                </a:cubicBezTo>
                <a:lnTo>
                  <a:pt x="785" y="962"/>
                </a:lnTo>
                <a:lnTo>
                  <a:pt x="785" y="962"/>
                </a:lnTo>
                <a:lnTo>
                  <a:pt x="795" y="971"/>
                </a:lnTo>
                <a:lnTo>
                  <a:pt x="795" y="971"/>
                </a:lnTo>
                <a:lnTo>
                  <a:pt x="805" y="971"/>
                </a:lnTo>
                <a:lnTo>
                  <a:pt x="805" y="971"/>
                </a:lnTo>
                <a:lnTo>
                  <a:pt x="805" y="971"/>
                </a:lnTo>
                <a:lnTo>
                  <a:pt x="805" y="971"/>
                </a:lnTo>
                <a:cubicBezTo>
                  <a:pt x="805" y="971"/>
                  <a:pt x="805" y="971"/>
                  <a:pt x="805" y="962"/>
                </a:cubicBezTo>
                <a:cubicBezTo>
                  <a:pt x="805" y="962"/>
                  <a:pt x="805" y="962"/>
                  <a:pt x="815" y="962"/>
                </a:cubicBezTo>
                <a:lnTo>
                  <a:pt x="815" y="962"/>
                </a:lnTo>
                <a:lnTo>
                  <a:pt x="815" y="962"/>
                </a:lnTo>
                <a:lnTo>
                  <a:pt x="815" y="962"/>
                </a:lnTo>
                <a:lnTo>
                  <a:pt x="815" y="962"/>
                </a:lnTo>
                <a:lnTo>
                  <a:pt x="815" y="962"/>
                </a:lnTo>
                <a:lnTo>
                  <a:pt x="815" y="962"/>
                </a:lnTo>
                <a:lnTo>
                  <a:pt x="825" y="962"/>
                </a:lnTo>
                <a:lnTo>
                  <a:pt x="825" y="962"/>
                </a:lnTo>
                <a:cubicBezTo>
                  <a:pt x="825" y="962"/>
                  <a:pt x="825" y="962"/>
                  <a:pt x="825" y="951"/>
                </a:cubicBezTo>
                <a:close/>
                <a:moveTo>
                  <a:pt x="442" y="648"/>
                </a:moveTo>
                <a:lnTo>
                  <a:pt x="442" y="648"/>
                </a:lnTo>
                <a:cubicBezTo>
                  <a:pt x="442" y="648"/>
                  <a:pt x="442" y="648"/>
                  <a:pt x="432" y="648"/>
                </a:cubicBezTo>
                <a:lnTo>
                  <a:pt x="432" y="648"/>
                </a:lnTo>
                <a:lnTo>
                  <a:pt x="432" y="648"/>
                </a:lnTo>
                <a:lnTo>
                  <a:pt x="432" y="648"/>
                </a:lnTo>
                <a:lnTo>
                  <a:pt x="432" y="648"/>
                </a:lnTo>
                <a:lnTo>
                  <a:pt x="432" y="648"/>
                </a:lnTo>
                <a:lnTo>
                  <a:pt x="432" y="648"/>
                </a:lnTo>
                <a:lnTo>
                  <a:pt x="432" y="648"/>
                </a:lnTo>
                <a:cubicBezTo>
                  <a:pt x="422" y="648"/>
                  <a:pt x="422" y="648"/>
                  <a:pt x="422" y="648"/>
                </a:cubicBezTo>
                <a:lnTo>
                  <a:pt x="422" y="648"/>
                </a:lnTo>
                <a:lnTo>
                  <a:pt x="422" y="648"/>
                </a:lnTo>
                <a:lnTo>
                  <a:pt x="422" y="648"/>
                </a:lnTo>
                <a:lnTo>
                  <a:pt x="422" y="648"/>
                </a:lnTo>
                <a:lnTo>
                  <a:pt x="422" y="648"/>
                </a:lnTo>
                <a:cubicBezTo>
                  <a:pt x="413" y="648"/>
                  <a:pt x="413" y="648"/>
                  <a:pt x="413" y="648"/>
                </a:cubicBezTo>
                <a:lnTo>
                  <a:pt x="413" y="648"/>
                </a:lnTo>
                <a:lnTo>
                  <a:pt x="413" y="648"/>
                </a:lnTo>
                <a:lnTo>
                  <a:pt x="413" y="648"/>
                </a:lnTo>
                <a:lnTo>
                  <a:pt x="413" y="648"/>
                </a:lnTo>
                <a:cubicBezTo>
                  <a:pt x="413" y="648"/>
                  <a:pt x="413" y="648"/>
                  <a:pt x="403" y="648"/>
                </a:cubicBezTo>
                <a:lnTo>
                  <a:pt x="403" y="648"/>
                </a:lnTo>
                <a:lnTo>
                  <a:pt x="403" y="648"/>
                </a:lnTo>
                <a:lnTo>
                  <a:pt x="403" y="648"/>
                </a:lnTo>
                <a:lnTo>
                  <a:pt x="403" y="648"/>
                </a:lnTo>
                <a:lnTo>
                  <a:pt x="403" y="648"/>
                </a:lnTo>
                <a:lnTo>
                  <a:pt x="403" y="648"/>
                </a:lnTo>
                <a:cubicBezTo>
                  <a:pt x="393" y="648"/>
                  <a:pt x="393" y="648"/>
                  <a:pt x="393" y="648"/>
                </a:cubicBezTo>
                <a:lnTo>
                  <a:pt x="393" y="648"/>
                </a:lnTo>
                <a:cubicBezTo>
                  <a:pt x="108" y="834"/>
                  <a:pt x="108" y="834"/>
                  <a:pt x="108" y="834"/>
                </a:cubicBezTo>
                <a:cubicBezTo>
                  <a:pt x="413" y="127"/>
                  <a:pt x="413" y="127"/>
                  <a:pt x="413" y="127"/>
                </a:cubicBezTo>
                <a:cubicBezTo>
                  <a:pt x="717" y="834"/>
                  <a:pt x="717" y="834"/>
                  <a:pt x="717" y="834"/>
                </a:cubicBezTo>
                <a:lnTo>
                  <a:pt x="442" y="6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04">
            <a:extLst>
              <a:ext uri="{FF2B5EF4-FFF2-40B4-BE49-F238E27FC236}">
                <a16:creationId xmlns:a16="http://schemas.microsoft.com/office/drawing/2014/main" id="{8C1DB76E-D276-7E46-8E4C-6221860C1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7329" y="8674242"/>
            <a:ext cx="1097893" cy="934925"/>
          </a:xfrm>
          <a:custGeom>
            <a:avLst/>
            <a:gdLst>
              <a:gd name="T0" fmla="*/ 569 w 1130"/>
              <a:gd name="T1" fmla="*/ 962 h 963"/>
              <a:gd name="T2" fmla="*/ 569 w 1130"/>
              <a:gd name="T3" fmla="*/ 962 h 963"/>
              <a:gd name="T4" fmla="*/ 540 w 1130"/>
              <a:gd name="T5" fmla="*/ 952 h 963"/>
              <a:gd name="T6" fmla="*/ 167 w 1130"/>
              <a:gd name="T7" fmla="*/ 589 h 963"/>
              <a:gd name="T8" fmla="*/ 167 w 1130"/>
              <a:gd name="T9" fmla="*/ 579 h 963"/>
              <a:gd name="T10" fmla="*/ 89 w 1130"/>
              <a:gd name="T11" fmla="*/ 511 h 963"/>
              <a:gd name="T12" fmla="*/ 0 w 1130"/>
              <a:gd name="T13" fmla="*/ 295 h 963"/>
              <a:gd name="T14" fmla="*/ 89 w 1130"/>
              <a:gd name="T15" fmla="*/ 89 h 963"/>
              <a:gd name="T16" fmla="*/ 305 w 1130"/>
              <a:gd name="T17" fmla="*/ 0 h 963"/>
              <a:gd name="T18" fmla="*/ 520 w 1130"/>
              <a:gd name="T19" fmla="*/ 89 h 963"/>
              <a:gd name="T20" fmla="*/ 569 w 1130"/>
              <a:gd name="T21" fmla="*/ 138 h 963"/>
              <a:gd name="T22" fmla="*/ 619 w 1130"/>
              <a:gd name="T23" fmla="*/ 89 h 963"/>
              <a:gd name="T24" fmla="*/ 825 w 1130"/>
              <a:gd name="T25" fmla="*/ 0 h 963"/>
              <a:gd name="T26" fmla="*/ 1041 w 1130"/>
              <a:gd name="T27" fmla="*/ 89 h 963"/>
              <a:gd name="T28" fmla="*/ 1129 w 1130"/>
              <a:gd name="T29" fmla="*/ 295 h 963"/>
              <a:gd name="T30" fmla="*/ 1041 w 1130"/>
              <a:gd name="T31" fmla="*/ 511 h 963"/>
              <a:gd name="T32" fmla="*/ 1041 w 1130"/>
              <a:gd name="T33" fmla="*/ 511 h 963"/>
              <a:gd name="T34" fmla="*/ 962 w 1130"/>
              <a:gd name="T35" fmla="*/ 579 h 963"/>
              <a:gd name="T36" fmla="*/ 962 w 1130"/>
              <a:gd name="T37" fmla="*/ 589 h 963"/>
              <a:gd name="T38" fmla="*/ 589 w 1130"/>
              <a:gd name="T39" fmla="*/ 952 h 963"/>
              <a:gd name="T40" fmla="*/ 569 w 1130"/>
              <a:gd name="T41" fmla="*/ 962 h 963"/>
              <a:gd name="T42" fmla="*/ 216 w 1130"/>
              <a:gd name="T43" fmla="*/ 540 h 963"/>
              <a:gd name="T44" fmla="*/ 216 w 1130"/>
              <a:gd name="T45" fmla="*/ 540 h 963"/>
              <a:gd name="T46" fmla="*/ 569 w 1130"/>
              <a:gd name="T47" fmla="*/ 883 h 963"/>
              <a:gd name="T48" fmla="*/ 913 w 1130"/>
              <a:gd name="T49" fmla="*/ 540 h 963"/>
              <a:gd name="T50" fmla="*/ 913 w 1130"/>
              <a:gd name="T51" fmla="*/ 530 h 963"/>
              <a:gd name="T52" fmla="*/ 992 w 1130"/>
              <a:gd name="T53" fmla="*/ 462 h 963"/>
              <a:gd name="T54" fmla="*/ 1051 w 1130"/>
              <a:gd name="T55" fmla="*/ 295 h 963"/>
              <a:gd name="T56" fmla="*/ 992 w 1130"/>
              <a:gd name="T57" fmla="*/ 138 h 963"/>
              <a:gd name="T58" fmla="*/ 825 w 1130"/>
              <a:gd name="T59" fmla="*/ 69 h 963"/>
              <a:gd name="T60" fmla="*/ 668 w 1130"/>
              <a:gd name="T61" fmla="*/ 138 h 963"/>
              <a:gd name="T62" fmla="*/ 589 w 1130"/>
              <a:gd name="T63" fmla="*/ 206 h 963"/>
              <a:gd name="T64" fmla="*/ 569 w 1130"/>
              <a:gd name="T65" fmla="*/ 216 h 963"/>
              <a:gd name="T66" fmla="*/ 540 w 1130"/>
              <a:gd name="T67" fmla="*/ 206 h 963"/>
              <a:gd name="T68" fmla="*/ 462 w 1130"/>
              <a:gd name="T69" fmla="*/ 138 h 963"/>
              <a:gd name="T70" fmla="*/ 305 w 1130"/>
              <a:gd name="T71" fmla="*/ 69 h 963"/>
              <a:gd name="T72" fmla="*/ 148 w 1130"/>
              <a:gd name="T73" fmla="*/ 138 h 963"/>
              <a:gd name="T74" fmla="*/ 79 w 1130"/>
              <a:gd name="T75" fmla="*/ 295 h 963"/>
              <a:gd name="T76" fmla="*/ 148 w 1130"/>
              <a:gd name="T77" fmla="*/ 462 h 963"/>
              <a:gd name="T78" fmla="*/ 216 w 1130"/>
              <a:gd name="T79" fmla="*/ 530 h 963"/>
              <a:gd name="T80" fmla="*/ 216 w 1130"/>
              <a:gd name="T81" fmla="*/ 540 h 963"/>
              <a:gd name="T82" fmla="*/ 1011 w 1130"/>
              <a:gd name="T83" fmla="*/ 481 h 963"/>
              <a:gd name="T84" fmla="*/ 1011 w 1130"/>
              <a:gd name="T85" fmla="*/ 481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0" h="963">
                <a:moveTo>
                  <a:pt x="569" y="962"/>
                </a:moveTo>
                <a:lnTo>
                  <a:pt x="569" y="962"/>
                </a:lnTo>
                <a:cubicBezTo>
                  <a:pt x="560" y="962"/>
                  <a:pt x="550" y="962"/>
                  <a:pt x="540" y="952"/>
                </a:cubicBezTo>
                <a:cubicBezTo>
                  <a:pt x="167" y="589"/>
                  <a:pt x="167" y="589"/>
                  <a:pt x="167" y="589"/>
                </a:cubicBezTo>
                <a:cubicBezTo>
                  <a:pt x="167" y="579"/>
                  <a:pt x="167" y="579"/>
                  <a:pt x="167" y="579"/>
                </a:cubicBezTo>
                <a:cubicBezTo>
                  <a:pt x="89" y="511"/>
                  <a:pt x="89" y="511"/>
                  <a:pt x="89" y="511"/>
                </a:cubicBezTo>
                <a:cubicBezTo>
                  <a:pt x="40" y="452"/>
                  <a:pt x="0" y="373"/>
                  <a:pt x="0" y="295"/>
                </a:cubicBezTo>
                <a:cubicBezTo>
                  <a:pt x="0" y="216"/>
                  <a:pt x="40" y="148"/>
                  <a:pt x="89" y="89"/>
                </a:cubicBezTo>
                <a:cubicBezTo>
                  <a:pt x="148" y="30"/>
                  <a:pt x="226" y="0"/>
                  <a:pt x="305" y="0"/>
                </a:cubicBezTo>
                <a:cubicBezTo>
                  <a:pt x="383" y="0"/>
                  <a:pt x="462" y="30"/>
                  <a:pt x="520" y="89"/>
                </a:cubicBezTo>
                <a:cubicBezTo>
                  <a:pt x="569" y="138"/>
                  <a:pt x="569" y="138"/>
                  <a:pt x="569" y="138"/>
                </a:cubicBezTo>
                <a:cubicBezTo>
                  <a:pt x="619" y="89"/>
                  <a:pt x="619" y="89"/>
                  <a:pt x="619" y="89"/>
                </a:cubicBezTo>
                <a:cubicBezTo>
                  <a:pt x="668" y="30"/>
                  <a:pt x="746" y="0"/>
                  <a:pt x="825" y="0"/>
                </a:cubicBezTo>
                <a:cubicBezTo>
                  <a:pt x="903" y="0"/>
                  <a:pt x="982" y="30"/>
                  <a:pt x="1041" y="89"/>
                </a:cubicBezTo>
                <a:cubicBezTo>
                  <a:pt x="1090" y="148"/>
                  <a:pt x="1129" y="216"/>
                  <a:pt x="1129" y="295"/>
                </a:cubicBezTo>
                <a:cubicBezTo>
                  <a:pt x="1129" y="373"/>
                  <a:pt x="1090" y="452"/>
                  <a:pt x="1041" y="511"/>
                </a:cubicBezTo>
                <a:lnTo>
                  <a:pt x="1041" y="511"/>
                </a:lnTo>
                <a:cubicBezTo>
                  <a:pt x="962" y="579"/>
                  <a:pt x="962" y="579"/>
                  <a:pt x="962" y="579"/>
                </a:cubicBezTo>
                <a:cubicBezTo>
                  <a:pt x="962" y="579"/>
                  <a:pt x="962" y="579"/>
                  <a:pt x="962" y="589"/>
                </a:cubicBezTo>
                <a:cubicBezTo>
                  <a:pt x="589" y="952"/>
                  <a:pt x="589" y="952"/>
                  <a:pt x="589" y="952"/>
                </a:cubicBezTo>
                <a:cubicBezTo>
                  <a:pt x="580" y="962"/>
                  <a:pt x="569" y="962"/>
                  <a:pt x="569" y="962"/>
                </a:cubicBezTo>
                <a:close/>
                <a:moveTo>
                  <a:pt x="216" y="540"/>
                </a:moveTo>
                <a:lnTo>
                  <a:pt x="216" y="540"/>
                </a:lnTo>
                <a:cubicBezTo>
                  <a:pt x="569" y="883"/>
                  <a:pt x="569" y="883"/>
                  <a:pt x="569" y="883"/>
                </a:cubicBezTo>
                <a:cubicBezTo>
                  <a:pt x="913" y="540"/>
                  <a:pt x="913" y="540"/>
                  <a:pt x="913" y="540"/>
                </a:cubicBezTo>
                <a:lnTo>
                  <a:pt x="913" y="530"/>
                </a:lnTo>
                <a:cubicBezTo>
                  <a:pt x="992" y="462"/>
                  <a:pt x="992" y="462"/>
                  <a:pt x="992" y="462"/>
                </a:cubicBezTo>
                <a:cubicBezTo>
                  <a:pt x="1031" y="412"/>
                  <a:pt x="1051" y="363"/>
                  <a:pt x="1051" y="295"/>
                </a:cubicBezTo>
                <a:cubicBezTo>
                  <a:pt x="1051" y="236"/>
                  <a:pt x="1031" y="177"/>
                  <a:pt x="992" y="138"/>
                </a:cubicBezTo>
                <a:cubicBezTo>
                  <a:pt x="943" y="89"/>
                  <a:pt x="884" y="69"/>
                  <a:pt x="825" y="69"/>
                </a:cubicBezTo>
                <a:cubicBezTo>
                  <a:pt x="766" y="69"/>
                  <a:pt x="707" y="89"/>
                  <a:pt x="668" y="138"/>
                </a:cubicBezTo>
                <a:cubicBezTo>
                  <a:pt x="589" y="206"/>
                  <a:pt x="589" y="206"/>
                  <a:pt x="589" y="206"/>
                </a:cubicBezTo>
                <a:cubicBezTo>
                  <a:pt x="580" y="216"/>
                  <a:pt x="580" y="216"/>
                  <a:pt x="569" y="216"/>
                </a:cubicBezTo>
                <a:cubicBezTo>
                  <a:pt x="560" y="216"/>
                  <a:pt x="550" y="216"/>
                  <a:pt x="540" y="206"/>
                </a:cubicBezTo>
                <a:cubicBezTo>
                  <a:pt x="462" y="138"/>
                  <a:pt x="462" y="138"/>
                  <a:pt x="462" y="138"/>
                </a:cubicBezTo>
                <a:cubicBezTo>
                  <a:pt x="422" y="89"/>
                  <a:pt x="363" y="69"/>
                  <a:pt x="305" y="69"/>
                </a:cubicBezTo>
                <a:cubicBezTo>
                  <a:pt x="246" y="69"/>
                  <a:pt x="187" y="89"/>
                  <a:pt x="148" y="138"/>
                </a:cubicBezTo>
                <a:cubicBezTo>
                  <a:pt x="98" y="177"/>
                  <a:pt x="79" y="236"/>
                  <a:pt x="79" y="295"/>
                </a:cubicBezTo>
                <a:cubicBezTo>
                  <a:pt x="79" y="363"/>
                  <a:pt x="98" y="412"/>
                  <a:pt x="148" y="462"/>
                </a:cubicBezTo>
                <a:cubicBezTo>
                  <a:pt x="216" y="530"/>
                  <a:pt x="216" y="530"/>
                  <a:pt x="216" y="530"/>
                </a:cubicBezTo>
                <a:lnTo>
                  <a:pt x="216" y="540"/>
                </a:lnTo>
                <a:close/>
                <a:moveTo>
                  <a:pt x="1011" y="481"/>
                </a:moveTo>
                <a:lnTo>
                  <a:pt x="1011" y="4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05">
            <a:extLst>
              <a:ext uri="{FF2B5EF4-FFF2-40B4-BE49-F238E27FC236}">
                <a16:creationId xmlns:a16="http://schemas.microsoft.com/office/drawing/2014/main" id="{F4A4671F-E3EE-D445-9741-78B4E76D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474" y="3999619"/>
            <a:ext cx="677606" cy="1072161"/>
          </a:xfrm>
          <a:custGeom>
            <a:avLst/>
            <a:gdLst>
              <a:gd name="T0" fmla="*/ 353 w 698"/>
              <a:gd name="T1" fmla="*/ 1100 h 1101"/>
              <a:gd name="T2" fmla="*/ 353 w 698"/>
              <a:gd name="T3" fmla="*/ 1100 h 1101"/>
              <a:gd name="T4" fmla="*/ 324 w 698"/>
              <a:gd name="T5" fmla="*/ 1080 h 1101"/>
              <a:gd name="T6" fmla="*/ 167 w 698"/>
              <a:gd name="T7" fmla="*/ 796 h 1101"/>
              <a:gd name="T8" fmla="*/ 0 w 698"/>
              <a:gd name="T9" fmla="*/ 344 h 1101"/>
              <a:gd name="T10" fmla="*/ 353 w 698"/>
              <a:gd name="T11" fmla="*/ 0 h 1101"/>
              <a:gd name="T12" fmla="*/ 697 w 698"/>
              <a:gd name="T13" fmla="*/ 344 h 1101"/>
              <a:gd name="T14" fmla="*/ 540 w 698"/>
              <a:gd name="T15" fmla="*/ 796 h 1101"/>
              <a:gd name="T16" fmla="*/ 383 w 698"/>
              <a:gd name="T17" fmla="*/ 1080 h 1101"/>
              <a:gd name="T18" fmla="*/ 353 w 698"/>
              <a:gd name="T19" fmla="*/ 1100 h 1101"/>
              <a:gd name="T20" fmla="*/ 353 w 698"/>
              <a:gd name="T21" fmla="*/ 69 h 1101"/>
              <a:gd name="T22" fmla="*/ 353 w 698"/>
              <a:gd name="T23" fmla="*/ 69 h 1101"/>
              <a:gd name="T24" fmla="*/ 69 w 698"/>
              <a:gd name="T25" fmla="*/ 344 h 1101"/>
              <a:gd name="T26" fmla="*/ 226 w 698"/>
              <a:gd name="T27" fmla="*/ 766 h 1101"/>
              <a:gd name="T28" fmla="*/ 353 w 698"/>
              <a:gd name="T29" fmla="*/ 992 h 1101"/>
              <a:gd name="T30" fmla="*/ 471 w 698"/>
              <a:gd name="T31" fmla="*/ 766 h 1101"/>
              <a:gd name="T32" fmla="*/ 628 w 698"/>
              <a:gd name="T33" fmla="*/ 344 h 1101"/>
              <a:gd name="T34" fmla="*/ 353 w 698"/>
              <a:gd name="T35" fmla="*/ 69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8" h="1101">
                <a:moveTo>
                  <a:pt x="353" y="1100"/>
                </a:moveTo>
                <a:lnTo>
                  <a:pt x="353" y="1100"/>
                </a:lnTo>
                <a:cubicBezTo>
                  <a:pt x="344" y="1100"/>
                  <a:pt x="334" y="1090"/>
                  <a:pt x="324" y="1080"/>
                </a:cubicBezTo>
                <a:cubicBezTo>
                  <a:pt x="324" y="1080"/>
                  <a:pt x="246" y="953"/>
                  <a:pt x="167" y="796"/>
                </a:cubicBezTo>
                <a:cubicBezTo>
                  <a:pt x="59" y="589"/>
                  <a:pt x="0" y="442"/>
                  <a:pt x="0" y="344"/>
                </a:cubicBezTo>
                <a:cubicBezTo>
                  <a:pt x="0" y="157"/>
                  <a:pt x="157" y="0"/>
                  <a:pt x="353" y="0"/>
                </a:cubicBezTo>
                <a:cubicBezTo>
                  <a:pt x="540" y="0"/>
                  <a:pt x="697" y="157"/>
                  <a:pt x="697" y="344"/>
                </a:cubicBezTo>
                <a:cubicBezTo>
                  <a:pt x="697" y="442"/>
                  <a:pt x="648" y="589"/>
                  <a:pt x="540" y="796"/>
                </a:cubicBezTo>
                <a:cubicBezTo>
                  <a:pt x="461" y="953"/>
                  <a:pt x="383" y="1080"/>
                  <a:pt x="383" y="1080"/>
                </a:cubicBezTo>
                <a:cubicBezTo>
                  <a:pt x="383" y="1090"/>
                  <a:pt x="364" y="1100"/>
                  <a:pt x="353" y="1100"/>
                </a:cubicBezTo>
                <a:close/>
                <a:moveTo>
                  <a:pt x="353" y="69"/>
                </a:moveTo>
                <a:lnTo>
                  <a:pt x="353" y="69"/>
                </a:lnTo>
                <a:cubicBezTo>
                  <a:pt x="196" y="69"/>
                  <a:pt x="69" y="197"/>
                  <a:pt x="69" y="344"/>
                </a:cubicBezTo>
                <a:cubicBezTo>
                  <a:pt x="69" y="403"/>
                  <a:pt x="98" y="521"/>
                  <a:pt x="226" y="766"/>
                </a:cubicBezTo>
                <a:cubicBezTo>
                  <a:pt x="275" y="854"/>
                  <a:pt x="324" y="943"/>
                  <a:pt x="353" y="992"/>
                </a:cubicBezTo>
                <a:cubicBezTo>
                  <a:pt x="383" y="943"/>
                  <a:pt x="432" y="854"/>
                  <a:pt x="471" y="766"/>
                </a:cubicBezTo>
                <a:cubicBezTo>
                  <a:pt x="599" y="521"/>
                  <a:pt x="628" y="403"/>
                  <a:pt x="628" y="344"/>
                </a:cubicBezTo>
                <a:cubicBezTo>
                  <a:pt x="628" y="197"/>
                  <a:pt x="501" y="69"/>
                  <a:pt x="353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06">
            <a:extLst>
              <a:ext uri="{FF2B5EF4-FFF2-40B4-BE49-F238E27FC236}">
                <a16:creationId xmlns:a16="http://schemas.microsoft.com/office/drawing/2014/main" id="{5D32936D-7275-8740-B4D9-D7A0ADE8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597" y="4171165"/>
            <a:ext cx="313070" cy="317360"/>
          </a:xfrm>
          <a:custGeom>
            <a:avLst/>
            <a:gdLst>
              <a:gd name="T0" fmla="*/ 166 w 324"/>
              <a:gd name="T1" fmla="*/ 324 h 325"/>
              <a:gd name="T2" fmla="*/ 166 w 324"/>
              <a:gd name="T3" fmla="*/ 324 h 325"/>
              <a:gd name="T4" fmla="*/ 0 w 324"/>
              <a:gd name="T5" fmla="*/ 157 h 325"/>
              <a:gd name="T6" fmla="*/ 166 w 324"/>
              <a:gd name="T7" fmla="*/ 0 h 325"/>
              <a:gd name="T8" fmla="*/ 323 w 324"/>
              <a:gd name="T9" fmla="*/ 157 h 325"/>
              <a:gd name="T10" fmla="*/ 166 w 324"/>
              <a:gd name="T11" fmla="*/ 324 h 325"/>
              <a:gd name="T12" fmla="*/ 166 w 324"/>
              <a:gd name="T13" fmla="*/ 69 h 325"/>
              <a:gd name="T14" fmla="*/ 166 w 324"/>
              <a:gd name="T15" fmla="*/ 69 h 325"/>
              <a:gd name="T16" fmla="*/ 68 w 324"/>
              <a:gd name="T17" fmla="*/ 157 h 325"/>
              <a:gd name="T18" fmla="*/ 166 w 324"/>
              <a:gd name="T19" fmla="*/ 255 h 325"/>
              <a:gd name="T20" fmla="*/ 255 w 324"/>
              <a:gd name="T21" fmla="*/ 157 h 325"/>
              <a:gd name="T22" fmla="*/ 166 w 324"/>
              <a:gd name="T23" fmla="*/ 69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" h="325">
                <a:moveTo>
                  <a:pt x="166" y="324"/>
                </a:moveTo>
                <a:lnTo>
                  <a:pt x="166" y="324"/>
                </a:lnTo>
                <a:cubicBezTo>
                  <a:pt x="68" y="324"/>
                  <a:pt x="0" y="246"/>
                  <a:pt x="0" y="157"/>
                </a:cubicBezTo>
                <a:cubicBezTo>
                  <a:pt x="0" y="69"/>
                  <a:pt x="68" y="0"/>
                  <a:pt x="166" y="0"/>
                </a:cubicBezTo>
                <a:cubicBezTo>
                  <a:pt x="255" y="0"/>
                  <a:pt x="323" y="69"/>
                  <a:pt x="323" y="157"/>
                </a:cubicBezTo>
                <a:cubicBezTo>
                  <a:pt x="323" y="246"/>
                  <a:pt x="255" y="324"/>
                  <a:pt x="166" y="324"/>
                </a:cubicBezTo>
                <a:close/>
                <a:moveTo>
                  <a:pt x="166" y="69"/>
                </a:moveTo>
                <a:lnTo>
                  <a:pt x="166" y="69"/>
                </a:lnTo>
                <a:cubicBezTo>
                  <a:pt x="108" y="69"/>
                  <a:pt x="68" y="108"/>
                  <a:pt x="68" y="157"/>
                </a:cubicBezTo>
                <a:cubicBezTo>
                  <a:pt x="68" y="206"/>
                  <a:pt x="108" y="255"/>
                  <a:pt x="166" y="255"/>
                </a:cubicBezTo>
                <a:cubicBezTo>
                  <a:pt x="216" y="255"/>
                  <a:pt x="255" y="206"/>
                  <a:pt x="255" y="157"/>
                </a:cubicBezTo>
                <a:cubicBezTo>
                  <a:pt x="255" y="108"/>
                  <a:pt x="216" y="69"/>
                  <a:pt x="166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A9A3746F-2220-4C4B-9A8D-EA1CED1594A7}"/>
              </a:ext>
            </a:extLst>
          </p:cNvPr>
          <p:cNvSpPr txBox="1"/>
          <p:nvPr/>
        </p:nvSpPr>
        <p:spPr>
          <a:xfrm>
            <a:off x="16407466" y="136986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alpha val="5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C9875A48-D00F-8A4E-B7D4-C69F38DD0FB2}"/>
              </a:ext>
            </a:extLst>
          </p:cNvPr>
          <p:cNvSpPr txBox="1"/>
          <p:nvPr/>
        </p:nvSpPr>
        <p:spPr>
          <a:xfrm>
            <a:off x="16407466" y="606149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>
                    <a:alpha val="5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3DA18C31-8172-F04E-8A30-CCD77DAB9674}"/>
              </a:ext>
            </a:extLst>
          </p:cNvPr>
          <p:cNvSpPr txBox="1"/>
          <p:nvPr/>
        </p:nvSpPr>
        <p:spPr>
          <a:xfrm>
            <a:off x="16410424" y="1089040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5">
                    <a:alpha val="5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75FED152-B267-564E-BC22-DE7B515E735E}"/>
              </a:ext>
            </a:extLst>
          </p:cNvPr>
          <p:cNvSpPr txBox="1"/>
          <p:nvPr/>
        </p:nvSpPr>
        <p:spPr>
          <a:xfrm>
            <a:off x="17555276" y="37762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>
                    <a:alpha val="5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65618275-E734-B441-94D9-847D8E8F3BEE}"/>
              </a:ext>
            </a:extLst>
          </p:cNvPr>
          <p:cNvSpPr txBox="1"/>
          <p:nvPr/>
        </p:nvSpPr>
        <p:spPr>
          <a:xfrm>
            <a:off x="17524795" y="848427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alpha val="5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466" name="Group 44">
            <a:extLst>
              <a:ext uri="{FF2B5EF4-FFF2-40B4-BE49-F238E27FC236}">
                <a16:creationId xmlns:a16="http://schemas.microsoft.com/office/drawing/2014/main" id="{CFCA7BE2-1B31-B040-861B-2BFB65C824BF}"/>
              </a:ext>
            </a:extLst>
          </p:cNvPr>
          <p:cNvGrpSpPr/>
          <p:nvPr/>
        </p:nvGrpSpPr>
        <p:grpSpPr>
          <a:xfrm>
            <a:off x="17379671" y="1290323"/>
            <a:ext cx="3702339" cy="1477328"/>
            <a:chOff x="5491910" y="11069053"/>
            <a:chExt cx="3702339" cy="1477328"/>
          </a:xfrm>
        </p:grpSpPr>
        <p:sp>
          <p:nvSpPr>
            <p:cNvPr id="467" name="CuadroTexto 395">
              <a:extLst>
                <a:ext uri="{FF2B5EF4-FFF2-40B4-BE49-F238E27FC236}">
                  <a16:creationId xmlns:a16="http://schemas.microsoft.com/office/drawing/2014/main" id="{DA1DDCF1-A30F-A74D-A060-0293666C0940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68" name="Rectangle 46">
              <a:extLst>
                <a:ext uri="{FF2B5EF4-FFF2-40B4-BE49-F238E27FC236}">
                  <a16:creationId xmlns:a16="http://schemas.microsoft.com/office/drawing/2014/main" id="{F1B03E37-9134-4A46-9E85-EBCE96AD434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9" name="Group 44">
            <a:extLst>
              <a:ext uri="{FF2B5EF4-FFF2-40B4-BE49-F238E27FC236}">
                <a16:creationId xmlns:a16="http://schemas.microsoft.com/office/drawing/2014/main" id="{785824F3-072C-5A44-A36B-B2C24E67DA47}"/>
              </a:ext>
            </a:extLst>
          </p:cNvPr>
          <p:cNvGrpSpPr/>
          <p:nvPr/>
        </p:nvGrpSpPr>
        <p:grpSpPr>
          <a:xfrm>
            <a:off x="17354552" y="5911336"/>
            <a:ext cx="3702339" cy="1477328"/>
            <a:chOff x="5491910" y="11069053"/>
            <a:chExt cx="3702339" cy="1477328"/>
          </a:xfrm>
        </p:grpSpPr>
        <p:sp>
          <p:nvSpPr>
            <p:cNvPr id="470" name="CuadroTexto 395">
              <a:extLst>
                <a:ext uri="{FF2B5EF4-FFF2-40B4-BE49-F238E27FC236}">
                  <a16:creationId xmlns:a16="http://schemas.microsoft.com/office/drawing/2014/main" id="{7054397B-E50D-884D-B55A-DEDBA644B46E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8871ADD9-9B86-434C-AB7C-A572F9DD56C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id="{6BC294BC-50C1-1F42-82DB-88B7DEAEC26D}"/>
              </a:ext>
            </a:extLst>
          </p:cNvPr>
          <p:cNvGrpSpPr/>
          <p:nvPr/>
        </p:nvGrpSpPr>
        <p:grpSpPr>
          <a:xfrm>
            <a:off x="17350943" y="10766082"/>
            <a:ext cx="3702339" cy="1477328"/>
            <a:chOff x="5491910" y="11069053"/>
            <a:chExt cx="3702339" cy="1477328"/>
          </a:xfrm>
        </p:grpSpPr>
        <p:sp>
          <p:nvSpPr>
            <p:cNvPr id="473" name="CuadroTexto 395">
              <a:extLst>
                <a:ext uri="{FF2B5EF4-FFF2-40B4-BE49-F238E27FC236}">
                  <a16:creationId xmlns:a16="http://schemas.microsoft.com/office/drawing/2014/main" id="{01EC9F42-E629-ED4A-A8A4-5E1601ACB18A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4" name="Rectangle 46">
              <a:extLst>
                <a:ext uri="{FF2B5EF4-FFF2-40B4-BE49-F238E27FC236}">
                  <a16:creationId xmlns:a16="http://schemas.microsoft.com/office/drawing/2014/main" id="{2D9EA38E-4F69-6248-9977-645141924A3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5" name="Group 44">
            <a:extLst>
              <a:ext uri="{FF2B5EF4-FFF2-40B4-BE49-F238E27FC236}">
                <a16:creationId xmlns:a16="http://schemas.microsoft.com/office/drawing/2014/main" id="{ABCD3EF1-79ED-6344-BC10-061086F4DC6B}"/>
              </a:ext>
            </a:extLst>
          </p:cNvPr>
          <p:cNvGrpSpPr/>
          <p:nvPr/>
        </p:nvGrpSpPr>
        <p:grpSpPr>
          <a:xfrm>
            <a:off x="18437776" y="3688670"/>
            <a:ext cx="3702339" cy="1477328"/>
            <a:chOff x="5491910" y="11069053"/>
            <a:chExt cx="3702339" cy="1477328"/>
          </a:xfrm>
        </p:grpSpPr>
        <p:sp>
          <p:nvSpPr>
            <p:cNvPr id="476" name="CuadroTexto 395">
              <a:extLst>
                <a:ext uri="{FF2B5EF4-FFF2-40B4-BE49-F238E27FC236}">
                  <a16:creationId xmlns:a16="http://schemas.microsoft.com/office/drawing/2014/main" id="{1C2528ED-4E26-0A48-9F57-3579D4D17B05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7" name="Rectangle 46">
              <a:extLst>
                <a:ext uri="{FF2B5EF4-FFF2-40B4-BE49-F238E27FC236}">
                  <a16:creationId xmlns:a16="http://schemas.microsoft.com/office/drawing/2014/main" id="{B7121CD5-4D28-9741-80A2-4F33E8E77DF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8" name="Group 44">
            <a:extLst>
              <a:ext uri="{FF2B5EF4-FFF2-40B4-BE49-F238E27FC236}">
                <a16:creationId xmlns:a16="http://schemas.microsoft.com/office/drawing/2014/main" id="{1AFC2DC2-75A6-BE4A-8FF1-AAABB4D3B194}"/>
              </a:ext>
            </a:extLst>
          </p:cNvPr>
          <p:cNvGrpSpPr/>
          <p:nvPr/>
        </p:nvGrpSpPr>
        <p:grpSpPr>
          <a:xfrm>
            <a:off x="18437776" y="8361935"/>
            <a:ext cx="3702339" cy="1477328"/>
            <a:chOff x="5491910" y="11069053"/>
            <a:chExt cx="3702339" cy="1477328"/>
          </a:xfrm>
        </p:grpSpPr>
        <p:sp>
          <p:nvSpPr>
            <p:cNvPr id="479" name="CuadroTexto 395">
              <a:extLst>
                <a:ext uri="{FF2B5EF4-FFF2-40B4-BE49-F238E27FC236}">
                  <a16:creationId xmlns:a16="http://schemas.microsoft.com/office/drawing/2014/main" id="{39AE25E1-DAB4-AA43-B031-4F7BA429DA4D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0" name="Rectangle 46">
              <a:extLst>
                <a:ext uri="{FF2B5EF4-FFF2-40B4-BE49-F238E27FC236}">
                  <a16:creationId xmlns:a16="http://schemas.microsoft.com/office/drawing/2014/main" id="{0DAC870F-6585-7E41-9E65-01069A9587A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71">
            <a:extLst>
              <a:ext uri="{FF2B5EF4-FFF2-40B4-BE49-F238E27FC236}">
                <a16:creationId xmlns:a16="http://schemas.microsoft.com/office/drawing/2014/main" id="{98E85ACF-7373-F048-981B-10B316579E3D}"/>
              </a:ext>
            </a:extLst>
          </p:cNvPr>
          <p:cNvGrpSpPr/>
          <p:nvPr/>
        </p:nvGrpSpPr>
        <p:grpSpPr>
          <a:xfrm>
            <a:off x="2605303" y="3688670"/>
            <a:ext cx="5982437" cy="5846143"/>
            <a:chOff x="2232442" y="3643574"/>
            <a:chExt cx="5982437" cy="5846143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A2A4DDF9-80E2-BF45-80D2-B084DB8D1126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39" name="CuadroTexto 599">
              <a:extLst>
                <a:ext uri="{FF2B5EF4-FFF2-40B4-BE49-F238E27FC236}">
                  <a16:creationId xmlns:a16="http://schemas.microsoft.com/office/drawing/2014/main" id="{ADDF5CBB-B159-374C-87C8-11E2E66FEA6C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258C2F87-FB45-1443-989B-ADA11E599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686" y="886226"/>
            <a:ext cx="2228037" cy="2228039"/>
          </a:xfrm>
          <a:custGeom>
            <a:avLst/>
            <a:gdLst>
              <a:gd name="T0" fmla="*/ 2483 w 2484"/>
              <a:gd name="T1" fmla="*/ 1236 h 2484"/>
              <a:gd name="T2" fmla="*/ 2483 w 2484"/>
              <a:gd name="T3" fmla="*/ 1236 h 2484"/>
              <a:gd name="T4" fmla="*/ 1237 w 2484"/>
              <a:gd name="T5" fmla="*/ 2483 h 2484"/>
              <a:gd name="T6" fmla="*/ 0 w 2484"/>
              <a:gd name="T7" fmla="*/ 1236 h 2484"/>
              <a:gd name="T8" fmla="*/ 1237 w 2484"/>
              <a:gd name="T9" fmla="*/ 0 h 2484"/>
              <a:gd name="T10" fmla="*/ 2483 w 2484"/>
              <a:gd name="T11" fmla="*/ 1236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4" h="2484">
                <a:moveTo>
                  <a:pt x="2483" y="1236"/>
                </a:moveTo>
                <a:lnTo>
                  <a:pt x="2483" y="1236"/>
                </a:lnTo>
                <a:cubicBezTo>
                  <a:pt x="2483" y="1929"/>
                  <a:pt x="1929" y="2483"/>
                  <a:pt x="1237" y="2483"/>
                </a:cubicBezTo>
                <a:cubicBezTo>
                  <a:pt x="554" y="2483"/>
                  <a:pt x="0" y="1929"/>
                  <a:pt x="0" y="1236"/>
                </a:cubicBezTo>
                <a:cubicBezTo>
                  <a:pt x="0" y="554"/>
                  <a:pt x="554" y="0"/>
                  <a:pt x="1237" y="0"/>
                </a:cubicBezTo>
                <a:cubicBezTo>
                  <a:pt x="1929" y="0"/>
                  <a:pt x="2483" y="554"/>
                  <a:pt x="2483" y="123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99B13035-D858-D94C-82F9-F401D66E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842" y="3889923"/>
            <a:ext cx="2228039" cy="2231995"/>
          </a:xfrm>
          <a:custGeom>
            <a:avLst/>
            <a:gdLst>
              <a:gd name="T0" fmla="*/ 2483 w 2484"/>
              <a:gd name="T1" fmla="*/ 1237 h 2485"/>
              <a:gd name="T2" fmla="*/ 2483 w 2484"/>
              <a:gd name="T3" fmla="*/ 1237 h 2485"/>
              <a:gd name="T4" fmla="*/ 1236 w 2484"/>
              <a:gd name="T5" fmla="*/ 2484 h 2485"/>
              <a:gd name="T6" fmla="*/ 0 w 2484"/>
              <a:gd name="T7" fmla="*/ 1237 h 2485"/>
              <a:gd name="T8" fmla="*/ 1236 w 2484"/>
              <a:gd name="T9" fmla="*/ 0 h 2485"/>
              <a:gd name="T10" fmla="*/ 2483 w 2484"/>
              <a:gd name="T11" fmla="*/ 1237 h 2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4" h="2485">
                <a:moveTo>
                  <a:pt x="2483" y="1237"/>
                </a:moveTo>
                <a:lnTo>
                  <a:pt x="2483" y="1237"/>
                </a:lnTo>
                <a:cubicBezTo>
                  <a:pt x="2483" y="1930"/>
                  <a:pt x="1929" y="2484"/>
                  <a:pt x="1236" y="2484"/>
                </a:cubicBezTo>
                <a:cubicBezTo>
                  <a:pt x="554" y="2484"/>
                  <a:pt x="0" y="1930"/>
                  <a:pt x="0" y="1237"/>
                </a:cubicBezTo>
                <a:cubicBezTo>
                  <a:pt x="0" y="555"/>
                  <a:pt x="554" y="0"/>
                  <a:pt x="1236" y="0"/>
                </a:cubicBezTo>
                <a:cubicBezTo>
                  <a:pt x="1929" y="0"/>
                  <a:pt x="2483" y="555"/>
                  <a:pt x="2483" y="123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FE2BA857-E5A4-C741-A88E-28567C6D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344" y="7075660"/>
            <a:ext cx="2231995" cy="2228039"/>
          </a:xfrm>
          <a:custGeom>
            <a:avLst/>
            <a:gdLst>
              <a:gd name="T0" fmla="*/ 2484 w 2485"/>
              <a:gd name="T1" fmla="*/ 1236 h 2484"/>
              <a:gd name="T2" fmla="*/ 2484 w 2485"/>
              <a:gd name="T3" fmla="*/ 1236 h 2484"/>
              <a:gd name="T4" fmla="*/ 1237 w 2485"/>
              <a:gd name="T5" fmla="*/ 2483 h 2484"/>
              <a:gd name="T6" fmla="*/ 0 w 2485"/>
              <a:gd name="T7" fmla="*/ 1236 h 2484"/>
              <a:gd name="T8" fmla="*/ 1237 w 2485"/>
              <a:gd name="T9" fmla="*/ 0 h 2484"/>
              <a:gd name="T10" fmla="*/ 2484 w 2485"/>
              <a:gd name="T11" fmla="*/ 1236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5" h="2484">
                <a:moveTo>
                  <a:pt x="2484" y="1236"/>
                </a:moveTo>
                <a:lnTo>
                  <a:pt x="2484" y="1236"/>
                </a:lnTo>
                <a:cubicBezTo>
                  <a:pt x="2484" y="1929"/>
                  <a:pt x="1929" y="2483"/>
                  <a:pt x="1237" y="2483"/>
                </a:cubicBezTo>
                <a:cubicBezTo>
                  <a:pt x="554" y="2483"/>
                  <a:pt x="0" y="1929"/>
                  <a:pt x="0" y="1236"/>
                </a:cubicBezTo>
                <a:cubicBezTo>
                  <a:pt x="0" y="554"/>
                  <a:pt x="554" y="0"/>
                  <a:pt x="1237" y="0"/>
                </a:cubicBezTo>
                <a:cubicBezTo>
                  <a:pt x="1929" y="0"/>
                  <a:pt x="2484" y="554"/>
                  <a:pt x="2484" y="1236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51DE1A2C-E7FD-FD46-BB1D-060C04884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164" y="10257440"/>
            <a:ext cx="2239910" cy="2228039"/>
          </a:xfrm>
          <a:custGeom>
            <a:avLst/>
            <a:gdLst>
              <a:gd name="T0" fmla="*/ 2494 w 2495"/>
              <a:gd name="T1" fmla="*/ 1247 h 2484"/>
              <a:gd name="T2" fmla="*/ 2494 w 2495"/>
              <a:gd name="T3" fmla="*/ 1247 h 2484"/>
              <a:gd name="T4" fmla="*/ 1247 w 2495"/>
              <a:gd name="T5" fmla="*/ 2483 h 2484"/>
              <a:gd name="T6" fmla="*/ 0 w 2495"/>
              <a:gd name="T7" fmla="*/ 1247 h 2484"/>
              <a:gd name="T8" fmla="*/ 1247 w 2495"/>
              <a:gd name="T9" fmla="*/ 0 h 2484"/>
              <a:gd name="T10" fmla="*/ 2494 w 2495"/>
              <a:gd name="T11" fmla="*/ 1247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5" h="2484">
                <a:moveTo>
                  <a:pt x="2494" y="1247"/>
                </a:moveTo>
                <a:lnTo>
                  <a:pt x="2494" y="1247"/>
                </a:lnTo>
                <a:cubicBezTo>
                  <a:pt x="2494" y="1929"/>
                  <a:pt x="1940" y="2483"/>
                  <a:pt x="1247" y="2483"/>
                </a:cubicBezTo>
                <a:cubicBezTo>
                  <a:pt x="565" y="2483"/>
                  <a:pt x="0" y="1929"/>
                  <a:pt x="0" y="1247"/>
                </a:cubicBezTo>
                <a:cubicBezTo>
                  <a:pt x="0" y="554"/>
                  <a:pt x="565" y="0"/>
                  <a:pt x="1247" y="0"/>
                </a:cubicBezTo>
                <a:cubicBezTo>
                  <a:pt x="1940" y="0"/>
                  <a:pt x="2494" y="554"/>
                  <a:pt x="2494" y="124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4">
            <a:extLst>
              <a:ext uri="{FF2B5EF4-FFF2-40B4-BE49-F238E27FC236}">
                <a16:creationId xmlns:a16="http://schemas.microsoft.com/office/drawing/2014/main" id="{8BB71A12-B41F-CE41-90E5-B7E71E3CD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9927" y="9778591"/>
            <a:ext cx="5425649" cy="3185737"/>
          </a:xfrm>
          <a:custGeom>
            <a:avLst/>
            <a:gdLst>
              <a:gd name="T0" fmla="*/ 5734 w 6044"/>
              <a:gd name="T1" fmla="*/ 3549 h 3550"/>
              <a:gd name="T2" fmla="*/ 5734 w 6044"/>
              <a:gd name="T3" fmla="*/ 3549 h 3550"/>
              <a:gd name="T4" fmla="*/ 309 w 6044"/>
              <a:gd name="T5" fmla="*/ 3549 h 3550"/>
              <a:gd name="T6" fmla="*/ 0 w 6044"/>
              <a:gd name="T7" fmla="*/ 3240 h 3550"/>
              <a:gd name="T8" fmla="*/ 0 w 6044"/>
              <a:gd name="T9" fmla="*/ 309 h 3550"/>
              <a:gd name="T10" fmla="*/ 309 w 6044"/>
              <a:gd name="T11" fmla="*/ 0 h 3550"/>
              <a:gd name="T12" fmla="*/ 5734 w 6044"/>
              <a:gd name="T13" fmla="*/ 0 h 3550"/>
              <a:gd name="T14" fmla="*/ 6043 w 6044"/>
              <a:gd name="T15" fmla="*/ 309 h 3550"/>
              <a:gd name="T16" fmla="*/ 6043 w 6044"/>
              <a:gd name="T17" fmla="*/ 3240 h 3550"/>
              <a:gd name="T18" fmla="*/ 5734 w 6044"/>
              <a:gd name="T19" fmla="*/ 354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44" h="3550">
                <a:moveTo>
                  <a:pt x="5734" y="3549"/>
                </a:moveTo>
                <a:lnTo>
                  <a:pt x="5734" y="3549"/>
                </a:lnTo>
                <a:cubicBezTo>
                  <a:pt x="309" y="3549"/>
                  <a:pt x="309" y="3549"/>
                  <a:pt x="309" y="3549"/>
                </a:cubicBezTo>
                <a:cubicBezTo>
                  <a:pt x="139" y="3549"/>
                  <a:pt x="0" y="3410"/>
                  <a:pt x="0" y="3240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139"/>
                  <a:pt x="139" y="0"/>
                  <a:pt x="309" y="0"/>
                </a:cubicBezTo>
                <a:cubicBezTo>
                  <a:pt x="5734" y="0"/>
                  <a:pt x="5734" y="0"/>
                  <a:pt x="5734" y="0"/>
                </a:cubicBezTo>
                <a:cubicBezTo>
                  <a:pt x="5905" y="0"/>
                  <a:pt x="6043" y="139"/>
                  <a:pt x="6043" y="309"/>
                </a:cubicBezTo>
                <a:cubicBezTo>
                  <a:pt x="6043" y="3240"/>
                  <a:pt x="6043" y="3240"/>
                  <a:pt x="6043" y="3240"/>
                </a:cubicBezTo>
                <a:cubicBezTo>
                  <a:pt x="6043" y="3410"/>
                  <a:pt x="5905" y="3549"/>
                  <a:pt x="5734" y="354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5">
            <a:extLst>
              <a:ext uri="{FF2B5EF4-FFF2-40B4-BE49-F238E27FC236}">
                <a16:creationId xmlns:a16="http://schemas.microsoft.com/office/drawing/2014/main" id="{AEA71720-422B-E14D-915E-AF4C44C7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6479" y="6596811"/>
            <a:ext cx="4333396" cy="3185737"/>
          </a:xfrm>
          <a:custGeom>
            <a:avLst/>
            <a:gdLst>
              <a:gd name="T0" fmla="*/ 4519 w 4829"/>
              <a:gd name="T1" fmla="*/ 3548 h 3549"/>
              <a:gd name="T2" fmla="*/ 4519 w 4829"/>
              <a:gd name="T3" fmla="*/ 3548 h 3549"/>
              <a:gd name="T4" fmla="*/ 309 w 4829"/>
              <a:gd name="T5" fmla="*/ 3548 h 3549"/>
              <a:gd name="T6" fmla="*/ 0 w 4829"/>
              <a:gd name="T7" fmla="*/ 3239 h 3549"/>
              <a:gd name="T8" fmla="*/ 0 w 4829"/>
              <a:gd name="T9" fmla="*/ 308 h 3549"/>
              <a:gd name="T10" fmla="*/ 309 w 4829"/>
              <a:gd name="T11" fmla="*/ 0 h 3549"/>
              <a:gd name="T12" fmla="*/ 4519 w 4829"/>
              <a:gd name="T13" fmla="*/ 0 h 3549"/>
              <a:gd name="T14" fmla="*/ 4828 w 4829"/>
              <a:gd name="T15" fmla="*/ 308 h 3549"/>
              <a:gd name="T16" fmla="*/ 4828 w 4829"/>
              <a:gd name="T17" fmla="*/ 3239 h 3549"/>
              <a:gd name="T18" fmla="*/ 4519 w 4829"/>
              <a:gd name="T19" fmla="*/ 3548 h 3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9" h="3549">
                <a:moveTo>
                  <a:pt x="4519" y="3548"/>
                </a:moveTo>
                <a:lnTo>
                  <a:pt x="4519" y="3548"/>
                </a:lnTo>
                <a:cubicBezTo>
                  <a:pt x="309" y="3548"/>
                  <a:pt x="309" y="3548"/>
                  <a:pt x="309" y="3548"/>
                </a:cubicBezTo>
                <a:cubicBezTo>
                  <a:pt x="139" y="3548"/>
                  <a:pt x="0" y="3409"/>
                  <a:pt x="0" y="3239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138"/>
                  <a:pt x="139" y="0"/>
                  <a:pt x="309" y="0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690" y="0"/>
                  <a:pt x="4828" y="138"/>
                  <a:pt x="4828" y="308"/>
                </a:cubicBezTo>
                <a:cubicBezTo>
                  <a:pt x="4828" y="3239"/>
                  <a:pt x="4828" y="3239"/>
                  <a:pt x="4828" y="3239"/>
                </a:cubicBezTo>
                <a:cubicBezTo>
                  <a:pt x="4828" y="3409"/>
                  <a:pt x="4690" y="3548"/>
                  <a:pt x="4519" y="354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6">
            <a:extLst>
              <a:ext uri="{FF2B5EF4-FFF2-40B4-BE49-F238E27FC236}">
                <a16:creationId xmlns:a16="http://schemas.microsoft.com/office/drawing/2014/main" id="{5C80E0F8-52E8-8D4B-A32D-C33E22FF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519" y="3411072"/>
            <a:ext cx="3921823" cy="3185739"/>
          </a:xfrm>
          <a:custGeom>
            <a:avLst/>
            <a:gdLst>
              <a:gd name="T0" fmla="*/ 4061 w 4371"/>
              <a:gd name="T1" fmla="*/ 3549 h 3550"/>
              <a:gd name="T2" fmla="*/ 4061 w 4371"/>
              <a:gd name="T3" fmla="*/ 3549 h 3550"/>
              <a:gd name="T4" fmla="*/ 309 w 4371"/>
              <a:gd name="T5" fmla="*/ 3549 h 3550"/>
              <a:gd name="T6" fmla="*/ 0 w 4371"/>
              <a:gd name="T7" fmla="*/ 3240 h 3550"/>
              <a:gd name="T8" fmla="*/ 0 w 4371"/>
              <a:gd name="T9" fmla="*/ 309 h 3550"/>
              <a:gd name="T10" fmla="*/ 309 w 4371"/>
              <a:gd name="T11" fmla="*/ 0 h 3550"/>
              <a:gd name="T12" fmla="*/ 4061 w 4371"/>
              <a:gd name="T13" fmla="*/ 0 h 3550"/>
              <a:gd name="T14" fmla="*/ 4370 w 4371"/>
              <a:gd name="T15" fmla="*/ 309 h 3550"/>
              <a:gd name="T16" fmla="*/ 4370 w 4371"/>
              <a:gd name="T17" fmla="*/ 3240 h 3550"/>
              <a:gd name="T18" fmla="*/ 4061 w 4371"/>
              <a:gd name="T19" fmla="*/ 354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71" h="3550">
                <a:moveTo>
                  <a:pt x="4061" y="3549"/>
                </a:moveTo>
                <a:lnTo>
                  <a:pt x="4061" y="3549"/>
                </a:lnTo>
                <a:cubicBezTo>
                  <a:pt x="309" y="3549"/>
                  <a:pt x="309" y="3549"/>
                  <a:pt x="309" y="3549"/>
                </a:cubicBezTo>
                <a:cubicBezTo>
                  <a:pt x="138" y="3549"/>
                  <a:pt x="0" y="3410"/>
                  <a:pt x="0" y="3240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138"/>
                  <a:pt x="138" y="0"/>
                  <a:pt x="309" y="0"/>
                </a:cubicBezTo>
                <a:cubicBezTo>
                  <a:pt x="4061" y="0"/>
                  <a:pt x="4061" y="0"/>
                  <a:pt x="4061" y="0"/>
                </a:cubicBezTo>
                <a:cubicBezTo>
                  <a:pt x="4231" y="0"/>
                  <a:pt x="4370" y="138"/>
                  <a:pt x="4370" y="309"/>
                </a:cubicBezTo>
                <a:cubicBezTo>
                  <a:pt x="4370" y="3240"/>
                  <a:pt x="4370" y="3240"/>
                  <a:pt x="4370" y="3240"/>
                </a:cubicBezTo>
                <a:cubicBezTo>
                  <a:pt x="4370" y="3410"/>
                  <a:pt x="4231" y="3549"/>
                  <a:pt x="4061" y="3549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7">
            <a:extLst>
              <a:ext uri="{FF2B5EF4-FFF2-40B4-BE49-F238E27FC236}">
                <a16:creationId xmlns:a16="http://schemas.microsoft.com/office/drawing/2014/main" id="{848BDBB7-860C-7843-B531-03B02EA11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0734" y="751673"/>
            <a:ext cx="3272800" cy="2659399"/>
          </a:xfrm>
          <a:custGeom>
            <a:avLst/>
            <a:gdLst>
              <a:gd name="T0" fmla="*/ 3325 w 3646"/>
              <a:gd name="T1" fmla="*/ 2963 h 2964"/>
              <a:gd name="T2" fmla="*/ 3325 w 3646"/>
              <a:gd name="T3" fmla="*/ 2963 h 2964"/>
              <a:gd name="T4" fmla="*/ 309 w 3646"/>
              <a:gd name="T5" fmla="*/ 2963 h 2964"/>
              <a:gd name="T6" fmla="*/ 0 w 3646"/>
              <a:gd name="T7" fmla="*/ 2653 h 2964"/>
              <a:gd name="T8" fmla="*/ 0 w 3646"/>
              <a:gd name="T9" fmla="*/ 309 h 2964"/>
              <a:gd name="T10" fmla="*/ 309 w 3646"/>
              <a:gd name="T11" fmla="*/ 0 h 2964"/>
              <a:gd name="T12" fmla="*/ 3325 w 3646"/>
              <a:gd name="T13" fmla="*/ 0 h 2964"/>
              <a:gd name="T14" fmla="*/ 3645 w 3646"/>
              <a:gd name="T15" fmla="*/ 309 h 2964"/>
              <a:gd name="T16" fmla="*/ 3645 w 3646"/>
              <a:gd name="T17" fmla="*/ 2653 h 2964"/>
              <a:gd name="T18" fmla="*/ 3325 w 3646"/>
              <a:gd name="T19" fmla="*/ 2963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6" h="2964">
                <a:moveTo>
                  <a:pt x="3325" y="2963"/>
                </a:moveTo>
                <a:lnTo>
                  <a:pt x="3325" y="2963"/>
                </a:lnTo>
                <a:cubicBezTo>
                  <a:pt x="309" y="2963"/>
                  <a:pt x="309" y="2963"/>
                  <a:pt x="309" y="2963"/>
                </a:cubicBezTo>
                <a:cubicBezTo>
                  <a:pt x="139" y="2963"/>
                  <a:pt x="0" y="2824"/>
                  <a:pt x="0" y="2653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139"/>
                  <a:pt x="139" y="0"/>
                  <a:pt x="309" y="0"/>
                </a:cubicBezTo>
                <a:cubicBezTo>
                  <a:pt x="3325" y="0"/>
                  <a:pt x="3325" y="0"/>
                  <a:pt x="3325" y="0"/>
                </a:cubicBezTo>
                <a:cubicBezTo>
                  <a:pt x="3506" y="0"/>
                  <a:pt x="3645" y="139"/>
                  <a:pt x="3645" y="309"/>
                </a:cubicBezTo>
                <a:cubicBezTo>
                  <a:pt x="3645" y="2653"/>
                  <a:pt x="3645" y="2653"/>
                  <a:pt x="3645" y="2653"/>
                </a:cubicBezTo>
                <a:cubicBezTo>
                  <a:pt x="3645" y="2824"/>
                  <a:pt x="3506" y="2963"/>
                  <a:pt x="3325" y="296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0">
            <a:extLst>
              <a:ext uri="{FF2B5EF4-FFF2-40B4-BE49-F238E27FC236}">
                <a16:creationId xmlns:a16="http://schemas.microsoft.com/office/drawing/2014/main" id="{AA9C7B37-A1D1-684F-8794-41CDDCF4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603" y="6949022"/>
            <a:ext cx="1013104" cy="1131827"/>
          </a:xfrm>
          <a:custGeom>
            <a:avLst/>
            <a:gdLst>
              <a:gd name="T0" fmla="*/ 1065 w 1130"/>
              <a:gd name="T1" fmla="*/ 288 h 1259"/>
              <a:gd name="T2" fmla="*/ 1065 w 1130"/>
              <a:gd name="T3" fmla="*/ 288 h 1259"/>
              <a:gd name="T4" fmla="*/ 969 w 1130"/>
              <a:gd name="T5" fmla="*/ 288 h 1259"/>
              <a:gd name="T6" fmla="*/ 969 w 1130"/>
              <a:gd name="T7" fmla="*/ 54 h 1259"/>
              <a:gd name="T8" fmla="*/ 906 w 1130"/>
              <a:gd name="T9" fmla="*/ 0 h 1259"/>
              <a:gd name="T10" fmla="*/ 234 w 1130"/>
              <a:gd name="T11" fmla="*/ 0 h 1259"/>
              <a:gd name="T12" fmla="*/ 170 w 1130"/>
              <a:gd name="T13" fmla="*/ 54 h 1259"/>
              <a:gd name="T14" fmla="*/ 170 w 1130"/>
              <a:gd name="T15" fmla="*/ 288 h 1259"/>
              <a:gd name="T16" fmla="*/ 64 w 1130"/>
              <a:gd name="T17" fmla="*/ 288 h 1259"/>
              <a:gd name="T18" fmla="*/ 0 w 1130"/>
              <a:gd name="T19" fmla="*/ 363 h 1259"/>
              <a:gd name="T20" fmla="*/ 0 w 1130"/>
              <a:gd name="T21" fmla="*/ 1013 h 1259"/>
              <a:gd name="T22" fmla="*/ 64 w 1130"/>
              <a:gd name="T23" fmla="*/ 1087 h 1259"/>
              <a:gd name="T24" fmla="*/ 170 w 1130"/>
              <a:gd name="T25" fmla="*/ 1087 h 1259"/>
              <a:gd name="T26" fmla="*/ 170 w 1130"/>
              <a:gd name="T27" fmla="*/ 1194 h 1259"/>
              <a:gd name="T28" fmla="*/ 234 w 1130"/>
              <a:gd name="T29" fmla="*/ 1258 h 1259"/>
              <a:gd name="T30" fmla="*/ 906 w 1130"/>
              <a:gd name="T31" fmla="*/ 1258 h 1259"/>
              <a:gd name="T32" fmla="*/ 969 w 1130"/>
              <a:gd name="T33" fmla="*/ 1194 h 1259"/>
              <a:gd name="T34" fmla="*/ 969 w 1130"/>
              <a:gd name="T35" fmla="*/ 1087 h 1259"/>
              <a:gd name="T36" fmla="*/ 1065 w 1130"/>
              <a:gd name="T37" fmla="*/ 1087 h 1259"/>
              <a:gd name="T38" fmla="*/ 1129 w 1130"/>
              <a:gd name="T39" fmla="*/ 1013 h 1259"/>
              <a:gd name="T40" fmla="*/ 1129 w 1130"/>
              <a:gd name="T41" fmla="*/ 363 h 1259"/>
              <a:gd name="T42" fmla="*/ 1065 w 1130"/>
              <a:gd name="T43" fmla="*/ 288 h 1259"/>
              <a:gd name="T44" fmla="*/ 266 w 1130"/>
              <a:gd name="T45" fmla="*/ 96 h 1259"/>
              <a:gd name="T46" fmla="*/ 266 w 1130"/>
              <a:gd name="T47" fmla="*/ 96 h 1259"/>
              <a:gd name="T48" fmla="*/ 874 w 1130"/>
              <a:gd name="T49" fmla="*/ 96 h 1259"/>
              <a:gd name="T50" fmla="*/ 874 w 1130"/>
              <a:gd name="T51" fmla="*/ 288 h 1259"/>
              <a:gd name="T52" fmla="*/ 266 w 1130"/>
              <a:gd name="T53" fmla="*/ 288 h 1259"/>
              <a:gd name="T54" fmla="*/ 266 w 1130"/>
              <a:gd name="T55" fmla="*/ 96 h 1259"/>
              <a:gd name="T56" fmla="*/ 874 w 1130"/>
              <a:gd name="T57" fmla="*/ 1162 h 1259"/>
              <a:gd name="T58" fmla="*/ 874 w 1130"/>
              <a:gd name="T59" fmla="*/ 1162 h 1259"/>
              <a:gd name="T60" fmla="*/ 266 w 1130"/>
              <a:gd name="T61" fmla="*/ 1162 h 1259"/>
              <a:gd name="T62" fmla="*/ 266 w 1130"/>
              <a:gd name="T63" fmla="*/ 821 h 1259"/>
              <a:gd name="T64" fmla="*/ 874 w 1130"/>
              <a:gd name="T65" fmla="*/ 821 h 1259"/>
              <a:gd name="T66" fmla="*/ 874 w 1130"/>
              <a:gd name="T67" fmla="*/ 1162 h 1259"/>
              <a:gd name="T68" fmla="*/ 1034 w 1130"/>
              <a:gd name="T69" fmla="*/ 991 h 1259"/>
              <a:gd name="T70" fmla="*/ 1034 w 1130"/>
              <a:gd name="T71" fmla="*/ 991 h 1259"/>
              <a:gd name="T72" fmla="*/ 969 w 1130"/>
              <a:gd name="T73" fmla="*/ 991 h 1259"/>
              <a:gd name="T74" fmla="*/ 969 w 1130"/>
              <a:gd name="T75" fmla="*/ 789 h 1259"/>
              <a:gd name="T76" fmla="*/ 906 w 1130"/>
              <a:gd name="T77" fmla="*/ 725 h 1259"/>
              <a:gd name="T78" fmla="*/ 234 w 1130"/>
              <a:gd name="T79" fmla="*/ 725 h 1259"/>
              <a:gd name="T80" fmla="*/ 170 w 1130"/>
              <a:gd name="T81" fmla="*/ 789 h 1259"/>
              <a:gd name="T82" fmla="*/ 170 w 1130"/>
              <a:gd name="T83" fmla="*/ 991 h 1259"/>
              <a:gd name="T84" fmla="*/ 96 w 1130"/>
              <a:gd name="T85" fmla="*/ 991 h 1259"/>
              <a:gd name="T86" fmla="*/ 96 w 1130"/>
              <a:gd name="T87" fmla="*/ 384 h 1259"/>
              <a:gd name="T88" fmla="*/ 234 w 1130"/>
              <a:gd name="T89" fmla="*/ 384 h 1259"/>
              <a:gd name="T90" fmla="*/ 906 w 1130"/>
              <a:gd name="T91" fmla="*/ 384 h 1259"/>
              <a:gd name="T92" fmla="*/ 1034 w 1130"/>
              <a:gd name="T93" fmla="*/ 384 h 1259"/>
              <a:gd name="T94" fmla="*/ 1034 w 1130"/>
              <a:gd name="T95" fmla="*/ 99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0" h="1259">
                <a:moveTo>
                  <a:pt x="1065" y="288"/>
                </a:moveTo>
                <a:lnTo>
                  <a:pt x="1065" y="288"/>
                </a:lnTo>
                <a:cubicBezTo>
                  <a:pt x="969" y="288"/>
                  <a:pt x="969" y="288"/>
                  <a:pt x="969" y="288"/>
                </a:cubicBezTo>
                <a:cubicBezTo>
                  <a:pt x="969" y="54"/>
                  <a:pt x="969" y="54"/>
                  <a:pt x="969" y="54"/>
                </a:cubicBezTo>
                <a:cubicBezTo>
                  <a:pt x="969" y="21"/>
                  <a:pt x="937" y="0"/>
                  <a:pt x="906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192" y="0"/>
                  <a:pt x="170" y="21"/>
                  <a:pt x="170" y="54"/>
                </a:cubicBezTo>
                <a:cubicBezTo>
                  <a:pt x="170" y="288"/>
                  <a:pt x="170" y="288"/>
                  <a:pt x="170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21" y="288"/>
                  <a:pt x="0" y="320"/>
                  <a:pt x="0" y="363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0" y="1055"/>
                  <a:pt x="21" y="1087"/>
                  <a:pt x="64" y="1087"/>
                </a:cubicBezTo>
                <a:cubicBezTo>
                  <a:pt x="170" y="1087"/>
                  <a:pt x="170" y="1087"/>
                  <a:pt x="170" y="1087"/>
                </a:cubicBezTo>
                <a:cubicBezTo>
                  <a:pt x="170" y="1194"/>
                  <a:pt x="170" y="1194"/>
                  <a:pt x="170" y="1194"/>
                </a:cubicBezTo>
                <a:cubicBezTo>
                  <a:pt x="170" y="1236"/>
                  <a:pt x="192" y="1258"/>
                  <a:pt x="234" y="1258"/>
                </a:cubicBezTo>
                <a:cubicBezTo>
                  <a:pt x="906" y="1258"/>
                  <a:pt x="906" y="1258"/>
                  <a:pt x="906" y="1258"/>
                </a:cubicBezTo>
                <a:cubicBezTo>
                  <a:pt x="937" y="1258"/>
                  <a:pt x="969" y="1236"/>
                  <a:pt x="969" y="1194"/>
                </a:cubicBezTo>
                <a:cubicBezTo>
                  <a:pt x="969" y="1087"/>
                  <a:pt x="969" y="1087"/>
                  <a:pt x="969" y="1087"/>
                </a:cubicBezTo>
                <a:cubicBezTo>
                  <a:pt x="1065" y="1087"/>
                  <a:pt x="1065" y="1087"/>
                  <a:pt x="1065" y="1087"/>
                </a:cubicBezTo>
                <a:cubicBezTo>
                  <a:pt x="1097" y="1087"/>
                  <a:pt x="1129" y="1055"/>
                  <a:pt x="1129" y="1013"/>
                </a:cubicBezTo>
                <a:cubicBezTo>
                  <a:pt x="1129" y="363"/>
                  <a:pt x="1129" y="363"/>
                  <a:pt x="1129" y="363"/>
                </a:cubicBezTo>
                <a:cubicBezTo>
                  <a:pt x="1129" y="320"/>
                  <a:pt x="1097" y="288"/>
                  <a:pt x="1065" y="288"/>
                </a:cubicBezTo>
                <a:close/>
                <a:moveTo>
                  <a:pt x="266" y="96"/>
                </a:moveTo>
                <a:lnTo>
                  <a:pt x="266" y="96"/>
                </a:lnTo>
                <a:cubicBezTo>
                  <a:pt x="874" y="96"/>
                  <a:pt x="874" y="96"/>
                  <a:pt x="874" y="96"/>
                </a:cubicBezTo>
                <a:cubicBezTo>
                  <a:pt x="874" y="288"/>
                  <a:pt x="874" y="288"/>
                  <a:pt x="874" y="288"/>
                </a:cubicBezTo>
                <a:cubicBezTo>
                  <a:pt x="266" y="288"/>
                  <a:pt x="266" y="288"/>
                  <a:pt x="266" y="288"/>
                </a:cubicBezTo>
                <a:lnTo>
                  <a:pt x="266" y="96"/>
                </a:lnTo>
                <a:close/>
                <a:moveTo>
                  <a:pt x="874" y="1162"/>
                </a:moveTo>
                <a:lnTo>
                  <a:pt x="874" y="1162"/>
                </a:lnTo>
                <a:cubicBezTo>
                  <a:pt x="266" y="1162"/>
                  <a:pt x="266" y="1162"/>
                  <a:pt x="266" y="1162"/>
                </a:cubicBezTo>
                <a:cubicBezTo>
                  <a:pt x="266" y="821"/>
                  <a:pt x="266" y="821"/>
                  <a:pt x="266" y="821"/>
                </a:cubicBezTo>
                <a:cubicBezTo>
                  <a:pt x="874" y="821"/>
                  <a:pt x="874" y="821"/>
                  <a:pt x="874" y="821"/>
                </a:cubicBezTo>
                <a:lnTo>
                  <a:pt x="874" y="1162"/>
                </a:lnTo>
                <a:close/>
                <a:moveTo>
                  <a:pt x="1034" y="991"/>
                </a:moveTo>
                <a:lnTo>
                  <a:pt x="1034" y="991"/>
                </a:lnTo>
                <a:cubicBezTo>
                  <a:pt x="969" y="991"/>
                  <a:pt x="969" y="991"/>
                  <a:pt x="969" y="991"/>
                </a:cubicBezTo>
                <a:cubicBezTo>
                  <a:pt x="969" y="789"/>
                  <a:pt x="969" y="789"/>
                  <a:pt x="969" y="789"/>
                </a:cubicBezTo>
                <a:cubicBezTo>
                  <a:pt x="969" y="757"/>
                  <a:pt x="937" y="725"/>
                  <a:pt x="906" y="725"/>
                </a:cubicBezTo>
                <a:cubicBezTo>
                  <a:pt x="234" y="725"/>
                  <a:pt x="234" y="725"/>
                  <a:pt x="234" y="725"/>
                </a:cubicBezTo>
                <a:cubicBezTo>
                  <a:pt x="192" y="725"/>
                  <a:pt x="170" y="757"/>
                  <a:pt x="170" y="789"/>
                </a:cubicBezTo>
                <a:cubicBezTo>
                  <a:pt x="170" y="991"/>
                  <a:pt x="170" y="991"/>
                  <a:pt x="170" y="991"/>
                </a:cubicBezTo>
                <a:cubicBezTo>
                  <a:pt x="96" y="991"/>
                  <a:pt x="96" y="991"/>
                  <a:pt x="96" y="991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234" y="384"/>
                  <a:pt x="234" y="384"/>
                  <a:pt x="234" y="384"/>
                </a:cubicBezTo>
                <a:cubicBezTo>
                  <a:pt x="906" y="384"/>
                  <a:pt x="906" y="384"/>
                  <a:pt x="906" y="384"/>
                </a:cubicBezTo>
                <a:cubicBezTo>
                  <a:pt x="1034" y="384"/>
                  <a:pt x="1034" y="384"/>
                  <a:pt x="1034" y="384"/>
                </a:cubicBezTo>
                <a:lnTo>
                  <a:pt x="1034" y="9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1">
            <a:extLst>
              <a:ext uri="{FF2B5EF4-FFF2-40B4-BE49-F238E27FC236}">
                <a16:creationId xmlns:a16="http://schemas.microsoft.com/office/drawing/2014/main" id="{EF159770-D609-7443-8D54-F81C240E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0391" y="7368510"/>
            <a:ext cx="241403" cy="87064"/>
          </a:xfrm>
          <a:custGeom>
            <a:avLst/>
            <a:gdLst>
              <a:gd name="T0" fmla="*/ 223 w 267"/>
              <a:gd name="T1" fmla="*/ 0 h 97"/>
              <a:gd name="T2" fmla="*/ 223 w 267"/>
              <a:gd name="T3" fmla="*/ 0 h 97"/>
              <a:gd name="T4" fmla="*/ 42 w 267"/>
              <a:gd name="T5" fmla="*/ 0 h 97"/>
              <a:gd name="T6" fmla="*/ 0 w 267"/>
              <a:gd name="T7" fmla="*/ 53 h 97"/>
              <a:gd name="T8" fmla="*/ 42 w 267"/>
              <a:gd name="T9" fmla="*/ 96 h 97"/>
              <a:gd name="T10" fmla="*/ 223 w 267"/>
              <a:gd name="T11" fmla="*/ 96 h 97"/>
              <a:gd name="T12" fmla="*/ 266 w 267"/>
              <a:gd name="T13" fmla="*/ 53 h 97"/>
              <a:gd name="T14" fmla="*/ 223 w 267"/>
              <a:gd name="T1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" h="97">
                <a:moveTo>
                  <a:pt x="223" y="0"/>
                </a:moveTo>
                <a:lnTo>
                  <a:pt x="223" y="0"/>
                </a:lnTo>
                <a:cubicBezTo>
                  <a:pt x="42" y="0"/>
                  <a:pt x="42" y="0"/>
                  <a:pt x="42" y="0"/>
                </a:cubicBezTo>
                <a:cubicBezTo>
                  <a:pt x="21" y="0"/>
                  <a:pt x="0" y="21"/>
                  <a:pt x="0" y="53"/>
                </a:cubicBezTo>
                <a:cubicBezTo>
                  <a:pt x="0" y="75"/>
                  <a:pt x="21" y="96"/>
                  <a:pt x="42" y="96"/>
                </a:cubicBezTo>
                <a:cubicBezTo>
                  <a:pt x="223" y="96"/>
                  <a:pt x="223" y="96"/>
                  <a:pt x="223" y="96"/>
                </a:cubicBezTo>
                <a:cubicBezTo>
                  <a:pt x="245" y="96"/>
                  <a:pt x="266" y="75"/>
                  <a:pt x="266" y="53"/>
                </a:cubicBezTo>
                <a:cubicBezTo>
                  <a:pt x="266" y="21"/>
                  <a:pt x="245" y="0"/>
                  <a:pt x="2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2">
            <a:extLst>
              <a:ext uri="{FF2B5EF4-FFF2-40B4-BE49-F238E27FC236}">
                <a16:creationId xmlns:a16="http://schemas.microsoft.com/office/drawing/2014/main" id="{ED23A713-5CD5-FC48-9A5B-059ADDB5B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924" y="10095186"/>
            <a:ext cx="1329699" cy="862722"/>
          </a:xfrm>
          <a:custGeom>
            <a:avLst/>
            <a:gdLst>
              <a:gd name="T0" fmla="*/ 1482 w 1483"/>
              <a:gd name="T1" fmla="*/ 74 h 960"/>
              <a:gd name="T2" fmla="*/ 1482 w 1483"/>
              <a:gd name="T3" fmla="*/ 74 h 960"/>
              <a:gd name="T4" fmla="*/ 1482 w 1483"/>
              <a:gd name="T5" fmla="*/ 42 h 960"/>
              <a:gd name="T6" fmla="*/ 1471 w 1483"/>
              <a:gd name="T7" fmla="*/ 31 h 960"/>
              <a:gd name="T8" fmla="*/ 1407 w 1483"/>
              <a:gd name="T9" fmla="*/ 0 h 960"/>
              <a:gd name="T10" fmla="*/ 75 w 1483"/>
              <a:gd name="T11" fmla="*/ 0 h 960"/>
              <a:gd name="T12" fmla="*/ 11 w 1483"/>
              <a:gd name="T13" fmla="*/ 31 h 960"/>
              <a:gd name="T14" fmla="*/ 11 w 1483"/>
              <a:gd name="T15" fmla="*/ 42 h 960"/>
              <a:gd name="T16" fmla="*/ 0 w 1483"/>
              <a:gd name="T17" fmla="*/ 74 h 960"/>
              <a:gd name="T18" fmla="*/ 0 w 1483"/>
              <a:gd name="T19" fmla="*/ 74 h 960"/>
              <a:gd name="T20" fmla="*/ 0 w 1483"/>
              <a:gd name="T21" fmla="*/ 884 h 960"/>
              <a:gd name="T22" fmla="*/ 75 w 1483"/>
              <a:gd name="T23" fmla="*/ 959 h 960"/>
              <a:gd name="T24" fmla="*/ 1407 w 1483"/>
              <a:gd name="T25" fmla="*/ 959 h 960"/>
              <a:gd name="T26" fmla="*/ 1482 w 1483"/>
              <a:gd name="T27" fmla="*/ 884 h 960"/>
              <a:gd name="T28" fmla="*/ 1482 w 1483"/>
              <a:gd name="T29" fmla="*/ 74 h 960"/>
              <a:gd name="T30" fmla="*/ 746 w 1483"/>
              <a:gd name="T31" fmla="*/ 372 h 960"/>
              <a:gd name="T32" fmla="*/ 746 w 1483"/>
              <a:gd name="T33" fmla="*/ 372 h 960"/>
              <a:gd name="T34" fmla="*/ 213 w 1483"/>
              <a:gd name="T35" fmla="*/ 96 h 960"/>
              <a:gd name="T36" fmla="*/ 1268 w 1483"/>
              <a:gd name="T37" fmla="*/ 96 h 960"/>
              <a:gd name="T38" fmla="*/ 746 w 1483"/>
              <a:gd name="T39" fmla="*/ 372 h 960"/>
              <a:gd name="T40" fmla="*/ 96 w 1483"/>
              <a:gd name="T41" fmla="*/ 863 h 960"/>
              <a:gd name="T42" fmla="*/ 96 w 1483"/>
              <a:gd name="T43" fmla="*/ 863 h 960"/>
              <a:gd name="T44" fmla="*/ 96 w 1483"/>
              <a:gd name="T45" fmla="*/ 149 h 960"/>
              <a:gd name="T46" fmla="*/ 714 w 1483"/>
              <a:gd name="T47" fmla="*/ 469 h 960"/>
              <a:gd name="T48" fmla="*/ 714 w 1483"/>
              <a:gd name="T49" fmla="*/ 469 h 960"/>
              <a:gd name="T50" fmla="*/ 714 w 1483"/>
              <a:gd name="T51" fmla="*/ 469 h 960"/>
              <a:gd name="T52" fmla="*/ 725 w 1483"/>
              <a:gd name="T53" fmla="*/ 469 h 960"/>
              <a:gd name="T54" fmla="*/ 725 w 1483"/>
              <a:gd name="T55" fmla="*/ 469 h 960"/>
              <a:gd name="T56" fmla="*/ 725 w 1483"/>
              <a:gd name="T57" fmla="*/ 469 h 960"/>
              <a:gd name="T58" fmla="*/ 725 w 1483"/>
              <a:gd name="T59" fmla="*/ 469 h 960"/>
              <a:gd name="T60" fmla="*/ 725 w 1483"/>
              <a:gd name="T61" fmla="*/ 469 h 960"/>
              <a:gd name="T62" fmla="*/ 725 w 1483"/>
              <a:gd name="T63" fmla="*/ 469 h 960"/>
              <a:gd name="T64" fmla="*/ 735 w 1483"/>
              <a:gd name="T65" fmla="*/ 469 h 960"/>
              <a:gd name="T66" fmla="*/ 735 w 1483"/>
              <a:gd name="T67" fmla="*/ 469 h 960"/>
              <a:gd name="T68" fmla="*/ 735 w 1483"/>
              <a:gd name="T69" fmla="*/ 469 h 960"/>
              <a:gd name="T70" fmla="*/ 735 w 1483"/>
              <a:gd name="T71" fmla="*/ 469 h 960"/>
              <a:gd name="T72" fmla="*/ 735 w 1483"/>
              <a:gd name="T73" fmla="*/ 469 h 960"/>
              <a:gd name="T74" fmla="*/ 735 w 1483"/>
              <a:gd name="T75" fmla="*/ 469 h 960"/>
              <a:gd name="T76" fmla="*/ 735 w 1483"/>
              <a:gd name="T77" fmla="*/ 469 h 960"/>
              <a:gd name="T78" fmla="*/ 746 w 1483"/>
              <a:gd name="T79" fmla="*/ 469 h 960"/>
              <a:gd name="T80" fmla="*/ 746 w 1483"/>
              <a:gd name="T81" fmla="*/ 469 h 960"/>
              <a:gd name="T82" fmla="*/ 746 w 1483"/>
              <a:gd name="T83" fmla="*/ 469 h 960"/>
              <a:gd name="T84" fmla="*/ 746 w 1483"/>
              <a:gd name="T85" fmla="*/ 469 h 960"/>
              <a:gd name="T86" fmla="*/ 746 w 1483"/>
              <a:gd name="T87" fmla="*/ 469 h 960"/>
              <a:gd name="T88" fmla="*/ 746 w 1483"/>
              <a:gd name="T89" fmla="*/ 469 h 960"/>
              <a:gd name="T90" fmla="*/ 746 w 1483"/>
              <a:gd name="T91" fmla="*/ 469 h 960"/>
              <a:gd name="T92" fmla="*/ 746 w 1483"/>
              <a:gd name="T93" fmla="*/ 469 h 960"/>
              <a:gd name="T94" fmla="*/ 757 w 1483"/>
              <a:gd name="T95" fmla="*/ 469 h 960"/>
              <a:gd name="T96" fmla="*/ 757 w 1483"/>
              <a:gd name="T97" fmla="*/ 469 h 960"/>
              <a:gd name="T98" fmla="*/ 757 w 1483"/>
              <a:gd name="T99" fmla="*/ 469 h 960"/>
              <a:gd name="T100" fmla="*/ 757 w 1483"/>
              <a:gd name="T101" fmla="*/ 469 h 960"/>
              <a:gd name="T102" fmla="*/ 757 w 1483"/>
              <a:gd name="T103" fmla="*/ 469 h 960"/>
              <a:gd name="T104" fmla="*/ 757 w 1483"/>
              <a:gd name="T105" fmla="*/ 469 h 960"/>
              <a:gd name="T106" fmla="*/ 767 w 1483"/>
              <a:gd name="T107" fmla="*/ 469 h 960"/>
              <a:gd name="T108" fmla="*/ 767 w 1483"/>
              <a:gd name="T109" fmla="*/ 469 h 960"/>
              <a:gd name="T110" fmla="*/ 767 w 1483"/>
              <a:gd name="T111" fmla="*/ 469 h 960"/>
              <a:gd name="T112" fmla="*/ 1386 w 1483"/>
              <a:gd name="T113" fmla="*/ 149 h 960"/>
              <a:gd name="T114" fmla="*/ 1386 w 1483"/>
              <a:gd name="T115" fmla="*/ 863 h 960"/>
              <a:gd name="T116" fmla="*/ 96 w 1483"/>
              <a:gd name="T117" fmla="*/ 863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83" h="960">
                <a:moveTo>
                  <a:pt x="1482" y="74"/>
                </a:moveTo>
                <a:lnTo>
                  <a:pt x="1482" y="74"/>
                </a:lnTo>
                <a:cubicBezTo>
                  <a:pt x="1482" y="63"/>
                  <a:pt x="1482" y="53"/>
                  <a:pt x="1482" y="42"/>
                </a:cubicBezTo>
                <a:cubicBezTo>
                  <a:pt x="1482" y="42"/>
                  <a:pt x="1471" y="42"/>
                  <a:pt x="1471" y="31"/>
                </a:cubicBezTo>
                <a:cubicBezTo>
                  <a:pt x="1460" y="21"/>
                  <a:pt x="1439" y="0"/>
                  <a:pt x="140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3" y="0"/>
                  <a:pt x="32" y="21"/>
                  <a:pt x="11" y="31"/>
                </a:cubicBezTo>
                <a:cubicBezTo>
                  <a:pt x="11" y="42"/>
                  <a:pt x="11" y="42"/>
                  <a:pt x="11" y="42"/>
                </a:cubicBezTo>
                <a:cubicBezTo>
                  <a:pt x="0" y="53"/>
                  <a:pt x="0" y="63"/>
                  <a:pt x="0" y="74"/>
                </a:cubicBezTo>
                <a:lnTo>
                  <a:pt x="0" y="74"/>
                </a:lnTo>
                <a:cubicBezTo>
                  <a:pt x="0" y="884"/>
                  <a:pt x="0" y="884"/>
                  <a:pt x="0" y="884"/>
                </a:cubicBezTo>
                <a:cubicBezTo>
                  <a:pt x="0" y="927"/>
                  <a:pt x="32" y="959"/>
                  <a:pt x="75" y="959"/>
                </a:cubicBezTo>
                <a:cubicBezTo>
                  <a:pt x="1407" y="959"/>
                  <a:pt x="1407" y="959"/>
                  <a:pt x="1407" y="959"/>
                </a:cubicBezTo>
                <a:cubicBezTo>
                  <a:pt x="1450" y="959"/>
                  <a:pt x="1482" y="927"/>
                  <a:pt x="1482" y="884"/>
                </a:cubicBezTo>
                <a:cubicBezTo>
                  <a:pt x="1482" y="74"/>
                  <a:pt x="1482" y="74"/>
                  <a:pt x="1482" y="74"/>
                </a:cubicBezTo>
                <a:close/>
                <a:moveTo>
                  <a:pt x="746" y="372"/>
                </a:moveTo>
                <a:lnTo>
                  <a:pt x="746" y="372"/>
                </a:lnTo>
                <a:cubicBezTo>
                  <a:pt x="213" y="96"/>
                  <a:pt x="213" y="96"/>
                  <a:pt x="213" y="96"/>
                </a:cubicBezTo>
                <a:cubicBezTo>
                  <a:pt x="1268" y="96"/>
                  <a:pt x="1268" y="96"/>
                  <a:pt x="1268" y="96"/>
                </a:cubicBezTo>
                <a:lnTo>
                  <a:pt x="746" y="372"/>
                </a:lnTo>
                <a:close/>
                <a:moveTo>
                  <a:pt x="96" y="863"/>
                </a:moveTo>
                <a:lnTo>
                  <a:pt x="96" y="863"/>
                </a:lnTo>
                <a:cubicBezTo>
                  <a:pt x="96" y="149"/>
                  <a:pt x="96" y="149"/>
                  <a:pt x="96" y="149"/>
                </a:cubicBezTo>
                <a:cubicBezTo>
                  <a:pt x="714" y="469"/>
                  <a:pt x="714" y="469"/>
                  <a:pt x="714" y="469"/>
                </a:cubicBezTo>
                <a:lnTo>
                  <a:pt x="714" y="469"/>
                </a:lnTo>
                <a:lnTo>
                  <a:pt x="714" y="469"/>
                </a:lnTo>
                <a:cubicBezTo>
                  <a:pt x="725" y="469"/>
                  <a:pt x="725" y="469"/>
                  <a:pt x="725" y="469"/>
                </a:cubicBezTo>
                <a:lnTo>
                  <a:pt x="725" y="469"/>
                </a:lnTo>
                <a:lnTo>
                  <a:pt x="725" y="469"/>
                </a:lnTo>
                <a:lnTo>
                  <a:pt x="725" y="469"/>
                </a:lnTo>
                <a:lnTo>
                  <a:pt x="725" y="469"/>
                </a:lnTo>
                <a:lnTo>
                  <a:pt x="725" y="469"/>
                </a:lnTo>
                <a:cubicBezTo>
                  <a:pt x="725" y="469"/>
                  <a:pt x="725" y="469"/>
                  <a:pt x="735" y="469"/>
                </a:cubicBezTo>
                <a:lnTo>
                  <a:pt x="735" y="469"/>
                </a:lnTo>
                <a:lnTo>
                  <a:pt x="735" y="469"/>
                </a:lnTo>
                <a:lnTo>
                  <a:pt x="735" y="469"/>
                </a:lnTo>
                <a:lnTo>
                  <a:pt x="735" y="469"/>
                </a:lnTo>
                <a:lnTo>
                  <a:pt x="735" y="469"/>
                </a:lnTo>
                <a:lnTo>
                  <a:pt x="735" y="469"/>
                </a:lnTo>
                <a:lnTo>
                  <a:pt x="746" y="469"/>
                </a:lnTo>
                <a:lnTo>
                  <a:pt x="746" y="469"/>
                </a:lnTo>
                <a:lnTo>
                  <a:pt x="746" y="469"/>
                </a:lnTo>
                <a:lnTo>
                  <a:pt x="746" y="469"/>
                </a:lnTo>
                <a:lnTo>
                  <a:pt x="746" y="469"/>
                </a:lnTo>
                <a:lnTo>
                  <a:pt x="746" y="469"/>
                </a:lnTo>
                <a:lnTo>
                  <a:pt x="746" y="469"/>
                </a:lnTo>
                <a:lnTo>
                  <a:pt x="746" y="469"/>
                </a:lnTo>
                <a:cubicBezTo>
                  <a:pt x="757" y="469"/>
                  <a:pt x="757" y="469"/>
                  <a:pt x="757" y="469"/>
                </a:cubicBezTo>
                <a:lnTo>
                  <a:pt x="757" y="469"/>
                </a:lnTo>
                <a:lnTo>
                  <a:pt x="757" y="469"/>
                </a:lnTo>
                <a:lnTo>
                  <a:pt x="757" y="469"/>
                </a:lnTo>
                <a:lnTo>
                  <a:pt x="757" y="469"/>
                </a:lnTo>
                <a:lnTo>
                  <a:pt x="757" y="469"/>
                </a:lnTo>
                <a:cubicBezTo>
                  <a:pt x="757" y="469"/>
                  <a:pt x="757" y="469"/>
                  <a:pt x="767" y="469"/>
                </a:cubicBezTo>
                <a:lnTo>
                  <a:pt x="767" y="469"/>
                </a:lnTo>
                <a:lnTo>
                  <a:pt x="767" y="469"/>
                </a:lnTo>
                <a:cubicBezTo>
                  <a:pt x="1386" y="149"/>
                  <a:pt x="1386" y="149"/>
                  <a:pt x="1386" y="149"/>
                </a:cubicBezTo>
                <a:cubicBezTo>
                  <a:pt x="1386" y="863"/>
                  <a:pt x="1386" y="863"/>
                  <a:pt x="1386" y="863"/>
                </a:cubicBezTo>
                <a:lnTo>
                  <a:pt x="96" y="8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3">
            <a:extLst>
              <a:ext uri="{FF2B5EF4-FFF2-40B4-BE49-F238E27FC236}">
                <a16:creationId xmlns:a16="http://schemas.microsoft.com/office/drawing/2014/main" id="{903C98A9-85F2-F24C-AC67-905331BF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857" y="4194644"/>
            <a:ext cx="1013104" cy="708383"/>
          </a:xfrm>
          <a:custGeom>
            <a:avLst/>
            <a:gdLst>
              <a:gd name="T0" fmla="*/ 1066 w 1131"/>
              <a:gd name="T1" fmla="*/ 0 h 789"/>
              <a:gd name="T2" fmla="*/ 1066 w 1131"/>
              <a:gd name="T3" fmla="*/ 0 h 789"/>
              <a:gd name="T4" fmla="*/ 735 w 1131"/>
              <a:gd name="T5" fmla="*/ 0 h 789"/>
              <a:gd name="T6" fmla="*/ 682 w 1131"/>
              <a:gd name="T7" fmla="*/ 42 h 789"/>
              <a:gd name="T8" fmla="*/ 735 w 1131"/>
              <a:gd name="T9" fmla="*/ 96 h 789"/>
              <a:gd name="T10" fmla="*/ 1034 w 1131"/>
              <a:gd name="T11" fmla="*/ 96 h 789"/>
              <a:gd name="T12" fmla="*/ 1034 w 1131"/>
              <a:gd name="T13" fmla="*/ 693 h 789"/>
              <a:gd name="T14" fmla="*/ 96 w 1131"/>
              <a:gd name="T15" fmla="*/ 693 h 789"/>
              <a:gd name="T16" fmla="*/ 96 w 1131"/>
              <a:gd name="T17" fmla="*/ 96 h 789"/>
              <a:gd name="T18" fmla="*/ 384 w 1131"/>
              <a:gd name="T19" fmla="*/ 96 h 789"/>
              <a:gd name="T20" fmla="*/ 437 w 1131"/>
              <a:gd name="T21" fmla="*/ 42 h 789"/>
              <a:gd name="T22" fmla="*/ 384 w 1131"/>
              <a:gd name="T23" fmla="*/ 0 h 789"/>
              <a:gd name="T24" fmla="*/ 64 w 1131"/>
              <a:gd name="T25" fmla="*/ 0 h 789"/>
              <a:gd name="T26" fmla="*/ 0 w 1131"/>
              <a:gd name="T27" fmla="*/ 64 h 789"/>
              <a:gd name="T28" fmla="*/ 0 w 1131"/>
              <a:gd name="T29" fmla="*/ 714 h 789"/>
              <a:gd name="T30" fmla="*/ 64 w 1131"/>
              <a:gd name="T31" fmla="*/ 788 h 789"/>
              <a:gd name="T32" fmla="*/ 1066 w 1131"/>
              <a:gd name="T33" fmla="*/ 788 h 789"/>
              <a:gd name="T34" fmla="*/ 1130 w 1131"/>
              <a:gd name="T35" fmla="*/ 714 h 789"/>
              <a:gd name="T36" fmla="*/ 1130 w 1131"/>
              <a:gd name="T37" fmla="*/ 64 h 789"/>
              <a:gd name="T38" fmla="*/ 1066 w 1131"/>
              <a:gd name="T39" fmla="*/ 0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31" h="789">
                <a:moveTo>
                  <a:pt x="1066" y="0"/>
                </a:moveTo>
                <a:lnTo>
                  <a:pt x="1066" y="0"/>
                </a:lnTo>
                <a:cubicBezTo>
                  <a:pt x="735" y="0"/>
                  <a:pt x="735" y="0"/>
                  <a:pt x="735" y="0"/>
                </a:cubicBezTo>
                <a:cubicBezTo>
                  <a:pt x="704" y="0"/>
                  <a:pt x="682" y="21"/>
                  <a:pt x="682" y="42"/>
                </a:cubicBezTo>
                <a:cubicBezTo>
                  <a:pt x="682" y="74"/>
                  <a:pt x="704" y="96"/>
                  <a:pt x="735" y="96"/>
                </a:cubicBezTo>
                <a:cubicBezTo>
                  <a:pt x="1034" y="96"/>
                  <a:pt x="1034" y="96"/>
                  <a:pt x="1034" y="96"/>
                </a:cubicBezTo>
                <a:cubicBezTo>
                  <a:pt x="1034" y="693"/>
                  <a:pt x="1034" y="693"/>
                  <a:pt x="1034" y="693"/>
                </a:cubicBezTo>
                <a:cubicBezTo>
                  <a:pt x="96" y="693"/>
                  <a:pt x="96" y="693"/>
                  <a:pt x="96" y="693"/>
                </a:cubicBezTo>
                <a:cubicBezTo>
                  <a:pt x="96" y="96"/>
                  <a:pt x="96" y="96"/>
                  <a:pt x="96" y="96"/>
                </a:cubicBezTo>
                <a:cubicBezTo>
                  <a:pt x="384" y="96"/>
                  <a:pt x="384" y="96"/>
                  <a:pt x="384" y="96"/>
                </a:cubicBezTo>
                <a:cubicBezTo>
                  <a:pt x="416" y="96"/>
                  <a:pt x="437" y="74"/>
                  <a:pt x="437" y="42"/>
                </a:cubicBezTo>
                <a:cubicBezTo>
                  <a:pt x="437" y="21"/>
                  <a:pt x="416" y="0"/>
                  <a:pt x="38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21" y="0"/>
                  <a:pt x="0" y="21"/>
                  <a:pt x="0" y="64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56"/>
                  <a:pt x="21" y="788"/>
                  <a:pt x="64" y="788"/>
                </a:cubicBezTo>
                <a:cubicBezTo>
                  <a:pt x="1066" y="788"/>
                  <a:pt x="1066" y="788"/>
                  <a:pt x="1066" y="788"/>
                </a:cubicBezTo>
                <a:cubicBezTo>
                  <a:pt x="1098" y="788"/>
                  <a:pt x="1130" y="756"/>
                  <a:pt x="1130" y="714"/>
                </a:cubicBezTo>
                <a:cubicBezTo>
                  <a:pt x="1130" y="64"/>
                  <a:pt x="1130" y="64"/>
                  <a:pt x="1130" y="64"/>
                </a:cubicBezTo>
                <a:cubicBezTo>
                  <a:pt x="1130" y="21"/>
                  <a:pt x="1098" y="0"/>
                  <a:pt x="106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4">
            <a:extLst>
              <a:ext uri="{FF2B5EF4-FFF2-40B4-BE49-F238E27FC236}">
                <a16:creationId xmlns:a16="http://schemas.microsoft.com/office/drawing/2014/main" id="{F87D7E90-4856-9A48-8DAE-73DDCCE0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092" y="3810774"/>
            <a:ext cx="506552" cy="736084"/>
          </a:xfrm>
          <a:custGeom>
            <a:avLst/>
            <a:gdLst>
              <a:gd name="T0" fmla="*/ 53 w 566"/>
              <a:gd name="T1" fmla="*/ 320 h 822"/>
              <a:gd name="T2" fmla="*/ 53 w 566"/>
              <a:gd name="T3" fmla="*/ 320 h 822"/>
              <a:gd name="T4" fmla="*/ 85 w 566"/>
              <a:gd name="T5" fmla="*/ 310 h 822"/>
              <a:gd name="T6" fmla="*/ 234 w 566"/>
              <a:gd name="T7" fmla="*/ 160 h 822"/>
              <a:gd name="T8" fmla="*/ 234 w 566"/>
              <a:gd name="T9" fmla="*/ 779 h 822"/>
              <a:gd name="T10" fmla="*/ 277 w 566"/>
              <a:gd name="T11" fmla="*/ 821 h 822"/>
              <a:gd name="T12" fmla="*/ 277 w 566"/>
              <a:gd name="T13" fmla="*/ 821 h 822"/>
              <a:gd name="T14" fmla="*/ 330 w 566"/>
              <a:gd name="T15" fmla="*/ 779 h 822"/>
              <a:gd name="T16" fmla="*/ 330 w 566"/>
              <a:gd name="T17" fmla="*/ 160 h 822"/>
              <a:gd name="T18" fmla="*/ 469 w 566"/>
              <a:gd name="T19" fmla="*/ 310 h 822"/>
              <a:gd name="T20" fmla="*/ 511 w 566"/>
              <a:gd name="T21" fmla="*/ 320 h 822"/>
              <a:gd name="T22" fmla="*/ 543 w 566"/>
              <a:gd name="T23" fmla="*/ 310 h 822"/>
              <a:gd name="T24" fmla="*/ 543 w 566"/>
              <a:gd name="T25" fmla="*/ 235 h 822"/>
              <a:gd name="T26" fmla="*/ 309 w 566"/>
              <a:gd name="T27" fmla="*/ 11 h 822"/>
              <a:gd name="T28" fmla="*/ 309 w 566"/>
              <a:gd name="T29" fmla="*/ 11 h 822"/>
              <a:gd name="T30" fmla="*/ 309 w 566"/>
              <a:gd name="T31" fmla="*/ 11 h 822"/>
              <a:gd name="T32" fmla="*/ 309 w 566"/>
              <a:gd name="T33" fmla="*/ 0 h 822"/>
              <a:gd name="T34" fmla="*/ 309 w 566"/>
              <a:gd name="T35" fmla="*/ 0 h 822"/>
              <a:gd name="T36" fmla="*/ 298 w 566"/>
              <a:gd name="T37" fmla="*/ 0 h 822"/>
              <a:gd name="T38" fmla="*/ 298 w 566"/>
              <a:gd name="T39" fmla="*/ 0 h 822"/>
              <a:gd name="T40" fmla="*/ 298 w 566"/>
              <a:gd name="T41" fmla="*/ 0 h 822"/>
              <a:gd name="T42" fmla="*/ 298 w 566"/>
              <a:gd name="T43" fmla="*/ 0 h 822"/>
              <a:gd name="T44" fmla="*/ 298 w 566"/>
              <a:gd name="T45" fmla="*/ 0 h 822"/>
              <a:gd name="T46" fmla="*/ 298 w 566"/>
              <a:gd name="T47" fmla="*/ 0 h 822"/>
              <a:gd name="T48" fmla="*/ 298 w 566"/>
              <a:gd name="T49" fmla="*/ 0 h 822"/>
              <a:gd name="T50" fmla="*/ 288 w 566"/>
              <a:gd name="T51" fmla="*/ 0 h 822"/>
              <a:gd name="T52" fmla="*/ 288 w 566"/>
              <a:gd name="T53" fmla="*/ 0 h 822"/>
              <a:gd name="T54" fmla="*/ 277 w 566"/>
              <a:gd name="T55" fmla="*/ 0 h 822"/>
              <a:gd name="T56" fmla="*/ 256 w 566"/>
              <a:gd name="T57" fmla="*/ 0 h 822"/>
              <a:gd name="T58" fmla="*/ 245 w 566"/>
              <a:gd name="T59" fmla="*/ 11 h 822"/>
              <a:gd name="T60" fmla="*/ 21 w 566"/>
              <a:gd name="T61" fmla="*/ 235 h 822"/>
              <a:gd name="T62" fmla="*/ 21 w 566"/>
              <a:gd name="T63" fmla="*/ 310 h 822"/>
              <a:gd name="T64" fmla="*/ 53 w 566"/>
              <a:gd name="T65" fmla="*/ 32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6" h="822">
                <a:moveTo>
                  <a:pt x="53" y="320"/>
                </a:moveTo>
                <a:lnTo>
                  <a:pt x="53" y="320"/>
                </a:lnTo>
                <a:cubicBezTo>
                  <a:pt x="64" y="320"/>
                  <a:pt x="75" y="320"/>
                  <a:pt x="85" y="310"/>
                </a:cubicBezTo>
                <a:cubicBezTo>
                  <a:pt x="234" y="160"/>
                  <a:pt x="234" y="160"/>
                  <a:pt x="234" y="160"/>
                </a:cubicBezTo>
                <a:cubicBezTo>
                  <a:pt x="234" y="779"/>
                  <a:pt x="234" y="779"/>
                  <a:pt x="234" y="779"/>
                </a:cubicBezTo>
                <a:cubicBezTo>
                  <a:pt x="234" y="800"/>
                  <a:pt x="256" y="821"/>
                  <a:pt x="277" y="821"/>
                </a:cubicBezTo>
                <a:lnTo>
                  <a:pt x="277" y="821"/>
                </a:lnTo>
                <a:cubicBezTo>
                  <a:pt x="309" y="821"/>
                  <a:pt x="330" y="800"/>
                  <a:pt x="330" y="779"/>
                </a:cubicBezTo>
                <a:cubicBezTo>
                  <a:pt x="330" y="160"/>
                  <a:pt x="330" y="160"/>
                  <a:pt x="330" y="160"/>
                </a:cubicBezTo>
                <a:cubicBezTo>
                  <a:pt x="469" y="310"/>
                  <a:pt x="469" y="310"/>
                  <a:pt x="469" y="310"/>
                </a:cubicBezTo>
                <a:cubicBezTo>
                  <a:pt x="479" y="320"/>
                  <a:pt x="490" y="320"/>
                  <a:pt x="511" y="320"/>
                </a:cubicBezTo>
                <a:cubicBezTo>
                  <a:pt x="522" y="320"/>
                  <a:pt x="533" y="320"/>
                  <a:pt x="543" y="310"/>
                </a:cubicBezTo>
                <a:cubicBezTo>
                  <a:pt x="565" y="288"/>
                  <a:pt x="565" y="256"/>
                  <a:pt x="543" y="235"/>
                </a:cubicBezTo>
                <a:cubicBezTo>
                  <a:pt x="309" y="11"/>
                  <a:pt x="309" y="11"/>
                  <a:pt x="309" y="11"/>
                </a:cubicBezTo>
                <a:lnTo>
                  <a:pt x="309" y="11"/>
                </a:lnTo>
                <a:lnTo>
                  <a:pt x="309" y="11"/>
                </a:lnTo>
                <a:lnTo>
                  <a:pt x="309" y="0"/>
                </a:lnTo>
                <a:lnTo>
                  <a:pt x="309" y="0"/>
                </a:lnTo>
                <a:cubicBezTo>
                  <a:pt x="309" y="0"/>
                  <a:pt x="309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cubicBezTo>
                  <a:pt x="288" y="0"/>
                  <a:pt x="288" y="0"/>
                  <a:pt x="288" y="0"/>
                </a:cubicBezTo>
                <a:lnTo>
                  <a:pt x="288" y="0"/>
                </a:lnTo>
                <a:cubicBezTo>
                  <a:pt x="288" y="0"/>
                  <a:pt x="288" y="0"/>
                  <a:pt x="277" y="0"/>
                </a:cubicBezTo>
                <a:cubicBezTo>
                  <a:pt x="266" y="0"/>
                  <a:pt x="256" y="0"/>
                  <a:pt x="256" y="0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1" y="235"/>
                  <a:pt x="21" y="235"/>
                  <a:pt x="21" y="235"/>
                </a:cubicBezTo>
                <a:cubicBezTo>
                  <a:pt x="0" y="256"/>
                  <a:pt x="0" y="288"/>
                  <a:pt x="21" y="310"/>
                </a:cubicBezTo>
                <a:cubicBezTo>
                  <a:pt x="32" y="320"/>
                  <a:pt x="42" y="320"/>
                  <a:pt x="53" y="3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5">
            <a:extLst>
              <a:ext uri="{FF2B5EF4-FFF2-40B4-BE49-F238E27FC236}">
                <a16:creationId xmlns:a16="http://schemas.microsoft.com/office/drawing/2014/main" id="{ED57DA6C-BDC7-5B4D-AA8F-BB4E5706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3156" y="989119"/>
            <a:ext cx="747957" cy="977489"/>
          </a:xfrm>
          <a:custGeom>
            <a:avLst/>
            <a:gdLst>
              <a:gd name="T0" fmla="*/ 778 w 832"/>
              <a:gd name="T1" fmla="*/ 512 h 1088"/>
              <a:gd name="T2" fmla="*/ 778 w 832"/>
              <a:gd name="T3" fmla="*/ 512 h 1088"/>
              <a:gd name="T4" fmla="*/ 757 w 832"/>
              <a:gd name="T5" fmla="*/ 512 h 1088"/>
              <a:gd name="T6" fmla="*/ 757 w 832"/>
              <a:gd name="T7" fmla="*/ 341 h 1088"/>
              <a:gd name="T8" fmla="*/ 416 w 832"/>
              <a:gd name="T9" fmla="*/ 0 h 1088"/>
              <a:gd name="T10" fmla="*/ 64 w 832"/>
              <a:gd name="T11" fmla="*/ 341 h 1088"/>
              <a:gd name="T12" fmla="*/ 64 w 832"/>
              <a:gd name="T13" fmla="*/ 512 h 1088"/>
              <a:gd name="T14" fmla="*/ 43 w 832"/>
              <a:gd name="T15" fmla="*/ 512 h 1088"/>
              <a:gd name="T16" fmla="*/ 0 w 832"/>
              <a:gd name="T17" fmla="*/ 555 h 1088"/>
              <a:gd name="T18" fmla="*/ 0 w 832"/>
              <a:gd name="T19" fmla="*/ 1045 h 1088"/>
              <a:gd name="T20" fmla="*/ 43 w 832"/>
              <a:gd name="T21" fmla="*/ 1087 h 1088"/>
              <a:gd name="T22" fmla="*/ 778 w 832"/>
              <a:gd name="T23" fmla="*/ 1087 h 1088"/>
              <a:gd name="T24" fmla="*/ 831 w 832"/>
              <a:gd name="T25" fmla="*/ 1045 h 1088"/>
              <a:gd name="T26" fmla="*/ 831 w 832"/>
              <a:gd name="T27" fmla="*/ 555 h 1088"/>
              <a:gd name="T28" fmla="*/ 778 w 832"/>
              <a:gd name="T29" fmla="*/ 512 h 1088"/>
              <a:gd name="T30" fmla="*/ 138 w 832"/>
              <a:gd name="T31" fmla="*/ 341 h 1088"/>
              <a:gd name="T32" fmla="*/ 138 w 832"/>
              <a:gd name="T33" fmla="*/ 341 h 1088"/>
              <a:gd name="T34" fmla="*/ 416 w 832"/>
              <a:gd name="T35" fmla="*/ 75 h 1088"/>
              <a:gd name="T36" fmla="*/ 682 w 832"/>
              <a:gd name="T37" fmla="*/ 341 h 1088"/>
              <a:gd name="T38" fmla="*/ 682 w 832"/>
              <a:gd name="T39" fmla="*/ 512 h 1088"/>
              <a:gd name="T40" fmla="*/ 138 w 832"/>
              <a:gd name="T41" fmla="*/ 512 h 1088"/>
              <a:gd name="T42" fmla="*/ 138 w 832"/>
              <a:gd name="T43" fmla="*/ 341 h 1088"/>
              <a:gd name="T44" fmla="*/ 757 w 832"/>
              <a:gd name="T45" fmla="*/ 1024 h 1088"/>
              <a:gd name="T46" fmla="*/ 757 w 832"/>
              <a:gd name="T47" fmla="*/ 1024 h 1088"/>
              <a:gd name="T48" fmla="*/ 64 w 832"/>
              <a:gd name="T49" fmla="*/ 1024 h 1088"/>
              <a:gd name="T50" fmla="*/ 64 w 832"/>
              <a:gd name="T51" fmla="*/ 576 h 1088"/>
              <a:gd name="T52" fmla="*/ 757 w 832"/>
              <a:gd name="T53" fmla="*/ 576 h 1088"/>
              <a:gd name="T54" fmla="*/ 757 w 832"/>
              <a:gd name="T55" fmla="*/ 1024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32" h="1088">
                <a:moveTo>
                  <a:pt x="778" y="512"/>
                </a:moveTo>
                <a:lnTo>
                  <a:pt x="778" y="512"/>
                </a:lnTo>
                <a:cubicBezTo>
                  <a:pt x="757" y="512"/>
                  <a:pt x="757" y="512"/>
                  <a:pt x="757" y="512"/>
                </a:cubicBezTo>
                <a:cubicBezTo>
                  <a:pt x="757" y="341"/>
                  <a:pt x="757" y="341"/>
                  <a:pt x="757" y="341"/>
                </a:cubicBezTo>
                <a:cubicBezTo>
                  <a:pt x="757" y="149"/>
                  <a:pt x="597" y="0"/>
                  <a:pt x="416" y="0"/>
                </a:cubicBezTo>
                <a:cubicBezTo>
                  <a:pt x="224" y="0"/>
                  <a:pt x="64" y="149"/>
                  <a:pt x="64" y="341"/>
                </a:cubicBezTo>
                <a:cubicBezTo>
                  <a:pt x="64" y="512"/>
                  <a:pt x="64" y="512"/>
                  <a:pt x="64" y="512"/>
                </a:cubicBezTo>
                <a:cubicBezTo>
                  <a:pt x="43" y="512"/>
                  <a:pt x="43" y="512"/>
                  <a:pt x="43" y="512"/>
                </a:cubicBezTo>
                <a:cubicBezTo>
                  <a:pt x="21" y="512"/>
                  <a:pt x="0" y="533"/>
                  <a:pt x="0" y="555"/>
                </a:cubicBezTo>
                <a:cubicBezTo>
                  <a:pt x="0" y="1045"/>
                  <a:pt x="0" y="1045"/>
                  <a:pt x="0" y="1045"/>
                </a:cubicBezTo>
                <a:cubicBezTo>
                  <a:pt x="0" y="1066"/>
                  <a:pt x="21" y="1087"/>
                  <a:pt x="43" y="1087"/>
                </a:cubicBezTo>
                <a:cubicBezTo>
                  <a:pt x="778" y="1087"/>
                  <a:pt x="778" y="1087"/>
                  <a:pt x="778" y="1087"/>
                </a:cubicBezTo>
                <a:cubicBezTo>
                  <a:pt x="810" y="1087"/>
                  <a:pt x="831" y="1066"/>
                  <a:pt x="831" y="1045"/>
                </a:cubicBezTo>
                <a:cubicBezTo>
                  <a:pt x="831" y="555"/>
                  <a:pt x="831" y="555"/>
                  <a:pt x="831" y="555"/>
                </a:cubicBezTo>
                <a:cubicBezTo>
                  <a:pt x="831" y="533"/>
                  <a:pt x="810" y="512"/>
                  <a:pt x="778" y="512"/>
                </a:cubicBezTo>
                <a:close/>
                <a:moveTo>
                  <a:pt x="138" y="341"/>
                </a:moveTo>
                <a:lnTo>
                  <a:pt x="138" y="341"/>
                </a:lnTo>
                <a:cubicBezTo>
                  <a:pt x="138" y="192"/>
                  <a:pt x="256" y="75"/>
                  <a:pt x="416" y="75"/>
                </a:cubicBezTo>
                <a:cubicBezTo>
                  <a:pt x="565" y="75"/>
                  <a:pt x="682" y="192"/>
                  <a:pt x="682" y="341"/>
                </a:cubicBezTo>
                <a:cubicBezTo>
                  <a:pt x="682" y="512"/>
                  <a:pt x="682" y="512"/>
                  <a:pt x="682" y="512"/>
                </a:cubicBezTo>
                <a:cubicBezTo>
                  <a:pt x="138" y="512"/>
                  <a:pt x="138" y="512"/>
                  <a:pt x="138" y="512"/>
                </a:cubicBezTo>
                <a:lnTo>
                  <a:pt x="138" y="341"/>
                </a:lnTo>
                <a:close/>
                <a:moveTo>
                  <a:pt x="757" y="1024"/>
                </a:moveTo>
                <a:lnTo>
                  <a:pt x="757" y="1024"/>
                </a:lnTo>
                <a:cubicBezTo>
                  <a:pt x="64" y="1024"/>
                  <a:pt x="64" y="1024"/>
                  <a:pt x="64" y="1024"/>
                </a:cubicBezTo>
                <a:cubicBezTo>
                  <a:pt x="64" y="576"/>
                  <a:pt x="64" y="576"/>
                  <a:pt x="64" y="576"/>
                </a:cubicBezTo>
                <a:cubicBezTo>
                  <a:pt x="757" y="576"/>
                  <a:pt x="757" y="576"/>
                  <a:pt x="757" y="576"/>
                </a:cubicBezTo>
                <a:lnTo>
                  <a:pt x="757" y="10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6">
            <a:extLst>
              <a:ext uri="{FF2B5EF4-FFF2-40B4-BE49-F238E27FC236}">
                <a16:creationId xmlns:a16="http://schemas.microsoft.com/office/drawing/2014/main" id="{EB51230E-88E3-A747-931A-DCC987C6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9496" y="1622309"/>
            <a:ext cx="59360" cy="174127"/>
          </a:xfrm>
          <a:custGeom>
            <a:avLst/>
            <a:gdLst>
              <a:gd name="T0" fmla="*/ 32 w 65"/>
              <a:gd name="T1" fmla="*/ 192 h 193"/>
              <a:gd name="T2" fmla="*/ 32 w 65"/>
              <a:gd name="T3" fmla="*/ 192 h 193"/>
              <a:gd name="T4" fmla="*/ 64 w 65"/>
              <a:gd name="T5" fmla="*/ 160 h 193"/>
              <a:gd name="T6" fmla="*/ 64 w 65"/>
              <a:gd name="T7" fmla="*/ 32 h 193"/>
              <a:gd name="T8" fmla="*/ 32 w 65"/>
              <a:gd name="T9" fmla="*/ 0 h 193"/>
              <a:gd name="T10" fmla="*/ 0 w 65"/>
              <a:gd name="T11" fmla="*/ 32 h 193"/>
              <a:gd name="T12" fmla="*/ 0 w 65"/>
              <a:gd name="T13" fmla="*/ 160 h 193"/>
              <a:gd name="T14" fmla="*/ 32 w 65"/>
              <a:gd name="T1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93">
                <a:moveTo>
                  <a:pt x="32" y="192"/>
                </a:moveTo>
                <a:lnTo>
                  <a:pt x="32" y="192"/>
                </a:lnTo>
                <a:cubicBezTo>
                  <a:pt x="53" y="192"/>
                  <a:pt x="64" y="181"/>
                  <a:pt x="64" y="16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10"/>
                  <a:pt x="53" y="0"/>
                  <a:pt x="32" y="0"/>
                </a:cubicBezTo>
                <a:cubicBezTo>
                  <a:pt x="11" y="0"/>
                  <a:pt x="0" y="10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81"/>
                  <a:pt x="11" y="192"/>
                  <a:pt x="32" y="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CuadroTexto 420">
            <a:extLst>
              <a:ext uri="{FF2B5EF4-FFF2-40B4-BE49-F238E27FC236}">
                <a16:creationId xmlns:a16="http://schemas.microsoft.com/office/drawing/2014/main" id="{6551613C-6924-C34A-837A-D21BCA8D3AAC}"/>
              </a:ext>
            </a:extLst>
          </p:cNvPr>
          <p:cNvSpPr txBox="1"/>
          <p:nvPr/>
        </p:nvSpPr>
        <p:spPr>
          <a:xfrm>
            <a:off x="19355696" y="1288440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422" name="CuadroTexto 421">
            <a:extLst>
              <a:ext uri="{FF2B5EF4-FFF2-40B4-BE49-F238E27FC236}">
                <a16:creationId xmlns:a16="http://schemas.microsoft.com/office/drawing/2014/main" id="{DF16A726-6AC5-0A49-ACD8-7AC26BD9B90D}"/>
              </a:ext>
            </a:extLst>
          </p:cNvPr>
          <p:cNvSpPr txBox="1"/>
          <p:nvPr/>
        </p:nvSpPr>
        <p:spPr>
          <a:xfrm>
            <a:off x="15139213" y="4302517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53CA2873-AD3E-274B-8564-3FEA7AFCB5E9}"/>
              </a:ext>
            </a:extLst>
          </p:cNvPr>
          <p:cNvSpPr txBox="1"/>
          <p:nvPr/>
        </p:nvSpPr>
        <p:spPr>
          <a:xfrm>
            <a:off x="19746945" y="7506449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24" name="CuadroTexto 423">
            <a:extLst>
              <a:ext uri="{FF2B5EF4-FFF2-40B4-BE49-F238E27FC236}">
                <a16:creationId xmlns:a16="http://schemas.microsoft.com/office/drawing/2014/main" id="{137090F2-F8F7-7C4C-9E29-E1DF1229F591}"/>
              </a:ext>
            </a:extLst>
          </p:cNvPr>
          <p:cNvSpPr txBox="1"/>
          <p:nvPr/>
        </p:nvSpPr>
        <p:spPr>
          <a:xfrm>
            <a:off x="13786106" y="10656480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grpSp>
        <p:nvGrpSpPr>
          <p:cNvPr id="425" name="Group 54">
            <a:extLst>
              <a:ext uri="{FF2B5EF4-FFF2-40B4-BE49-F238E27FC236}">
                <a16:creationId xmlns:a16="http://schemas.microsoft.com/office/drawing/2014/main" id="{CCC2717E-FF1A-E441-8899-F20E17FF072D}"/>
              </a:ext>
            </a:extLst>
          </p:cNvPr>
          <p:cNvGrpSpPr/>
          <p:nvPr/>
        </p:nvGrpSpPr>
        <p:grpSpPr>
          <a:xfrm>
            <a:off x="15977905" y="2029716"/>
            <a:ext cx="2856631" cy="1195192"/>
            <a:chOff x="5517310" y="11228078"/>
            <a:chExt cx="3676939" cy="1195192"/>
          </a:xfrm>
        </p:grpSpPr>
        <p:sp>
          <p:nvSpPr>
            <p:cNvPr id="426" name="CuadroTexto 395">
              <a:extLst>
                <a:ext uri="{FF2B5EF4-FFF2-40B4-BE49-F238E27FC236}">
                  <a16:creationId xmlns:a16="http://schemas.microsoft.com/office/drawing/2014/main" id="{E78A3A43-3698-2E45-A37C-84D06D78CDBC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7" name="Rectangle 56">
              <a:extLst>
                <a:ext uri="{FF2B5EF4-FFF2-40B4-BE49-F238E27FC236}">
                  <a16:creationId xmlns:a16="http://schemas.microsoft.com/office/drawing/2014/main" id="{CAA48D1D-D51C-1740-BFE2-8C0348206E6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8" name="Group 54">
            <a:extLst>
              <a:ext uri="{FF2B5EF4-FFF2-40B4-BE49-F238E27FC236}">
                <a16:creationId xmlns:a16="http://schemas.microsoft.com/office/drawing/2014/main" id="{08CB3D10-612C-D141-8860-5FBF41F2C17B}"/>
              </a:ext>
            </a:extLst>
          </p:cNvPr>
          <p:cNvGrpSpPr/>
          <p:nvPr/>
        </p:nvGrpSpPr>
        <p:grpSpPr>
          <a:xfrm>
            <a:off x="16650199" y="5041469"/>
            <a:ext cx="2856631" cy="1195192"/>
            <a:chOff x="5517310" y="11228078"/>
            <a:chExt cx="3676939" cy="1195192"/>
          </a:xfrm>
        </p:grpSpPr>
        <p:sp>
          <p:nvSpPr>
            <p:cNvPr id="429" name="CuadroTexto 395">
              <a:extLst>
                <a:ext uri="{FF2B5EF4-FFF2-40B4-BE49-F238E27FC236}">
                  <a16:creationId xmlns:a16="http://schemas.microsoft.com/office/drawing/2014/main" id="{1B420872-D259-A04B-B1F4-F676855C182C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0" name="Rectangle 56">
              <a:extLst>
                <a:ext uri="{FF2B5EF4-FFF2-40B4-BE49-F238E27FC236}">
                  <a16:creationId xmlns:a16="http://schemas.microsoft.com/office/drawing/2014/main" id="{87BFA5D3-2866-E346-8C2A-81C173F5287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1" name="Group 54">
            <a:extLst>
              <a:ext uri="{FF2B5EF4-FFF2-40B4-BE49-F238E27FC236}">
                <a16:creationId xmlns:a16="http://schemas.microsoft.com/office/drawing/2014/main" id="{33A62F30-5414-D84D-A32A-16DF0EEF5A7A}"/>
              </a:ext>
            </a:extLst>
          </p:cNvPr>
          <p:cNvGrpSpPr/>
          <p:nvPr/>
        </p:nvGrpSpPr>
        <p:grpSpPr>
          <a:xfrm>
            <a:off x="15942776" y="8222433"/>
            <a:ext cx="2856631" cy="1195192"/>
            <a:chOff x="5517310" y="11228078"/>
            <a:chExt cx="3676939" cy="1195192"/>
          </a:xfrm>
        </p:grpSpPr>
        <p:sp>
          <p:nvSpPr>
            <p:cNvPr id="432" name="CuadroTexto 395">
              <a:extLst>
                <a:ext uri="{FF2B5EF4-FFF2-40B4-BE49-F238E27FC236}">
                  <a16:creationId xmlns:a16="http://schemas.microsoft.com/office/drawing/2014/main" id="{7B35443E-BCA9-E141-8D9B-4D8CBE0E2A86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3" name="Rectangle 56">
              <a:extLst>
                <a:ext uri="{FF2B5EF4-FFF2-40B4-BE49-F238E27FC236}">
                  <a16:creationId xmlns:a16="http://schemas.microsoft.com/office/drawing/2014/main" id="{2CBE93C4-6B4A-124E-9274-C17245D275A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4" name="Group 54">
            <a:extLst>
              <a:ext uri="{FF2B5EF4-FFF2-40B4-BE49-F238E27FC236}">
                <a16:creationId xmlns:a16="http://schemas.microsoft.com/office/drawing/2014/main" id="{98B111EE-DF05-BE49-8ECB-DF9DE9876F2E}"/>
              </a:ext>
            </a:extLst>
          </p:cNvPr>
          <p:cNvGrpSpPr/>
          <p:nvPr/>
        </p:nvGrpSpPr>
        <p:grpSpPr>
          <a:xfrm>
            <a:off x="15977905" y="11160448"/>
            <a:ext cx="2856631" cy="1195192"/>
            <a:chOff x="5517310" y="11228078"/>
            <a:chExt cx="3676939" cy="1195192"/>
          </a:xfrm>
        </p:grpSpPr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51FA05D7-FF39-1044-B54C-41FD315B35D8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36" name="Rectangle 56">
              <a:extLst>
                <a:ext uri="{FF2B5EF4-FFF2-40B4-BE49-F238E27FC236}">
                  <a16:creationId xmlns:a16="http://schemas.microsoft.com/office/drawing/2014/main" id="{3475AB0A-8AC5-C04D-BB6D-5D2A9B0EDAC1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" name="Group 71">
            <a:extLst>
              <a:ext uri="{FF2B5EF4-FFF2-40B4-BE49-F238E27FC236}">
                <a16:creationId xmlns:a16="http://schemas.microsoft.com/office/drawing/2014/main" id="{B545C289-2348-7F47-9553-27548996A011}"/>
              </a:ext>
            </a:extLst>
          </p:cNvPr>
          <p:cNvGrpSpPr/>
          <p:nvPr/>
        </p:nvGrpSpPr>
        <p:grpSpPr>
          <a:xfrm>
            <a:off x="3707962" y="3607507"/>
            <a:ext cx="5982437" cy="5846143"/>
            <a:chOff x="2232442" y="3643574"/>
            <a:chExt cx="5982437" cy="5846143"/>
          </a:xfrm>
        </p:grpSpPr>
        <p:sp>
          <p:nvSpPr>
            <p:cNvPr id="41" name="CuadroTexto 598">
              <a:extLst>
                <a:ext uri="{FF2B5EF4-FFF2-40B4-BE49-F238E27FC236}">
                  <a16:creationId xmlns:a16="http://schemas.microsoft.com/office/drawing/2014/main" id="{10137306-1B43-7641-8A57-0C1FF6C06E3D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42" name="CuadroTexto 599">
              <a:extLst>
                <a:ext uri="{FF2B5EF4-FFF2-40B4-BE49-F238E27FC236}">
                  <a16:creationId xmlns:a16="http://schemas.microsoft.com/office/drawing/2014/main" id="{947CC7A1-85CC-614E-9CD1-C5FE79890EFD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>
            <a:extLst>
              <a:ext uri="{FF2B5EF4-FFF2-40B4-BE49-F238E27FC236}">
                <a16:creationId xmlns:a16="http://schemas.microsoft.com/office/drawing/2014/main" id="{74EDA603-2A6F-1744-A593-0C7A11F2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899" y="6290602"/>
            <a:ext cx="4851" cy="2235648"/>
          </a:xfrm>
          <a:custGeom>
            <a:avLst/>
            <a:gdLst>
              <a:gd name="T0" fmla="*/ 0 w 1"/>
              <a:gd name="T1" fmla="*/ 0 h 2034"/>
              <a:gd name="T2" fmla="*/ 0 w 1"/>
              <a:gd name="T3" fmla="*/ 2033 h 2034"/>
              <a:gd name="T4" fmla="*/ 0 w 1"/>
              <a:gd name="T5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4">
                <a:moveTo>
                  <a:pt x="0" y="0"/>
                </a:moveTo>
                <a:lnTo>
                  <a:pt x="0" y="203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Line 2">
            <a:extLst>
              <a:ext uri="{FF2B5EF4-FFF2-40B4-BE49-F238E27FC236}">
                <a16:creationId xmlns:a16="http://schemas.microsoft.com/office/drawing/2014/main" id="{5CD56519-B141-9E4F-8482-E3224342B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899" y="6290602"/>
            <a:ext cx="4851" cy="22356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3">
            <a:extLst>
              <a:ext uri="{FF2B5EF4-FFF2-40B4-BE49-F238E27FC236}">
                <a16:creationId xmlns:a16="http://schemas.microsoft.com/office/drawing/2014/main" id="{135E63B5-9C81-2A4B-99FA-B4758AF46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899" y="6290602"/>
            <a:ext cx="4851" cy="21677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2D7D0413-3DF5-AA4B-ADCF-50CC34702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005" y="8385615"/>
            <a:ext cx="140639" cy="140636"/>
          </a:xfrm>
          <a:custGeom>
            <a:avLst/>
            <a:gdLst>
              <a:gd name="T0" fmla="*/ 0 w 129"/>
              <a:gd name="T1" fmla="*/ 68 h 129"/>
              <a:gd name="T2" fmla="*/ 0 w 129"/>
              <a:gd name="T3" fmla="*/ 68 h 129"/>
              <a:gd name="T4" fmla="*/ 60 w 129"/>
              <a:gd name="T5" fmla="*/ 128 h 129"/>
              <a:gd name="T6" fmla="*/ 128 w 129"/>
              <a:gd name="T7" fmla="*/ 68 h 129"/>
              <a:gd name="T8" fmla="*/ 60 w 129"/>
              <a:gd name="T9" fmla="*/ 0 h 129"/>
              <a:gd name="T10" fmla="*/ 0 w 129"/>
              <a:gd name="T11" fmla="*/ 6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29">
                <a:moveTo>
                  <a:pt x="0" y="68"/>
                </a:moveTo>
                <a:lnTo>
                  <a:pt x="0" y="68"/>
                </a:lnTo>
                <a:cubicBezTo>
                  <a:pt x="0" y="102"/>
                  <a:pt x="26" y="128"/>
                  <a:pt x="60" y="128"/>
                </a:cubicBezTo>
                <a:cubicBezTo>
                  <a:pt x="94" y="128"/>
                  <a:pt x="128" y="102"/>
                  <a:pt x="128" y="68"/>
                </a:cubicBezTo>
                <a:cubicBezTo>
                  <a:pt x="128" y="34"/>
                  <a:pt x="94" y="0"/>
                  <a:pt x="60" y="0"/>
                </a:cubicBezTo>
                <a:cubicBezTo>
                  <a:pt x="26" y="0"/>
                  <a:pt x="0" y="34"/>
                  <a:pt x="0" y="6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8D8BD5D9-AF54-8943-92EE-04B2101E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864" y="6290602"/>
            <a:ext cx="4848" cy="2235648"/>
          </a:xfrm>
          <a:custGeom>
            <a:avLst/>
            <a:gdLst>
              <a:gd name="T0" fmla="*/ 0 w 1"/>
              <a:gd name="T1" fmla="*/ 0 h 2034"/>
              <a:gd name="T2" fmla="*/ 0 w 1"/>
              <a:gd name="T3" fmla="*/ 2033 h 2034"/>
              <a:gd name="T4" fmla="*/ 0 w 1"/>
              <a:gd name="T5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4">
                <a:moveTo>
                  <a:pt x="0" y="0"/>
                </a:moveTo>
                <a:lnTo>
                  <a:pt x="0" y="203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ACF4AD57-B9A4-3643-B922-2C4BC5321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864" y="6290602"/>
            <a:ext cx="4848" cy="22356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7">
            <a:extLst>
              <a:ext uri="{FF2B5EF4-FFF2-40B4-BE49-F238E27FC236}">
                <a16:creationId xmlns:a16="http://schemas.microsoft.com/office/drawing/2014/main" id="{00DB8FBA-7D01-684A-AEAB-ECE50FFD0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864" y="6290602"/>
            <a:ext cx="4848" cy="21677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8">
            <a:extLst>
              <a:ext uri="{FF2B5EF4-FFF2-40B4-BE49-F238E27FC236}">
                <a16:creationId xmlns:a16="http://schemas.microsoft.com/office/drawing/2014/main" id="{FB9A35C8-B810-FE4F-BC3E-DFDF3732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119" y="8385615"/>
            <a:ext cx="150338" cy="140636"/>
          </a:xfrm>
          <a:custGeom>
            <a:avLst/>
            <a:gdLst>
              <a:gd name="T0" fmla="*/ 0 w 137"/>
              <a:gd name="T1" fmla="*/ 68 h 129"/>
              <a:gd name="T2" fmla="*/ 0 w 137"/>
              <a:gd name="T3" fmla="*/ 68 h 129"/>
              <a:gd name="T4" fmla="*/ 68 w 137"/>
              <a:gd name="T5" fmla="*/ 128 h 129"/>
              <a:gd name="T6" fmla="*/ 136 w 137"/>
              <a:gd name="T7" fmla="*/ 68 h 129"/>
              <a:gd name="T8" fmla="*/ 68 w 137"/>
              <a:gd name="T9" fmla="*/ 0 h 129"/>
              <a:gd name="T10" fmla="*/ 0 w 137"/>
              <a:gd name="T11" fmla="*/ 6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29">
                <a:moveTo>
                  <a:pt x="0" y="68"/>
                </a:moveTo>
                <a:lnTo>
                  <a:pt x="0" y="68"/>
                </a:lnTo>
                <a:cubicBezTo>
                  <a:pt x="0" y="102"/>
                  <a:pt x="34" y="128"/>
                  <a:pt x="68" y="128"/>
                </a:cubicBezTo>
                <a:cubicBezTo>
                  <a:pt x="102" y="128"/>
                  <a:pt x="136" y="102"/>
                  <a:pt x="136" y="68"/>
                </a:cubicBezTo>
                <a:cubicBezTo>
                  <a:pt x="136" y="34"/>
                  <a:pt x="102" y="0"/>
                  <a:pt x="68" y="0"/>
                </a:cubicBezTo>
                <a:cubicBezTo>
                  <a:pt x="34" y="0"/>
                  <a:pt x="0" y="34"/>
                  <a:pt x="0" y="6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59C7656A-231E-F847-864B-F2FA2916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737" y="6290602"/>
            <a:ext cx="4851" cy="2235648"/>
          </a:xfrm>
          <a:custGeom>
            <a:avLst/>
            <a:gdLst>
              <a:gd name="T0" fmla="*/ 0 w 1"/>
              <a:gd name="T1" fmla="*/ 0 h 2034"/>
              <a:gd name="T2" fmla="*/ 0 w 1"/>
              <a:gd name="T3" fmla="*/ 2033 h 2034"/>
              <a:gd name="T4" fmla="*/ 0 w 1"/>
              <a:gd name="T5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4">
                <a:moveTo>
                  <a:pt x="0" y="0"/>
                </a:moveTo>
                <a:lnTo>
                  <a:pt x="0" y="203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Line 10">
            <a:extLst>
              <a:ext uri="{FF2B5EF4-FFF2-40B4-BE49-F238E27FC236}">
                <a16:creationId xmlns:a16="http://schemas.microsoft.com/office/drawing/2014/main" id="{ABE2C4C1-CCA8-594F-AB6D-50E6C37EF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737" y="6290602"/>
            <a:ext cx="4851" cy="22356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11">
            <a:extLst>
              <a:ext uri="{FF2B5EF4-FFF2-40B4-BE49-F238E27FC236}">
                <a16:creationId xmlns:a16="http://schemas.microsoft.com/office/drawing/2014/main" id="{00E5C96A-0392-D04F-8876-1672AD43E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737" y="6290602"/>
            <a:ext cx="4851" cy="21677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Freeform 12">
            <a:extLst>
              <a:ext uri="{FF2B5EF4-FFF2-40B4-BE49-F238E27FC236}">
                <a16:creationId xmlns:a16="http://schemas.microsoft.com/office/drawing/2014/main" id="{6774DD87-C2E8-9548-A636-082F8161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843" y="8385615"/>
            <a:ext cx="140639" cy="140636"/>
          </a:xfrm>
          <a:custGeom>
            <a:avLst/>
            <a:gdLst>
              <a:gd name="T0" fmla="*/ 0 w 129"/>
              <a:gd name="T1" fmla="*/ 68 h 129"/>
              <a:gd name="T2" fmla="*/ 0 w 129"/>
              <a:gd name="T3" fmla="*/ 68 h 129"/>
              <a:gd name="T4" fmla="*/ 60 w 129"/>
              <a:gd name="T5" fmla="*/ 128 h 129"/>
              <a:gd name="T6" fmla="*/ 128 w 129"/>
              <a:gd name="T7" fmla="*/ 68 h 129"/>
              <a:gd name="T8" fmla="*/ 60 w 129"/>
              <a:gd name="T9" fmla="*/ 0 h 129"/>
              <a:gd name="T10" fmla="*/ 0 w 129"/>
              <a:gd name="T11" fmla="*/ 6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29">
                <a:moveTo>
                  <a:pt x="0" y="68"/>
                </a:moveTo>
                <a:lnTo>
                  <a:pt x="0" y="68"/>
                </a:lnTo>
                <a:cubicBezTo>
                  <a:pt x="0" y="102"/>
                  <a:pt x="26" y="128"/>
                  <a:pt x="60" y="128"/>
                </a:cubicBezTo>
                <a:cubicBezTo>
                  <a:pt x="102" y="128"/>
                  <a:pt x="128" y="102"/>
                  <a:pt x="128" y="68"/>
                </a:cubicBezTo>
                <a:cubicBezTo>
                  <a:pt x="128" y="34"/>
                  <a:pt x="102" y="0"/>
                  <a:pt x="60" y="0"/>
                </a:cubicBezTo>
                <a:cubicBezTo>
                  <a:pt x="26" y="0"/>
                  <a:pt x="0" y="34"/>
                  <a:pt x="0" y="6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3">
            <a:extLst>
              <a:ext uri="{FF2B5EF4-FFF2-40B4-BE49-F238E27FC236}">
                <a16:creationId xmlns:a16="http://schemas.microsoft.com/office/drawing/2014/main" id="{D375B0BC-CD59-3948-8D17-D953CEE77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701" y="6290602"/>
            <a:ext cx="4848" cy="2235648"/>
          </a:xfrm>
          <a:custGeom>
            <a:avLst/>
            <a:gdLst>
              <a:gd name="T0" fmla="*/ 0 w 1"/>
              <a:gd name="T1" fmla="*/ 0 h 2034"/>
              <a:gd name="T2" fmla="*/ 0 w 1"/>
              <a:gd name="T3" fmla="*/ 2033 h 2034"/>
              <a:gd name="T4" fmla="*/ 0 w 1"/>
              <a:gd name="T5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4">
                <a:moveTo>
                  <a:pt x="0" y="0"/>
                </a:moveTo>
                <a:lnTo>
                  <a:pt x="0" y="203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Line 14">
            <a:extLst>
              <a:ext uri="{FF2B5EF4-FFF2-40B4-BE49-F238E27FC236}">
                <a16:creationId xmlns:a16="http://schemas.microsoft.com/office/drawing/2014/main" id="{4D06AB2F-6BE6-4647-AA4D-8BBC8B450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701" y="6290602"/>
            <a:ext cx="4848" cy="22356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15">
            <a:extLst>
              <a:ext uri="{FF2B5EF4-FFF2-40B4-BE49-F238E27FC236}">
                <a16:creationId xmlns:a16="http://schemas.microsoft.com/office/drawing/2014/main" id="{559D259A-D92B-1044-B4FC-2B7298AF4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701" y="6290602"/>
            <a:ext cx="4848" cy="21677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4A1F68EF-BFAA-E143-9638-E93C710DC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655" y="8385615"/>
            <a:ext cx="140639" cy="140636"/>
          </a:xfrm>
          <a:custGeom>
            <a:avLst/>
            <a:gdLst>
              <a:gd name="T0" fmla="*/ 0 w 129"/>
              <a:gd name="T1" fmla="*/ 68 h 129"/>
              <a:gd name="T2" fmla="*/ 0 w 129"/>
              <a:gd name="T3" fmla="*/ 68 h 129"/>
              <a:gd name="T4" fmla="*/ 59 w 129"/>
              <a:gd name="T5" fmla="*/ 128 h 129"/>
              <a:gd name="T6" fmla="*/ 128 w 129"/>
              <a:gd name="T7" fmla="*/ 68 h 129"/>
              <a:gd name="T8" fmla="*/ 59 w 129"/>
              <a:gd name="T9" fmla="*/ 0 h 129"/>
              <a:gd name="T10" fmla="*/ 0 w 129"/>
              <a:gd name="T11" fmla="*/ 6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29">
                <a:moveTo>
                  <a:pt x="0" y="68"/>
                </a:moveTo>
                <a:lnTo>
                  <a:pt x="0" y="68"/>
                </a:lnTo>
                <a:cubicBezTo>
                  <a:pt x="0" y="102"/>
                  <a:pt x="25" y="128"/>
                  <a:pt x="59" y="128"/>
                </a:cubicBezTo>
                <a:cubicBezTo>
                  <a:pt x="93" y="128"/>
                  <a:pt x="128" y="102"/>
                  <a:pt x="128" y="68"/>
                </a:cubicBezTo>
                <a:cubicBezTo>
                  <a:pt x="128" y="34"/>
                  <a:pt x="93" y="0"/>
                  <a:pt x="59" y="0"/>
                </a:cubicBezTo>
                <a:cubicBezTo>
                  <a:pt x="25" y="0"/>
                  <a:pt x="0" y="34"/>
                  <a:pt x="0" y="6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7">
            <a:extLst>
              <a:ext uri="{FF2B5EF4-FFF2-40B4-BE49-F238E27FC236}">
                <a16:creationId xmlns:a16="http://schemas.microsoft.com/office/drawing/2014/main" id="{919EC4EC-3907-6F40-BB0A-0FF128951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8273" y="6290602"/>
            <a:ext cx="4851" cy="2235648"/>
          </a:xfrm>
          <a:custGeom>
            <a:avLst/>
            <a:gdLst>
              <a:gd name="T0" fmla="*/ 0 w 1"/>
              <a:gd name="T1" fmla="*/ 0 h 2034"/>
              <a:gd name="T2" fmla="*/ 0 w 1"/>
              <a:gd name="T3" fmla="*/ 2033 h 2034"/>
              <a:gd name="T4" fmla="*/ 0 w 1"/>
              <a:gd name="T5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34">
                <a:moveTo>
                  <a:pt x="0" y="0"/>
                </a:moveTo>
                <a:lnTo>
                  <a:pt x="0" y="203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AE5FE8D2-1BE5-7740-A9CE-9CA6A35C7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8273" y="6290602"/>
            <a:ext cx="4851" cy="223564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77D1B7E0-FC5F-3C46-BE8D-79E18A4AD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8273" y="6290602"/>
            <a:ext cx="4851" cy="21677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Freeform 20">
            <a:extLst>
              <a:ext uri="{FF2B5EF4-FFF2-40B4-BE49-F238E27FC236}">
                <a16:creationId xmlns:a16="http://schemas.microsoft.com/office/drawing/2014/main" id="{29DDC5F4-F66A-1541-B2E0-0661C330A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680" y="8385615"/>
            <a:ext cx="140639" cy="140636"/>
          </a:xfrm>
          <a:custGeom>
            <a:avLst/>
            <a:gdLst>
              <a:gd name="T0" fmla="*/ 0 w 129"/>
              <a:gd name="T1" fmla="*/ 68 h 129"/>
              <a:gd name="T2" fmla="*/ 0 w 129"/>
              <a:gd name="T3" fmla="*/ 68 h 129"/>
              <a:gd name="T4" fmla="*/ 68 w 129"/>
              <a:gd name="T5" fmla="*/ 128 h 129"/>
              <a:gd name="T6" fmla="*/ 128 w 129"/>
              <a:gd name="T7" fmla="*/ 68 h 129"/>
              <a:gd name="T8" fmla="*/ 68 w 129"/>
              <a:gd name="T9" fmla="*/ 0 h 129"/>
              <a:gd name="T10" fmla="*/ 0 w 129"/>
              <a:gd name="T11" fmla="*/ 6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29">
                <a:moveTo>
                  <a:pt x="0" y="68"/>
                </a:moveTo>
                <a:lnTo>
                  <a:pt x="0" y="68"/>
                </a:lnTo>
                <a:cubicBezTo>
                  <a:pt x="0" y="102"/>
                  <a:pt x="26" y="128"/>
                  <a:pt x="68" y="128"/>
                </a:cubicBezTo>
                <a:cubicBezTo>
                  <a:pt x="102" y="128"/>
                  <a:pt x="128" y="102"/>
                  <a:pt x="128" y="68"/>
                </a:cubicBezTo>
                <a:cubicBezTo>
                  <a:pt x="128" y="34"/>
                  <a:pt x="102" y="0"/>
                  <a:pt x="68" y="0"/>
                </a:cubicBezTo>
                <a:cubicBezTo>
                  <a:pt x="26" y="0"/>
                  <a:pt x="0" y="34"/>
                  <a:pt x="0" y="6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89">
            <a:extLst>
              <a:ext uri="{FF2B5EF4-FFF2-40B4-BE49-F238E27FC236}">
                <a16:creationId xmlns:a16="http://schemas.microsoft.com/office/drawing/2014/main" id="{44EC1169-30BE-0E43-BAE4-C3FB6E64B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235" y="4859979"/>
            <a:ext cx="4689529" cy="2851545"/>
          </a:xfrm>
          <a:custGeom>
            <a:avLst/>
            <a:gdLst>
              <a:gd name="T0" fmla="*/ 3813 w 4265"/>
              <a:gd name="T1" fmla="*/ 2594 h 2595"/>
              <a:gd name="T2" fmla="*/ 0 w 4265"/>
              <a:gd name="T3" fmla="*/ 2594 h 2595"/>
              <a:gd name="T4" fmla="*/ 0 w 4265"/>
              <a:gd name="T5" fmla="*/ 0 h 2595"/>
              <a:gd name="T6" fmla="*/ 3813 w 4265"/>
              <a:gd name="T7" fmla="*/ 0 h 2595"/>
              <a:gd name="T8" fmla="*/ 4264 w 4265"/>
              <a:gd name="T9" fmla="*/ 1302 h 2595"/>
              <a:gd name="T10" fmla="*/ 3813 w 4265"/>
              <a:gd name="T11" fmla="*/ 2594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5" h="2595">
                <a:moveTo>
                  <a:pt x="3813" y="2594"/>
                </a:moveTo>
                <a:lnTo>
                  <a:pt x="0" y="2594"/>
                </a:lnTo>
                <a:lnTo>
                  <a:pt x="0" y="0"/>
                </a:lnTo>
                <a:lnTo>
                  <a:pt x="3813" y="0"/>
                </a:lnTo>
                <a:lnTo>
                  <a:pt x="4264" y="1302"/>
                </a:lnTo>
                <a:lnTo>
                  <a:pt x="3813" y="2594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90">
            <a:extLst>
              <a:ext uri="{FF2B5EF4-FFF2-40B4-BE49-F238E27FC236}">
                <a16:creationId xmlns:a16="http://schemas.microsoft.com/office/drawing/2014/main" id="{CE62B916-78A5-EE4B-BF4A-66D4148F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512" y="4859979"/>
            <a:ext cx="4699228" cy="2851545"/>
          </a:xfrm>
          <a:custGeom>
            <a:avLst/>
            <a:gdLst>
              <a:gd name="T0" fmla="*/ 3821 w 4273"/>
              <a:gd name="T1" fmla="*/ 2594 h 2595"/>
              <a:gd name="T2" fmla="*/ 0 w 4273"/>
              <a:gd name="T3" fmla="*/ 2594 h 2595"/>
              <a:gd name="T4" fmla="*/ 0 w 4273"/>
              <a:gd name="T5" fmla="*/ 0 h 2595"/>
              <a:gd name="T6" fmla="*/ 3821 w 4273"/>
              <a:gd name="T7" fmla="*/ 0 h 2595"/>
              <a:gd name="T8" fmla="*/ 4272 w 4273"/>
              <a:gd name="T9" fmla="*/ 1302 h 2595"/>
              <a:gd name="T10" fmla="*/ 3821 w 4273"/>
              <a:gd name="T11" fmla="*/ 2594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3" h="2595">
                <a:moveTo>
                  <a:pt x="3821" y="2594"/>
                </a:moveTo>
                <a:lnTo>
                  <a:pt x="0" y="2594"/>
                </a:lnTo>
                <a:lnTo>
                  <a:pt x="0" y="0"/>
                </a:lnTo>
                <a:lnTo>
                  <a:pt x="3821" y="0"/>
                </a:lnTo>
                <a:lnTo>
                  <a:pt x="4272" y="1302"/>
                </a:lnTo>
                <a:lnTo>
                  <a:pt x="3821" y="2594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91">
            <a:extLst>
              <a:ext uri="{FF2B5EF4-FFF2-40B4-BE49-F238E27FC236}">
                <a16:creationId xmlns:a16="http://schemas.microsoft.com/office/drawing/2014/main" id="{10BA8F6E-68CE-584F-A5B1-FE14B5B8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636" y="4859979"/>
            <a:ext cx="4699231" cy="2851545"/>
          </a:xfrm>
          <a:custGeom>
            <a:avLst/>
            <a:gdLst>
              <a:gd name="T0" fmla="*/ 3811 w 4272"/>
              <a:gd name="T1" fmla="*/ 2594 h 2595"/>
              <a:gd name="T2" fmla="*/ 0 w 4272"/>
              <a:gd name="T3" fmla="*/ 2594 h 2595"/>
              <a:gd name="T4" fmla="*/ 0 w 4272"/>
              <a:gd name="T5" fmla="*/ 0 h 2595"/>
              <a:gd name="T6" fmla="*/ 3811 w 4272"/>
              <a:gd name="T7" fmla="*/ 0 h 2595"/>
              <a:gd name="T8" fmla="*/ 4271 w 4272"/>
              <a:gd name="T9" fmla="*/ 1302 h 2595"/>
              <a:gd name="T10" fmla="*/ 3811 w 4272"/>
              <a:gd name="T11" fmla="*/ 2594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2595">
                <a:moveTo>
                  <a:pt x="3811" y="2594"/>
                </a:moveTo>
                <a:lnTo>
                  <a:pt x="0" y="2594"/>
                </a:lnTo>
                <a:lnTo>
                  <a:pt x="0" y="0"/>
                </a:lnTo>
                <a:lnTo>
                  <a:pt x="3811" y="0"/>
                </a:lnTo>
                <a:lnTo>
                  <a:pt x="4271" y="1302"/>
                </a:lnTo>
                <a:lnTo>
                  <a:pt x="3811" y="259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92">
            <a:extLst>
              <a:ext uri="{FF2B5EF4-FFF2-40B4-BE49-F238E27FC236}">
                <a16:creationId xmlns:a16="http://schemas.microsoft.com/office/drawing/2014/main" id="{C44EE84D-68CE-0141-9BD2-459F5844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12" y="4859979"/>
            <a:ext cx="4699231" cy="2851545"/>
          </a:xfrm>
          <a:custGeom>
            <a:avLst/>
            <a:gdLst>
              <a:gd name="T0" fmla="*/ 3821 w 4273"/>
              <a:gd name="T1" fmla="*/ 2594 h 2595"/>
              <a:gd name="T2" fmla="*/ 0 w 4273"/>
              <a:gd name="T3" fmla="*/ 2594 h 2595"/>
              <a:gd name="T4" fmla="*/ 0 w 4273"/>
              <a:gd name="T5" fmla="*/ 0 h 2595"/>
              <a:gd name="T6" fmla="*/ 3821 w 4273"/>
              <a:gd name="T7" fmla="*/ 0 h 2595"/>
              <a:gd name="T8" fmla="*/ 4272 w 4273"/>
              <a:gd name="T9" fmla="*/ 1302 h 2595"/>
              <a:gd name="T10" fmla="*/ 3821 w 4273"/>
              <a:gd name="T11" fmla="*/ 2594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3" h="2595">
                <a:moveTo>
                  <a:pt x="3821" y="2594"/>
                </a:moveTo>
                <a:lnTo>
                  <a:pt x="0" y="2594"/>
                </a:lnTo>
                <a:lnTo>
                  <a:pt x="0" y="0"/>
                </a:lnTo>
                <a:lnTo>
                  <a:pt x="3821" y="0"/>
                </a:lnTo>
                <a:lnTo>
                  <a:pt x="4272" y="1302"/>
                </a:lnTo>
                <a:lnTo>
                  <a:pt x="3821" y="2594"/>
                </a:lnTo>
              </a:path>
            </a:pathLst>
          </a:custGeom>
          <a:solidFill>
            <a:srgbClr val="32417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93">
            <a:extLst>
              <a:ext uri="{FF2B5EF4-FFF2-40B4-BE49-F238E27FC236}">
                <a16:creationId xmlns:a16="http://schemas.microsoft.com/office/drawing/2014/main" id="{9DA55F90-D4F1-894D-A7FD-D00EF8EC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887" y="4859979"/>
            <a:ext cx="4699231" cy="2851545"/>
          </a:xfrm>
          <a:custGeom>
            <a:avLst/>
            <a:gdLst>
              <a:gd name="T0" fmla="*/ 3812 w 4272"/>
              <a:gd name="T1" fmla="*/ 2594 h 2595"/>
              <a:gd name="T2" fmla="*/ 0 w 4272"/>
              <a:gd name="T3" fmla="*/ 2594 h 2595"/>
              <a:gd name="T4" fmla="*/ 0 w 4272"/>
              <a:gd name="T5" fmla="*/ 0 h 2595"/>
              <a:gd name="T6" fmla="*/ 3812 w 4272"/>
              <a:gd name="T7" fmla="*/ 0 h 2595"/>
              <a:gd name="T8" fmla="*/ 4271 w 4272"/>
              <a:gd name="T9" fmla="*/ 1302 h 2595"/>
              <a:gd name="T10" fmla="*/ 3812 w 4272"/>
              <a:gd name="T11" fmla="*/ 2594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2" h="2595">
                <a:moveTo>
                  <a:pt x="3812" y="2594"/>
                </a:moveTo>
                <a:lnTo>
                  <a:pt x="0" y="2594"/>
                </a:lnTo>
                <a:lnTo>
                  <a:pt x="0" y="0"/>
                </a:lnTo>
                <a:lnTo>
                  <a:pt x="3812" y="0"/>
                </a:lnTo>
                <a:lnTo>
                  <a:pt x="4271" y="1302"/>
                </a:lnTo>
                <a:lnTo>
                  <a:pt x="3812" y="2594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CuadroTexto 395">
            <a:extLst>
              <a:ext uri="{FF2B5EF4-FFF2-40B4-BE49-F238E27FC236}">
                <a16:creationId xmlns:a16="http://schemas.microsoft.com/office/drawing/2014/main" id="{39054470-50DC-904E-97EB-BBAF55CF755A}"/>
              </a:ext>
            </a:extLst>
          </p:cNvPr>
          <p:cNvSpPr txBox="1"/>
          <p:nvPr/>
        </p:nvSpPr>
        <p:spPr>
          <a:xfrm>
            <a:off x="2223740" y="5955535"/>
            <a:ext cx="273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66" name="CuadroTexto 395">
            <a:extLst>
              <a:ext uri="{FF2B5EF4-FFF2-40B4-BE49-F238E27FC236}">
                <a16:creationId xmlns:a16="http://schemas.microsoft.com/office/drawing/2014/main" id="{9A56AC0F-F3E3-CB42-BF87-5B6F5914EF7D}"/>
              </a:ext>
            </a:extLst>
          </p:cNvPr>
          <p:cNvSpPr txBox="1"/>
          <p:nvPr/>
        </p:nvSpPr>
        <p:spPr>
          <a:xfrm>
            <a:off x="6662587" y="5936658"/>
            <a:ext cx="273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67" name="CuadroTexto 395">
            <a:extLst>
              <a:ext uri="{FF2B5EF4-FFF2-40B4-BE49-F238E27FC236}">
                <a16:creationId xmlns:a16="http://schemas.microsoft.com/office/drawing/2014/main" id="{5FEDF469-6AD0-774C-9EE8-16A51F773DD1}"/>
              </a:ext>
            </a:extLst>
          </p:cNvPr>
          <p:cNvSpPr txBox="1"/>
          <p:nvPr/>
        </p:nvSpPr>
        <p:spPr>
          <a:xfrm>
            <a:off x="10894877" y="5936658"/>
            <a:ext cx="273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68" name="CuadroTexto 395">
            <a:extLst>
              <a:ext uri="{FF2B5EF4-FFF2-40B4-BE49-F238E27FC236}">
                <a16:creationId xmlns:a16="http://schemas.microsoft.com/office/drawing/2014/main" id="{98B4EBA4-8E40-4047-8BE0-D3D39DA6C49E}"/>
              </a:ext>
            </a:extLst>
          </p:cNvPr>
          <p:cNvSpPr txBox="1"/>
          <p:nvPr/>
        </p:nvSpPr>
        <p:spPr>
          <a:xfrm>
            <a:off x="15157160" y="5965757"/>
            <a:ext cx="273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69" name="CuadroTexto 395">
            <a:extLst>
              <a:ext uri="{FF2B5EF4-FFF2-40B4-BE49-F238E27FC236}">
                <a16:creationId xmlns:a16="http://schemas.microsoft.com/office/drawing/2014/main" id="{6DAF27F2-9675-4646-A633-FEC58E91A095}"/>
              </a:ext>
            </a:extLst>
          </p:cNvPr>
          <p:cNvSpPr txBox="1"/>
          <p:nvPr/>
        </p:nvSpPr>
        <p:spPr>
          <a:xfrm>
            <a:off x="19219925" y="5879583"/>
            <a:ext cx="273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71" name="CuadroTexto 395">
            <a:extLst>
              <a:ext uri="{FF2B5EF4-FFF2-40B4-BE49-F238E27FC236}">
                <a16:creationId xmlns:a16="http://schemas.microsoft.com/office/drawing/2014/main" id="{5D60D111-3F50-9949-8361-375B417E6BE3}"/>
              </a:ext>
            </a:extLst>
          </p:cNvPr>
          <p:cNvSpPr txBox="1"/>
          <p:nvPr/>
        </p:nvSpPr>
        <p:spPr>
          <a:xfrm>
            <a:off x="2621225" y="8893250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72" name="Rectangle 56">
            <a:extLst>
              <a:ext uri="{FF2B5EF4-FFF2-40B4-BE49-F238E27FC236}">
                <a16:creationId xmlns:a16="http://schemas.microsoft.com/office/drawing/2014/main" id="{429C361C-A565-584D-80C1-D61193DC16F0}"/>
              </a:ext>
            </a:extLst>
          </p:cNvPr>
          <p:cNvSpPr/>
          <p:nvPr/>
        </p:nvSpPr>
        <p:spPr>
          <a:xfrm>
            <a:off x="2118466" y="9380556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4" name="CuadroTexto 395">
            <a:extLst>
              <a:ext uri="{FF2B5EF4-FFF2-40B4-BE49-F238E27FC236}">
                <a16:creationId xmlns:a16="http://schemas.microsoft.com/office/drawing/2014/main" id="{6DBB52CA-2793-DA4D-97DF-B7F7AB3B0294}"/>
              </a:ext>
            </a:extLst>
          </p:cNvPr>
          <p:cNvSpPr txBox="1"/>
          <p:nvPr/>
        </p:nvSpPr>
        <p:spPr>
          <a:xfrm>
            <a:off x="6947345" y="8901358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75" name="Rectangle 56">
            <a:extLst>
              <a:ext uri="{FF2B5EF4-FFF2-40B4-BE49-F238E27FC236}">
                <a16:creationId xmlns:a16="http://schemas.microsoft.com/office/drawing/2014/main" id="{6642DA4D-5FA9-7F4B-B8F7-098CEE9AE018}"/>
              </a:ext>
            </a:extLst>
          </p:cNvPr>
          <p:cNvSpPr/>
          <p:nvPr/>
        </p:nvSpPr>
        <p:spPr>
          <a:xfrm>
            <a:off x="6444586" y="9388664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7" name="CuadroTexto 395">
            <a:extLst>
              <a:ext uri="{FF2B5EF4-FFF2-40B4-BE49-F238E27FC236}">
                <a16:creationId xmlns:a16="http://schemas.microsoft.com/office/drawing/2014/main" id="{411AEDFA-A9E8-3A40-83EB-844601269669}"/>
              </a:ext>
            </a:extLst>
          </p:cNvPr>
          <p:cNvSpPr txBox="1"/>
          <p:nvPr/>
        </p:nvSpPr>
        <p:spPr>
          <a:xfrm>
            <a:off x="11150693" y="8901358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78" name="Rectangle 56">
            <a:extLst>
              <a:ext uri="{FF2B5EF4-FFF2-40B4-BE49-F238E27FC236}">
                <a16:creationId xmlns:a16="http://schemas.microsoft.com/office/drawing/2014/main" id="{8E2543C3-E12B-8C4D-9ADE-1A4D57D9BF77}"/>
              </a:ext>
            </a:extLst>
          </p:cNvPr>
          <p:cNvSpPr/>
          <p:nvPr/>
        </p:nvSpPr>
        <p:spPr>
          <a:xfrm>
            <a:off x="10647934" y="9388664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0" name="CuadroTexto 395">
            <a:extLst>
              <a:ext uri="{FF2B5EF4-FFF2-40B4-BE49-F238E27FC236}">
                <a16:creationId xmlns:a16="http://schemas.microsoft.com/office/drawing/2014/main" id="{5971D4F0-F3DA-5C42-885F-6FEDE7130209}"/>
              </a:ext>
            </a:extLst>
          </p:cNvPr>
          <p:cNvSpPr txBox="1"/>
          <p:nvPr/>
        </p:nvSpPr>
        <p:spPr>
          <a:xfrm>
            <a:off x="15458144" y="8901358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81" name="Rectangle 56">
            <a:extLst>
              <a:ext uri="{FF2B5EF4-FFF2-40B4-BE49-F238E27FC236}">
                <a16:creationId xmlns:a16="http://schemas.microsoft.com/office/drawing/2014/main" id="{CE827D07-90E0-3049-AEAF-2045356C8B0F}"/>
              </a:ext>
            </a:extLst>
          </p:cNvPr>
          <p:cNvSpPr/>
          <p:nvPr/>
        </p:nvSpPr>
        <p:spPr>
          <a:xfrm>
            <a:off x="14955385" y="9388664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3" name="CuadroTexto 395">
            <a:extLst>
              <a:ext uri="{FF2B5EF4-FFF2-40B4-BE49-F238E27FC236}">
                <a16:creationId xmlns:a16="http://schemas.microsoft.com/office/drawing/2014/main" id="{6CA94F94-3689-1440-87C6-38FD2C85A160}"/>
              </a:ext>
            </a:extLst>
          </p:cNvPr>
          <p:cNvSpPr txBox="1"/>
          <p:nvPr/>
        </p:nvSpPr>
        <p:spPr>
          <a:xfrm>
            <a:off x="19708788" y="8901358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84" name="Rectangle 56">
            <a:extLst>
              <a:ext uri="{FF2B5EF4-FFF2-40B4-BE49-F238E27FC236}">
                <a16:creationId xmlns:a16="http://schemas.microsoft.com/office/drawing/2014/main" id="{5093830A-72F3-5245-9618-45CFA8E9EE72}"/>
              </a:ext>
            </a:extLst>
          </p:cNvPr>
          <p:cNvSpPr/>
          <p:nvPr/>
        </p:nvSpPr>
        <p:spPr>
          <a:xfrm>
            <a:off x="19206029" y="9388664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6" name="CuadroTexto 395">
            <a:extLst>
              <a:ext uri="{FF2B5EF4-FFF2-40B4-BE49-F238E27FC236}">
                <a16:creationId xmlns:a16="http://schemas.microsoft.com/office/drawing/2014/main" id="{ED1AD8CB-40E0-394C-B703-8D0130D3B1E5}"/>
              </a:ext>
            </a:extLst>
          </p:cNvPr>
          <p:cNvSpPr txBox="1"/>
          <p:nvPr/>
        </p:nvSpPr>
        <p:spPr>
          <a:xfrm>
            <a:off x="2570423" y="11013781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87" name="Rectangle 56">
            <a:extLst>
              <a:ext uri="{FF2B5EF4-FFF2-40B4-BE49-F238E27FC236}">
                <a16:creationId xmlns:a16="http://schemas.microsoft.com/office/drawing/2014/main" id="{80037940-FCA4-2243-ADB4-40EFC510C459}"/>
              </a:ext>
            </a:extLst>
          </p:cNvPr>
          <p:cNvSpPr/>
          <p:nvPr/>
        </p:nvSpPr>
        <p:spPr>
          <a:xfrm>
            <a:off x="2067664" y="11501087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9" name="CuadroTexto 395">
            <a:extLst>
              <a:ext uri="{FF2B5EF4-FFF2-40B4-BE49-F238E27FC236}">
                <a16:creationId xmlns:a16="http://schemas.microsoft.com/office/drawing/2014/main" id="{2D538DC0-63BE-FC4A-AE9A-CED2C5DDC9E7}"/>
              </a:ext>
            </a:extLst>
          </p:cNvPr>
          <p:cNvSpPr txBox="1"/>
          <p:nvPr/>
        </p:nvSpPr>
        <p:spPr>
          <a:xfrm>
            <a:off x="6961705" y="11025433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90" name="Rectangle 56">
            <a:extLst>
              <a:ext uri="{FF2B5EF4-FFF2-40B4-BE49-F238E27FC236}">
                <a16:creationId xmlns:a16="http://schemas.microsoft.com/office/drawing/2014/main" id="{0185995A-3111-9045-8C0B-D4968C49D4B1}"/>
              </a:ext>
            </a:extLst>
          </p:cNvPr>
          <p:cNvSpPr/>
          <p:nvPr/>
        </p:nvSpPr>
        <p:spPr>
          <a:xfrm>
            <a:off x="6458946" y="11512739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2" name="CuadroTexto 395">
            <a:extLst>
              <a:ext uri="{FF2B5EF4-FFF2-40B4-BE49-F238E27FC236}">
                <a16:creationId xmlns:a16="http://schemas.microsoft.com/office/drawing/2014/main" id="{66B00776-DD85-A244-BBE5-C22A337B1DEE}"/>
              </a:ext>
            </a:extLst>
          </p:cNvPr>
          <p:cNvSpPr txBox="1"/>
          <p:nvPr/>
        </p:nvSpPr>
        <p:spPr>
          <a:xfrm>
            <a:off x="11137180" y="11025433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93" name="Rectangle 56">
            <a:extLst>
              <a:ext uri="{FF2B5EF4-FFF2-40B4-BE49-F238E27FC236}">
                <a16:creationId xmlns:a16="http://schemas.microsoft.com/office/drawing/2014/main" id="{998A6169-FCF8-AB44-91F9-27A7CA9F1855}"/>
              </a:ext>
            </a:extLst>
          </p:cNvPr>
          <p:cNvSpPr/>
          <p:nvPr/>
        </p:nvSpPr>
        <p:spPr>
          <a:xfrm>
            <a:off x="10634421" y="11512739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5" name="CuadroTexto 395">
            <a:extLst>
              <a:ext uri="{FF2B5EF4-FFF2-40B4-BE49-F238E27FC236}">
                <a16:creationId xmlns:a16="http://schemas.microsoft.com/office/drawing/2014/main" id="{9DF778C4-C60A-7E4D-9AEF-3E2105AB8E12}"/>
              </a:ext>
            </a:extLst>
          </p:cNvPr>
          <p:cNvSpPr txBox="1"/>
          <p:nvPr/>
        </p:nvSpPr>
        <p:spPr>
          <a:xfrm>
            <a:off x="15401814" y="11025433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96" name="Rectangle 56">
            <a:extLst>
              <a:ext uri="{FF2B5EF4-FFF2-40B4-BE49-F238E27FC236}">
                <a16:creationId xmlns:a16="http://schemas.microsoft.com/office/drawing/2014/main" id="{65E5DFE0-3195-674B-8D7F-094FFE76C9E4}"/>
              </a:ext>
            </a:extLst>
          </p:cNvPr>
          <p:cNvSpPr/>
          <p:nvPr/>
        </p:nvSpPr>
        <p:spPr>
          <a:xfrm>
            <a:off x="14899055" y="11512739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8" name="CuadroTexto 395">
            <a:extLst>
              <a:ext uri="{FF2B5EF4-FFF2-40B4-BE49-F238E27FC236}">
                <a16:creationId xmlns:a16="http://schemas.microsoft.com/office/drawing/2014/main" id="{92E9ED4E-F2F6-6349-9E5F-F54CA053C313}"/>
              </a:ext>
            </a:extLst>
          </p:cNvPr>
          <p:cNvSpPr txBox="1"/>
          <p:nvPr/>
        </p:nvSpPr>
        <p:spPr>
          <a:xfrm>
            <a:off x="19732234" y="11025433"/>
            <a:ext cx="18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99" name="Rectangle 56">
            <a:extLst>
              <a:ext uri="{FF2B5EF4-FFF2-40B4-BE49-F238E27FC236}">
                <a16:creationId xmlns:a16="http://schemas.microsoft.com/office/drawing/2014/main" id="{E4FC3A4C-571B-3844-BDBD-BBCC6F90D60C}"/>
              </a:ext>
            </a:extLst>
          </p:cNvPr>
          <p:cNvSpPr/>
          <p:nvPr/>
        </p:nvSpPr>
        <p:spPr>
          <a:xfrm>
            <a:off x="19229475" y="11512739"/>
            <a:ext cx="2856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08F9908-FB8D-044D-8B79-F37E506FCC45}"/>
              </a:ext>
            </a:extLst>
          </p:cNvPr>
          <p:cNvGrpSpPr/>
          <p:nvPr/>
        </p:nvGrpSpPr>
        <p:grpSpPr>
          <a:xfrm>
            <a:off x="2668308" y="890340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1A962770-44FA-FE4B-8692-E836C2213394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09D6AD91-1A5A-7647-847F-2EACE619130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169">
            <a:extLst>
              <a:ext uri="{FF2B5EF4-FFF2-40B4-BE49-F238E27FC236}">
                <a16:creationId xmlns:a16="http://schemas.microsoft.com/office/drawing/2014/main" id="{4F5A224A-F3CB-4047-9733-EB0F8C21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0" y="9033526"/>
            <a:ext cx="4037511" cy="2871363"/>
          </a:xfrm>
          <a:custGeom>
            <a:avLst/>
            <a:gdLst>
              <a:gd name="T0" fmla="*/ 3237 w 3238"/>
              <a:gd name="T1" fmla="*/ 581 h 2304"/>
              <a:gd name="T2" fmla="*/ 3237 w 3238"/>
              <a:gd name="T3" fmla="*/ 581 h 2304"/>
              <a:gd name="T4" fmla="*/ 3237 w 3238"/>
              <a:gd name="T5" fmla="*/ 2073 h 2304"/>
              <a:gd name="T6" fmla="*/ 3007 w 3238"/>
              <a:gd name="T7" fmla="*/ 2303 h 2304"/>
              <a:gd name="T8" fmla="*/ 222 w 3238"/>
              <a:gd name="T9" fmla="*/ 2303 h 2304"/>
              <a:gd name="T10" fmla="*/ 0 w 3238"/>
              <a:gd name="T11" fmla="*/ 2073 h 2304"/>
              <a:gd name="T12" fmla="*/ 0 w 3238"/>
              <a:gd name="T13" fmla="*/ 581 h 2304"/>
              <a:gd name="T14" fmla="*/ 168 w 3238"/>
              <a:gd name="T15" fmla="*/ 359 h 2304"/>
              <a:gd name="T16" fmla="*/ 1561 w 3238"/>
              <a:gd name="T17" fmla="*/ 7 h 2304"/>
              <a:gd name="T18" fmla="*/ 1676 w 3238"/>
              <a:gd name="T19" fmla="*/ 7 h 2304"/>
              <a:gd name="T20" fmla="*/ 3069 w 3238"/>
              <a:gd name="T21" fmla="*/ 359 h 2304"/>
              <a:gd name="T22" fmla="*/ 3237 w 3238"/>
              <a:gd name="T23" fmla="*/ 581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38" h="2304">
                <a:moveTo>
                  <a:pt x="3237" y="581"/>
                </a:moveTo>
                <a:lnTo>
                  <a:pt x="3237" y="581"/>
                </a:lnTo>
                <a:cubicBezTo>
                  <a:pt x="3237" y="2073"/>
                  <a:pt x="3237" y="2073"/>
                  <a:pt x="3237" y="2073"/>
                </a:cubicBezTo>
                <a:cubicBezTo>
                  <a:pt x="3237" y="2203"/>
                  <a:pt x="3137" y="2303"/>
                  <a:pt x="3007" y="2303"/>
                </a:cubicBezTo>
                <a:cubicBezTo>
                  <a:pt x="222" y="2303"/>
                  <a:pt x="222" y="2303"/>
                  <a:pt x="222" y="2303"/>
                </a:cubicBezTo>
                <a:cubicBezTo>
                  <a:pt x="100" y="2303"/>
                  <a:pt x="0" y="2203"/>
                  <a:pt x="0" y="2073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474"/>
                  <a:pt x="69" y="382"/>
                  <a:pt x="168" y="359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99" y="0"/>
                  <a:pt x="1638" y="0"/>
                  <a:pt x="1676" y="7"/>
                </a:cubicBezTo>
                <a:cubicBezTo>
                  <a:pt x="3069" y="359"/>
                  <a:pt x="3069" y="359"/>
                  <a:pt x="3069" y="359"/>
                </a:cubicBezTo>
                <a:cubicBezTo>
                  <a:pt x="3168" y="382"/>
                  <a:pt x="3237" y="474"/>
                  <a:pt x="3237" y="5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70">
            <a:extLst>
              <a:ext uri="{FF2B5EF4-FFF2-40B4-BE49-F238E27FC236}">
                <a16:creationId xmlns:a16="http://schemas.microsoft.com/office/drawing/2014/main" id="{B2D42C1F-17DB-E94B-A3DE-33DB84CF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978" y="5320555"/>
            <a:ext cx="4037511" cy="2871363"/>
          </a:xfrm>
          <a:custGeom>
            <a:avLst/>
            <a:gdLst>
              <a:gd name="T0" fmla="*/ 3237 w 3238"/>
              <a:gd name="T1" fmla="*/ 1728 h 2303"/>
              <a:gd name="T2" fmla="*/ 3237 w 3238"/>
              <a:gd name="T3" fmla="*/ 1728 h 2303"/>
              <a:gd name="T4" fmla="*/ 3237 w 3238"/>
              <a:gd name="T5" fmla="*/ 229 h 2303"/>
              <a:gd name="T6" fmla="*/ 3015 w 3238"/>
              <a:gd name="T7" fmla="*/ 0 h 2303"/>
              <a:gd name="T8" fmla="*/ 230 w 3238"/>
              <a:gd name="T9" fmla="*/ 0 h 2303"/>
              <a:gd name="T10" fmla="*/ 0 w 3238"/>
              <a:gd name="T11" fmla="*/ 229 h 2303"/>
              <a:gd name="T12" fmla="*/ 0 w 3238"/>
              <a:gd name="T13" fmla="*/ 1728 h 2303"/>
              <a:gd name="T14" fmla="*/ 169 w 3238"/>
              <a:gd name="T15" fmla="*/ 1942 h 2303"/>
              <a:gd name="T16" fmla="*/ 1561 w 3238"/>
              <a:gd name="T17" fmla="*/ 2294 h 2303"/>
              <a:gd name="T18" fmla="*/ 1676 w 3238"/>
              <a:gd name="T19" fmla="*/ 2294 h 2303"/>
              <a:gd name="T20" fmla="*/ 3069 w 3238"/>
              <a:gd name="T21" fmla="*/ 1942 h 2303"/>
              <a:gd name="T22" fmla="*/ 3237 w 3238"/>
              <a:gd name="T23" fmla="*/ 1728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38" h="2303">
                <a:moveTo>
                  <a:pt x="3237" y="1728"/>
                </a:moveTo>
                <a:lnTo>
                  <a:pt x="3237" y="1728"/>
                </a:lnTo>
                <a:cubicBezTo>
                  <a:pt x="3237" y="229"/>
                  <a:pt x="3237" y="229"/>
                  <a:pt x="3237" y="229"/>
                </a:cubicBezTo>
                <a:cubicBezTo>
                  <a:pt x="3237" y="107"/>
                  <a:pt x="3138" y="0"/>
                  <a:pt x="3015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100" y="0"/>
                  <a:pt x="0" y="107"/>
                  <a:pt x="0" y="229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828"/>
                  <a:pt x="69" y="1919"/>
                  <a:pt x="169" y="1942"/>
                </a:cubicBezTo>
                <a:cubicBezTo>
                  <a:pt x="1561" y="2294"/>
                  <a:pt x="1561" y="2294"/>
                  <a:pt x="1561" y="2294"/>
                </a:cubicBezTo>
                <a:cubicBezTo>
                  <a:pt x="1600" y="2302"/>
                  <a:pt x="1638" y="2302"/>
                  <a:pt x="1676" y="2294"/>
                </a:cubicBezTo>
                <a:cubicBezTo>
                  <a:pt x="3069" y="1942"/>
                  <a:pt x="3069" y="1942"/>
                  <a:pt x="3069" y="1942"/>
                </a:cubicBezTo>
                <a:cubicBezTo>
                  <a:pt x="3168" y="1919"/>
                  <a:pt x="3237" y="1828"/>
                  <a:pt x="3237" y="17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171">
            <a:extLst>
              <a:ext uri="{FF2B5EF4-FFF2-40B4-BE49-F238E27FC236}">
                <a16:creationId xmlns:a16="http://schemas.microsoft.com/office/drawing/2014/main" id="{4BF2555F-B166-2C44-96C1-9BFD803D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575" y="9033526"/>
            <a:ext cx="4048512" cy="2871363"/>
          </a:xfrm>
          <a:custGeom>
            <a:avLst/>
            <a:gdLst>
              <a:gd name="T0" fmla="*/ 3243 w 3244"/>
              <a:gd name="T1" fmla="*/ 581 h 2304"/>
              <a:gd name="T2" fmla="*/ 3243 w 3244"/>
              <a:gd name="T3" fmla="*/ 581 h 2304"/>
              <a:gd name="T4" fmla="*/ 3243 w 3244"/>
              <a:gd name="T5" fmla="*/ 2073 h 2304"/>
              <a:gd name="T6" fmla="*/ 3013 w 3244"/>
              <a:gd name="T7" fmla="*/ 2303 h 2304"/>
              <a:gd name="T8" fmla="*/ 229 w 3244"/>
              <a:gd name="T9" fmla="*/ 2303 h 2304"/>
              <a:gd name="T10" fmla="*/ 0 w 3244"/>
              <a:gd name="T11" fmla="*/ 2073 h 2304"/>
              <a:gd name="T12" fmla="*/ 0 w 3244"/>
              <a:gd name="T13" fmla="*/ 581 h 2304"/>
              <a:gd name="T14" fmla="*/ 176 w 3244"/>
              <a:gd name="T15" fmla="*/ 359 h 2304"/>
              <a:gd name="T16" fmla="*/ 1568 w 3244"/>
              <a:gd name="T17" fmla="*/ 7 h 2304"/>
              <a:gd name="T18" fmla="*/ 1675 w 3244"/>
              <a:gd name="T19" fmla="*/ 7 h 2304"/>
              <a:gd name="T20" fmla="*/ 3067 w 3244"/>
              <a:gd name="T21" fmla="*/ 359 h 2304"/>
              <a:gd name="T22" fmla="*/ 3243 w 3244"/>
              <a:gd name="T23" fmla="*/ 581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4" h="2304">
                <a:moveTo>
                  <a:pt x="3243" y="581"/>
                </a:moveTo>
                <a:lnTo>
                  <a:pt x="3243" y="581"/>
                </a:lnTo>
                <a:cubicBezTo>
                  <a:pt x="3243" y="2073"/>
                  <a:pt x="3243" y="2073"/>
                  <a:pt x="3243" y="2073"/>
                </a:cubicBezTo>
                <a:cubicBezTo>
                  <a:pt x="3243" y="2203"/>
                  <a:pt x="3136" y="2303"/>
                  <a:pt x="3013" y="2303"/>
                </a:cubicBezTo>
                <a:cubicBezTo>
                  <a:pt x="229" y="2303"/>
                  <a:pt x="229" y="2303"/>
                  <a:pt x="229" y="2303"/>
                </a:cubicBezTo>
                <a:cubicBezTo>
                  <a:pt x="107" y="2303"/>
                  <a:pt x="0" y="2203"/>
                  <a:pt x="0" y="2073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474"/>
                  <a:pt x="68" y="382"/>
                  <a:pt x="176" y="359"/>
                </a:cubicBezTo>
                <a:cubicBezTo>
                  <a:pt x="1568" y="7"/>
                  <a:pt x="1568" y="7"/>
                  <a:pt x="1568" y="7"/>
                </a:cubicBezTo>
                <a:cubicBezTo>
                  <a:pt x="1599" y="0"/>
                  <a:pt x="1636" y="0"/>
                  <a:pt x="1675" y="7"/>
                </a:cubicBezTo>
                <a:cubicBezTo>
                  <a:pt x="3067" y="359"/>
                  <a:pt x="3067" y="359"/>
                  <a:pt x="3067" y="359"/>
                </a:cubicBezTo>
                <a:cubicBezTo>
                  <a:pt x="3167" y="382"/>
                  <a:pt x="3243" y="474"/>
                  <a:pt x="3243" y="5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172">
            <a:extLst>
              <a:ext uri="{FF2B5EF4-FFF2-40B4-BE49-F238E27FC236}">
                <a16:creationId xmlns:a16="http://schemas.microsoft.com/office/drawing/2014/main" id="{3FE6DD23-85F8-9541-BEF3-DD46FA77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671" y="5320555"/>
            <a:ext cx="4037511" cy="2871363"/>
          </a:xfrm>
          <a:custGeom>
            <a:avLst/>
            <a:gdLst>
              <a:gd name="T0" fmla="*/ 3236 w 3237"/>
              <a:gd name="T1" fmla="*/ 1728 h 2303"/>
              <a:gd name="T2" fmla="*/ 3236 w 3237"/>
              <a:gd name="T3" fmla="*/ 1728 h 2303"/>
              <a:gd name="T4" fmla="*/ 3236 w 3237"/>
              <a:gd name="T5" fmla="*/ 229 h 2303"/>
              <a:gd name="T6" fmla="*/ 3007 w 3237"/>
              <a:gd name="T7" fmla="*/ 0 h 2303"/>
              <a:gd name="T8" fmla="*/ 221 w 3237"/>
              <a:gd name="T9" fmla="*/ 0 h 2303"/>
              <a:gd name="T10" fmla="*/ 0 w 3237"/>
              <a:gd name="T11" fmla="*/ 229 h 2303"/>
              <a:gd name="T12" fmla="*/ 0 w 3237"/>
              <a:gd name="T13" fmla="*/ 1728 h 2303"/>
              <a:gd name="T14" fmla="*/ 168 w 3237"/>
              <a:gd name="T15" fmla="*/ 1942 h 2303"/>
              <a:gd name="T16" fmla="*/ 1561 w 3237"/>
              <a:gd name="T17" fmla="*/ 2294 h 2303"/>
              <a:gd name="T18" fmla="*/ 1675 w 3237"/>
              <a:gd name="T19" fmla="*/ 2294 h 2303"/>
              <a:gd name="T20" fmla="*/ 3068 w 3237"/>
              <a:gd name="T21" fmla="*/ 1942 h 2303"/>
              <a:gd name="T22" fmla="*/ 3236 w 3237"/>
              <a:gd name="T23" fmla="*/ 1728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37" h="2303">
                <a:moveTo>
                  <a:pt x="3236" y="1728"/>
                </a:moveTo>
                <a:lnTo>
                  <a:pt x="3236" y="1728"/>
                </a:lnTo>
                <a:cubicBezTo>
                  <a:pt x="3236" y="229"/>
                  <a:pt x="3236" y="229"/>
                  <a:pt x="3236" y="229"/>
                </a:cubicBezTo>
                <a:cubicBezTo>
                  <a:pt x="3236" y="107"/>
                  <a:pt x="3137" y="0"/>
                  <a:pt x="300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99" y="0"/>
                  <a:pt x="0" y="107"/>
                  <a:pt x="0" y="229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828"/>
                  <a:pt x="68" y="1919"/>
                  <a:pt x="168" y="1942"/>
                </a:cubicBezTo>
                <a:cubicBezTo>
                  <a:pt x="1561" y="2294"/>
                  <a:pt x="1561" y="2294"/>
                  <a:pt x="1561" y="2294"/>
                </a:cubicBezTo>
                <a:cubicBezTo>
                  <a:pt x="1599" y="2302"/>
                  <a:pt x="1637" y="2302"/>
                  <a:pt x="1675" y="2294"/>
                </a:cubicBezTo>
                <a:cubicBezTo>
                  <a:pt x="3068" y="1942"/>
                  <a:pt x="3068" y="1942"/>
                  <a:pt x="3068" y="1942"/>
                </a:cubicBezTo>
                <a:cubicBezTo>
                  <a:pt x="3167" y="1919"/>
                  <a:pt x="3236" y="1828"/>
                  <a:pt x="3236" y="17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73">
            <a:extLst>
              <a:ext uri="{FF2B5EF4-FFF2-40B4-BE49-F238E27FC236}">
                <a16:creationId xmlns:a16="http://schemas.microsoft.com/office/drawing/2014/main" id="{025643C8-1151-8A41-8CDD-EB8E1E94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769" y="9033526"/>
            <a:ext cx="4037511" cy="2871363"/>
          </a:xfrm>
          <a:custGeom>
            <a:avLst/>
            <a:gdLst>
              <a:gd name="T0" fmla="*/ 3237 w 3238"/>
              <a:gd name="T1" fmla="*/ 581 h 2304"/>
              <a:gd name="T2" fmla="*/ 3237 w 3238"/>
              <a:gd name="T3" fmla="*/ 581 h 2304"/>
              <a:gd name="T4" fmla="*/ 3237 w 3238"/>
              <a:gd name="T5" fmla="*/ 2073 h 2304"/>
              <a:gd name="T6" fmla="*/ 3015 w 3238"/>
              <a:gd name="T7" fmla="*/ 2303 h 2304"/>
              <a:gd name="T8" fmla="*/ 229 w 3238"/>
              <a:gd name="T9" fmla="*/ 2303 h 2304"/>
              <a:gd name="T10" fmla="*/ 0 w 3238"/>
              <a:gd name="T11" fmla="*/ 2073 h 2304"/>
              <a:gd name="T12" fmla="*/ 0 w 3238"/>
              <a:gd name="T13" fmla="*/ 581 h 2304"/>
              <a:gd name="T14" fmla="*/ 168 w 3238"/>
              <a:gd name="T15" fmla="*/ 359 h 2304"/>
              <a:gd name="T16" fmla="*/ 1561 w 3238"/>
              <a:gd name="T17" fmla="*/ 7 h 2304"/>
              <a:gd name="T18" fmla="*/ 1676 w 3238"/>
              <a:gd name="T19" fmla="*/ 7 h 2304"/>
              <a:gd name="T20" fmla="*/ 3068 w 3238"/>
              <a:gd name="T21" fmla="*/ 359 h 2304"/>
              <a:gd name="T22" fmla="*/ 3237 w 3238"/>
              <a:gd name="T23" fmla="*/ 581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38" h="2304">
                <a:moveTo>
                  <a:pt x="3237" y="581"/>
                </a:moveTo>
                <a:lnTo>
                  <a:pt x="3237" y="581"/>
                </a:lnTo>
                <a:cubicBezTo>
                  <a:pt x="3237" y="2073"/>
                  <a:pt x="3237" y="2073"/>
                  <a:pt x="3237" y="2073"/>
                </a:cubicBezTo>
                <a:cubicBezTo>
                  <a:pt x="3237" y="2203"/>
                  <a:pt x="3137" y="2303"/>
                  <a:pt x="3015" y="2303"/>
                </a:cubicBezTo>
                <a:cubicBezTo>
                  <a:pt x="229" y="2303"/>
                  <a:pt x="229" y="2303"/>
                  <a:pt x="229" y="2303"/>
                </a:cubicBezTo>
                <a:cubicBezTo>
                  <a:pt x="99" y="2303"/>
                  <a:pt x="0" y="2203"/>
                  <a:pt x="0" y="2073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474"/>
                  <a:pt x="68" y="382"/>
                  <a:pt x="168" y="359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99" y="0"/>
                  <a:pt x="1637" y="0"/>
                  <a:pt x="1676" y="7"/>
                </a:cubicBezTo>
                <a:cubicBezTo>
                  <a:pt x="3068" y="359"/>
                  <a:pt x="3068" y="359"/>
                  <a:pt x="3068" y="359"/>
                </a:cubicBezTo>
                <a:cubicBezTo>
                  <a:pt x="3168" y="382"/>
                  <a:pt x="3237" y="474"/>
                  <a:pt x="3237" y="5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74">
            <a:extLst>
              <a:ext uri="{FF2B5EF4-FFF2-40B4-BE49-F238E27FC236}">
                <a16:creationId xmlns:a16="http://schemas.microsoft.com/office/drawing/2014/main" id="{9AE38CD6-3F4B-5C46-A657-D8A854B0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20" y="8576966"/>
            <a:ext cx="24434090" cy="165021"/>
          </a:xfrm>
          <a:custGeom>
            <a:avLst/>
            <a:gdLst>
              <a:gd name="T0" fmla="*/ 19589 w 19590"/>
              <a:gd name="T1" fmla="*/ 130 h 131"/>
              <a:gd name="T2" fmla="*/ 0 w 19590"/>
              <a:gd name="T3" fmla="*/ 130 h 131"/>
              <a:gd name="T4" fmla="*/ 0 w 19590"/>
              <a:gd name="T5" fmla="*/ 0 h 131"/>
              <a:gd name="T6" fmla="*/ 19589 w 19590"/>
              <a:gd name="T7" fmla="*/ 0 h 131"/>
              <a:gd name="T8" fmla="*/ 19589 w 19590"/>
              <a:gd name="T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131">
                <a:moveTo>
                  <a:pt x="19589" y="130"/>
                </a:moveTo>
                <a:lnTo>
                  <a:pt x="0" y="130"/>
                </a:lnTo>
                <a:lnTo>
                  <a:pt x="0" y="0"/>
                </a:lnTo>
                <a:lnTo>
                  <a:pt x="19589" y="0"/>
                </a:lnTo>
                <a:lnTo>
                  <a:pt x="19589" y="13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75">
            <a:extLst>
              <a:ext uri="{FF2B5EF4-FFF2-40B4-BE49-F238E27FC236}">
                <a16:creationId xmlns:a16="http://schemas.microsoft.com/office/drawing/2014/main" id="{0B5A1FC2-988C-9A42-B3F5-DA36741A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4437" y="7982891"/>
            <a:ext cx="1347672" cy="1347672"/>
          </a:xfrm>
          <a:custGeom>
            <a:avLst/>
            <a:gdLst>
              <a:gd name="T0" fmla="*/ 1079 w 1080"/>
              <a:gd name="T1" fmla="*/ 535 h 1080"/>
              <a:gd name="T2" fmla="*/ 1079 w 1080"/>
              <a:gd name="T3" fmla="*/ 535 h 1080"/>
              <a:gd name="T4" fmla="*/ 543 w 1080"/>
              <a:gd name="T5" fmla="*/ 1079 h 1080"/>
              <a:gd name="T6" fmla="*/ 0 w 1080"/>
              <a:gd name="T7" fmla="*/ 535 h 1080"/>
              <a:gd name="T8" fmla="*/ 543 w 1080"/>
              <a:gd name="T9" fmla="*/ 0 h 1080"/>
              <a:gd name="T10" fmla="*/ 1079 w 1080"/>
              <a:gd name="T11" fmla="*/ 535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0" h="1080">
                <a:moveTo>
                  <a:pt x="1079" y="535"/>
                </a:moveTo>
                <a:lnTo>
                  <a:pt x="1079" y="535"/>
                </a:lnTo>
                <a:cubicBezTo>
                  <a:pt x="1079" y="834"/>
                  <a:pt x="834" y="1079"/>
                  <a:pt x="543" y="1079"/>
                </a:cubicBezTo>
                <a:cubicBezTo>
                  <a:pt x="244" y="1079"/>
                  <a:pt x="0" y="834"/>
                  <a:pt x="0" y="535"/>
                </a:cubicBezTo>
                <a:cubicBezTo>
                  <a:pt x="0" y="245"/>
                  <a:pt x="244" y="0"/>
                  <a:pt x="543" y="0"/>
                </a:cubicBezTo>
                <a:cubicBezTo>
                  <a:pt x="834" y="0"/>
                  <a:pt x="1079" y="245"/>
                  <a:pt x="1079" y="53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176">
            <a:extLst>
              <a:ext uri="{FF2B5EF4-FFF2-40B4-BE49-F238E27FC236}">
                <a16:creationId xmlns:a16="http://schemas.microsoft.com/office/drawing/2014/main" id="{F06132C4-37E9-4D4F-90EA-D0751E3F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840" y="7982891"/>
            <a:ext cx="1347672" cy="1347672"/>
          </a:xfrm>
          <a:custGeom>
            <a:avLst/>
            <a:gdLst>
              <a:gd name="T0" fmla="*/ 1079 w 1080"/>
              <a:gd name="T1" fmla="*/ 535 h 1080"/>
              <a:gd name="T2" fmla="*/ 1079 w 1080"/>
              <a:gd name="T3" fmla="*/ 535 h 1080"/>
              <a:gd name="T4" fmla="*/ 536 w 1080"/>
              <a:gd name="T5" fmla="*/ 1079 h 1080"/>
              <a:gd name="T6" fmla="*/ 0 w 1080"/>
              <a:gd name="T7" fmla="*/ 535 h 1080"/>
              <a:gd name="T8" fmla="*/ 536 w 1080"/>
              <a:gd name="T9" fmla="*/ 0 h 1080"/>
              <a:gd name="T10" fmla="*/ 1079 w 1080"/>
              <a:gd name="T11" fmla="*/ 535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0" h="1080">
                <a:moveTo>
                  <a:pt x="1079" y="535"/>
                </a:moveTo>
                <a:lnTo>
                  <a:pt x="1079" y="535"/>
                </a:lnTo>
                <a:cubicBezTo>
                  <a:pt x="1079" y="834"/>
                  <a:pt x="834" y="1079"/>
                  <a:pt x="536" y="1079"/>
                </a:cubicBezTo>
                <a:cubicBezTo>
                  <a:pt x="238" y="1079"/>
                  <a:pt x="0" y="834"/>
                  <a:pt x="0" y="535"/>
                </a:cubicBezTo>
                <a:cubicBezTo>
                  <a:pt x="0" y="245"/>
                  <a:pt x="238" y="0"/>
                  <a:pt x="536" y="0"/>
                </a:cubicBezTo>
                <a:cubicBezTo>
                  <a:pt x="834" y="0"/>
                  <a:pt x="1079" y="245"/>
                  <a:pt x="1079" y="53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177">
            <a:extLst>
              <a:ext uri="{FF2B5EF4-FFF2-40B4-BE49-F238E27FC236}">
                <a16:creationId xmlns:a16="http://schemas.microsoft.com/office/drawing/2014/main" id="{9B556C99-8CDC-BA48-99FA-36DE596C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746" y="7982891"/>
            <a:ext cx="1336667" cy="1347672"/>
          </a:xfrm>
          <a:custGeom>
            <a:avLst/>
            <a:gdLst>
              <a:gd name="T0" fmla="*/ 1070 w 1071"/>
              <a:gd name="T1" fmla="*/ 535 h 1080"/>
              <a:gd name="T2" fmla="*/ 1070 w 1071"/>
              <a:gd name="T3" fmla="*/ 535 h 1080"/>
              <a:gd name="T4" fmla="*/ 535 w 1071"/>
              <a:gd name="T5" fmla="*/ 1079 h 1080"/>
              <a:gd name="T6" fmla="*/ 0 w 1071"/>
              <a:gd name="T7" fmla="*/ 535 h 1080"/>
              <a:gd name="T8" fmla="*/ 535 w 1071"/>
              <a:gd name="T9" fmla="*/ 0 h 1080"/>
              <a:gd name="T10" fmla="*/ 1070 w 1071"/>
              <a:gd name="T11" fmla="*/ 535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1" h="1080">
                <a:moveTo>
                  <a:pt x="1070" y="535"/>
                </a:moveTo>
                <a:lnTo>
                  <a:pt x="1070" y="535"/>
                </a:lnTo>
                <a:cubicBezTo>
                  <a:pt x="1070" y="834"/>
                  <a:pt x="833" y="1079"/>
                  <a:pt x="535" y="1079"/>
                </a:cubicBezTo>
                <a:cubicBezTo>
                  <a:pt x="237" y="1079"/>
                  <a:pt x="0" y="834"/>
                  <a:pt x="0" y="535"/>
                </a:cubicBezTo>
                <a:cubicBezTo>
                  <a:pt x="0" y="245"/>
                  <a:pt x="237" y="0"/>
                  <a:pt x="535" y="0"/>
                </a:cubicBezTo>
                <a:cubicBezTo>
                  <a:pt x="833" y="0"/>
                  <a:pt x="1070" y="245"/>
                  <a:pt x="1070" y="53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78">
            <a:extLst>
              <a:ext uri="{FF2B5EF4-FFF2-40B4-BE49-F238E27FC236}">
                <a16:creationId xmlns:a16="http://schemas.microsoft.com/office/drawing/2014/main" id="{A5C0854C-24A9-A24D-A71E-E8D2C4E24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47" y="7982891"/>
            <a:ext cx="1347672" cy="1347672"/>
          </a:xfrm>
          <a:custGeom>
            <a:avLst/>
            <a:gdLst>
              <a:gd name="T0" fmla="*/ 1079 w 1080"/>
              <a:gd name="T1" fmla="*/ 535 h 1080"/>
              <a:gd name="T2" fmla="*/ 1079 w 1080"/>
              <a:gd name="T3" fmla="*/ 535 h 1080"/>
              <a:gd name="T4" fmla="*/ 544 w 1080"/>
              <a:gd name="T5" fmla="*/ 1079 h 1080"/>
              <a:gd name="T6" fmla="*/ 0 w 1080"/>
              <a:gd name="T7" fmla="*/ 535 h 1080"/>
              <a:gd name="T8" fmla="*/ 544 w 1080"/>
              <a:gd name="T9" fmla="*/ 0 h 1080"/>
              <a:gd name="T10" fmla="*/ 1079 w 1080"/>
              <a:gd name="T11" fmla="*/ 535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0" h="1080">
                <a:moveTo>
                  <a:pt x="1079" y="535"/>
                </a:moveTo>
                <a:lnTo>
                  <a:pt x="1079" y="535"/>
                </a:lnTo>
                <a:cubicBezTo>
                  <a:pt x="1079" y="834"/>
                  <a:pt x="834" y="1079"/>
                  <a:pt x="544" y="1079"/>
                </a:cubicBezTo>
                <a:cubicBezTo>
                  <a:pt x="245" y="1079"/>
                  <a:pt x="0" y="834"/>
                  <a:pt x="0" y="535"/>
                </a:cubicBezTo>
                <a:cubicBezTo>
                  <a:pt x="0" y="245"/>
                  <a:pt x="245" y="0"/>
                  <a:pt x="544" y="0"/>
                </a:cubicBezTo>
                <a:cubicBezTo>
                  <a:pt x="834" y="0"/>
                  <a:pt x="1079" y="245"/>
                  <a:pt x="1079" y="53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179">
            <a:extLst>
              <a:ext uri="{FF2B5EF4-FFF2-40B4-BE49-F238E27FC236}">
                <a16:creationId xmlns:a16="http://schemas.microsoft.com/office/drawing/2014/main" id="{65D289B2-21DF-5E4A-A2AD-C6464CB0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552" y="7982891"/>
            <a:ext cx="1347669" cy="1347672"/>
          </a:xfrm>
          <a:custGeom>
            <a:avLst/>
            <a:gdLst>
              <a:gd name="T0" fmla="*/ 1079 w 1080"/>
              <a:gd name="T1" fmla="*/ 535 h 1080"/>
              <a:gd name="T2" fmla="*/ 1079 w 1080"/>
              <a:gd name="T3" fmla="*/ 535 h 1080"/>
              <a:gd name="T4" fmla="*/ 536 w 1080"/>
              <a:gd name="T5" fmla="*/ 1079 h 1080"/>
              <a:gd name="T6" fmla="*/ 0 w 1080"/>
              <a:gd name="T7" fmla="*/ 535 h 1080"/>
              <a:gd name="T8" fmla="*/ 536 w 1080"/>
              <a:gd name="T9" fmla="*/ 0 h 1080"/>
              <a:gd name="T10" fmla="*/ 1079 w 1080"/>
              <a:gd name="T11" fmla="*/ 535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0" h="1080">
                <a:moveTo>
                  <a:pt x="1079" y="535"/>
                </a:moveTo>
                <a:lnTo>
                  <a:pt x="1079" y="535"/>
                </a:lnTo>
                <a:cubicBezTo>
                  <a:pt x="1079" y="834"/>
                  <a:pt x="834" y="1079"/>
                  <a:pt x="536" y="1079"/>
                </a:cubicBezTo>
                <a:cubicBezTo>
                  <a:pt x="237" y="1079"/>
                  <a:pt x="0" y="834"/>
                  <a:pt x="0" y="535"/>
                </a:cubicBezTo>
                <a:cubicBezTo>
                  <a:pt x="0" y="245"/>
                  <a:pt x="237" y="0"/>
                  <a:pt x="536" y="0"/>
                </a:cubicBezTo>
                <a:cubicBezTo>
                  <a:pt x="834" y="0"/>
                  <a:pt x="1079" y="245"/>
                  <a:pt x="1079" y="53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400">
            <a:extLst>
              <a:ext uri="{FF2B5EF4-FFF2-40B4-BE49-F238E27FC236}">
                <a16:creationId xmlns:a16="http://schemas.microsoft.com/office/drawing/2014/main" id="{DB387448-9862-F240-9960-BDF8D064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386" y="5529581"/>
            <a:ext cx="660083" cy="858109"/>
          </a:xfrm>
          <a:custGeom>
            <a:avLst/>
            <a:gdLst>
              <a:gd name="T0" fmla="*/ 23 w 529"/>
              <a:gd name="T1" fmla="*/ 689 h 690"/>
              <a:gd name="T2" fmla="*/ 23 w 529"/>
              <a:gd name="T3" fmla="*/ 689 h 690"/>
              <a:gd name="T4" fmla="*/ 8 w 529"/>
              <a:gd name="T5" fmla="*/ 681 h 690"/>
              <a:gd name="T6" fmla="*/ 0 w 529"/>
              <a:gd name="T7" fmla="*/ 666 h 690"/>
              <a:gd name="T8" fmla="*/ 0 w 529"/>
              <a:gd name="T9" fmla="*/ 46 h 690"/>
              <a:gd name="T10" fmla="*/ 31 w 529"/>
              <a:gd name="T11" fmla="*/ 0 h 690"/>
              <a:gd name="T12" fmla="*/ 490 w 529"/>
              <a:gd name="T13" fmla="*/ 0 h 690"/>
              <a:gd name="T14" fmla="*/ 528 w 529"/>
              <a:gd name="T15" fmla="*/ 46 h 690"/>
              <a:gd name="T16" fmla="*/ 528 w 529"/>
              <a:gd name="T17" fmla="*/ 666 h 690"/>
              <a:gd name="T18" fmla="*/ 513 w 529"/>
              <a:gd name="T19" fmla="*/ 681 h 690"/>
              <a:gd name="T20" fmla="*/ 490 w 529"/>
              <a:gd name="T21" fmla="*/ 689 h 690"/>
              <a:gd name="T22" fmla="*/ 260 w 529"/>
              <a:gd name="T23" fmla="*/ 574 h 690"/>
              <a:gd name="T24" fmla="*/ 31 w 529"/>
              <a:gd name="T25" fmla="*/ 689 h 690"/>
              <a:gd name="T26" fmla="*/ 23 w 529"/>
              <a:gd name="T27" fmla="*/ 689 h 690"/>
              <a:gd name="T28" fmla="*/ 260 w 529"/>
              <a:gd name="T29" fmla="*/ 528 h 690"/>
              <a:gd name="T30" fmla="*/ 260 w 529"/>
              <a:gd name="T31" fmla="*/ 528 h 690"/>
              <a:gd name="T32" fmla="*/ 275 w 529"/>
              <a:gd name="T33" fmla="*/ 528 h 690"/>
              <a:gd name="T34" fmla="*/ 482 w 529"/>
              <a:gd name="T35" fmla="*/ 628 h 690"/>
              <a:gd name="T36" fmla="*/ 482 w 529"/>
              <a:gd name="T37" fmla="*/ 46 h 690"/>
              <a:gd name="T38" fmla="*/ 46 w 529"/>
              <a:gd name="T39" fmla="*/ 46 h 690"/>
              <a:gd name="T40" fmla="*/ 46 w 529"/>
              <a:gd name="T41" fmla="*/ 628 h 690"/>
              <a:gd name="T42" fmla="*/ 252 w 529"/>
              <a:gd name="T43" fmla="*/ 528 h 690"/>
              <a:gd name="T44" fmla="*/ 260 w 529"/>
              <a:gd name="T45" fmla="*/ 52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9" h="690">
                <a:moveTo>
                  <a:pt x="23" y="689"/>
                </a:moveTo>
                <a:lnTo>
                  <a:pt x="23" y="689"/>
                </a:lnTo>
                <a:cubicBezTo>
                  <a:pt x="15" y="689"/>
                  <a:pt x="15" y="689"/>
                  <a:pt x="8" y="681"/>
                </a:cubicBezTo>
                <a:cubicBezTo>
                  <a:pt x="8" y="681"/>
                  <a:pt x="0" y="674"/>
                  <a:pt x="0" y="66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5"/>
                  <a:pt x="15" y="0"/>
                  <a:pt x="31" y="0"/>
                </a:cubicBezTo>
                <a:cubicBezTo>
                  <a:pt x="490" y="0"/>
                  <a:pt x="490" y="0"/>
                  <a:pt x="490" y="0"/>
                </a:cubicBezTo>
                <a:cubicBezTo>
                  <a:pt x="513" y="0"/>
                  <a:pt x="528" y="15"/>
                  <a:pt x="528" y="46"/>
                </a:cubicBezTo>
                <a:cubicBezTo>
                  <a:pt x="528" y="666"/>
                  <a:pt x="528" y="666"/>
                  <a:pt x="528" y="666"/>
                </a:cubicBezTo>
                <a:cubicBezTo>
                  <a:pt x="528" y="674"/>
                  <a:pt x="520" y="681"/>
                  <a:pt x="513" y="681"/>
                </a:cubicBezTo>
                <a:cubicBezTo>
                  <a:pt x="505" y="689"/>
                  <a:pt x="497" y="689"/>
                  <a:pt x="490" y="689"/>
                </a:cubicBezTo>
                <a:cubicBezTo>
                  <a:pt x="260" y="574"/>
                  <a:pt x="260" y="574"/>
                  <a:pt x="260" y="574"/>
                </a:cubicBezTo>
                <a:cubicBezTo>
                  <a:pt x="31" y="689"/>
                  <a:pt x="31" y="689"/>
                  <a:pt x="31" y="689"/>
                </a:cubicBezTo>
                <a:lnTo>
                  <a:pt x="23" y="689"/>
                </a:lnTo>
                <a:close/>
                <a:moveTo>
                  <a:pt x="260" y="528"/>
                </a:moveTo>
                <a:lnTo>
                  <a:pt x="260" y="528"/>
                </a:lnTo>
                <a:cubicBezTo>
                  <a:pt x="268" y="528"/>
                  <a:pt x="268" y="528"/>
                  <a:pt x="275" y="528"/>
                </a:cubicBezTo>
                <a:cubicBezTo>
                  <a:pt x="482" y="628"/>
                  <a:pt x="482" y="628"/>
                  <a:pt x="482" y="628"/>
                </a:cubicBezTo>
                <a:cubicBezTo>
                  <a:pt x="482" y="46"/>
                  <a:pt x="482" y="46"/>
                  <a:pt x="482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628"/>
                  <a:pt x="46" y="628"/>
                  <a:pt x="46" y="628"/>
                </a:cubicBezTo>
                <a:cubicBezTo>
                  <a:pt x="252" y="528"/>
                  <a:pt x="252" y="528"/>
                  <a:pt x="252" y="528"/>
                </a:cubicBezTo>
                <a:lnTo>
                  <a:pt x="260" y="5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401">
            <a:extLst>
              <a:ext uri="{FF2B5EF4-FFF2-40B4-BE49-F238E27FC236}">
                <a16:creationId xmlns:a16="http://schemas.microsoft.com/office/drawing/2014/main" id="{FF0EAB99-CE8D-4740-9212-FFDFB920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192" y="5815617"/>
            <a:ext cx="660083" cy="456559"/>
          </a:xfrm>
          <a:custGeom>
            <a:avLst/>
            <a:gdLst>
              <a:gd name="T0" fmla="*/ 497 w 529"/>
              <a:gd name="T1" fmla="*/ 0 h 368"/>
              <a:gd name="T2" fmla="*/ 497 w 529"/>
              <a:gd name="T3" fmla="*/ 0 h 368"/>
              <a:gd name="T4" fmla="*/ 344 w 529"/>
              <a:gd name="T5" fmla="*/ 0 h 368"/>
              <a:gd name="T6" fmla="*/ 321 w 529"/>
              <a:gd name="T7" fmla="*/ 23 h 368"/>
              <a:gd name="T8" fmla="*/ 344 w 529"/>
              <a:gd name="T9" fmla="*/ 46 h 368"/>
              <a:gd name="T10" fmla="*/ 482 w 529"/>
              <a:gd name="T11" fmla="*/ 46 h 368"/>
              <a:gd name="T12" fmla="*/ 482 w 529"/>
              <a:gd name="T13" fmla="*/ 321 h 368"/>
              <a:gd name="T14" fmla="*/ 46 w 529"/>
              <a:gd name="T15" fmla="*/ 321 h 368"/>
              <a:gd name="T16" fmla="*/ 46 w 529"/>
              <a:gd name="T17" fmla="*/ 46 h 368"/>
              <a:gd name="T18" fmla="*/ 184 w 529"/>
              <a:gd name="T19" fmla="*/ 46 h 368"/>
              <a:gd name="T20" fmla="*/ 206 w 529"/>
              <a:gd name="T21" fmla="*/ 23 h 368"/>
              <a:gd name="T22" fmla="*/ 184 w 529"/>
              <a:gd name="T23" fmla="*/ 0 h 368"/>
              <a:gd name="T24" fmla="*/ 31 w 529"/>
              <a:gd name="T25" fmla="*/ 0 h 368"/>
              <a:gd name="T26" fmla="*/ 0 w 529"/>
              <a:gd name="T27" fmla="*/ 30 h 368"/>
              <a:gd name="T28" fmla="*/ 0 w 529"/>
              <a:gd name="T29" fmla="*/ 336 h 368"/>
              <a:gd name="T30" fmla="*/ 31 w 529"/>
              <a:gd name="T31" fmla="*/ 367 h 368"/>
              <a:gd name="T32" fmla="*/ 497 w 529"/>
              <a:gd name="T33" fmla="*/ 367 h 368"/>
              <a:gd name="T34" fmla="*/ 528 w 529"/>
              <a:gd name="T35" fmla="*/ 336 h 368"/>
              <a:gd name="T36" fmla="*/ 528 w 529"/>
              <a:gd name="T37" fmla="*/ 30 h 368"/>
              <a:gd name="T38" fmla="*/ 497 w 529"/>
              <a:gd name="T39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" h="368">
                <a:moveTo>
                  <a:pt x="497" y="0"/>
                </a:moveTo>
                <a:lnTo>
                  <a:pt x="497" y="0"/>
                </a:lnTo>
                <a:cubicBezTo>
                  <a:pt x="344" y="0"/>
                  <a:pt x="344" y="0"/>
                  <a:pt x="344" y="0"/>
                </a:cubicBezTo>
                <a:cubicBezTo>
                  <a:pt x="329" y="0"/>
                  <a:pt x="321" y="7"/>
                  <a:pt x="321" y="23"/>
                </a:cubicBezTo>
                <a:cubicBezTo>
                  <a:pt x="321" y="38"/>
                  <a:pt x="329" y="46"/>
                  <a:pt x="344" y="46"/>
                </a:cubicBezTo>
                <a:cubicBezTo>
                  <a:pt x="482" y="46"/>
                  <a:pt x="482" y="46"/>
                  <a:pt x="482" y="46"/>
                </a:cubicBezTo>
                <a:cubicBezTo>
                  <a:pt x="482" y="321"/>
                  <a:pt x="482" y="321"/>
                  <a:pt x="482" y="321"/>
                </a:cubicBezTo>
                <a:cubicBezTo>
                  <a:pt x="46" y="321"/>
                  <a:pt x="46" y="321"/>
                  <a:pt x="46" y="321"/>
                </a:cubicBezTo>
                <a:cubicBezTo>
                  <a:pt x="46" y="46"/>
                  <a:pt x="46" y="46"/>
                  <a:pt x="46" y="46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99" y="46"/>
                  <a:pt x="206" y="38"/>
                  <a:pt x="206" y="23"/>
                </a:cubicBezTo>
                <a:cubicBezTo>
                  <a:pt x="206" y="7"/>
                  <a:pt x="199" y="0"/>
                  <a:pt x="18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52"/>
                  <a:pt x="15" y="367"/>
                  <a:pt x="31" y="367"/>
                </a:cubicBezTo>
                <a:cubicBezTo>
                  <a:pt x="497" y="367"/>
                  <a:pt x="497" y="367"/>
                  <a:pt x="497" y="367"/>
                </a:cubicBezTo>
                <a:cubicBezTo>
                  <a:pt x="512" y="367"/>
                  <a:pt x="528" y="352"/>
                  <a:pt x="528" y="336"/>
                </a:cubicBezTo>
                <a:cubicBezTo>
                  <a:pt x="528" y="30"/>
                  <a:pt x="528" y="30"/>
                  <a:pt x="528" y="30"/>
                </a:cubicBezTo>
                <a:cubicBezTo>
                  <a:pt x="528" y="15"/>
                  <a:pt x="512" y="0"/>
                  <a:pt x="49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402">
            <a:extLst>
              <a:ext uri="{FF2B5EF4-FFF2-40B4-BE49-F238E27FC236}">
                <a16:creationId xmlns:a16="http://schemas.microsoft.com/office/drawing/2014/main" id="{2D3BE9C0-5FEB-5A48-86E3-2FC992CE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712" y="5645098"/>
            <a:ext cx="324543" cy="478559"/>
          </a:xfrm>
          <a:custGeom>
            <a:avLst/>
            <a:gdLst>
              <a:gd name="T0" fmla="*/ 38 w 261"/>
              <a:gd name="T1" fmla="*/ 245 h 384"/>
              <a:gd name="T2" fmla="*/ 38 w 261"/>
              <a:gd name="T3" fmla="*/ 245 h 384"/>
              <a:gd name="T4" fmla="*/ 7 w 261"/>
              <a:gd name="T5" fmla="*/ 245 h 384"/>
              <a:gd name="T6" fmla="*/ 7 w 261"/>
              <a:gd name="T7" fmla="*/ 275 h 384"/>
              <a:gd name="T8" fmla="*/ 114 w 261"/>
              <a:gd name="T9" fmla="*/ 383 h 384"/>
              <a:gd name="T10" fmla="*/ 114 w 261"/>
              <a:gd name="T11" fmla="*/ 383 h 384"/>
              <a:gd name="T12" fmla="*/ 114 w 261"/>
              <a:gd name="T13" fmla="*/ 383 h 384"/>
              <a:gd name="T14" fmla="*/ 114 w 261"/>
              <a:gd name="T15" fmla="*/ 383 h 384"/>
              <a:gd name="T16" fmla="*/ 114 w 261"/>
              <a:gd name="T17" fmla="*/ 383 h 384"/>
              <a:gd name="T18" fmla="*/ 114 w 261"/>
              <a:gd name="T19" fmla="*/ 383 h 384"/>
              <a:gd name="T20" fmla="*/ 114 w 261"/>
              <a:gd name="T21" fmla="*/ 383 h 384"/>
              <a:gd name="T22" fmla="*/ 122 w 261"/>
              <a:gd name="T23" fmla="*/ 383 h 384"/>
              <a:gd name="T24" fmla="*/ 122 w 261"/>
              <a:gd name="T25" fmla="*/ 383 h 384"/>
              <a:gd name="T26" fmla="*/ 122 w 261"/>
              <a:gd name="T27" fmla="*/ 383 h 384"/>
              <a:gd name="T28" fmla="*/ 122 w 261"/>
              <a:gd name="T29" fmla="*/ 383 h 384"/>
              <a:gd name="T30" fmla="*/ 122 w 261"/>
              <a:gd name="T31" fmla="*/ 383 h 384"/>
              <a:gd name="T32" fmla="*/ 122 w 261"/>
              <a:gd name="T33" fmla="*/ 383 h 384"/>
              <a:gd name="T34" fmla="*/ 130 w 261"/>
              <a:gd name="T35" fmla="*/ 383 h 384"/>
              <a:gd name="T36" fmla="*/ 145 w 261"/>
              <a:gd name="T37" fmla="*/ 383 h 384"/>
              <a:gd name="T38" fmla="*/ 252 w 261"/>
              <a:gd name="T39" fmla="*/ 275 h 384"/>
              <a:gd name="T40" fmla="*/ 252 w 261"/>
              <a:gd name="T41" fmla="*/ 245 h 384"/>
              <a:gd name="T42" fmla="*/ 221 w 261"/>
              <a:gd name="T43" fmla="*/ 245 h 384"/>
              <a:gd name="T44" fmla="*/ 153 w 261"/>
              <a:gd name="T45" fmla="*/ 306 h 384"/>
              <a:gd name="T46" fmla="*/ 153 w 261"/>
              <a:gd name="T47" fmla="*/ 23 h 384"/>
              <a:gd name="T48" fmla="*/ 130 w 261"/>
              <a:gd name="T49" fmla="*/ 0 h 384"/>
              <a:gd name="T50" fmla="*/ 130 w 261"/>
              <a:gd name="T51" fmla="*/ 0 h 384"/>
              <a:gd name="T52" fmla="*/ 107 w 261"/>
              <a:gd name="T53" fmla="*/ 23 h 384"/>
              <a:gd name="T54" fmla="*/ 107 w 261"/>
              <a:gd name="T55" fmla="*/ 306 h 384"/>
              <a:gd name="T56" fmla="*/ 38 w 261"/>
              <a:gd name="T57" fmla="*/ 245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1" h="384">
                <a:moveTo>
                  <a:pt x="38" y="245"/>
                </a:moveTo>
                <a:lnTo>
                  <a:pt x="38" y="245"/>
                </a:lnTo>
                <a:cubicBezTo>
                  <a:pt x="30" y="237"/>
                  <a:pt x="15" y="237"/>
                  <a:pt x="7" y="245"/>
                </a:cubicBezTo>
                <a:cubicBezTo>
                  <a:pt x="0" y="252"/>
                  <a:pt x="0" y="268"/>
                  <a:pt x="7" y="275"/>
                </a:cubicBezTo>
                <a:cubicBezTo>
                  <a:pt x="114" y="383"/>
                  <a:pt x="114" y="383"/>
                  <a:pt x="114" y="383"/>
                </a:cubicBezTo>
                <a:lnTo>
                  <a:pt x="114" y="383"/>
                </a:lnTo>
                <a:lnTo>
                  <a:pt x="114" y="383"/>
                </a:lnTo>
                <a:lnTo>
                  <a:pt x="114" y="383"/>
                </a:lnTo>
                <a:lnTo>
                  <a:pt x="114" y="383"/>
                </a:lnTo>
                <a:lnTo>
                  <a:pt x="114" y="383"/>
                </a:lnTo>
                <a:lnTo>
                  <a:pt x="114" y="383"/>
                </a:lnTo>
                <a:cubicBezTo>
                  <a:pt x="122" y="383"/>
                  <a:pt x="122" y="383"/>
                  <a:pt x="122" y="383"/>
                </a:cubicBezTo>
                <a:lnTo>
                  <a:pt x="122" y="383"/>
                </a:lnTo>
                <a:lnTo>
                  <a:pt x="122" y="383"/>
                </a:lnTo>
                <a:lnTo>
                  <a:pt x="122" y="383"/>
                </a:lnTo>
                <a:lnTo>
                  <a:pt x="122" y="383"/>
                </a:lnTo>
                <a:lnTo>
                  <a:pt x="122" y="383"/>
                </a:lnTo>
                <a:lnTo>
                  <a:pt x="130" y="383"/>
                </a:lnTo>
                <a:cubicBezTo>
                  <a:pt x="137" y="383"/>
                  <a:pt x="137" y="383"/>
                  <a:pt x="145" y="383"/>
                </a:cubicBezTo>
                <a:cubicBezTo>
                  <a:pt x="252" y="275"/>
                  <a:pt x="252" y="275"/>
                  <a:pt x="252" y="275"/>
                </a:cubicBezTo>
                <a:cubicBezTo>
                  <a:pt x="260" y="268"/>
                  <a:pt x="260" y="252"/>
                  <a:pt x="252" y="245"/>
                </a:cubicBezTo>
                <a:cubicBezTo>
                  <a:pt x="244" y="237"/>
                  <a:pt x="229" y="237"/>
                  <a:pt x="221" y="245"/>
                </a:cubicBezTo>
                <a:cubicBezTo>
                  <a:pt x="153" y="306"/>
                  <a:pt x="153" y="306"/>
                  <a:pt x="153" y="306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3" y="15"/>
                  <a:pt x="145" y="0"/>
                  <a:pt x="130" y="0"/>
                </a:cubicBezTo>
                <a:lnTo>
                  <a:pt x="130" y="0"/>
                </a:lnTo>
                <a:cubicBezTo>
                  <a:pt x="114" y="0"/>
                  <a:pt x="107" y="15"/>
                  <a:pt x="107" y="23"/>
                </a:cubicBezTo>
                <a:cubicBezTo>
                  <a:pt x="107" y="306"/>
                  <a:pt x="107" y="306"/>
                  <a:pt x="107" y="306"/>
                </a:cubicBezTo>
                <a:lnTo>
                  <a:pt x="38" y="2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403">
            <a:extLst>
              <a:ext uri="{FF2B5EF4-FFF2-40B4-BE49-F238E27FC236}">
                <a16:creationId xmlns:a16="http://schemas.microsoft.com/office/drawing/2014/main" id="{F1E646B3-3B76-7048-9894-FB939333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3478" y="9440577"/>
            <a:ext cx="698590" cy="852606"/>
          </a:xfrm>
          <a:custGeom>
            <a:avLst/>
            <a:gdLst>
              <a:gd name="T0" fmla="*/ 558 w 559"/>
              <a:gd name="T1" fmla="*/ 199 h 683"/>
              <a:gd name="T2" fmla="*/ 558 w 559"/>
              <a:gd name="T3" fmla="*/ 199 h 683"/>
              <a:gd name="T4" fmla="*/ 528 w 559"/>
              <a:gd name="T5" fmla="*/ 184 h 683"/>
              <a:gd name="T6" fmla="*/ 413 w 559"/>
              <a:gd name="T7" fmla="*/ 184 h 683"/>
              <a:gd name="T8" fmla="*/ 413 w 559"/>
              <a:gd name="T9" fmla="*/ 131 h 683"/>
              <a:gd name="T10" fmla="*/ 283 w 559"/>
              <a:gd name="T11" fmla="*/ 0 h 683"/>
              <a:gd name="T12" fmla="*/ 145 w 559"/>
              <a:gd name="T13" fmla="*/ 131 h 683"/>
              <a:gd name="T14" fmla="*/ 145 w 559"/>
              <a:gd name="T15" fmla="*/ 184 h 683"/>
              <a:gd name="T16" fmla="*/ 30 w 559"/>
              <a:gd name="T17" fmla="*/ 184 h 683"/>
              <a:gd name="T18" fmla="*/ 30 w 559"/>
              <a:gd name="T19" fmla="*/ 184 h 683"/>
              <a:gd name="T20" fmla="*/ 7 w 559"/>
              <a:gd name="T21" fmla="*/ 199 h 683"/>
              <a:gd name="T22" fmla="*/ 7 w 559"/>
              <a:gd name="T23" fmla="*/ 238 h 683"/>
              <a:gd name="T24" fmla="*/ 61 w 559"/>
              <a:gd name="T25" fmla="*/ 376 h 683"/>
              <a:gd name="T26" fmla="*/ 69 w 559"/>
              <a:gd name="T27" fmla="*/ 521 h 683"/>
              <a:gd name="T28" fmla="*/ 69 w 559"/>
              <a:gd name="T29" fmla="*/ 567 h 683"/>
              <a:gd name="T30" fmla="*/ 69 w 559"/>
              <a:gd name="T31" fmla="*/ 597 h 683"/>
              <a:gd name="T32" fmla="*/ 145 w 559"/>
              <a:gd name="T33" fmla="*/ 666 h 683"/>
              <a:gd name="T34" fmla="*/ 275 w 559"/>
              <a:gd name="T35" fmla="*/ 682 h 683"/>
              <a:gd name="T36" fmla="*/ 290 w 559"/>
              <a:gd name="T37" fmla="*/ 682 h 683"/>
              <a:gd name="T38" fmla="*/ 413 w 559"/>
              <a:gd name="T39" fmla="*/ 674 h 683"/>
              <a:gd name="T40" fmla="*/ 497 w 559"/>
              <a:gd name="T41" fmla="*/ 605 h 683"/>
              <a:gd name="T42" fmla="*/ 497 w 559"/>
              <a:gd name="T43" fmla="*/ 559 h 683"/>
              <a:gd name="T44" fmla="*/ 497 w 559"/>
              <a:gd name="T45" fmla="*/ 521 h 683"/>
              <a:gd name="T46" fmla="*/ 497 w 559"/>
              <a:gd name="T47" fmla="*/ 506 h 683"/>
              <a:gd name="T48" fmla="*/ 497 w 559"/>
              <a:gd name="T49" fmla="*/ 506 h 683"/>
              <a:gd name="T50" fmla="*/ 497 w 559"/>
              <a:gd name="T51" fmla="*/ 368 h 683"/>
              <a:gd name="T52" fmla="*/ 551 w 559"/>
              <a:gd name="T53" fmla="*/ 238 h 683"/>
              <a:gd name="T54" fmla="*/ 558 w 559"/>
              <a:gd name="T55" fmla="*/ 199 h 683"/>
              <a:gd name="T56" fmla="*/ 191 w 559"/>
              <a:gd name="T57" fmla="*/ 131 h 683"/>
              <a:gd name="T58" fmla="*/ 191 w 559"/>
              <a:gd name="T59" fmla="*/ 131 h 683"/>
              <a:gd name="T60" fmla="*/ 283 w 559"/>
              <a:gd name="T61" fmla="*/ 46 h 683"/>
              <a:gd name="T62" fmla="*/ 367 w 559"/>
              <a:gd name="T63" fmla="*/ 131 h 683"/>
              <a:gd name="T64" fmla="*/ 375 w 559"/>
              <a:gd name="T65" fmla="*/ 184 h 683"/>
              <a:gd name="T66" fmla="*/ 191 w 559"/>
              <a:gd name="T67" fmla="*/ 184 h 683"/>
              <a:gd name="T68" fmla="*/ 191 w 559"/>
              <a:gd name="T69" fmla="*/ 131 h 683"/>
              <a:gd name="T70" fmla="*/ 459 w 559"/>
              <a:gd name="T71" fmla="*/ 368 h 683"/>
              <a:gd name="T72" fmla="*/ 459 w 559"/>
              <a:gd name="T73" fmla="*/ 368 h 683"/>
              <a:gd name="T74" fmla="*/ 451 w 559"/>
              <a:gd name="T75" fmla="*/ 521 h 683"/>
              <a:gd name="T76" fmla="*/ 451 w 559"/>
              <a:gd name="T77" fmla="*/ 529 h 683"/>
              <a:gd name="T78" fmla="*/ 451 w 559"/>
              <a:gd name="T79" fmla="*/ 529 h 683"/>
              <a:gd name="T80" fmla="*/ 451 w 559"/>
              <a:gd name="T81" fmla="*/ 567 h 683"/>
              <a:gd name="T82" fmla="*/ 451 w 559"/>
              <a:gd name="T83" fmla="*/ 597 h 683"/>
              <a:gd name="T84" fmla="*/ 398 w 559"/>
              <a:gd name="T85" fmla="*/ 628 h 683"/>
              <a:gd name="T86" fmla="*/ 275 w 559"/>
              <a:gd name="T87" fmla="*/ 643 h 683"/>
              <a:gd name="T88" fmla="*/ 160 w 559"/>
              <a:gd name="T89" fmla="*/ 620 h 683"/>
              <a:gd name="T90" fmla="*/ 115 w 559"/>
              <a:gd name="T91" fmla="*/ 590 h 683"/>
              <a:gd name="T92" fmla="*/ 115 w 559"/>
              <a:gd name="T93" fmla="*/ 567 h 683"/>
              <a:gd name="T94" fmla="*/ 115 w 559"/>
              <a:gd name="T95" fmla="*/ 521 h 683"/>
              <a:gd name="T96" fmla="*/ 107 w 559"/>
              <a:gd name="T97" fmla="*/ 368 h 683"/>
              <a:gd name="T98" fmla="*/ 61 w 559"/>
              <a:gd name="T99" fmla="*/ 230 h 683"/>
              <a:gd name="T100" fmla="*/ 505 w 559"/>
              <a:gd name="T101" fmla="*/ 230 h 683"/>
              <a:gd name="T102" fmla="*/ 459 w 559"/>
              <a:gd name="T103" fmla="*/ 368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9" h="683">
                <a:moveTo>
                  <a:pt x="558" y="199"/>
                </a:moveTo>
                <a:lnTo>
                  <a:pt x="558" y="199"/>
                </a:lnTo>
                <a:cubicBezTo>
                  <a:pt x="551" y="192"/>
                  <a:pt x="543" y="184"/>
                  <a:pt x="528" y="184"/>
                </a:cubicBezTo>
                <a:cubicBezTo>
                  <a:pt x="413" y="184"/>
                  <a:pt x="413" y="184"/>
                  <a:pt x="413" y="184"/>
                </a:cubicBezTo>
                <a:cubicBezTo>
                  <a:pt x="413" y="131"/>
                  <a:pt x="413" y="131"/>
                  <a:pt x="413" y="131"/>
                </a:cubicBezTo>
                <a:cubicBezTo>
                  <a:pt x="413" y="62"/>
                  <a:pt x="352" y="0"/>
                  <a:pt x="283" y="0"/>
                </a:cubicBezTo>
                <a:cubicBezTo>
                  <a:pt x="207" y="0"/>
                  <a:pt x="145" y="62"/>
                  <a:pt x="145" y="131"/>
                </a:cubicBezTo>
                <a:cubicBezTo>
                  <a:pt x="145" y="184"/>
                  <a:pt x="145" y="184"/>
                  <a:pt x="145" y="184"/>
                </a:cubicBezTo>
                <a:cubicBezTo>
                  <a:pt x="30" y="184"/>
                  <a:pt x="30" y="184"/>
                  <a:pt x="30" y="184"/>
                </a:cubicBezTo>
                <a:lnTo>
                  <a:pt x="30" y="184"/>
                </a:lnTo>
                <a:cubicBezTo>
                  <a:pt x="23" y="184"/>
                  <a:pt x="7" y="192"/>
                  <a:pt x="7" y="199"/>
                </a:cubicBezTo>
                <a:cubicBezTo>
                  <a:pt x="0" y="215"/>
                  <a:pt x="0" y="223"/>
                  <a:pt x="7" y="238"/>
                </a:cubicBezTo>
                <a:cubicBezTo>
                  <a:pt x="38" y="268"/>
                  <a:pt x="53" y="314"/>
                  <a:pt x="61" y="376"/>
                </a:cubicBezTo>
                <a:cubicBezTo>
                  <a:pt x="69" y="429"/>
                  <a:pt x="69" y="483"/>
                  <a:pt x="69" y="521"/>
                </a:cubicBezTo>
                <a:cubicBezTo>
                  <a:pt x="69" y="536"/>
                  <a:pt x="69" y="551"/>
                  <a:pt x="69" y="567"/>
                </a:cubicBezTo>
                <a:cubicBezTo>
                  <a:pt x="69" y="574"/>
                  <a:pt x="69" y="590"/>
                  <a:pt x="69" y="597"/>
                </a:cubicBezTo>
                <a:cubicBezTo>
                  <a:pt x="76" y="628"/>
                  <a:pt x="99" y="651"/>
                  <a:pt x="145" y="666"/>
                </a:cubicBezTo>
                <a:cubicBezTo>
                  <a:pt x="183" y="674"/>
                  <a:pt x="229" y="682"/>
                  <a:pt x="275" y="682"/>
                </a:cubicBezTo>
                <a:cubicBezTo>
                  <a:pt x="283" y="682"/>
                  <a:pt x="283" y="682"/>
                  <a:pt x="290" y="682"/>
                </a:cubicBezTo>
                <a:cubicBezTo>
                  <a:pt x="337" y="682"/>
                  <a:pt x="375" y="682"/>
                  <a:pt x="413" y="674"/>
                </a:cubicBezTo>
                <a:cubicBezTo>
                  <a:pt x="459" y="659"/>
                  <a:pt x="490" y="636"/>
                  <a:pt x="497" y="605"/>
                </a:cubicBezTo>
                <a:cubicBezTo>
                  <a:pt x="497" y="590"/>
                  <a:pt x="497" y="574"/>
                  <a:pt x="497" y="559"/>
                </a:cubicBezTo>
                <a:cubicBezTo>
                  <a:pt x="497" y="551"/>
                  <a:pt x="497" y="536"/>
                  <a:pt x="497" y="521"/>
                </a:cubicBezTo>
                <a:cubicBezTo>
                  <a:pt x="497" y="506"/>
                  <a:pt x="497" y="506"/>
                  <a:pt x="497" y="506"/>
                </a:cubicBezTo>
                <a:lnTo>
                  <a:pt x="497" y="506"/>
                </a:lnTo>
                <a:cubicBezTo>
                  <a:pt x="490" y="475"/>
                  <a:pt x="490" y="421"/>
                  <a:pt x="497" y="368"/>
                </a:cubicBezTo>
                <a:cubicBezTo>
                  <a:pt x="513" y="306"/>
                  <a:pt x="528" y="268"/>
                  <a:pt x="551" y="238"/>
                </a:cubicBezTo>
                <a:cubicBezTo>
                  <a:pt x="558" y="223"/>
                  <a:pt x="558" y="215"/>
                  <a:pt x="558" y="199"/>
                </a:cubicBezTo>
                <a:close/>
                <a:moveTo>
                  <a:pt x="191" y="131"/>
                </a:moveTo>
                <a:lnTo>
                  <a:pt x="191" y="131"/>
                </a:lnTo>
                <a:cubicBezTo>
                  <a:pt x="191" y="85"/>
                  <a:pt x="229" y="46"/>
                  <a:pt x="283" y="46"/>
                </a:cubicBezTo>
                <a:cubicBezTo>
                  <a:pt x="329" y="46"/>
                  <a:pt x="367" y="85"/>
                  <a:pt x="367" y="131"/>
                </a:cubicBezTo>
                <a:cubicBezTo>
                  <a:pt x="375" y="184"/>
                  <a:pt x="375" y="184"/>
                  <a:pt x="375" y="184"/>
                </a:cubicBezTo>
                <a:cubicBezTo>
                  <a:pt x="191" y="184"/>
                  <a:pt x="191" y="184"/>
                  <a:pt x="191" y="184"/>
                </a:cubicBezTo>
                <a:lnTo>
                  <a:pt x="191" y="131"/>
                </a:lnTo>
                <a:close/>
                <a:moveTo>
                  <a:pt x="459" y="368"/>
                </a:moveTo>
                <a:lnTo>
                  <a:pt x="459" y="368"/>
                </a:lnTo>
                <a:cubicBezTo>
                  <a:pt x="451" y="421"/>
                  <a:pt x="451" y="483"/>
                  <a:pt x="451" y="521"/>
                </a:cubicBezTo>
                <a:cubicBezTo>
                  <a:pt x="451" y="529"/>
                  <a:pt x="451" y="529"/>
                  <a:pt x="451" y="529"/>
                </a:cubicBezTo>
                <a:lnTo>
                  <a:pt x="451" y="529"/>
                </a:lnTo>
                <a:cubicBezTo>
                  <a:pt x="451" y="544"/>
                  <a:pt x="451" y="559"/>
                  <a:pt x="451" y="567"/>
                </a:cubicBezTo>
                <a:cubicBezTo>
                  <a:pt x="451" y="574"/>
                  <a:pt x="451" y="590"/>
                  <a:pt x="451" y="597"/>
                </a:cubicBezTo>
                <a:cubicBezTo>
                  <a:pt x="451" y="605"/>
                  <a:pt x="436" y="620"/>
                  <a:pt x="398" y="628"/>
                </a:cubicBezTo>
                <a:cubicBezTo>
                  <a:pt x="367" y="636"/>
                  <a:pt x="321" y="643"/>
                  <a:pt x="275" y="643"/>
                </a:cubicBezTo>
                <a:cubicBezTo>
                  <a:pt x="237" y="643"/>
                  <a:pt x="191" y="636"/>
                  <a:pt x="160" y="620"/>
                </a:cubicBezTo>
                <a:cubicBezTo>
                  <a:pt x="122" y="613"/>
                  <a:pt x="115" y="597"/>
                  <a:pt x="115" y="590"/>
                </a:cubicBezTo>
                <a:cubicBezTo>
                  <a:pt x="115" y="582"/>
                  <a:pt x="115" y="574"/>
                  <a:pt x="115" y="567"/>
                </a:cubicBezTo>
                <a:cubicBezTo>
                  <a:pt x="115" y="551"/>
                  <a:pt x="115" y="536"/>
                  <a:pt x="115" y="521"/>
                </a:cubicBezTo>
                <a:cubicBezTo>
                  <a:pt x="115" y="483"/>
                  <a:pt x="115" y="429"/>
                  <a:pt x="107" y="368"/>
                </a:cubicBezTo>
                <a:cubicBezTo>
                  <a:pt x="99" y="314"/>
                  <a:pt x="84" y="268"/>
                  <a:pt x="61" y="230"/>
                </a:cubicBezTo>
                <a:cubicBezTo>
                  <a:pt x="505" y="230"/>
                  <a:pt x="505" y="230"/>
                  <a:pt x="505" y="230"/>
                </a:cubicBezTo>
                <a:cubicBezTo>
                  <a:pt x="482" y="261"/>
                  <a:pt x="467" y="306"/>
                  <a:pt x="459" y="3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404">
            <a:extLst>
              <a:ext uri="{FF2B5EF4-FFF2-40B4-BE49-F238E27FC236}">
                <a16:creationId xmlns:a16="http://schemas.microsoft.com/office/drawing/2014/main" id="{6D6F61AF-C563-5F4C-8526-76A99818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089" y="9578093"/>
            <a:ext cx="660083" cy="660083"/>
          </a:xfrm>
          <a:custGeom>
            <a:avLst/>
            <a:gdLst>
              <a:gd name="T0" fmla="*/ 505 w 529"/>
              <a:gd name="T1" fmla="*/ 245 h 529"/>
              <a:gd name="T2" fmla="*/ 505 w 529"/>
              <a:gd name="T3" fmla="*/ 245 h 529"/>
              <a:gd name="T4" fmla="*/ 482 w 529"/>
              <a:gd name="T5" fmla="*/ 260 h 529"/>
              <a:gd name="T6" fmla="*/ 482 w 529"/>
              <a:gd name="T7" fmla="*/ 482 h 529"/>
              <a:gd name="T8" fmla="*/ 46 w 529"/>
              <a:gd name="T9" fmla="*/ 482 h 529"/>
              <a:gd name="T10" fmla="*/ 46 w 529"/>
              <a:gd name="T11" fmla="*/ 45 h 529"/>
              <a:gd name="T12" fmla="*/ 260 w 529"/>
              <a:gd name="T13" fmla="*/ 45 h 529"/>
              <a:gd name="T14" fmla="*/ 283 w 529"/>
              <a:gd name="T15" fmla="*/ 23 h 529"/>
              <a:gd name="T16" fmla="*/ 260 w 529"/>
              <a:gd name="T17" fmla="*/ 0 h 529"/>
              <a:gd name="T18" fmla="*/ 31 w 529"/>
              <a:gd name="T19" fmla="*/ 0 h 529"/>
              <a:gd name="T20" fmla="*/ 0 w 529"/>
              <a:gd name="T21" fmla="*/ 30 h 529"/>
              <a:gd name="T22" fmla="*/ 0 w 529"/>
              <a:gd name="T23" fmla="*/ 497 h 529"/>
              <a:gd name="T24" fmla="*/ 31 w 529"/>
              <a:gd name="T25" fmla="*/ 528 h 529"/>
              <a:gd name="T26" fmla="*/ 497 w 529"/>
              <a:gd name="T27" fmla="*/ 528 h 529"/>
              <a:gd name="T28" fmla="*/ 528 w 529"/>
              <a:gd name="T29" fmla="*/ 497 h 529"/>
              <a:gd name="T30" fmla="*/ 528 w 529"/>
              <a:gd name="T31" fmla="*/ 260 h 529"/>
              <a:gd name="T32" fmla="*/ 505 w 529"/>
              <a:gd name="T33" fmla="*/ 245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9" h="529">
                <a:moveTo>
                  <a:pt x="505" y="245"/>
                </a:moveTo>
                <a:lnTo>
                  <a:pt x="505" y="245"/>
                </a:lnTo>
                <a:cubicBezTo>
                  <a:pt x="490" y="245"/>
                  <a:pt x="482" y="252"/>
                  <a:pt x="482" y="260"/>
                </a:cubicBezTo>
                <a:cubicBezTo>
                  <a:pt x="482" y="482"/>
                  <a:pt x="482" y="482"/>
                  <a:pt x="482" y="482"/>
                </a:cubicBezTo>
                <a:cubicBezTo>
                  <a:pt x="46" y="482"/>
                  <a:pt x="46" y="482"/>
                  <a:pt x="46" y="482"/>
                </a:cubicBezTo>
                <a:cubicBezTo>
                  <a:pt x="46" y="45"/>
                  <a:pt x="46" y="45"/>
                  <a:pt x="46" y="45"/>
                </a:cubicBezTo>
                <a:cubicBezTo>
                  <a:pt x="260" y="45"/>
                  <a:pt x="260" y="45"/>
                  <a:pt x="260" y="45"/>
                </a:cubicBezTo>
                <a:cubicBezTo>
                  <a:pt x="275" y="45"/>
                  <a:pt x="283" y="38"/>
                  <a:pt x="283" y="23"/>
                </a:cubicBezTo>
                <a:cubicBezTo>
                  <a:pt x="283" y="15"/>
                  <a:pt x="275" y="0"/>
                  <a:pt x="26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512"/>
                  <a:pt x="15" y="528"/>
                  <a:pt x="31" y="528"/>
                </a:cubicBezTo>
                <a:cubicBezTo>
                  <a:pt x="497" y="528"/>
                  <a:pt x="497" y="528"/>
                  <a:pt x="497" y="528"/>
                </a:cubicBezTo>
                <a:cubicBezTo>
                  <a:pt x="513" y="528"/>
                  <a:pt x="528" y="512"/>
                  <a:pt x="528" y="497"/>
                </a:cubicBezTo>
                <a:cubicBezTo>
                  <a:pt x="528" y="260"/>
                  <a:pt x="528" y="260"/>
                  <a:pt x="528" y="260"/>
                </a:cubicBezTo>
                <a:cubicBezTo>
                  <a:pt x="528" y="252"/>
                  <a:pt x="513" y="245"/>
                  <a:pt x="505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405">
            <a:extLst>
              <a:ext uri="{FF2B5EF4-FFF2-40B4-BE49-F238E27FC236}">
                <a16:creationId xmlns:a16="http://schemas.microsoft.com/office/drawing/2014/main" id="{EB72C199-42DF-9D4E-864A-B0DF8302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135" y="9512085"/>
            <a:ext cx="374047" cy="352045"/>
          </a:xfrm>
          <a:custGeom>
            <a:avLst/>
            <a:gdLst>
              <a:gd name="T0" fmla="*/ 291 w 299"/>
              <a:gd name="T1" fmla="*/ 69 h 284"/>
              <a:gd name="T2" fmla="*/ 291 w 299"/>
              <a:gd name="T3" fmla="*/ 69 h 284"/>
              <a:gd name="T4" fmla="*/ 222 w 299"/>
              <a:gd name="T5" fmla="*/ 0 h 284"/>
              <a:gd name="T6" fmla="*/ 206 w 299"/>
              <a:gd name="T7" fmla="*/ 0 h 284"/>
              <a:gd name="T8" fmla="*/ 191 w 299"/>
              <a:gd name="T9" fmla="*/ 0 h 284"/>
              <a:gd name="T10" fmla="*/ 30 w 299"/>
              <a:gd name="T11" fmla="*/ 169 h 284"/>
              <a:gd name="T12" fmla="*/ 23 w 299"/>
              <a:gd name="T13" fmla="*/ 176 h 284"/>
              <a:gd name="T14" fmla="*/ 0 w 299"/>
              <a:gd name="T15" fmla="*/ 260 h 284"/>
              <a:gd name="T16" fmla="*/ 7 w 299"/>
              <a:gd name="T17" fmla="*/ 276 h 284"/>
              <a:gd name="T18" fmla="*/ 23 w 299"/>
              <a:gd name="T19" fmla="*/ 283 h 284"/>
              <a:gd name="T20" fmla="*/ 30 w 299"/>
              <a:gd name="T21" fmla="*/ 283 h 284"/>
              <a:gd name="T22" fmla="*/ 114 w 299"/>
              <a:gd name="T23" fmla="*/ 268 h 284"/>
              <a:gd name="T24" fmla="*/ 130 w 299"/>
              <a:gd name="T25" fmla="*/ 260 h 284"/>
              <a:gd name="T26" fmla="*/ 283 w 299"/>
              <a:gd name="T27" fmla="*/ 99 h 284"/>
              <a:gd name="T28" fmla="*/ 291 w 299"/>
              <a:gd name="T29" fmla="*/ 69 h 284"/>
              <a:gd name="T30" fmla="*/ 99 w 299"/>
              <a:gd name="T31" fmla="*/ 222 h 284"/>
              <a:gd name="T32" fmla="*/ 99 w 299"/>
              <a:gd name="T33" fmla="*/ 222 h 284"/>
              <a:gd name="T34" fmla="*/ 53 w 299"/>
              <a:gd name="T35" fmla="*/ 237 h 284"/>
              <a:gd name="T36" fmla="*/ 69 w 299"/>
              <a:gd name="T37" fmla="*/ 191 h 284"/>
              <a:gd name="T38" fmla="*/ 145 w 299"/>
              <a:gd name="T39" fmla="*/ 107 h 284"/>
              <a:gd name="T40" fmla="*/ 184 w 299"/>
              <a:gd name="T41" fmla="*/ 145 h 284"/>
              <a:gd name="T42" fmla="*/ 99 w 299"/>
              <a:gd name="T43" fmla="*/ 222 h 284"/>
              <a:gd name="T44" fmla="*/ 214 w 299"/>
              <a:gd name="T45" fmla="*/ 115 h 284"/>
              <a:gd name="T46" fmla="*/ 214 w 299"/>
              <a:gd name="T47" fmla="*/ 115 h 284"/>
              <a:gd name="T48" fmla="*/ 184 w 299"/>
              <a:gd name="T49" fmla="*/ 77 h 284"/>
              <a:gd name="T50" fmla="*/ 206 w 299"/>
              <a:gd name="T51" fmla="*/ 54 h 284"/>
              <a:gd name="T52" fmla="*/ 237 w 299"/>
              <a:gd name="T53" fmla="*/ 84 h 284"/>
              <a:gd name="T54" fmla="*/ 214 w 299"/>
              <a:gd name="T55" fmla="*/ 11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9" h="284">
                <a:moveTo>
                  <a:pt x="291" y="69"/>
                </a:moveTo>
                <a:lnTo>
                  <a:pt x="291" y="69"/>
                </a:ln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14" y="0"/>
                  <a:pt x="206" y="0"/>
                </a:cubicBezTo>
                <a:cubicBezTo>
                  <a:pt x="206" y="0"/>
                  <a:pt x="199" y="0"/>
                  <a:pt x="191" y="0"/>
                </a:cubicBezTo>
                <a:cubicBezTo>
                  <a:pt x="30" y="169"/>
                  <a:pt x="30" y="169"/>
                  <a:pt x="30" y="169"/>
                </a:cubicBezTo>
                <a:cubicBezTo>
                  <a:pt x="30" y="169"/>
                  <a:pt x="23" y="169"/>
                  <a:pt x="23" y="176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8"/>
                  <a:pt x="0" y="276"/>
                  <a:pt x="7" y="276"/>
                </a:cubicBezTo>
                <a:cubicBezTo>
                  <a:pt x="15" y="283"/>
                  <a:pt x="15" y="283"/>
                  <a:pt x="23" y="283"/>
                </a:cubicBezTo>
                <a:lnTo>
                  <a:pt x="30" y="283"/>
                </a:lnTo>
                <a:cubicBezTo>
                  <a:pt x="114" y="268"/>
                  <a:pt x="114" y="268"/>
                  <a:pt x="114" y="268"/>
                </a:cubicBezTo>
                <a:cubicBezTo>
                  <a:pt x="122" y="268"/>
                  <a:pt x="122" y="260"/>
                  <a:pt x="130" y="260"/>
                </a:cubicBezTo>
                <a:cubicBezTo>
                  <a:pt x="283" y="99"/>
                  <a:pt x="283" y="99"/>
                  <a:pt x="283" y="99"/>
                </a:cubicBezTo>
                <a:cubicBezTo>
                  <a:pt x="298" y="92"/>
                  <a:pt x="298" y="77"/>
                  <a:pt x="291" y="69"/>
                </a:cubicBezTo>
                <a:close/>
                <a:moveTo>
                  <a:pt x="99" y="222"/>
                </a:moveTo>
                <a:lnTo>
                  <a:pt x="99" y="222"/>
                </a:lnTo>
                <a:cubicBezTo>
                  <a:pt x="53" y="237"/>
                  <a:pt x="53" y="237"/>
                  <a:pt x="53" y="237"/>
                </a:cubicBezTo>
                <a:cubicBezTo>
                  <a:pt x="69" y="191"/>
                  <a:pt x="69" y="191"/>
                  <a:pt x="69" y="191"/>
                </a:cubicBezTo>
                <a:cubicBezTo>
                  <a:pt x="145" y="107"/>
                  <a:pt x="145" y="107"/>
                  <a:pt x="145" y="107"/>
                </a:cubicBezTo>
                <a:cubicBezTo>
                  <a:pt x="184" y="145"/>
                  <a:pt x="184" y="145"/>
                  <a:pt x="184" y="145"/>
                </a:cubicBezTo>
                <a:lnTo>
                  <a:pt x="99" y="222"/>
                </a:lnTo>
                <a:close/>
                <a:moveTo>
                  <a:pt x="214" y="115"/>
                </a:moveTo>
                <a:lnTo>
                  <a:pt x="214" y="115"/>
                </a:lnTo>
                <a:cubicBezTo>
                  <a:pt x="184" y="77"/>
                  <a:pt x="184" y="77"/>
                  <a:pt x="184" y="77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237" y="84"/>
                  <a:pt x="237" y="84"/>
                  <a:pt x="237" y="84"/>
                </a:cubicBezTo>
                <a:lnTo>
                  <a:pt x="214" y="1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406">
            <a:extLst>
              <a:ext uri="{FF2B5EF4-FFF2-40B4-BE49-F238E27FC236}">
                <a16:creationId xmlns:a16="http://schemas.microsoft.com/office/drawing/2014/main" id="{26E268CF-A638-AB43-A24B-0EC71E51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793" y="9578093"/>
            <a:ext cx="484061" cy="698590"/>
          </a:xfrm>
          <a:custGeom>
            <a:avLst/>
            <a:gdLst>
              <a:gd name="T0" fmla="*/ 351 w 390"/>
              <a:gd name="T1" fmla="*/ 558 h 559"/>
              <a:gd name="T2" fmla="*/ 351 w 390"/>
              <a:gd name="T3" fmla="*/ 558 h 559"/>
              <a:gd name="T4" fmla="*/ 30 w 390"/>
              <a:gd name="T5" fmla="*/ 558 h 559"/>
              <a:gd name="T6" fmla="*/ 0 w 390"/>
              <a:gd name="T7" fmla="*/ 520 h 559"/>
              <a:gd name="T8" fmla="*/ 0 w 390"/>
              <a:gd name="T9" fmla="*/ 30 h 559"/>
              <a:gd name="T10" fmla="*/ 30 w 390"/>
              <a:gd name="T11" fmla="*/ 0 h 559"/>
              <a:gd name="T12" fmla="*/ 351 w 390"/>
              <a:gd name="T13" fmla="*/ 0 h 559"/>
              <a:gd name="T14" fmla="*/ 389 w 390"/>
              <a:gd name="T15" fmla="*/ 30 h 559"/>
              <a:gd name="T16" fmla="*/ 389 w 390"/>
              <a:gd name="T17" fmla="*/ 520 h 559"/>
              <a:gd name="T18" fmla="*/ 351 w 390"/>
              <a:gd name="T19" fmla="*/ 558 h 559"/>
              <a:gd name="T20" fmla="*/ 46 w 390"/>
              <a:gd name="T21" fmla="*/ 512 h 559"/>
              <a:gd name="T22" fmla="*/ 46 w 390"/>
              <a:gd name="T23" fmla="*/ 512 h 559"/>
              <a:gd name="T24" fmla="*/ 343 w 390"/>
              <a:gd name="T25" fmla="*/ 512 h 559"/>
              <a:gd name="T26" fmla="*/ 343 w 390"/>
              <a:gd name="T27" fmla="*/ 45 h 559"/>
              <a:gd name="T28" fmla="*/ 46 w 390"/>
              <a:gd name="T29" fmla="*/ 45 h 559"/>
              <a:gd name="T30" fmla="*/ 46 w 390"/>
              <a:gd name="T31" fmla="*/ 512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559">
                <a:moveTo>
                  <a:pt x="351" y="558"/>
                </a:moveTo>
                <a:lnTo>
                  <a:pt x="351" y="558"/>
                </a:lnTo>
                <a:cubicBezTo>
                  <a:pt x="30" y="558"/>
                  <a:pt x="30" y="558"/>
                  <a:pt x="30" y="558"/>
                </a:cubicBezTo>
                <a:cubicBezTo>
                  <a:pt x="15" y="558"/>
                  <a:pt x="0" y="543"/>
                  <a:pt x="0" y="52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74" y="0"/>
                  <a:pt x="389" y="15"/>
                  <a:pt x="389" y="30"/>
                </a:cubicBezTo>
                <a:cubicBezTo>
                  <a:pt x="389" y="520"/>
                  <a:pt x="389" y="520"/>
                  <a:pt x="389" y="520"/>
                </a:cubicBezTo>
                <a:cubicBezTo>
                  <a:pt x="389" y="543"/>
                  <a:pt x="374" y="558"/>
                  <a:pt x="351" y="558"/>
                </a:cubicBezTo>
                <a:close/>
                <a:moveTo>
                  <a:pt x="46" y="512"/>
                </a:moveTo>
                <a:lnTo>
                  <a:pt x="46" y="512"/>
                </a:lnTo>
                <a:cubicBezTo>
                  <a:pt x="343" y="512"/>
                  <a:pt x="343" y="512"/>
                  <a:pt x="343" y="512"/>
                </a:cubicBezTo>
                <a:cubicBezTo>
                  <a:pt x="343" y="45"/>
                  <a:pt x="343" y="45"/>
                  <a:pt x="343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5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407">
            <a:extLst>
              <a:ext uri="{FF2B5EF4-FFF2-40B4-BE49-F238E27FC236}">
                <a16:creationId xmlns:a16="http://schemas.microsoft.com/office/drawing/2014/main" id="{3CA3E42B-8121-4142-AFE1-18F325FB9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809" y="9473582"/>
            <a:ext cx="467557" cy="682086"/>
          </a:xfrm>
          <a:custGeom>
            <a:avLst/>
            <a:gdLst>
              <a:gd name="T0" fmla="*/ 351 w 375"/>
              <a:gd name="T1" fmla="*/ 544 h 545"/>
              <a:gd name="T2" fmla="*/ 351 w 375"/>
              <a:gd name="T3" fmla="*/ 544 h 545"/>
              <a:gd name="T4" fmla="*/ 328 w 375"/>
              <a:gd name="T5" fmla="*/ 521 h 545"/>
              <a:gd name="T6" fmla="*/ 328 w 375"/>
              <a:gd name="T7" fmla="*/ 39 h 545"/>
              <a:gd name="T8" fmla="*/ 15 w 375"/>
              <a:gd name="T9" fmla="*/ 39 h 545"/>
              <a:gd name="T10" fmla="*/ 0 w 375"/>
              <a:gd name="T11" fmla="*/ 23 h 545"/>
              <a:gd name="T12" fmla="*/ 15 w 375"/>
              <a:gd name="T13" fmla="*/ 0 h 545"/>
              <a:gd name="T14" fmla="*/ 344 w 375"/>
              <a:gd name="T15" fmla="*/ 0 h 545"/>
              <a:gd name="T16" fmla="*/ 374 w 375"/>
              <a:gd name="T17" fmla="*/ 31 h 545"/>
              <a:gd name="T18" fmla="*/ 374 w 375"/>
              <a:gd name="T19" fmla="*/ 521 h 545"/>
              <a:gd name="T20" fmla="*/ 351 w 375"/>
              <a:gd name="T21" fmla="*/ 544 h 545"/>
              <a:gd name="T22" fmla="*/ 344 w 375"/>
              <a:gd name="T23" fmla="*/ 39 h 545"/>
              <a:gd name="T24" fmla="*/ 344 w 375"/>
              <a:gd name="T25" fmla="*/ 3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" h="545">
                <a:moveTo>
                  <a:pt x="351" y="544"/>
                </a:moveTo>
                <a:lnTo>
                  <a:pt x="351" y="544"/>
                </a:lnTo>
                <a:cubicBezTo>
                  <a:pt x="336" y="544"/>
                  <a:pt x="328" y="536"/>
                  <a:pt x="328" y="521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59" y="0"/>
                  <a:pt x="374" y="16"/>
                  <a:pt x="374" y="31"/>
                </a:cubicBezTo>
                <a:cubicBezTo>
                  <a:pt x="374" y="521"/>
                  <a:pt x="374" y="521"/>
                  <a:pt x="374" y="521"/>
                </a:cubicBezTo>
                <a:cubicBezTo>
                  <a:pt x="374" y="536"/>
                  <a:pt x="366" y="544"/>
                  <a:pt x="351" y="544"/>
                </a:cubicBezTo>
                <a:close/>
                <a:moveTo>
                  <a:pt x="344" y="39"/>
                </a:moveTo>
                <a:lnTo>
                  <a:pt x="344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CuadroTexto 395">
            <a:extLst>
              <a:ext uri="{FF2B5EF4-FFF2-40B4-BE49-F238E27FC236}">
                <a16:creationId xmlns:a16="http://schemas.microsoft.com/office/drawing/2014/main" id="{1A64DA61-5BF9-C349-AA54-C14D4DE30AEB}"/>
              </a:ext>
            </a:extLst>
          </p:cNvPr>
          <p:cNvSpPr txBox="1"/>
          <p:nvPr/>
        </p:nvSpPr>
        <p:spPr>
          <a:xfrm>
            <a:off x="2436092" y="8171812"/>
            <a:ext cx="76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63" name="CuadroTexto 395">
            <a:extLst>
              <a:ext uri="{FF2B5EF4-FFF2-40B4-BE49-F238E27FC236}">
                <a16:creationId xmlns:a16="http://schemas.microsoft.com/office/drawing/2014/main" id="{DBD2ADE7-EB45-6347-9DED-0AC8DD07C641}"/>
              </a:ext>
            </a:extLst>
          </p:cNvPr>
          <p:cNvSpPr txBox="1"/>
          <p:nvPr/>
        </p:nvSpPr>
        <p:spPr>
          <a:xfrm>
            <a:off x="7142082" y="8158284"/>
            <a:ext cx="76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64" name="CuadroTexto 395">
            <a:extLst>
              <a:ext uri="{FF2B5EF4-FFF2-40B4-BE49-F238E27FC236}">
                <a16:creationId xmlns:a16="http://schemas.microsoft.com/office/drawing/2014/main" id="{0F847F43-DA87-7443-9E87-EA0D5CFBD212}"/>
              </a:ext>
            </a:extLst>
          </p:cNvPr>
          <p:cNvSpPr txBox="1"/>
          <p:nvPr/>
        </p:nvSpPr>
        <p:spPr>
          <a:xfrm>
            <a:off x="11863187" y="8177334"/>
            <a:ext cx="76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65" name="CuadroTexto 395">
            <a:extLst>
              <a:ext uri="{FF2B5EF4-FFF2-40B4-BE49-F238E27FC236}">
                <a16:creationId xmlns:a16="http://schemas.microsoft.com/office/drawing/2014/main" id="{C0194D6F-1294-E140-9F05-418B2BCD7A66}"/>
              </a:ext>
            </a:extLst>
          </p:cNvPr>
          <p:cNvSpPr txBox="1"/>
          <p:nvPr/>
        </p:nvSpPr>
        <p:spPr>
          <a:xfrm>
            <a:off x="16577373" y="8176012"/>
            <a:ext cx="76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766" name="CuadroTexto 395">
            <a:extLst>
              <a:ext uri="{FF2B5EF4-FFF2-40B4-BE49-F238E27FC236}">
                <a16:creationId xmlns:a16="http://schemas.microsoft.com/office/drawing/2014/main" id="{18759B5E-D525-3D4E-9E44-0ECFB9848EEA}"/>
              </a:ext>
            </a:extLst>
          </p:cNvPr>
          <p:cNvSpPr txBox="1"/>
          <p:nvPr/>
        </p:nvSpPr>
        <p:spPr>
          <a:xfrm>
            <a:off x="21302117" y="8191918"/>
            <a:ext cx="76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grpSp>
        <p:nvGrpSpPr>
          <p:cNvPr id="767" name="Group 54">
            <a:extLst>
              <a:ext uri="{FF2B5EF4-FFF2-40B4-BE49-F238E27FC236}">
                <a16:creationId xmlns:a16="http://schemas.microsoft.com/office/drawing/2014/main" id="{DD5E9FC3-7CE4-7748-9802-7C420D474A03}"/>
              </a:ext>
            </a:extLst>
          </p:cNvPr>
          <p:cNvGrpSpPr/>
          <p:nvPr/>
        </p:nvGrpSpPr>
        <p:grpSpPr>
          <a:xfrm>
            <a:off x="1348819" y="10349375"/>
            <a:ext cx="2856631" cy="1195192"/>
            <a:chOff x="5517310" y="11228078"/>
            <a:chExt cx="3676939" cy="1195192"/>
          </a:xfrm>
        </p:grpSpPr>
        <p:sp>
          <p:nvSpPr>
            <p:cNvPr id="768" name="CuadroTexto 395">
              <a:extLst>
                <a:ext uri="{FF2B5EF4-FFF2-40B4-BE49-F238E27FC236}">
                  <a16:creationId xmlns:a16="http://schemas.microsoft.com/office/drawing/2014/main" id="{526A25B0-3122-C24F-A160-AC6DA3BA32FF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69" name="Rectangle 56">
              <a:extLst>
                <a:ext uri="{FF2B5EF4-FFF2-40B4-BE49-F238E27FC236}">
                  <a16:creationId xmlns:a16="http://schemas.microsoft.com/office/drawing/2014/main" id="{50538562-3D03-0A4A-B705-AA69998D8ED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0" name="Group 54">
            <a:extLst>
              <a:ext uri="{FF2B5EF4-FFF2-40B4-BE49-F238E27FC236}">
                <a16:creationId xmlns:a16="http://schemas.microsoft.com/office/drawing/2014/main" id="{520FCE28-EA6B-554D-AB77-1A84EC0C047B}"/>
              </a:ext>
            </a:extLst>
          </p:cNvPr>
          <p:cNvGrpSpPr/>
          <p:nvPr/>
        </p:nvGrpSpPr>
        <p:grpSpPr>
          <a:xfrm>
            <a:off x="6097222" y="6430344"/>
            <a:ext cx="2856631" cy="1195192"/>
            <a:chOff x="5517310" y="11228078"/>
            <a:chExt cx="3676939" cy="1195192"/>
          </a:xfrm>
        </p:grpSpPr>
        <p:sp>
          <p:nvSpPr>
            <p:cNvPr id="771" name="CuadroTexto 395">
              <a:extLst>
                <a:ext uri="{FF2B5EF4-FFF2-40B4-BE49-F238E27FC236}">
                  <a16:creationId xmlns:a16="http://schemas.microsoft.com/office/drawing/2014/main" id="{ED6A2E9B-3E62-0B4A-9428-B710EC5005C3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72" name="Rectangle 56">
              <a:extLst>
                <a:ext uri="{FF2B5EF4-FFF2-40B4-BE49-F238E27FC236}">
                  <a16:creationId xmlns:a16="http://schemas.microsoft.com/office/drawing/2014/main" id="{024628CC-1769-6A43-9E46-95033D87C03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3" name="Group 54">
            <a:extLst>
              <a:ext uri="{FF2B5EF4-FFF2-40B4-BE49-F238E27FC236}">
                <a16:creationId xmlns:a16="http://schemas.microsoft.com/office/drawing/2014/main" id="{3B9C2535-C1AC-6846-8CAB-382126C70C3D}"/>
              </a:ext>
            </a:extLst>
          </p:cNvPr>
          <p:cNvGrpSpPr/>
          <p:nvPr/>
        </p:nvGrpSpPr>
        <p:grpSpPr>
          <a:xfrm>
            <a:off x="10760509" y="10403198"/>
            <a:ext cx="2856631" cy="1195192"/>
            <a:chOff x="5517310" y="11228078"/>
            <a:chExt cx="3676939" cy="1195192"/>
          </a:xfrm>
        </p:grpSpPr>
        <p:sp>
          <p:nvSpPr>
            <p:cNvPr id="774" name="CuadroTexto 395">
              <a:extLst>
                <a:ext uri="{FF2B5EF4-FFF2-40B4-BE49-F238E27FC236}">
                  <a16:creationId xmlns:a16="http://schemas.microsoft.com/office/drawing/2014/main" id="{93DB58EC-B579-024A-87D0-B22A22EC4628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5" name="Rectangle 56">
              <a:extLst>
                <a:ext uri="{FF2B5EF4-FFF2-40B4-BE49-F238E27FC236}">
                  <a16:creationId xmlns:a16="http://schemas.microsoft.com/office/drawing/2014/main" id="{EEC6DEDF-0713-E04B-9CEE-B6DF3178E01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6" name="Group 54">
            <a:extLst>
              <a:ext uri="{FF2B5EF4-FFF2-40B4-BE49-F238E27FC236}">
                <a16:creationId xmlns:a16="http://schemas.microsoft.com/office/drawing/2014/main" id="{E92122E6-879F-C745-AE76-4CE9F8645201}"/>
              </a:ext>
            </a:extLst>
          </p:cNvPr>
          <p:cNvGrpSpPr/>
          <p:nvPr/>
        </p:nvGrpSpPr>
        <p:grpSpPr>
          <a:xfrm>
            <a:off x="15510360" y="6513144"/>
            <a:ext cx="2856631" cy="1195192"/>
            <a:chOff x="5517310" y="11228078"/>
            <a:chExt cx="3676939" cy="1195192"/>
          </a:xfrm>
        </p:grpSpPr>
        <p:sp>
          <p:nvSpPr>
            <p:cNvPr id="777" name="CuadroTexto 395">
              <a:extLst>
                <a:ext uri="{FF2B5EF4-FFF2-40B4-BE49-F238E27FC236}">
                  <a16:creationId xmlns:a16="http://schemas.microsoft.com/office/drawing/2014/main" id="{B2D4B703-B348-3741-B709-8827D158B638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78" name="Rectangle 56">
              <a:extLst>
                <a:ext uri="{FF2B5EF4-FFF2-40B4-BE49-F238E27FC236}">
                  <a16:creationId xmlns:a16="http://schemas.microsoft.com/office/drawing/2014/main" id="{980CC1C0-4591-8146-A809-5A193A9819F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9" name="Group 54">
            <a:extLst>
              <a:ext uri="{FF2B5EF4-FFF2-40B4-BE49-F238E27FC236}">
                <a16:creationId xmlns:a16="http://schemas.microsoft.com/office/drawing/2014/main" id="{281638D0-1AAE-A84F-93D2-14A52B3D248D}"/>
              </a:ext>
            </a:extLst>
          </p:cNvPr>
          <p:cNvGrpSpPr/>
          <p:nvPr/>
        </p:nvGrpSpPr>
        <p:grpSpPr>
          <a:xfrm>
            <a:off x="20257257" y="10375489"/>
            <a:ext cx="2856631" cy="1195192"/>
            <a:chOff x="5517310" y="11228078"/>
            <a:chExt cx="3676939" cy="1195192"/>
          </a:xfrm>
        </p:grpSpPr>
        <p:sp>
          <p:nvSpPr>
            <p:cNvPr id="780" name="CuadroTexto 395">
              <a:extLst>
                <a:ext uri="{FF2B5EF4-FFF2-40B4-BE49-F238E27FC236}">
                  <a16:creationId xmlns:a16="http://schemas.microsoft.com/office/drawing/2014/main" id="{02A976F6-E364-DF49-90E0-FC2F34C4C6FA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81" name="Rectangle 56">
              <a:extLst>
                <a:ext uri="{FF2B5EF4-FFF2-40B4-BE49-F238E27FC236}">
                  <a16:creationId xmlns:a16="http://schemas.microsoft.com/office/drawing/2014/main" id="{25AC2759-D93A-C745-877F-4E132CDBFBA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189A601-3704-624E-9262-12C61BA33123}"/>
              </a:ext>
            </a:extLst>
          </p:cNvPr>
          <p:cNvGrpSpPr/>
          <p:nvPr/>
        </p:nvGrpSpPr>
        <p:grpSpPr>
          <a:xfrm>
            <a:off x="2668308" y="997916"/>
            <a:ext cx="19041035" cy="2561450"/>
            <a:chOff x="2668308" y="861425"/>
            <a:chExt cx="19041035" cy="2561450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F11ADC37-7914-7842-8E02-8ED184B2BCEE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01E9C1E6-BE2C-3842-A56F-44FE7F799BA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Line 169">
            <a:extLst>
              <a:ext uri="{FF2B5EF4-FFF2-40B4-BE49-F238E27FC236}">
                <a16:creationId xmlns:a16="http://schemas.microsoft.com/office/drawing/2014/main" id="{6AEEB3D6-3955-A344-B6C5-A8ECDA739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18647" y="4126672"/>
            <a:ext cx="4546" cy="894364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0AAE49D7-1336-C748-89F1-8493DE8E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234" y="4481146"/>
            <a:ext cx="386284" cy="386284"/>
          </a:xfrm>
          <a:custGeom>
            <a:avLst/>
            <a:gdLst>
              <a:gd name="T0" fmla="*/ 525 w 526"/>
              <a:gd name="T1" fmla="*/ 262 h 525"/>
              <a:gd name="T2" fmla="*/ 525 w 526"/>
              <a:gd name="T3" fmla="*/ 262 h 525"/>
              <a:gd name="T4" fmla="*/ 262 w 526"/>
              <a:gd name="T5" fmla="*/ 524 h 525"/>
              <a:gd name="T6" fmla="*/ 0 w 526"/>
              <a:gd name="T7" fmla="*/ 262 h 525"/>
              <a:gd name="T8" fmla="*/ 262 w 526"/>
              <a:gd name="T9" fmla="*/ 0 h 525"/>
              <a:gd name="T10" fmla="*/ 525 w 526"/>
              <a:gd name="T11" fmla="*/ 26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" h="525">
                <a:moveTo>
                  <a:pt x="525" y="262"/>
                </a:moveTo>
                <a:lnTo>
                  <a:pt x="525" y="262"/>
                </a:lnTo>
                <a:cubicBezTo>
                  <a:pt x="525" y="407"/>
                  <a:pt x="407" y="524"/>
                  <a:pt x="262" y="524"/>
                </a:cubicBezTo>
                <a:cubicBezTo>
                  <a:pt x="118" y="524"/>
                  <a:pt x="0" y="407"/>
                  <a:pt x="0" y="262"/>
                </a:cubicBezTo>
                <a:cubicBezTo>
                  <a:pt x="0" y="117"/>
                  <a:pt x="118" y="0"/>
                  <a:pt x="262" y="0"/>
                </a:cubicBezTo>
                <a:cubicBezTo>
                  <a:pt x="407" y="0"/>
                  <a:pt x="525" y="117"/>
                  <a:pt x="525" y="2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8DC4CF63-4D76-2F48-B8FC-6EC90EE63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30" y="3685850"/>
            <a:ext cx="4844475" cy="1826903"/>
          </a:xfrm>
          <a:custGeom>
            <a:avLst/>
            <a:gdLst>
              <a:gd name="T0" fmla="*/ 162 w 4702"/>
              <a:gd name="T1" fmla="*/ 1772 h 1773"/>
              <a:gd name="T2" fmla="*/ 162 w 4702"/>
              <a:gd name="T3" fmla="*/ 1772 h 1773"/>
              <a:gd name="T4" fmla="*/ 4538 w 4702"/>
              <a:gd name="T5" fmla="*/ 1772 h 1773"/>
              <a:gd name="T6" fmla="*/ 4701 w 4702"/>
              <a:gd name="T7" fmla="*/ 1609 h 1773"/>
              <a:gd name="T8" fmla="*/ 4701 w 4702"/>
              <a:gd name="T9" fmla="*/ 163 h 1773"/>
              <a:gd name="T10" fmla="*/ 4538 w 4702"/>
              <a:gd name="T11" fmla="*/ 0 h 1773"/>
              <a:gd name="T12" fmla="*/ 162 w 4702"/>
              <a:gd name="T13" fmla="*/ 0 h 1773"/>
              <a:gd name="T14" fmla="*/ 0 w 4702"/>
              <a:gd name="T15" fmla="*/ 163 h 1773"/>
              <a:gd name="T16" fmla="*/ 0 w 4702"/>
              <a:gd name="T17" fmla="*/ 1609 h 1773"/>
              <a:gd name="T18" fmla="*/ 162 w 4702"/>
              <a:gd name="T19" fmla="*/ 1772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2" h="1773">
                <a:moveTo>
                  <a:pt x="162" y="1772"/>
                </a:moveTo>
                <a:lnTo>
                  <a:pt x="162" y="1772"/>
                </a:lnTo>
                <a:cubicBezTo>
                  <a:pt x="4538" y="1772"/>
                  <a:pt x="4538" y="1772"/>
                  <a:pt x="4538" y="1772"/>
                </a:cubicBezTo>
                <a:cubicBezTo>
                  <a:pt x="4628" y="1772"/>
                  <a:pt x="4701" y="1699"/>
                  <a:pt x="4701" y="1609"/>
                </a:cubicBezTo>
                <a:cubicBezTo>
                  <a:pt x="4701" y="163"/>
                  <a:pt x="4701" y="163"/>
                  <a:pt x="4701" y="163"/>
                </a:cubicBezTo>
                <a:cubicBezTo>
                  <a:pt x="4701" y="72"/>
                  <a:pt x="4628" y="0"/>
                  <a:pt x="453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1609"/>
                  <a:pt x="0" y="1609"/>
                  <a:pt x="0" y="1609"/>
                </a:cubicBezTo>
                <a:cubicBezTo>
                  <a:pt x="0" y="1699"/>
                  <a:pt x="72" y="1772"/>
                  <a:pt x="162" y="17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881F1E33-A2F5-0C4D-AFAE-F2AF74AC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2" y="3876721"/>
            <a:ext cx="1454251" cy="1454251"/>
          </a:xfrm>
          <a:custGeom>
            <a:avLst/>
            <a:gdLst>
              <a:gd name="T0" fmla="*/ 0 w 1412"/>
              <a:gd name="T1" fmla="*/ 705 h 1411"/>
              <a:gd name="T2" fmla="*/ 0 w 1412"/>
              <a:gd name="T3" fmla="*/ 705 h 1411"/>
              <a:gd name="T4" fmla="*/ 706 w 1412"/>
              <a:gd name="T5" fmla="*/ 1410 h 1411"/>
              <a:gd name="T6" fmla="*/ 1411 w 1412"/>
              <a:gd name="T7" fmla="*/ 705 h 1411"/>
              <a:gd name="T8" fmla="*/ 706 w 1412"/>
              <a:gd name="T9" fmla="*/ 0 h 1411"/>
              <a:gd name="T10" fmla="*/ 0 w 1412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11">
                <a:moveTo>
                  <a:pt x="0" y="705"/>
                </a:moveTo>
                <a:lnTo>
                  <a:pt x="0" y="705"/>
                </a:lnTo>
                <a:cubicBezTo>
                  <a:pt x="0" y="1094"/>
                  <a:pt x="317" y="1410"/>
                  <a:pt x="706" y="1410"/>
                </a:cubicBezTo>
                <a:cubicBezTo>
                  <a:pt x="1094" y="1410"/>
                  <a:pt x="1411" y="1094"/>
                  <a:pt x="1411" y="705"/>
                </a:cubicBezTo>
                <a:cubicBezTo>
                  <a:pt x="1411" y="316"/>
                  <a:pt x="1094" y="0"/>
                  <a:pt x="706" y="0"/>
                </a:cubicBezTo>
                <a:cubicBezTo>
                  <a:pt x="317" y="0"/>
                  <a:pt x="0" y="316"/>
                  <a:pt x="0" y="70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A02F3CE0-C657-E342-9E24-BCD1FC50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30" y="6071733"/>
            <a:ext cx="4844475" cy="1826903"/>
          </a:xfrm>
          <a:custGeom>
            <a:avLst/>
            <a:gdLst>
              <a:gd name="T0" fmla="*/ 162 w 4702"/>
              <a:gd name="T1" fmla="*/ 1771 h 1772"/>
              <a:gd name="T2" fmla="*/ 162 w 4702"/>
              <a:gd name="T3" fmla="*/ 1771 h 1772"/>
              <a:gd name="T4" fmla="*/ 4538 w 4702"/>
              <a:gd name="T5" fmla="*/ 1771 h 1772"/>
              <a:gd name="T6" fmla="*/ 4701 w 4702"/>
              <a:gd name="T7" fmla="*/ 1608 h 1772"/>
              <a:gd name="T8" fmla="*/ 4701 w 4702"/>
              <a:gd name="T9" fmla="*/ 163 h 1772"/>
              <a:gd name="T10" fmla="*/ 4538 w 4702"/>
              <a:gd name="T11" fmla="*/ 0 h 1772"/>
              <a:gd name="T12" fmla="*/ 162 w 4702"/>
              <a:gd name="T13" fmla="*/ 0 h 1772"/>
              <a:gd name="T14" fmla="*/ 0 w 4702"/>
              <a:gd name="T15" fmla="*/ 163 h 1772"/>
              <a:gd name="T16" fmla="*/ 0 w 4702"/>
              <a:gd name="T17" fmla="*/ 1608 h 1772"/>
              <a:gd name="T18" fmla="*/ 162 w 4702"/>
              <a:gd name="T19" fmla="*/ 1771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2" h="1772">
                <a:moveTo>
                  <a:pt x="162" y="1771"/>
                </a:moveTo>
                <a:lnTo>
                  <a:pt x="162" y="1771"/>
                </a:lnTo>
                <a:cubicBezTo>
                  <a:pt x="4538" y="1771"/>
                  <a:pt x="4538" y="1771"/>
                  <a:pt x="4538" y="1771"/>
                </a:cubicBezTo>
                <a:cubicBezTo>
                  <a:pt x="4628" y="1771"/>
                  <a:pt x="4701" y="1698"/>
                  <a:pt x="4701" y="1608"/>
                </a:cubicBezTo>
                <a:cubicBezTo>
                  <a:pt x="4701" y="163"/>
                  <a:pt x="4701" y="163"/>
                  <a:pt x="4701" y="163"/>
                </a:cubicBezTo>
                <a:cubicBezTo>
                  <a:pt x="4701" y="72"/>
                  <a:pt x="4628" y="0"/>
                  <a:pt x="453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1608"/>
                  <a:pt x="0" y="1608"/>
                  <a:pt x="0" y="1608"/>
                </a:cubicBezTo>
                <a:cubicBezTo>
                  <a:pt x="0" y="1698"/>
                  <a:pt x="72" y="1771"/>
                  <a:pt x="162" y="17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5">
            <a:extLst>
              <a:ext uri="{FF2B5EF4-FFF2-40B4-BE49-F238E27FC236}">
                <a16:creationId xmlns:a16="http://schemas.microsoft.com/office/drawing/2014/main" id="{0D48CA49-AA01-C742-A8B9-45E31EA4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2" y="6258057"/>
            <a:ext cx="1454251" cy="1454251"/>
          </a:xfrm>
          <a:custGeom>
            <a:avLst/>
            <a:gdLst>
              <a:gd name="T0" fmla="*/ 0 w 1412"/>
              <a:gd name="T1" fmla="*/ 704 h 1410"/>
              <a:gd name="T2" fmla="*/ 0 w 1412"/>
              <a:gd name="T3" fmla="*/ 704 h 1410"/>
              <a:gd name="T4" fmla="*/ 706 w 1412"/>
              <a:gd name="T5" fmla="*/ 1409 h 1410"/>
              <a:gd name="T6" fmla="*/ 1411 w 1412"/>
              <a:gd name="T7" fmla="*/ 704 h 1410"/>
              <a:gd name="T8" fmla="*/ 706 w 1412"/>
              <a:gd name="T9" fmla="*/ 0 h 1410"/>
              <a:gd name="T10" fmla="*/ 0 w 1412"/>
              <a:gd name="T11" fmla="*/ 704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10">
                <a:moveTo>
                  <a:pt x="0" y="704"/>
                </a:moveTo>
                <a:lnTo>
                  <a:pt x="0" y="704"/>
                </a:lnTo>
                <a:cubicBezTo>
                  <a:pt x="0" y="1092"/>
                  <a:pt x="317" y="1409"/>
                  <a:pt x="706" y="1409"/>
                </a:cubicBezTo>
                <a:cubicBezTo>
                  <a:pt x="1094" y="1409"/>
                  <a:pt x="1411" y="1092"/>
                  <a:pt x="1411" y="704"/>
                </a:cubicBezTo>
                <a:cubicBezTo>
                  <a:pt x="1411" y="316"/>
                  <a:pt x="1094" y="0"/>
                  <a:pt x="706" y="0"/>
                </a:cubicBezTo>
                <a:cubicBezTo>
                  <a:pt x="317" y="0"/>
                  <a:pt x="0" y="316"/>
                  <a:pt x="0" y="70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7">
            <a:extLst>
              <a:ext uri="{FF2B5EF4-FFF2-40B4-BE49-F238E27FC236}">
                <a16:creationId xmlns:a16="http://schemas.microsoft.com/office/drawing/2014/main" id="{E6D30C3D-6B6E-A149-8B15-1CFB944A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30" y="8457612"/>
            <a:ext cx="4844475" cy="1826903"/>
          </a:xfrm>
          <a:custGeom>
            <a:avLst/>
            <a:gdLst>
              <a:gd name="T0" fmla="*/ 162 w 4702"/>
              <a:gd name="T1" fmla="*/ 1772 h 1773"/>
              <a:gd name="T2" fmla="*/ 162 w 4702"/>
              <a:gd name="T3" fmla="*/ 1772 h 1773"/>
              <a:gd name="T4" fmla="*/ 4538 w 4702"/>
              <a:gd name="T5" fmla="*/ 1772 h 1773"/>
              <a:gd name="T6" fmla="*/ 4701 w 4702"/>
              <a:gd name="T7" fmla="*/ 1609 h 1773"/>
              <a:gd name="T8" fmla="*/ 4701 w 4702"/>
              <a:gd name="T9" fmla="*/ 163 h 1773"/>
              <a:gd name="T10" fmla="*/ 4538 w 4702"/>
              <a:gd name="T11" fmla="*/ 0 h 1773"/>
              <a:gd name="T12" fmla="*/ 162 w 4702"/>
              <a:gd name="T13" fmla="*/ 0 h 1773"/>
              <a:gd name="T14" fmla="*/ 0 w 4702"/>
              <a:gd name="T15" fmla="*/ 163 h 1773"/>
              <a:gd name="T16" fmla="*/ 0 w 4702"/>
              <a:gd name="T17" fmla="*/ 1609 h 1773"/>
              <a:gd name="T18" fmla="*/ 162 w 4702"/>
              <a:gd name="T19" fmla="*/ 1772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2" h="1773">
                <a:moveTo>
                  <a:pt x="162" y="1772"/>
                </a:moveTo>
                <a:lnTo>
                  <a:pt x="162" y="1772"/>
                </a:lnTo>
                <a:cubicBezTo>
                  <a:pt x="4538" y="1772"/>
                  <a:pt x="4538" y="1772"/>
                  <a:pt x="4538" y="1772"/>
                </a:cubicBezTo>
                <a:cubicBezTo>
                  <a:pt x="4628" y="1772"/>
                  <a:pt x="4701" y="1699"/>
                  <a:pt x="4701" y="1609"/>
                </a:cubicBezTo>
                <a:cubicBezTo>
                  <a:pt x="4701" y="163"/>
                  <a:pt x="4701" y="163"/>
                  <a:pt x="4701" y="163"/>
                </a:cubicBezTo>
                <a:cubicBezTo>
                  <a:pt x="4701" y="72"/>
                  <a:pt x="4628" y="0"/>
                  <a:pt x="453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1609"/>
                  <a:pt x="0" y="1609"/>
                  <a:pt x="0" y="1609"/>
                </a:cubicBezTo>
                <a:cubicBezTo>
                  <a:pt x="0" y="1699"/>
                  <a:pt x="72" y="1772"/>
                  <a:pt x="162" y="17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8">
            <a:extLst>
              <a:ext uri="{FF2B5EF4-FFF2-40B4-BE49-F238E27FC236}">
                <a16:creationId xmlns:a16="http://schemas.microsoft.com/office/drawing/2014/main" id="{1E41AEE8-5153-CA44-AC6D-4FBFB7A1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2" y="8643940"/>
            <a:ext cx="1454251" cy="1454251"/>
          </a:xfrm>
          <a:custGeom>
            <a:avLst/>
            <a:gdLst>
              <a:gd name="T0" fmla="*/ 0 w 1412"/>
              <a:gd name="T1" fmla="*/ 705 h 1411"/>
              <a:gd name="T2" fmla="*/ 0 w 1412"/>
              <a:gd name="T3" fmla="*/ 705 h 1411"/>
              <a:gd name="T4" fmla="*/ 706 w 1412"/>
              <a:gd name="T5" fmla="*/ 1410 h 1411"/>
              <a:gd name="T6" fmla="*/ 1411 w 1412"/>
              <a:gd name="T7" fmla="*/ 705 h 1411"/>
              <a:gd name="T8" fmla="*/ 706 w 1412"/>
              <a:gd name="T9" fmla="*/ 0 h 1411"/>
              <a:gd name="T10" fmla="*/ 0 w 1412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11">
                <a:moveTo>
                  <a:pt x="0" y="705"/>
                </a:moveTo>
                <a:lnTo>
                  <a:pt x="0" y="705"/>
                </a:lnTo>
                <a:cubicBezTo>
                  <a:pt x="0" y="1094"/>
                  <a:pt x="317" y="1410"/>
                  <a:pt x="706" y="1410"/>
                </a:cubicBezTo>
                <a:cubicBezTo>
                  <a:pt x="1094" y="1410"/>
                  <a:pt x="1411" y="1094"/>
                  <a:pt x="1411" y="705"/>
                </a:cubicBezTo>
                <a:cubicBezTo>
                  <a:pt x="1411" y="316"/>
                  <a:pt x="1094" y="0"/>
                  <a:pt x="706" y="0"/>
                </a:cubicBezTo>
                <a:cubicBezTo>
                  <a:pt x="317" y="0"/>
                  <a:pt x="0" y="316"/>
                  <a:pt x="0" y="70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0">
            <a:extLst>
              <a:ext uri="{FF2B5EF4-FFF2-40B4-BE49-F238E27FC236}">
                <a16:creationId xmlns:a16="http://schemas.microsoft.com/office/drawing/2014/main" id="{15F773A4-6EC8-154C-9C63-E181150B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30" y="10838949"/>
            <a:ext cx="4844475" cy="1826903"/>
          </a:xfrm>
          <a:custGeom>
            <a:avLst/>
            <a:gdLst>
              <a:gd name="T0" fmla="*/ 162 w 4702"/>
              <a:gd name="T1" fmla="*/ 1772 h 1773"/>
              <a:gd name="T2" fmla="*/ 162 w 4702"/>
              <a:gd name="T3" fmla="*/ 1772 h 1773"/>
              <a:gd name="T4" fmla="*/ 4538 w 4702"/>
              <a:gd name="T5" fmla="*/ 1772 h 1773"/>
              <a:gd name="T6" fmla="*/ 4701 w 4702"/>
              <a:gd name="T7" fmla="*/ 1609 h 1773"/>
              <a:gd name="T8" fmla="*/ 4701 w 4702"/>
              <a:gd name="T9" fmla="*/ 163 h 1773"/>
              <a:gd name="T10" fmla="*/ 4538 w 4702"/>
              <a:gd name="T11" fmla="*/ 0 h 1773"/>
              <a:gd name="T12" fmla="*/ 162 w 4702"/>
              <a:gd name="T13" fmla="*/ 0 h 1773"/>
              <a:gd name="T14" fmla="*/ 0 w 4702"/>
              <a:gd name="T15" fmla="*/ 163 h 1773"/>
              <a:gd name="T16" fmla="*/ 0 w 4702"/>
              <a:gd name="T17" fmla="*/ 1609 h 1773"/>
              <a:gd name="T18" fmla="*/ 162 w 4702"/>
              <a:gd name="T19" fmla="*/ 1772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2" h="1773">
                <a:moveTo>
                  <a:pt x="162" y="1772"/>
                </a:moveTo>
                <a:lnTo>
                  <a:pt x="162" y="1772"/>
                </a:lnTo>
                <a:cubicBezTo>
                  <a:pt x="4538" y="1772"/>
                  <a:pt x="4538" y="1772"/>
                  <a:pt x="4538" y="1772"/>
                </a:cubicBezTo>
                <a:cubicBezTo>
                  <a:pt x="4628" y="1772"/>
                  <a:pt x="4701" y="1700"/>
                  <a:pt x="4701" y="1609"/>
                </a:cubicBezTo>
                <a:cubicBezTo>
                  <a:pt x="4701" y="163"/>
                  <a:pt x="4701" y="163"/>
                  <a:pt x="4701" y="163"/>
                </a:cubicBezTo>
                <a:cubicBezTo>
                  <a:pt x="4701" y="72"/>
                  <a:pt x="4628" y="0"/>
                  <a:pt x="453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72" y="0"/>
                  <a:pt x="0" y="72"/>
                  <a:pt x="0" y="163"/>
                </a:cubicBezTo>
                <a:cubicBezTo>
                  <a:pt x="0" y="1609"/>
                  <a:pt x="0" y="1609"/>
                  <a:pt x="0" y="1609"/>
                </a:cubicBezTo>
                <a:cubicBezTo>
                  <a:pt x="0" y="1700"/>
                  <a:pt x="72" y="1772"/>
                  <a:pt x="162" y="17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1">
            <a:extLst>
              <a:ext uri="{FF2B5EF4-FFF2-40B4-BE49-F238E27FC236}">
                <a16:creationId xmlns:a16="http://schemas.microsoft.com/office/drawing/2014/main" id="{5D974B19-877A-4548-A7E4-E8B3BC16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2" y="11029819"/>
            <a:ext cx="1454251" cy="1454251"/>
          </a:xfrm>
          <a:custGeom>
            <a:avLst/>
            <a:gdLst>
              <a:gd name="T0" fmla="*/ 0 w 1412"/>
              <a:gd name="T1" fmla="*/ 705 h 1411"/>
              <a:gd name="T2" fmla="*/ 0 w 1412"/>
              <a:gd name="T3" fmla="*/ 705 h 1411"/>
              <a:gd name="T4" fmla="*/ 706 w 1412"/>
              <a:gd name="T5" fmla="*/ 1410 h 1411"/>
              <a:gd name="T6" fmla="*/ 1411 w 1412"/>
              <a:gd name="T7" fmla="*/ 705 h 1411"/>
              <a:gd name="T8" fmla="*/ 706 w 1412"/>
              <a:gd name="T9" fmla="*/ 0 h 1411"/>
              <a:gd name="T10" fmla="*/ 0 w 1412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2" h="1411">
                <a:moveTo>
                  <a:pt x="0" y="705"/>
                </a:moveTo>
                <a:lnTo>
                  <a:pt x="0" y="705"/>
                </a:lnTo>
                <a:cubicBezTo>
                  <a:pt x="0" y="1094"/>
                  <a:pt x="317" y="1410"/>
                  <a:pt x="706" y="1410"/>
                </a:cubicBezTo>
                <a:cubicBezTo>
                  <a:pt x="1094" y="1410"/>
                  <a:pt x="1411" y="1094"/>
                  <a:pt x="1411" y="705"/>
                </a:cubicBezTo>
                <a:cubicBezTo>
                  <a:pt x="1411" y="316"/>
                  <a:pt x="1094" y="0"/>
                  <a:pt x="706" y="0"/>
                </a:cubicBezTo>
                <a:cubicBezTo>
                  <a:pt x="317" y="0"/>
                  <a:pt x="0" y="316"/>
                  <a:pt x="0" y="705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89">
            <a:extLst>
              <a:ext uri="{FF2B5EF4-FFF2-40B4-BE49-F238E27FC236}">
                <a16:creationId xmlns:a16="http://schemas.microsoft.com/office/drawing/2014/main" id="{539A70BC-0530-3C4D-ACA8-D674E404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825" y="4303907"/>
            <a:ext cx="745304" cy="745304"/>
          </a:xfrm>
          <a:custGeom>
            <a:avLst/>
            <a:gdLst>
              <a:gd name="T0" fmla="*/ 723 w 724"/>
              <a:gd name="T1" fmla="*/ 361 h 724"/>
              <a:gd name="T2" fmla="*/ 723 w 724"/>
              <a:gd name="T3" fmla="*/ 361 h 724"/>
              <a:gd name="T4" fmla="*/ 361 w 724"/>
              <a:gd name="T5" fmla="*/ 723 h 724"/>
              <a:gd name="T6" fmla="*/ 0 w 724"/>
              <a:gd name="T7" fmla="*/ 361 h 724"/>
              <a:gd name="T8" fmla="*/ 361 w 724"/>
              <a:gd name="T9" fmla="*/ 0 h 724"/>
              <a:gd name="T10" fmla="*/ 723 w 724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723" y="361"/>
                </a:moveTo>
                <a:lnTo>
                  <a:pt x="723" y="361"/>
                </a:lnTo>
                <a:cubicBezTo>
                  <a:pt x="723" y="569"/>
                  <a:pt x="560" y="723"/>
                  <a:pt x="361" y="723"/>
                </a:cubicBezTo>
                <a:cubicBezTo>
                  <a:pt x="162" y="723"/>
                  <a:pt x="0" y="569"/>
                  <a:pt x="0" y="361"/>
                </a:cubicBezTo>
                <a:cubicBezTo>
                  <a:pt x="0" y="162"/>
                  <a:pt x="162" y="0"/>
                  <a:pt x="361" y="0"/>
                </a:cubicBezTo>
                <a:cubicBezTo>
                  <a:pt x="560" y="0"/>
                  <a:pt x="723" y="162"/>
                  <a:pt x="723" y="3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26">
            <a:extLst>
              <a:ext uri="{FF2B5EF4-FFF2-40B4-BE49-F238E27FC236}">
                <a16:creationId xmlns:a16="http://schemas.microsoft.com/office/drawing/2014/main" id="{6C4A7B21-429B-7644-8FCF-91170F81C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2191" y="4303907"/>
            <a:ext cx="745304" cy="745304"/>
          </a:xfrm>
          <a:custGeom>
            <a:avLst/>
            <a:gdLst>
              <a:gd name="T0" fmla="*/ 723 w 724"/>
              <a:gd name="T1" fmla="*/ 361 h 724"/>
              <a:gd name="T2" fmla="*/ 723 w 724"/>
              <a:gd name="T3" fmla="*/ 361 h 724"/>
              <a:gd name="T4" fmla="*/ 361 w 724"/>
              <a:gd name="T5" fmla="*/ 723 h 724"/>
              <a:gd name="T6" fmla="*/ 0 w 724"/>
              <a:gd name="T7" fmla="*/ 361 h 724"/>
              <a:gd name="T8" fmla="*/ 361 w 724"/>
              <a:gd name="T9" fmla="*/ 0 h 724"/>
              <a:gd name="T10" fmla="*/ 723 w 724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723" y="361"/>
                </a:moveTo>
                <a:lnTo>
                  <a:pt x="723" y="361"/>
                </a:lnTo>
                <a:cubicBezTo>
                  <a:pt x="723" y="569"/>
                  <a:pt x="560" y="723"/>
                  <a:pt x="361" y="723"/>
                </a:cubicBezTo>
                <a:cubicBezTo>
                  <a:pt x="163" y="723"/>
                  <a:pt x="0" y="569"/>
                  <a:pt x="0" y="361"/>
                </a:cubicBezTo>
                <a:cubicBezTo>
                  <a:pt x="0" y="162"/>
                  <a:pt x="163" y="0"/>
                  <a:pt x="361" y="0"/>
                </a:cubicBezTo>
                <a:cubicBezTo>
                  <a:pt x="560" y="0"/>
                  <a:pt x="723" y="162"/>
                  <a:pt x="723" y="3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63">
            <a:extLst>
              <a:ext uri="{FF2B5EF4-FFF2-40B4-BE49-F238E27FC236}">
                <a16:creationId xmlns:a16="http://schemas.microsoft.com/office/drawing/2014/main" id="{349D34AE-C0BE-B94D-81C9-5FF6D3F7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825" y="6689790"/>
            <a:ext cx="745304" cy="745304"/>
          </a:xfrm>
          <a:custGeom>
            <a:avLst/>
            <a:gdLst>
              <a:gd name="T0" fmla="*/ 723 w 724"/>
              <a:gd name="T1" fmla="*/ 360 h 723"/>
              <a:gd name="T2" fmla="*/ 723 w 724"/>
              <a:gd name="T3" fmla="*/ 360 h 723"/>
              <a:gd name="T4" fmla="*/ 361 w 724"/>
              <a:gd name="T5" fmla="*/ 722 h 723"/>
              <a:gd name="T6" fmla="*/ 0 w 724"/>
              <a:gd name="T7" fmla="*/ 360 h 723"/>
              <a:gd name="T8" fmla="*/ 361 w 724"/>
              <a:gd name="T9" fmla="*/ 0 h 723"/>
              <a:gd name="T10" fmla="*/ 723 w 724"/>
              <a:gd name="T11" fmla="*/ 36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3">
                <a:moveTo>
                  <a:pt x="723" y="360"/>
                </a:moveTo>
                <a:lnTo>
                  <a:pt x="723" y="360"/>
                </a:lnTo>
                <a:cubicBezTo>
                  <a:pt x="723" y="559"/>
                  <a:pt x="560" y="722"/>
                  <a:pt x="361" y="722"/>
                </a:cubicBezTo>
                <a:cubicBezTo>
                  <a:pt x="162" y="722"/>
                  <a:pt x="0" y="559"/>
                  <a:pt x="0" y="360"/>
                </a:cubicBezTo>
                <a:cubicBezTo>
                  <a:pt x="0" y="162"/>
                  <a:pt x="162" y="0"/>
                  <a:pt x="361" y="0"/>
                </a:cubicBezTo>
                <a:cubicBezTo>
                  <a:pt x="560" y="0"/>
                  <a:pt x="723" y="162"/>
                  <a:pt x="723" y="3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00">
            <a:extLst>
              <a:ext uri="{FF2B5EF4-FFF2-40B4-BE49-F238E27FC236}">
                <a16:creationId xmlns:a16="http://schemas.microsoft.com/office/drawing/2014/main" id="{E60F2441-5B3F-A24C-990E-284A9AFE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2191" y="6689790"/>
            <a:ext cx="745304" cy="745304"/>
          </a:xfrm>
          <a:custGeom>
            <a:avLst/>
            <a:gdLst>
              <a:gd name="T0" fmla="*/ 723 w 724"/>
              <a:gd name="T1" fmla="*/ 360 h 723"/>
              <a:gd name="T2" fmla="*/ 723 w 724"/>
              <a:gd name="T3" fmla="*/ 360 h 723"/>
              <a:gd name="T4" fmla="*/ 361 w 724"/>
              <a:gd name="T5" fmla="*/ 722 h 723"/>
              <a:gd name="T6" fmla="*/ 0 w 724"/>
              <a:gd name="T7" fmla="*/ 360 h 723"/>
              <a:gd name="T8" fmla="*/ 361 w 724"/>
              <a:gd name="T9" fmla="*/ 0 h 723"/>
              <a:gd name="T10" fmla="*/ 723 w 724"/>
              <a:gd name="T11" fmla="*/ 36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3">
                <a:moveTo>
                  <a:pt x="723" y="360"/>
                </a:moveTo>
                <a:lnTo>
                  <a:pt x="723" y="360"/>
                </a:lnTo>
                <a:cubicBezTo>
                  <a:pt x="723" y="559"/>
                  <a:pt x="560" y="722"/>
                  <a:pt x="361" y="722"/>
                </a:cubicBezTo>
                <a:cubicBezTo>
                  <a:pt x="163" y="722"/>
                  <a:pt x="0" y="559"/>
                  <a:pt x="0" y="360"/>
                </a:cubicBezTo>
                <a:cubicBezTo>
                  <a:pt x="0" y="162"/>
                  <a:pt x="163" y="0"/>
                  <a:pt x="361" y="0"/>
                </a:cubicBezTo>
                <a:cubicBezTo>
                  <a:pt x="560" y="0"/>
                  <a:pt x="723" y="162"/>
                  <a:pt x="723" y="3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37">
            <a:extLst>
              <a:ext uri="{FF2B5EF4-FFF2-40B4-BE49-F238E27FC236}">
                <a16:creationId xmlns:a16="http://schemas.microsoft.com/office/drawing/2014/main" id="{B0703833-D85E-3046-8F10-92EE2DEF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825" y="9071126"/>
            <a:ext cx="745304" cy="745304"/>
          </a:xfrm>
          <a:custGeom>
            <a:avLst/>
            <a:gdLst>
              <a:gd name="T0" fmla="*/ 723 w 724"/>
              <a:gd name="T1" fmla="*/ 361 h 724"/>
              <a:gd name="T2" fmla="*/ 723 w 724"/>
              <a:gd name="T3" fmla="*/ 361 h 724"/>
              <a:gd name="T4" fmla="*/ 361 w 724"/>
              <a:gd name="T5" fmla="*/ 723 h 724"/>
              <a:gd name="T6" fmla="*/ 0 w 724"/>
              <a:gd name="T7" fmla="*/ 361 h 724"/>
              <a:gd name="T8" fmla="*/ 361 w 724"/>
              <a:gd name="T9" fmla="*/ 0 h 724"/>
              <a:gd name="T10" fmla="*/ 723 w 724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723" y="361"/>
                </a:moveTo>
                <a:lnTo>
                  <a:pt x="723" y="361"/>
                </a:lnTo>
                <a:cubicBezTo>
                  <a:pt x="723" y="560"/>
                  <a:pt x="560" y="723"/>
                  <a:pt x="361" y="723"/>
                </a:cubicBezTo>
                <a:cubicBezTo>
                  <a:pt x="162" y="723"/>
                  <a:pt x="0" y="560"/>
                  <a:pt x="0" y="361"/>
                </a:cubicBezTo>
                <a:cubicBezTo>
                  <a:pt x="0" y="162"/>
                  <a:pt x="162" y="0"/>
                  <a:pt x="361" y="0"/>
                </a:cubicBezTo>
                <a:cubicBezTo>
                  <a:pt x="560" y="0"/>
                  <a:pt x="723" y="162"/>
                  <a:pt x="723" y="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4">
            <a:extLst>
              <a:ext uri="{FF2B5EF4-FFF2-40B4-BE49-F238E27FC236}">
                <a16:creationId xmlns:a16="http://schemas.microsoft.com/office/drawing/2014/main" id="{472E2715-1013-524B-B490-12F063F0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2191" y="9071126"/>
            <a:ext cx="745304" cy="745304"/>
          </a:xfrm>
          <a:custGeom>
            <a:avLst/>
            <a:gdLst>
              <a:gd name="T0" fmla="*/ 723 w 724"/>
              <a:gd name="T1" fmla="*/ 361 h 724"/>
              <a:gd name="T2" fmla="*/ 723 w 724"/>
              <a:gd name="T3" fmla="*/ 361 h 724"/>
              <a:gd name="T4" fmla="*/ 361 w 724"/>
              <a:gd name="T5" fmla="*/ 723 h 724"/>
              <a:gd name="T6" fmla="*/ 0 w 724"/>
              <a:gd name="T7" fmla="*/ 361 h 724"/>
              <a:gd name="T8" fmla="*/ 361 w 724"/>
              <a:gd name="T9" fmla="*/ 0 h 724"/>
              <a:gd name="T10" fmla="*/ 723 w 724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723" y="361"/>
                </a:moveTo>
                <a:lnTo>
                  <a:pt x="723" y="361"/>
                </a:lnTo>
                <a:cubicBezTo>
                  <a:pt x="723" y="560"/>
                  <a:pt x="560" y="723"/>
                  <a:pt x="361" y="723"/>
                </a:cubicBezTo>
                <a:cubicBezTo>
                  <a:pt x="163" y="723"/>
                  <a:pt x="0" y="560"/>
                  <a:pt x="0" y="361"/>
                </a:cubicBezTo>
                <a:cubicBezTo>
                  <a:pt x="0" y="162"/>
                  <a:pt x="163" y="0"/>
                  <a:pt x="361" y="0"/>
                </a:cubicBezTo>
                <a:cubicBezTo>
                  <a:pt x="560" y="0"/>
                  <a:pt x="723" y="162"/>
                  <a:pt x="723" y="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11">
            <a:extLst>
              <a:ext uri="{FF2B5EF4-FFF2-40B4-BE49-F238E27FC236}">
                <a16:creationId xmlns:a16="http://schemas.microsoft.com/office/drawing/2014/main" id="{C9DD8668-DD3B-3447-8E8D-74925041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825" y="11457006"/>
            <a:ext cx="745304" cy="745304"/>
          </a:xfrm>
          <a:custGeom>
            <a:avLst/>
            <a:gdLst>
              <a:gd name="T0" fmla="*/ 723 w 724"/>
              <a:gd name="T1" fmla="*/ 362 h 724"/>
              <a:gd name="T2" fmla="*/ 723 w 724"/>
              <a:gd name="T3" fmla="*/ 362 h 724"/>
              <a:gd name="T4" fmla="*/ 361 w 724"/>
              <a:gd name="T5" fmla="*/ 723 h 724"/>
              <a:gd name="T6" fmla="*/ 0 w 724"/>
              <a:gd name="T7" fmla="*/ 362 h 724"/>
              <a:gd name="T8" fmla="*/ 361 w 724"/>
              <a:gd name="T9" fmla="*/ 0 h 724"/>
              <a:gd name="T10" fmla="*/ 723 w 724"/>
              <a:gd name="T11" fmla="*/ 36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723" y="362"/>
                </a:moveTo>
                <a:lnTo>
                  <a:pt x="723" y="362"/>
                </a:lnTo>
                <a:cubicBezTo>
                  <a:pt x="723" y="560"/>
                  <a:pt x="560" y="723"/>
                  <a:pt x="361" y="723"/>
                </a:cubicBezTo>
                <a:cubicBezTo>
                  <a:pt x="162" y="723"/>
                  <a:pt x="0" y="560"/>
                  <a:pt x="0" y="362"/>
                </a:cubicBezTo>
                <a:cubicBezTo>
                  <a:pt x="0" y="163"/>
                  <a:pt x="162" y="0"/>
                  <a:pt x="361" y="0"/>
                </a:cubicBezTo>
                <a:cubicBezTo>
                  <a:pt x="560" y="0"/>
                  <a:pt x="723" y="163"/>
                  <a:pt x="723" y="3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48">
            <a:extLst>
              <a:ext uri="{FF2B5EF4-FFF2-40B4-BE49-F238E27FC236}">
                <a16:creationId xmlns:a16="http://schemas.microsoft.com/office/drawing/2014/main" id="{C67B74BD-82C8-C041-807B-921F4E75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2191" y="11457006"/>
            <a:ext cx="745304" cy="745304"/>
          </a:xfrm>
          <a:custGeom>
            <a:avLst/>
            <a:gdLst>
              <a:gd name="T0" fmla="*/ 723 w 724"/>
              <a:gd name="T1" fmla="*/ 362 h 724"/>
              <a:gd name="T2" fmla="*/ 723 w 724"/>
              <a:gd name="T3" fmla="*/ 362 h 724"/>
              <a:gd name="T4" fmla="*/ 361 w 724"/>
              <a:gd name="T5" fmla="*/ 723 h 724"/>
              <a:gd name="T6" fmla="*/ 0 w 724"/>
              <a:gd name="T7" fmla="*/ 362 h 724"/>
              <a:gd name="T8" fmla="*/ 361 w 724"/>
              <a:gd name="T9" fmla="*/ 0 h 724"/>
              <a:gd name="T10" fmla="*/ 723 w 724"/>
              <a:gd name="T11" fmla="*/ 36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723" y="362"/>
                </a:moveTo>
                <a:lnTo>
                  <a:pt x="723" y="362"/>
                </a:lnTo>
                <a:cubicBezTo>
                  <a:pt x="723" y="560"/>
                  <a:pt x="560" y="723"/>
                  <a:pt x="361" y="723"/>
                </a:cubicBezTo>
                <a:cubicBezTo>
                  <a:pt x="163" y="723"/>
                  <a:pt x="0" y="560"/>
                  <a:pt x="0" y="362"/>
                </a:cubicBezTo>
                <a:cubicBezTo>
                  <a:pt x="0" y="163"/>
                  <a:pt x="163" y="0"/>
                  <a:pt x="361" y="0"/>
                </a:cubicBezTo>
                <a:cubicBezTo>
                  <a:pt x="560" y="0"/>
                  <a:pt x="723" y="163"/>
                  <a:pt x="723" y="3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50">
            <a:extLst>
              <a:ext uri="{FF2B5EF4-FFF2-40B4-BE49-F238E27FC236}">
                <a16:creationId xmlns:a16="http://schemas.microsoft.com/office/drawing/2014/main" id="{BACCEA1C-8F86-A64A-B666-3B1D2C23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018" y="4481145"/>
            <a:ext cx="222681" cy="231770"/>
          </a:xfrm>
          <a:custGeom>
            <a:avLst/>
            <a:gdLst>
              <a:gd name="T0" fmla="*/ 109 w 218"/>
              <a:gd name="T1" fmla="*/ 226 h 227"/>
              <a:gd name="T2" fmla="*/ 109 w 218"/>
              <a:gd name="T3" fmla="*/ 226 h 227"/>
              <a:gd name="T4" fmla="*/ 0 w 218"/>
              <a:gd name="T5" fmla="*/ 118 h 227"/>
              <a:gd name="T6" fmla="*/ 109 w 218"/>
              <a:gd name="T7" fmla="*/ 0 h 227"/>
              <a:gd name="T8" fmla="*/ 217 w 218"/>
              <a:gd name="T9" fmla="*/ 118 h 227"/>
              <a:gd name="T10" fmla="*/ 109 w 218"/>
              <a:gd name="T11" fmla="*/ 226 h 227"/>
              <a:gd name="T12" fmla="*/ 109 w 218"/>
              <a:gd name="T13" fmla="*/ 54 h 227"/>
              <a:gd name="T14" fmla="*/ 109 w 218"/>
              <a:gd name="T15" fmla="*/ 54 h 227"/>
              <a:gd name="T16" fmla="*/ 45 w 218"/>
              <a:gd name="T17" fmla="*/ 118 h 227"/>
              <a:gd name="T18" fmla="*/ 109 w 218"/>
              <a:gd name="T19" fmla="*/ 181 h 227"/>
              <a:gd name="T20" fmla="*/ 172 w 218"/>
              <a:gd name="T21" fmla="*/ 118 h 227"/>
              <a:gd name="T22" fmla="*/ 109 w 218"/>
              <a:gd name="T23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27">
                <a:moveTo>
                  <a:pt x="109" y="226"/>
                </a:moveTo>
                <a:lnTo>
                  <a:pt x="109" y="226"/>
                </a:lnTo>
                <a:cubicBezTo>
                  <a:pt x="45" y="226"/>
                  <a:pt x="0" y="181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172" y="0"/>
                  <a:pt x="217" y="54"/>
                  <a:pt x="217" y="118"/>
                </a:cubicBezTo>
                <a:cubicBezTo>
                  <a:pt x="217" y="181"/>
                  <a:pt x="172" y="226"/>
                  <a:pt x="109" y="226"/>
                </a:cubicBezTo>
                <a:close/>
                <a:moveTo>
                  <a:pt x="109" y="54"/>
                </a:moveTo>
                <a:lnTo>
                  <a:pt x="109" y="54"/>
                </a:lnTo>
                <a:cubicBezTo>
                  <a:pt x="73" y="54"/>
                  <a:pt x="45" y="82"/>
                  <a:pt x="45" y="118"/>
                </a:cubicBezTo>
                <a:cubicBezTo>
                  <a:pt x="45" y="154"/>
                  <a:pt x="73" y="181"/>
                  <a:pt x="109" y="181"/>
                </a:cubicBezTo>
                <a:cubicBezTo>
                  <a:pt x="145" y="181"/>
                  <a:pt x="172" y="154"/>
                  <a:pt x="172" y="118"/>
                </a:cubicBezTo>
                <a:cubicBezTo>
                  <a:pt x="172" y="82"/>
                  <a:pt x="145" y="54"/>
                  <a:pt x="109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51">
            <a:extLst>
              <a:ext uri="{FF2B5EF4-FFF2-40B4-BE49-F238E27FC236}">
                <a16:creationId xmlns:a16="http://schemas.microsoft.com/office/drawing/2014/main" id="{72D9D84B-5DF5-8349-B526-3E31ED6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57" y="4208473"/>
            <a:ext cx="781660" cy="781660"/>
          </a:xfrm>
          <a:custGeom>
            <a:avLst/>
            <a:gdLst>
              <a:gd name="T0" fmla="*/ 443 w 760"/>
              <a:gd name="T1" fmla="*/ 759 h 760"/>
              <a:gd name="T2" fmla="*/ 298 w 760"/>
              <a:gd name="T3" fmla="*/ 732 h 760"/>
              <a:gd name="T4" fmla="*/ 262 w 760"/>
              <a:gd name="T5" fmla="*/ 615 h 760"/>
              <a:gd name="T6" fmla="*/ 154 w 760"/>
              <a:gd name="T7" fmla="*/ 687 h 760"/>
              <a:gd name="T8" fmla="*/ 72 w 760"/>
              <a:gd name="T9" fmla="*/ 570 h 760"/>
              <a:gd name="T10" fmla="*/ 127 w 760"/>
              <a:gd name="T11" fmla="*/ 461 h 760"/>
              <a:gd name="T12" fmla="*/ 0 w 760"/>
              <a:gd name="T13" fmla="*/ 443 h 760"/>
              <a:gd name="T14" fmla="*/ 27 w 760"/>
              <a:gd name="T15" fmla="*/ 289 h 760"/>
              <a:gd name="T16" fmla="*/ 136 w 760"/>
              <a:gd name="T17" fmla="*/ 253 h 760"/>
              <a:gd name="T18" fmla="*/ 72 w 760"/>
              <a:gd name="T19" fmla="*/ 154 h 760"/>
              <a:gd name="T20" fmla="*/ 190 w 760"/>
              <a:gd name="T21" fmla="*/ 63 h 760"/>
              <a:gd name="T22" fmla="*/ 289 w 760"/>
              <a:gd name="T23" fmla="*/ 118 h 760"/>
              <a:gd name="T24" fmla="*/ 316 w 760"/>
              <a:gd name="T25" fmla="*/ 0 h 760"/>
              <a:gd name="T26" fmla="*/ 461 w 760"/>
              <a:gd name="T27" fmla="*/ 27 h 760"/>
              <a:gd name="T28" fmla="*/ 506 w 760"/>
              <a:gd name="T29" fmla="*/ 136 h 760"/>
              <a:gd name="T30" fmla="*/ 606 w 760"/>
              <a:gd name="T31" fmla="*/ 63 h 760"/>
              <a:gd name="T32" fmla="*/ 687 w 760"/>
              <a:gd name="T33" fmla="*/ 190 h 760"/>
              <a:gd name="T34" fmla="*/ 633 w 760"/>
              <a:gd name="T35" fmla="*/ 289 h 760"/>
              <a:gd name="T36" fmla="*/ 759 w 760"/>
              <a:gd name="T37" fmla="*/ 316 h 760"/>
              <a:gd name="T38" fmla="*/ 732 w 760"/>
              <a:gd name="T39" fmla="*/ 461 h 760"/>
              <a:gd name="T40" fmla="*/ 615 w 760"/>
              <a:gd name="T41" fmla="*/ 497 h 760"/>
              <a:gd name="T42" fmla="*/ 696 w 760"/>
              <a:gd name="T43" fmla="*/ 606 h 760"/>
              <a:gd name="T44" fmla="*/ 570 w 760"/>
              <a:gd name="T45" fmla="*/ 687 h 760"/>
              <a:gd name="T46" fmla="*/ 470 w 760"/>
              <a:gd name="T47" fmla="*/ 624 h 760"/>
              <a:gd name="T48" fmla="*/ 443 w 760"/>
              <a:gd name="T49" fmla="*/ 759 h 760"/>
              <a:gd name="T50" fmla="*/ 344 w 760"/>
              <a:gd name="T51" fmla="*/ 705 h 760"/>
              <a:gd name="T52" fmla="*/ 416 w 760"/>
              <a:gd name="T53" fmla="*/ 606 h 760"/>
              <a:gd name="T54" fmla="*/ 488 w 760"/>
              <a:gd name="T55" fmla="*/ 561 h 760"/>
              <a:gd name="T56" fmla="*/ 587 w 760"/>
              <a:gd name="T57" fmla="*/ 633 h 760"/>
              <a:gd name="T58" fmla="*/ 570 w 760"/>
              <a:gd name="T59" fmla="*/ 515 h 760"/>
              <a:gd name="T60" fmla="*/ 587 w 760"/>
              <a:gd name="T61" fmla="*/ 434 h 760"/>
              <a:gd name="T62" fmla="*/ 714 w 760"/>
              <a:gd name="T63" fmla="*/ 416 h 760"/>
              <a:gd name="T64" fmla="*/ 615 w 760"/>
              <a:gd name="T65" fmla="*/ 344 h 760"/>
              <a:gd name="T66" fmla="*/ 570 w 760"/>
              <a:gd name="T67" fmla="*/ 262 h 760"/>
              <a:gd name="T68" fmla="*/ 642 w 760"/>
              <a:gd name="T69" fmla="*/ 172 h 760"/>
              <a:gd name="T70" fmla="*/ 524 w 760"/>
              <a:gd name="T71" fmla="*/ 181 h 760"/>
              <a:gd name="T72" fmla="*/ 434 w 760"/>
              <a:gd name="T73" fmla="*/ 154 h 760"/>
              <a:gd name="T74" fmla="*/ 416 w 760"/>
              <a:gd name="T75" fmla="*/ 45 h 760"/>
              <a:gd name="T76" fmla="*/ 344 w 760"/>
              <a:gd name="T77" fmla="*/ 136 h 760"/>
              <a:gd name="T78" fmla="*/ 262 w 760"/>
              <a:gd name="T79" fmla="*/ 181 h 760"/>
              <a:gd name="T80" fmla="*/ 172 w 760"/>
              <a:gd name="T81" fmla="*/ 118 h 760"/>
              <a:gd name="T82" fmla="*/ 181 w 760"/>
              <a:gd name="T83" fmla="*/ 235 h 760"/>
              <a:gd name="T84" fmla="*/ 163 w 760"/>
              <a:gd name="T85" fmla="*/ 325 h 760"/>
              <a:gd name="T86" fmla="*/ 54 w 760"/>
              <a:gd name="T87" fmla="*/ 344 h 760"/>
              <a:gd name="T88" fmla="*/ 145 w 760"/>
              <a:gd name="T89" fmla="*/ 416 h 760"/>
              <a:gd name="T90" fmla="*/ 190 w 760"/>
              <a:gd name="T91" fmla="*/ 488 h 760"/>
              <a:gd name="T92" fmla="*/ 117 w 760"/>
              <a:gd name="T93" fmla="*/ 588 h 760"/>
              <a:gd name="T94" fmla="*/ 244 w 760"/>
              <a:gd name="T95" fmla="*/ 570 h 760"/>
              <a:gd name="T96" fmla="*/ 325 w 760"/>
              <a:gd name="T97" fmla="*/ 588 h 760"/>
              <a:gd name="T98" fmla="*/ 344 w 760"/>
              <a:gd name="T99" fmla="*/ 705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0" h="760">
                <a:moveTo>
                  <a:pt x="443" y="759"/>
                </a:moveTo>
                <a:lnTo>
                  <a:pt x="443" y="759"/>
                </a:lnTo>
                <a:cubicBezTo>
                  <a:pt x="316" y="759"/>
                  <a:pt x="316" y="759"/>
                  <a:pt x="316" y="759"/>
                </a:cubicBezTo>
                <a:cubicBezTo>
                  <a:pt x="307" y="759"/>
                  <a:pt x="298" y="741"/>
                  <a:pt x="298" y="732"/>
                </a:cubicBezTo>
                <a:cubicBezTo>
                  <a:pt x="298" y="624"/>
                  <a:pt x="298" y="624"/>
                  <a:pt x="298" y="624"/>
                </a:cubicBezTo>
                <a:cubicBezTo>
                  <a:pt x="280" y="624"/>
                  <a:pt x="271" y="615"/>
                  <a:pt x="262" y="615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81" y="696"/>
                  <a:pt x="163" y="696"/>
                  <a:pt x="154" y="687"/>
                </a:cubicBezTo>
                <a:cubicBezTo>
                  <a:pt x="72" y="606"/>
                  <a:pt x="72" y="606"/>
                  <a:pt x="72" y="606"/>
                </a:cubicBezTo>
                <a:cubicBezTo>
                  <a:pt x="63" y="597"/>
                  <a:pt x="63" y="579"/>
                  <a:pt x="72" y="570"/>
                </a:cubicBezTo>
                <a:cubicBezTo>
                  <a:pt x="145" y="497"/>
                  <a:pt x="145" y="497"/>
                  <a:pt x="145" y="497"/>
                </a:cubicBezTo>
                <a:cubicBezTo>
                  <a:pt x="136" y="488"/>
                  <a:pt x="136" y="470"/>
                  <a:pt x="127" y="461"/>
                </a:cubicBezTo>
                <a:cubicBezTo>
                  <a:pt x="27" y="461"/>
                  <a:pt x="27" y="461"/>
                  <a:pt x="27" y="461"/>
                </a:cubicBezTo>
                <a:cubicBezTo>
                  <a:pt x="9" y="461"/>
                  <a:pt x="0" y="452"/>
                  <a:pt x="0" y="443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07"/>
                  <a:pt x="9" y="289"/>
                  <a:pt x="27" y="289"/>
                </a:cubicBezTo>
                <a:cubicBezTo>
                  <a:pt x="127" y="289"/>
                  <a:pt x="127" y="289"/>
                  <a:pt x="127" y="289"/>
                </a:cubicBezTo>
                <a:cubicBezTo>
                  <a:pt x="127" y="280"/>
                  <a:pt x="127" y="271"/>
                  <a:pt x="136" y="253"/>
                </a:cubicBezTo>
                <a:cubicBezTo>
                  <a:pt x="72" y="190"/>
                  <a:pt x="72" y="190"/>
                  <a:pt x="72" y="190"/>
                </a:cubicBezTo>
                <a:cubicBezTo>
                  <a:pt x="54" y="181"/>
                  <a:pt x="54" y="163"/>
                  <a:pt x="72" y="154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63" y="54"/>
                  <a:pt x="181" y="54"/>
                  <a:pt x="190" y="63"/>
                </a:cubicBezTo>
                <a:cubicBezTo>
                  <a:pt x="253" y="136"/>
                  <a:pt x="253" y="136"/>
                  <a:pt x="253" y="136"/>
                </a:cubicBezTo>
                <a:cubicBezTo>
                  <a:pt x="271" y="127"/>
                  <a:pt x="280" y="118"/>
                  <a:pt x="289" y="118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89" y="9"/>
                  <a:pt x="307" y="0"/>
                  <a:pt x="316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52" y="0"/>
                  <a:pt x="461" y="9"/>
                  <a:pt x="461" y="27"/>
                </a:cubicBezTo>
                <a:cubicBezTo>
                  <a:pt x="461" y="118"/>
                  <a:pt x="461" y="118"/>
                  <a:pt x="461" y="118"/>
                </a:cubicBezTo>
                <a:cubicBezTo>
                  <a:pt x="479" y="118"/>
                  <a:pt x="488" y="127"/>
                  <a:pt x="506" y="136"/>
                </a:cubicBezTo>
                <a:cubicBezTo>
                  <a:pt x="570" y="63"/>
                  <a:pt x="570" y="63"/>
                  <a:pt x="570" y="63"/>
                </a:cubicBezTo>
                <a:cubicBezTo>
                  <a:pt x="578" y="54"/>
                  <a:pt x="597" y="54"/>
                  <a:pt x="606" y="63"/>
                </a:cubicBezTo>
                <a:cubicBezTo>
                  <a:pt x="687" y="154"/>
                  <a:pt x="687" y="154"/>
                  <a:pt x="687" y="154"/>
                </a:cubicBezTo>
                <a:cubicBezTo>
                  <a:pt x="696" y="163"/>
                  <a:pt x="696" y="181"/>
                  <a:pt x="687" y="190"/>
                </a:cubicBezTo>
                <a:cubicBezTo>
                  <a:pt x="624" y="253"/>
                  <a:pt x="624" y="253"/>
                  <a:pt x="624" y="253"/>
                </a:cubicBezTo>
                <a:cubicBezTo>
                  <a:pt x="633" y="271"/>
                  <a:pt x="633" y="280"/>
                  <a:pt x="633" y="289"/>
                </a:cubicBezTo>
                <a:cubicBezTo>
                  <a:pt x="732" y="289"/>
                  <a:pt x="732" y="289"/>
                  <a:pt x="732" y="289"/>
                </a:cubicBezTo>
                <a:cubicBezTo>
                  <a:pt x="750" y="289"/>
                  <a:pt x="759" y="299"/>
                  <a:pt x="759" y="316"/>
                </a:cubicBezTo>
                <a:cubicBezTo>
                  <a:pt x="759" y="434"/>
                  <a:pt x="759" y="434"/>
                  <a:pt x="759" y="434"/>
                </a:cubicBezTo>
                <a:cubicBezTo>
                  <a:pt x="759" y="452"/>
                  <a:pt x="750" y="461"/>
                  <a:pt x="732" y="461"/>
                </a:cubicBezTo>
                <a:cubicBezTo>
                  <a:pt x="633" y="461"/>
                  <a:pt x="633" y="461"/>
                  <a:pt x="633" y="461"/>
                </a:cubicBezTo>
                <a:cubicBezTo>
                  <a:pt x="633" y="470"/>
                  <a:pt x="624" y="488"/>
                  <a:pt x="615" y="497"/>
                </a:cubicBezTo>
                <a:cubicBezTo>
                  <a:pt x="696" y="570"/>
                  <a:pt x="696" y="570"/>
                  <a:pt x="696" y="570"/>
                </a:cubicBezTo>
                <a:cubicBezTo>
                  <a:pt x="705" y="579"/>
                  <a:pt x="705" y="597"/>
                  <a:pt x="696" y="606"/>
                </a:cubicBezTo>
                <a:cubicBezTo>
                  <a:pt x="606" y="687"/>
                  <a:pt x="606" y="687"/>
                  <a:pt x="606" y="687"/>
                </a:cubicBezTo>
                <a:cubicBezTo>
                  <a:pt x="597" y="696"/>
                  <a:pt x="578" y="696"/>
                  <a:pt x="570" y="687"/>
                </a:cubicBezTo>
                <a:cubicBezTo>
                  <a:pt x="497" y="615"/>
                  <a:pt x="497" y="615"/>
                  <a:pt x="497" y="615"/>
                </a:cubicBezTo>
                <a:cubicBezTo>
                  <a:pt x="488" y="615"/>
                  <a:pt x="479" y="624"/>
                  <a:pt x="470" y="624"/>
                </a:cubicBezTo>
                <a:cubicBezTo>
                  <a:pt x="470" y="732"/>
                  <a:pt x="470" y="732"/>
                  <a:pt x="470" y="732"/>
                </a:cubicBezTo>
                <a:cubicBezTo>
                  <a:pt x="470" y="741"/>
                  <a:pt x="452" y="759"/>
                  <a:pt x="443" y="759"/>
                </a:cubicBezTo>
                <a:close/>
                <a:moveTo>
                  <a:pt x="344" y="705"/>
                </a:moveTo>
                <a:lnTo>
                  <a:pt x="344" y="705"/>
                </a:lnTo>
                <a:cubicBezTo>
                  <a:pt x="416" y="705"/>
                  <a:pt x="416" y="705"/>
                  <a:pt x="416" y="705"/>
                </a:cubicBezTo>
                <a:cubicBezTo>
                  <a:pt x="416" y="606"/>
                  <a:pt x="416" y="606"/>
                  <a:pt x="416" y="606"/>
                </a:cubicBezTo>
                <a:cubicBezTo>
                  <a:pt x="416" y="597"/>
                  <a:pt x="425" y="588"/>
                  <a:pt x="434" y="579"/>
                </a:cubicBezTo>
                <a:cubicBezTo>
                  <a:pt x="452" y="579"/>
                  <a:pt x="470" y="570"/>
                  <a:pt x="488" y="561"/>
                </a:cubicBezTo>
                <a:cubicBezTo>
                  <a:pt x="497" y="561"/>
                  <a:pt x="506" y="561"/>
                  <a:pt x="515" y="570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42" y="588"/>
                  <a:pt x="642" y="588"/>
                  <a:pt x="642" y="588"/>
                </a:cubicBezTo>
                <a:cubicBezTo>
                  <a:pt x="570" y="515"/>
                  <a:pt x="570" y="515"/>
                  <a:pt x="570" y="515"/>
                </a:cubicBezTo>
                <a:cubicBezTo>
                  <a:pt x="561" y="506"/>
                  <a:pt x="561" y="497"/>
                  <a:pt x="570" y="488"/>
                </a:cubicBezTo>
                <a:cubicBezTo>
                  <a:pt x="578" y="470"/>
                  <a:pt x="587" y="452"/>
                  <a:pt x="587" y="434"/>
                </a:cubicBezTo>
                <a:cubicBezTo>
                  <a:pt x="597" y="425"/>
                  <a:pt x="606" y="416"/>
                  <a:pt x="615" y="416"/>
                </a:cubicBezTo>
                <a:cubicBezTo>
                  <a:pt x="714" y="416"/>
                  <a:pt x="714" y="416"/>
                  <a:pt x="714" y="416"/>
                </a:cubicBezTo>
                <a:cubicBezTo>
                  <a:pt x="714" y="344"/>
                  <a:pt x="714" y="344"/>
                  <a:pt x="714" y="344"/>
                </a:cubicBezTo>
                <a:cubicBezTo>
                  <a:pt x="615" y="344"/>
                  <a:pt x="615" y="344"/>
                  <a:pt x="615" y="344"/>
                </a:cubicBezTo>
                <a:cubicBezTo>
                  <a:pt x="606" y="344"/>
                  <a:pt x="597" y="335"/>
                  <a:pt x="597" y="325"/>
                </a:cubicBezTo>
                <a:cubicBezTo>
                  <a:pt x="587" y="299"/>
                  <a:pt x="578" y="280"/>
                  <a:pt x="570" y="262"/>
                </a:cubicBezTo>
                <a:cubicBezTo>
                  <a:pt x="570" y="253"/>
                  <a:pt x="570" y="244"/>
                  <a:pt x="578" y="235"/>
                </a:cubicBezTo>
                <a:cubicBezTo>
                  <a:pt x="642" y="172"/>
                  <a:pt x="642" y="172"/>
                  <a:pt x="642" y="172"/>
                </a:cubicBezTo>
                <a:cubicBezTo>
                  <a:pt x="587" y="118"/>
                  <a:pt x="587" y="118"/>
                  <a:pt x="587" y="118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15" y="190"/>
                  <a:pt x="506" y="190"/>
                  <a:pt x="497" y="181"/>
                </a:cubicBezTo>
                <a:cubicBezTo>
                  <a:pt x="479" y="172"/>
                  <a:pt x="452" y="163"/>
                  <a:pt x="434" y="154"/>
                </a:cubicBezTo>
                <a:cubicBezTo>
                  <a:pt x="425" y="154"/>
                  <a:pt x="416" y="145"/>
                  <a:pt x="416" y="136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344" y="45"/>
                  <a:pt x="344" y="45"/>
                  <a:pt x="344" y="45"/>
                </a:cubicBezTo>
                <a:cubicBezTo>
                  <a:pt x="344" y="136"/>
                  <a:pt x="344" y="136"/>
                  <a:pt x="344" y="136"/>
                </a:cubicBezTo>
                <a:cubicBezTo>
                  <a:pt x="344" y="145"/>
                  <a:pt x="334" y="154"/>
                  <a:pt x="325" y="154"/>
                </a:cubicBezTo>
                <a:cubicBezTo>
                  <a:pt x="307" y="163"/>
                  <a:pt x="280" y="172"/>
                  <a:pt x="262" y="181"/>
                </a:cubicBezTo>
                <a:cubicBezTo>
                  <a:pt x="253" y="190"/>
                  <a:pt x="244" y="190"/>
                  <a:pt x="235" y="181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17" y="172"/>
                  <a:pt x="117" y="172"/>
                  <a:pt x="117" y="172"/>
                </a:cubicBezTo>
                <a:cubicBezTo>
                  <a:pt x="181" y="235"/>
                  <a:pt x="181" y="235"/>
                  <a:pt x="181" y="235"/>
                </a:cubicBezTo>
                <a:cubicBezTo>
                  <a:pt x="190" y="244"/>
                  <a:pt x="190" y="253"/>
                  <a:pt x="190" y="262"/>
                </a:cubicBezTo>
                <a:cubicBezTo>
                  <a:pt x="181" y="280"/>
                  <a:pt x="172" y="299"/>
                  <a:pt x="163" y="325"/>
                </a:cubicBezTo>
                <a:cubicBezTo>
                  <a:pt x="163" y="335"/>
                  <a:pt x="154" y="344"/>
                  <a:pt x="145" y="344"/>
                </a:cubicBezTo>
                <a:cubicBezTo>
                  <a:pt x="54" y="344"/>
                  <a:pt x="54" y="344"/>
                  <a:pt x="54" y="344"/>
                </a:cubicBezTo>
                <a:cubicBezTo>
                  <a:pt x="54" y="416"/>
                  <a:pt x="54" y="416"/>
                  <a:pt x="54" y="416"/>
                </a:cubicBezTo>
                <a:cubicBezTo>
                  <a:pt x="145" y="416"/>
                  <a:pt x="145" y="416"/>
                  <a:pt x="145" y="416"/>
                </a:cubicBezTo>
                <a:cubicBezTo>
                  <a:pt x="154" y="416"/>
                  <a:pt x="163" y="425"/>
                  <a:pt x="172" y="434"/>
                </a:cubicBezTo>
                <a:cubicBezTo>
                  <a:pt x="172" y="452"/>
                  <a:pt x="181" y="470"/>
                  <a:pt x="190" y="488"/>
                </a:cubicBezTo>
                <a:cubicBezTo>
                  <a:pt x="199" y="497"/>
                  <a:pt x="199" y="506"/>
                  <a:pt x="190" y="515"/>
                </a:cubicBezTo>
                <a:cubicBezTo>
                  <a:pt x="117" y="588"/>
                  <a:pt x="117" y="588"/>
                  <a:pt x="117" y="588"/>
                </a:cubicBezTo>
                <a:cubicBezTo>
                  <a:pt x="172" y="633"/>
                  <a:pt x="172" y="633"/>
                  <a:pt x="172" y="633"/>
                </a:cubicBezTo>
                <a:cubicBezTo>
                  <a:pt x="244" y="570"/>
                  <a:pt x="244" y="570"/>
                  <a:pt x="244" y="570"/>
                </a:cubicBezTo>
                <a:cubicBezTo>
                  <a:pt x="253" y="561"/>
                  <a:pt x="262" y="561"/>
                  <a:pt x="271" y="561"/>
                </a:cubicBezTo>
                <a:cubicBezTo>
                  <a:pt x="289" y="570"/>
                  <a:pt x="307" y="579"/>
                  <a:pt x="325" y="588"/>
                </a:cubicBezTo>
                <a:cubicBezTo>
                  <a:pt x="334" y="588"/>
                  <a:pt x="344" y="597"/>
                  <a:pt x="344" y="606"/>
                </a:cubicBezTo>
                <a:lnTo>
                  <a:pt x="344" y="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52">
            <a:extLst>
              <a:ext uri="{FF2B5EF4-FFF2-40B4-BE49-F238E27FC236}">
                <a16:creationId xmlns:a16="http://schemas.microsoft.com/office/drawing/2014/main" id="{53E42868-9815-E54D-BAB5-88C3DB509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513" y="8930244"/>
            <a:ext cx="636235" cy="877097"/>
          </a:xfrm>
          <a:custGeom>
            <a:avLst/>
            <a:gdLst>
              <a:gd name="T0" fmla="*/ 579 w 616"/>
              <a:gd name="T1" fmla="*/ 91 h 851"/>
              <a:gd name="T2" fmla="*/ 579 w 616"/>
              <a:gd name="T3" fmla="*/ 91 h 851"/>
              <a:gd name="T4" fmla="*/ 452 w 616"/>
              <a:gd name="T5" fmla="*/ 91 h 851"/>
              <a:gd name="T6" fmla="*/ 398 w 616"/>
              <a:gd name="T7" fmla="*/ 27 h 851"/>
              <a:gd name="T8" fmla="*/ 308 w 616"/>
              <a:gd name="T9" fmla="*/ 0 h 851"/>
              <a:gd name="T10" fmla="*/ 217 w 616"/>
              <a:gd name="T11" fmla="*/ 27 h 851"/>
              <a:gd name="T12" fmla="*/ 163 w 616"/>
              <a:gd name="T13" fmla="*/ 91 h 851"/>
              <a:gd name="T14" fmla="*/ 36 w 616"/>
              <a:gd name="T15" fmla="*/ 91 h 851"/>
              <a:gd name="T16" fmla="*/ 0 w 616"/>
              <a:gd name="T17" fmla="*/ 136 h 851"/>
              <a:gd name="T18" fmla="*/ 0 w 616"/>
              <a:gd name="T19" fmla="*/ 823 h 851"/>
              <a:gd name="T20" fmla="*/ 27 w 616"/>
              <a:gd name="T21" fmla="*/ 850 h 851"/>
              <a:gd name="T22" fmla="*/ 588 w 616"/>
              <a:gd name="T23" fmla="*/ 850 h 851"/>
              <a:gd name="T24" fmla="*/ 615 w 616"/>
              <a:gd name="T25" fmla="*/ 823 h 851"/>
              <a:gd name="T26" fmla="*/ 615 w 616"/>
              <a:gd name="T27" fmla="*/ 136 h 851"/>
              <a:gd name="T28" fmla="*/ 579 w 616"/>
              <a:gd name="T29" fmla="*/ 91 h 851"/>
              <a:gd name="T30" fmla="*/ 199 w 616"/>
              <a:gd name="T31" fmla="*/ 118 h 851"/>
              <a:gd name="T32" fmla="*/ 199 w 616"/>
              <a:gd name="T33" fmla="*/ 118 h 851"/>
              <a:gd name="T34" fmla="*/ 244 w 616"/>
              <a:gd name="T35" fmla="*/ 72 h 851"/>
              <a:gd name="T36" fmla="*/ 308 w 616"/>
              <a:gd name="T37" fmla="*/ 45 h 851"/>
              <a:gd name="T38" fmla="*/ 371 w 616"/>
              <a:gd name="T39" fmla="*/ 72 h 851"/>
              <a:gd name="T40" fmla="*/ 416 w 616"/>
              <a:gd name="T41" fmla="*/ 118 h 851"/>
              <a:gd name="T42" fmla="*/ 416 w 616"/>
              <a:gd name="T43" fmla="*/ 163 h 851"/>
              <a:gd name="T44" fmla="*/ 199 w 616"/>
              <a:gd name="T45" fmla="*/ 163 h 851"/>
              <a:gd name="T46" fmla="*/ 199 w 616"/>
              <a:gd name="T47" fmla="*/ 118 h 851"/>
              <a:gd name="T48" fmla="*/ 127 w 616"/>
              <a:gd name="T49" fmla="*/ 136 h 851"/>
              <a:gd name="T50" fmla="*/ 127 w 616"/>
              <a:gd name="T51" fmla="*/ 136 h 851"/>
              <a:gd name="T52" fmla="*/ 154 w 616"/>
              <a:gd name="T53" fmla="*/ 136 h 851"/>
              <a:gd name="T54" fmla="*/ 154 w 616"/>
              <a:gd name="T55" fmla="*/ 181 h 851"/>
              <a:gd name="T56" fmla="*/ 181 w 616"/>
              <a:gd name="T57" fmla="*/ 208 h 851"/>
              <a:gd name="T58" fmla="*/ 434 w 616"/>
              <a:gd name="T59" fmla="*/ 208 h 851"/>
              <a:gd name="T60" fmla="*/ 461 w 616"/>
              <a:gd name="T61" fmla="*/ 181 h 851"/>
              <a:gd name="T62" fmla="*/ 461 w 616"/>
              <a:gd name="T63" fmla="*/ 136 h 851"/>
              <a:gd name="T64" fmla="*/ 489 w 616"/>
              <a:gd name="T65" fmla="*/ 136 h 851"/>
              <a:gd name="T66" fmla="*/ 489 w 616"/>
              <a:gd name="T67" fmla="*/ 714 h 851"/>
              <a:gd name="T68" fmla="*/ 127 w 616"/>
              <a:gd name="T69" fmla="*/ 714 h 851"/>
              <a:gd name="T70" fmla="*/ 127 w 616"/>
              <a:gd name="T71" fmla="*/ 136 h 851"/>
              <a:gd name="T72" fmla="*/ 570 w 616"/>
              <a:gd name="T73" fmla="*/ 796 h 851"/>
              <a:gd name="T74" fmla="*/ 570 w 616"/>
              <a:gd name="T75" fmla="*/ 796 h 851"/>
              <a:gd name="T76" fmla="*/ 45 w 616"/>
              <a:gd name="T77" fmla="*/ 796 h 851"/>
              <a:gd name="T78" fmla="*/ 45 w 616"/>
              <a:gd name="T79" fmla="*/ 136 h 851"/>
              <a:gd name="T80" fmla="*/ 73 w 616"/>
              <a:gd name="T81" fmla="*/ 136 h 851"/>
              <a:gd name="T82" fmla="*/ 73 w 616"/>
              <a:gd name="T83" fmla="*/ 742 h 851"/>
              <a:gd name="T84" fmla="*/ 100 w 616"/>
              <a:gd name="T85" fmla="*/ 759 h 851"/>
              <a:gd name="T86" fmla="*/ 515 w 616"/>
              <a:gd name="T87" fmla="*/ 759 h 851"/>
              <a:gd name="T88" fmla="*/ 543 w 616"/>
              <a:gd name="T89" fmla="*/ 742 h 851"/>
              <a:gd name="T90" fmla="*/ 543 w 616"/>
              <a:gd name="T91" fmla="*/ 136 h 851"/>
              <a:gd name="T92" fmla="*/ 570 w 616"/>
              <a:gd name="T93" fmla="*/ 136 h 851"/>
              <a:gd name="T94" fmla="*/ 570 w 616"/>
              <a:gd name="T95" fmla="*/ 796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6" h="851">
                <a:moveTo>
                  <a:pt x="579" y="91"/>
                </a:moveTo>
                <a:lnTo>
                  <a:pt x="579" y="91"/>
                </a:lnTo>
                <a:cubicBezTo>
                  <a:pt x="452" y="91"/>
                  <a:pt x="452" y="91"/>
                  <a:pt x="452" y="91"/>
                </a:cubicBezTo>
                <a:cubicBezTo>
                  <a:pt x="443" y="63"/>
                  <a:pt x="425" y="45"/>
                  <a:pt x="398" y="27"/>
                </a:cubicBezTo>
                <a:cubicBezTo>
                  <a:pt x="371" y="9"/>
                  <a:pt x="344" y="0"/>
                  <a:pt x="308" y="0"/>
                </a:cubicBezTo>
                <a:cubicBezTo>
                  <a:pt x="272" y="0"/>
                  <a:pt x="244" y="9"/>
                  <a:pt x="217" y="27"/>
                </a:cubicBezTo>
                <a:cubicBezTo>
                  <a:pt x="190" y="45"/>
                  <a:pt x="172" y="63"/>
                  <a:pt x="163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9" y="91"/>
                  <a:pt x="0" y="109"/>
                  <a:pt x="0" y="136"/>
                </a:cubicBezTo>
                <a:cubicBezTo>
                  <a:pt x="0" y="823"/>
                  <a:pt x="0" y="823"/>
                  <a:pt x="0" y="823"/>
                </a:cubicBezTo>
                <a:cubicBezTo>
                  <a:pt x="0" y="832"/>
                  <a:pt x="9" y="850"/>
                  <a:pt x="27" y="850"/>
                </a:cubicBezTo>
                <a:cubicBezTo>
                  <a:pt x="588" y="850"/>
                  <a:pt x="588" y="850"/>
                  <a:pt x="588" y="850"/>
                </a:cubicBezTo>
                <a:cubicBezTo>
                  <a:pt x="606" y="850"/>
                  <a:pt x="615" y="832"/>
                  <a:pt x="615" y="823"/>
                </a:cubicBezTo>
                <a:cubicBezTo>
                  <a:pt x="615" y="136"/>
                  <a:pt x="615" y="136"/>
                  <a:pt x="615" y="136"/>
                </a:cubicBezTo>
                <a:cubicBezTo>
                  <a:pt x="615" y="109"/>
                  <a:pt x="606" y="91"/>
                  <a:pt x="579" y="91"/>
                </a:cubicBezTo>
                <a:close/>
                <a:moveTo>
                  <a:pt x="199" y="118"/>
                </a:moveTo>
                <a:lnTo>
                  <a:pt x="199" y="118"/>
                </a:lnTo>
                <a:cubicBezTo>
                  <a:pt x="208" y="100"/>
                  <a:pt x="226" y="81"/>
                  <a:pt x="244" y="72"/>
                </a:cubicBezTo>
                <a:cubicBezTo>
                  <a:pt x="262" y="55"/>
                  <a:pt x="281" y="45"/>
                  <a:pt x="308" y="45"/>
                </a:cubicBezTo>
                <a:cubicBezTo>
                  <a:pt x="335" y="45"/>
                  <a:pt x="353" y="55"/>
                  <a:pt x="371" y="72"/>
                </a:cubicBezTo>
                <a:cubicBezTo>
                  <a:pt x="389" y="81"/>
                  <a:pt x="407" y="100"/>
                  <a:pt x="416" y="118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199" y="163"/>
                  <a:pt x="199" y="163"/>
                  <a:pt x="199" y="163"/>
                </a:cubicBezTo>
                <a:lnTo>
                  <a:pt x="199" y="118"/>
                </a:lnTo>
                <a:close/>
                <a:moveTo>
                  <a:pt x="127" y="136"/>
                </a:moveTo>
                <a:lnTo>
                  <a:pt x="127" y="136"/>
                </a:lnTo>
                <a:cubicBezTo>
                  <a:pt x="154" y="136"/>
                  <a:pt x="154" y="136"/>
                  <a:pt x="154" y="136"/>
                </a:cubicBezTo>
                <a:cubicBezTo>
                  <a:pt x="154" y="181"/>
                  <a:pt x="154" y="181"/>
                  <a:pt x="154" y="181"/>
                </a:cubicBezTo>
                <a:cubicBezTo>
                  <a:pt x="154" y="199"/>
                  <a:pt x="163" y="208"/>
                  <a:pt x="181" y="208"/>
                </a:cubicBezTo>
                <a:cubicBezTo>
                  <a:pt x="434" y="208"/>
                  <a:pt x="434" y="208"/>
                  <a:pt x="434" y="208"/>
                </a:cubicBezTo>
                <a:cubicBezTo>
                  <a:pt x="452" y="208"/>
                  <a:pt x="461" y="199"/>
                  <a:pt x="461" y="181"/>
                </a:cubicBezTo>
                <a:cubicBezTo>
                  <a:pt x="461" y="136"/>
                  <a:pt x="461" y="136"/>
                  <a:pt x="461" y="136"/>
                </a:cubicBezTo>
                <a:cubicBezTo>
                  <a:pt x="489" y="136"/>
                  <a:pt x="489" y="136"/>
                  <a:pt x="489" y="136"/>
                </a:cubicBezTo>
                <a:cubicBezTo>
                  <a:pt x="489" y="714"/>
                  <a:pt x="489" y="714"/>
                  <a:pt x="489" y="714"/>
                </a:cubicBezTo>
                <a:cubicBezTo>
                  <a:pt x="127" y="714"/>
                  <a:pt x="127" y="714"/>
                  <a:pt x="127" y="714"/>
                </a:cubicBezTo>
                <a:lnTo>
                  <a:pt x="127" y="136"/>
                </a:lnTo>
                <a:close/>
                <a:moveTo>
                  <a:pt x="570" y="796"/>
                </a:moveTo>
                <a:lnTo>
                  <a:pt x="570" y="796"/>
                </a:lnTo>
                <a:cubicBezTo>
                  <a:pt x="45" y="796"/>
                  <a:pt x="45" y="796"/>
                  <a:pt x="45" y="796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73" y="742"/>
                  <a:pt x="73" y="742"/>
                  <a:pt x="73" y="742"/>
                </a:cubicBezTo>
                <a:cubicBezTo>
                  <a:pt x="73" y="750"/>
                  <a:pt x="91" y="759"/>
                  <a:pt x="100" y="759"/>
                </a:cubicBezTo>
                <a:cubicBezTo>
                  <a:pt x="515" y="759"/>
                  <a:pt x="515" y="759"/>
                  <a:pt x="515" y="759"/>
                </a:cubicBezTo>
                <a:cubicBezTo>
                  <a:pt x="534" y="759"/>
                  <a:pt x="543" y="750"/>
                  <a:pt x="543" y="742"/>
                </a:cubicBezTo>
                <a:cubicBezTo>
                  <a:pt x="543" y="136"/>
                  <a:pt x="543" y="136"/>
                  <a:pt x="543" y="136"/>
                </a:cubicBezTo>
                <a:cubicBezTo>
                  <a:pt x="570" y="136"/>
                  <a:pt x="570" y="136"/>
                  <a:pt x="570" y="136"/>
                </a:cubicBezTo>
                <a:lnTo>
                  <a:pt x="570" y="7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53">
            <a:extLst>
              <a:ext uri="{FF2B5EF4-FFF2-40B4-BE49-F238E27FC236}">
                <a16:creationId xmlns:a16="http://schemas.microsoft.com/office/drawing/2014/main" id="{92FFC88F-2813-F44F-8FBA-5DF0B513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29" y="9212005"/>
            <a:ext cx="245405" cy="49991"/>
          </a:xfrm>
          <a:custGeom>
            <a:avLst/>
            <a:gdLst>
              <a:gd name="T0" fmla="*/ 27 w 236"/>
              <a:gd name="T1" fmla="*/ 46 h 47"/>
              <a:gd name="T2" fmla="*/ 27 w 236"/>
              <a:gd name="T3" fmla="*/ 46 h 47"/>
              <a:gd name="T4" fmla="*/ 208 w 236"/>
              <a:gd name="T5" fmla="*/ 46 h 47"/>
              <a:gd name="T6" fmla="*/ 235 w 236"/>
              <a:gd name="T7" fmla="*/ 27 h 47"/>
              <a:gd name="T8" fmla="*/ 208 w 236"/>
              <a:gd name="T9" fmla="*/ 0 h 47"/>
              <a:gd name="T10" fmla="*/ 27 w 236"/>
              <a:gd name="T11" fmla="*/ 0 h 47"/>
              <a:gd name="T12" fmla="*/ 0 w 236"/>
              <a:gd name="T13" fmla="*/ 27 h 47"/>
              <a:gd name="T14" fmla="*/ 27 w 23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47">
                <a:moveTo>
                  <a:pt x="27" y="46"/>
                </a:moveTo>
                <a:lnTo>
                  <a:pt x="27" y="46"/>
                </a:lnTo>
                <a:cubicBezTo>
                  <a:pt x="208" y="46"/>
                  <a:pt x="208" y="46"/>
                  <a:pt x="208" y="46"/>
                </a:cubicBezTo>
                <a:cubicBezTo>
                  <a:pt x="217" y="46"/>
                  <a:pt x="235" y="37"/>
                  <a:pt x="235" y="27"/>
                </a:cubicBezTo>
                <a:cubicBezTo>
                  <a:pt x="235" y="9"/>
                  <a:pt x="217" y="0"/>
                  <a:pt x="20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7"/>
                  <a:pt x="18" y="46"/>
                  <a:pt x="27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54">
            <a:extLst>
              <a:ext uri="{FF2B5EF4-FFF2-40B4-BE49-F238E27FC236}">
                <a16:creationId xmlns:a16="http://schemas.microsoft.com/office/drawing/2014/main" id="{3BACDA3A-F7BB-554E-ACBC-51488F47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29" y="9352887"/>
            <a:ext cx="245405" cy="45445"/>
          </a:xfrm>
          <a:custGeom>
            <a:avLst/>
            <a:gdLst>
              <a:gd name="T0" fmla="*/ 27 w 236"/>
              <a:gd name="T1" fmla="*/ 45 h 46"/>
              <a:gd name="T2" fmla="*/ 27 w 236"/>
              <a:gd name="T3" fmla="*/ 45 h 46"/>
              <a:gd name="T4" fmla="*/ 208 w 236"/>
              <a:gd name="T5" fmla="*/ 45 h 46"/>
              <a:gd name="T6" fmla="*/ 235 w 236"/>
              <a:gd name="T7" fmla="*/ 18 h 46"/>
              <a:gd name="T8" fmla="*/ 208 w 236"/>
              <a:gd name="T9" fmla="*/ 0 h 46"/>
              <a:gd name="T10" fmla="*/ 27 w 236"/>
              <a:gd name="T11" fmla="*/ 0 h 46"/>
              <a:gd name="T12" fmla="*/ 0 w 236"/>
              <a:gd name="T13" fmla="*/ 18 h 46"/>
              <a:gd name="T14" fmla="*/ 27 w 23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46">
                <a:moveTo>
                  <a:pt x="27" y="45"/>
                </a:moveTo>
                <a:lnTo>
                  <a:pt x="27" y="45"/>
                </a:lnTo>
                <a:cubicBezTo>
                  <a:pt x="208" y="45"/>
                  <a:pt x="208" y="45"/>
                  <a:pt x="208" y="45"/>
                </a:cubicBezTo>
                <a:cubicBezTo>
                  <a:pt x="217" y="45"/>
                  <a:pt x="235" y="36"/>
                  <a:pt x="235" y="18"/>
                </a:cubicBezTo>
                <a:cubicBezTo>
                  <a:pt x="235" y="9"/>
                  <a:pt x="217" y="0"/>
                  <a:pt x="20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55">
            <a:extLst>
              <a:ext uri="{FF2B5EF4-FFF2-40B4-BE49-F238E27FC236}">
                <a16:creationId xmlns:a16="http://schemas.microsoft.com/office/drawing/2014/main" id="{A97F972C-17AA-D24D-9F0B-6730EDCE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29" y="9489223"/>
            <a:ext cx="245405" cy="45445"/>
          </a:xfrm>
          <a:custGeom>
            <a:avLst/>
            <a:gdLst>
              <a:gd name="T0" fmla="*/ 27 w 236"/>
              <a:gd name="T1" fmla="*/ 45 h 46"/>
              <a:gd name="T2" fmla="*/ 27 w 236"/>
              <a:gd name="T3" fmla="*/ 45 h 46"/>
              <a:gd name="T4" fmla="*/ 208 w 236"/>
              <a:gd name="T5" fmla="*/ 45 h 46"/>
              <a:gd name="T6" fmla="*/ 235 w 236"/>
              <a:gd name="T7" fmla="*/ 18 h 46"/>
              <a:gd name="T8" fmla="*/ 208 w 236"/>
              <a:gd name="T9" fmla="*/ 0 h 46"/>
              <a:gd name="T10" fmla="*/ 27 w 236"/>
              <a:gd name="T11" fmla="*/ 0 h 46"/>
              <a:gd name="T12" fmla="*/ 0 w 236"/>
              <a:gd name="T13" fmla="*/ 18 h 46"/>
              <a:gd name="T14" fmla="*/ 27 w 23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46">
                <a:moveTo>
                  <a:pt x="27" y="45"/>
                </a:moveTo>
                <a:lnTo>
                  <a:pt x="27" y="45"/>
                </a:lnTo>
                <a:cubicBezTo>
                  <a:pt x="208" y="45"/>
                  <a:pt x="208" y="45"/>
                  <a:pt x="208" y="45"/>
                </a:cubicBezTo>
                <a:cubicBezTo>
                  <a:pt x="217" y="45"/>
                  <a:pt x="235" y="36"/>
                  <a:pt x="235" y="18"/>
                </a:cubicBezTo>
                <a:cubicBezTo>
                  <a:pt x="235" y="8"/>
                  <a:pt x="217" y="0"/>
                  <a:pt x="20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8"/>
                  <a:pt x="0" y="18"/>
                </a:cubicBezTo>
                <a:cubicBezTo>
                  <a:pt x="0" y="36"/>
                  <a:pt x="18" y="45"/>
                  <a:pt x="27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56">
            <a:extLst>
              <a:ext uri="{FF2B5EF4-FFF2-40B4-BE49-F238E27FC236}">
                <a16:creationId xmlns:a16="http://schemas.microsoft.com/office/drawing/2014/main" id="{3600066F-A1B5-BC43-B190-C6B9AA8A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602" y="11411560"/>
            <a:ext cx="618057" cy="690769"/>
          </a:xfrm>
          <a:custGeom>
            <a:avLst/>
            <a:gdLst>
              <a:gd name="T0" fmla="*/ 588 w 598"/>
              <a:gd name="T1" fmla="*/ 181 h 670"/>
              <a:gd name="T2" fmla="*/ 588 w 598"/>
              <a:gd name="T3" fmla="*/ 181 h 670"/>
              <a:gd name="T4" fmla="*/ 570 w 598"/>
              <a:gd name="T5" fmla="*/ 171 h 670"/>
              <a:gd name="T6" fmla="*/ 552 w 598"/>
              <a:gd name="T7" fmla="*/ 171 h 670"/>
              <a:gd name="T8" fmla="*/ 407 w 598"/>
              <a:gd name="T9" fmla="*/ 9 h 670"/>
              <a:gd name="T10" fmla="*/ 371 w 598"/>
              <a:gd name="T11" fmla="*/ 9 h 670"/>
              <a:gd name="T12" fmla="*/ 371 w 598"/>
              <a:gd name="T13" fmla="*/ 36 h 670"/>
              <a:gd name="T14" fmla="*/ 489 w 598"/>
              <a:gd name="T15" fmla="*/ 171 h 670"/>
              <a:gd name="T16" fmla="*/ 109 w 598"/>
              <a:gd name="T17" fmla="*/ 171 h 670"/>
              <a:gd name="T18" fmla="*/ 226 w 598"/>
              <a:gd name="T19" fmla="*/ 36 h 670"/>
              <a:gd name="T20" fmla="*/ 217 w 598"/>
              <a:gd name="T21" fmla="*/ 9 h 670"/>
              <a:gd name="T22" fmla="*/ 190 w 598"/>
              <a:gd name="T23" fmla="*/ 9 h 670"/>
              <a:gd name="T24" fmla="*/ 36 w 598"/>
              <a:gd name="T25" fmla="*/ 171 h 670"/>
              <a:gd name="T26" fmla="*/ 27 w 598"/>
              <a:gd name="T27" fmla="*/ 171 h 670"/>
              <a:gd name="T28" fmla="*/ 27 w 598"/>
              <a:gd name="T29" fmla="*/ 171 h 670"/>
              <a:gd name="T30" fmla="*/ 9 w 598"/>
              <a:gd name="T31" fmla="*/ 181 h 670"/>
              <a:gd name="T32" fmla="*/ 0 w 598"/>
              <a:gd name="T33" fmla="*/ 217 h 670"/>
              <a:gd name="T34" fmla="*/ 9 w 598"/>
              <a:gd name="T35" fmla="*/ 253 h 670"/>
              <a:gd name="T36" fmla="*/ 27 w 598"/>
              <a:gd name="T37" fmla="*/ 361 h 670"/>
              <a:gd name="T38" fmla="*/ 64 w 598"/>
              <a:gd name="T39" fmla="*/ 560 h 670"/>
              <a:gd name="T40" fmla="*/ 64 w 598"/>
              <a:gd name="T41" fmla="*/ 569 h 670"/>
              <a:gd name="T42" fmla="*/ 154 w 598"/>
              <a:gd name="T43" fmla="*/ 641 h 670"/>
              <a:gd name="T44" fmla="*/ 299 w 598"/>
              <a:gd name="T45" fmla="*/ 669 h 670"/>
              <a:gd name="T46" fmla="*/ 308 w 598"/>
              <a:gd name="T47" fmla="*/ 669 h 670"/>
              <a:gd name="T48" fmla="*/ 443 w 598"/>
              <a:gd name="T49" fmla="*/ 651 h 670"/>
              <a:gd name="T50" fmla="*/ 534 w 598"/>
              <a:gd name="T51" fmla="*/ 578 h 670"/>
              <a:gd name="T52" fmla="*/ 570 w 598"/>
              <a:gd name="T53" fmla="*/ 388 h 670"/>
              <a:gd name="T54" fmla="*/ 588 w 598"/>
              <a:gd name="T55" fmla="*/ 262 h 670"/>
              <a:gd name="T56" fmla="*/ 597 w 598"/>
              <a:gd name="T57" fmla="*/ 217 h 670"/>
              <a:gd name="T58" fmla="*/ 588 w 598"/>
              <a:gd name="T59" fmla="*/ 181 h 670"/>
              <a:gd name="T60" fmla="*/ 516 w 598"/>
              <a:gd name="T61" fmla="*/ 388 h 670"/>
              <a:gd name="T62" fmla="*/ 516 w 598"/>
              <a:gd name="T63" fmla="*/ 388 h 670"/>
              <a:gd name="T64" fmla="*/ 489 w 598"/>
              <a:gd name="T65" fmla="*/ 569 h 670"/>
              <a:gd name="T66" fmla="*/ 434 w 598"/>
              <a:gd name="T67" fmla="*/ 605 h 670"/>
              <a:gd name="T68" fmla="*/ 299 w 598"/>
              <a:gd name="T69" fmla="*/ 615 h 670"/>
              <a:gd name="T70" fmla="*/ 163 w 598"/>
              <a:gd name="T71" fmla="*/ 596 h 670"/>
              <a:gd name="T72" fmla="*/ 118 w 598"/>
              <a:gd name="T73" fmla="*/ 560 h 670"/>
              <a:gd name="T74" fmla="*/ 109 w 598"/>
              <a:gd name="T75" fmla="*/ 551 h 670"/>
              <a:gd name="T76" fmla="*/ 55 w 598"/>
              <a:gd name="T77" fmla="*/ 226 h 670"/>
              <a:gd name="T78" fmla="*/ 55 w 598"/>
              <a:gd name="T79" fmla="*/ 226 h 670"/>
              <a:gd name="T80" fmla="*/ 55 w 598"/>
              <a:gd name="T81" fmla="*/ 226 h 670"/>
              <a:gd name="T82" fmla="*/ 55 w 598"/>
              <a:gd name="T83" fmla="*/ 226 h 670"/>
              <a:gd name="T84" fmla="*/ 543 w 598"/>
              <a:gd name="T85" fmla="*/ 226 h 670"/>
              <a:gd name="T86" fmla="*/ 543 w 598"/>
              <a:gd name="T87" fmla="*/ 226 h 670"/>
              <a:gd name="T88" fmla="*/ 543 w 598"/>
              <a:gd name="T89" fmla="*/ 226 h 670"/>
              <a:gd name="T90" fmla="*/ 543 w 598"/>
              <a:gd name="T91" fmla="*/ 226 h 670"/>
              <a:gd name="T92" fmla="*/ 516 w 598"/>
              <a:gd name="T93" fmla="*/ 388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8" h="670">
                <a:moveTo>
                  <a:pt x="588" y="181"/>
                </a:moveTo>
                <a:lnTo>
                  <a:pt x="588" y="181"/>
                </a:lnTo>
                <a:cubicBezTo>
                  <a:pt x="588" y="181"/>
                  <a:pt x="579" y="171"/>
                  <a:pt x="570" y="171"/>
                </a:cubicBezTo>
                <a:cubicBezTo>
                  <a:pt x="552" y="171"/>
                  <a:pt x="552" y="171"/>
                  <a:pt x="552" y="171"/>
                </a:cubicBezTo>
                <a:cubicBezTo>
                  <a:pt x="407" y="9"/>
                  <a:pt x="407" y="9"/>
                  <a:pt x="407" y="9"/>
                </a:cubicBezTo>
                <a:cubicBezTo>
                  <a:pt x="398" y="0"/>
                  <a:pt x="380" y="0"/>
                  <a:pt x="371" y="9"/>
                </a:cubicBezTo>
                <a:cubicBezTo>
                  <a:pt x="362" y="18"/>
                  <a:pt x="362" y="27"/>
                  <a:pt x="371" y="36"/>
                </a:cubicBezTo>
                <a:cubicBezTo>
                  <a:pt x="489" y="171"/>
                  <a:pt x="489" y="171"/>
                  <a:pt x="489" y="171"/>
                </a:cubicBezTo>
                <a:cubicBezTo>
                  <a:pt x="109" y="171"/>
                  <a:pt x="109" y="171"/>
                  <a:pt x="109" y="171"/>
                </a:cubicBezTo>
                <a:cubicBezTo>
                  <a:pt x="226" y="36"/>
                  <a:pt x="226" y="36"/>
                  <a:pt x="226" y="36"/>
                </a:cubicBezTo>
                <a:cubicBezTo>
                  <a:pt x="235" y="27"/>
                  <a:pt x="235" y="18"/>
                  <a:pt x="217" y="9"/>
                </a:cubicBezTo>
                <a:cubicBezTo>
                  <a:pt x="208" y="0"/>
                  <a:pt x="199" y="0"/>
                  <a:pt x="190" y="9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27" y="171"/>
                  <a:pt x="27" y="171"/>
                  <a:pt x="27" y="171"/>
                </a:cubicBezTo>
                <a:lnTo>
                  <a:pt x="27" y="171"/>
                </a:lnTo>
                <a:cubicBezTo>
                  <a:pt x="18" y="171"/>
                  <a:pt x="9" y="181"/>
                  <a:pt x="9" y="181"/>
                </a:cubicBezTo>
                <a:cubicBezTo>
                  <a:pt x="0" y="190"/>
                  <a:pt x="0" y="208"/>
                  <a:pt x="0" y="217"/>
                </a:cubicBezTo>
                <a:cubicBezTo>
                  <a:pt x="0" y="226"/>
                  <a:pt x="0" y="235"/>
                  <a:pt x="9" y="253"/>
                </a:cubicBezTo>
                <a:cubicBezTo>
                  <a:pt x="9" y="280"/>
                  <a:pt x="18" y="316"/>
                  <a:pt x="27" y="361"/>
                </a:cubicBezTo>
                <a:cubicBezTo>
                  <a:pt x="36" y="443"/>
                  <a:pt x="55" y="533"/>
                  <a:pt x="64" y="560"/>
                </a:cubicBezTo>
                <a:cubicBezTo>
                  <a:pt x="64" y="569"/>
                  <a:pt x="64" y="569"/>
                  <a:pt x="64" y="569"/>
                </a:cubicBezTo>
                <a:cubicBezTo>
                  <a:pt x="73" y="605"/>
                  <a:pt x="100" y="623"/>
                  <a:pt x="154" y="641"/>
                </a:cubicBezTo>
                <a:cubicBezTo>
                  <a:pt x="190" y="660"/>
                  <a:pt x="244" y="669"/>
                  <a:pt x="299" y="669"/>
                </a:cubicBezTo>
                <a:lnTo>
                  <a:pt x="308" y="669"/>
                </a:lnTo>
                <a:cubicBezTo>
                  <a:pt x="362" y="669"/>
                  <a:pt x="407" y="660"/>
                  <a:pt x="443" y="651"/>
                </a:cubicBezTo>
                <a:cubicBezTo>
                  <a:pt x="497" y="632"/>
                  <a:pt x="525" y="615"/>
                  <a:pt x="534" y="578"/>
                </a:cubicBezTo>
                <a:cubicBezTo>
                  <a:pt x="534" y="569"/>
                  <a:pt x="552" y="479"/>
                  <a:pt x="570" y="388"/>
                </a:cubicBezTo>
                <a:cubicBezTo>
                  <a:pt x="579" y="334"/>
                  <a:pt x="588" y="298"/>
                  <a:pt x="588" y="262"/>
                </a:cubicBezTo>
                <a:cubicBezTo>
                  <a:pt x="597" y="244"/>
                  <a:pt x="597" y="226"/>
                  <a:pt x="597" y="217"/>
                </a:cubicBezTo>
                <a:cubicBezTo>
                  <a:pt x="597" y="199"/>
                  <a:pt x="597" y="190"/>
                  <a:pt x="588" y="181"/>
                </a:cubicBezTo>
                <a:close/>
                <a:moveTo>
                  <a:pt x="516" y="388"/>
                </a:moveTo>
                <a:lnTo>
                  <a:pt x="516" y="388"/>
                </a:lnTo>
                <a:cubicBezTo>
                  <a:pt x="506" y="479"/>
                  <a:pt x="489" y="560"/>
                  <a:pt x="489" y="569"/>
                </a:cubicBezTo>
                <a:cubicBezTo>
                  <a:pt x="489" y="578"/>
                  <a:pt x="470" y="587"/>
                  <a:pt x="434" y="605"/>
                </a:cubicBezTo>
                <a:cubicBezTo>
                  <a:pt x="398" y="615"/>
                  <a:pt x="344" y="615"/>
                  <a:pt x="299" y="615"/>
                </a:cubicBezTo>
                <a:cubicBezTo>
                  <a:pt x="244" y="615"/>
                  <a:pt x="199" y="605"/>
                  <a:pt x="163" y="596"/>
                </a:cubicBezTo>
                <a:cubicBezTo>
                  <a:pt x="118" y="578"/>
                  <a:pt x="118" y="569"/>
                  <a:pt x="118" y="560"/>
                </a:cubicBezTo>
                <a:cubicBezTo>
                  <a:pt x="118" y="560"/>
                  <a:pt x="109" y="560"/>
                  <a:pt x="109" y="551"/>
                </a:cubicBezTo>
                <a:cubicBezTo>
                  <a:pt x="73" y="343"/>
                  <a:pt x="55" y="262"/>
                  <a:pt x="55" y="226"/>
                </a:cubicBezTo>
                <a:lnTo>
                  <a:pt x="55" y="226"/>
                </a:lnTo>
                <a:lnTo>
                  <a:pt x="55" y="226"/>
                </a:lnTo>
                <a:lnTo>
                  <a:pt x="55" y="226"/>
                </a:lnTo>
                <a:cubicBezTo>
                  <a:pt x="543" y="226"/>
                  <a:pt x="543" y="226"/>
                  <a:pt x="543" y="226"/>
                </a:cubicBezTo>
                <a:lnTo>
                  <a:pt x="543" y="226"/>
                </a:lnTo>
                <a:lnTo>
                  <a:pt x="543" y="226"/>
                </a:lnTo>
                <a:lnTo>
                  <a:pt x="543" y="226"/>
                </a:lnTo>
                <a:cubicBezTo>
                  <a:pt x="543" y="244"/>
                  <a:pt x="534" y="298"/>
                  <a:pt x="516" y="3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57">
            <a:extLst>
              <a:ext uri="{FF2B5EF4-FFF2-40B4-BE49-F238E27FC236}">
                <a16:creationId xmlns:a16="http://schemas.microsoft.com/office/drawing/2014/main" id="{E09FB4D7-C6DD-0649-A1F1-11F2640E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662" y="11697867"/>
            <a:ext cx="54534" cy="231770"/>
          </a:xfrm>
          <a:custGeom>
            <a:avLst/>
            <a:gdLst>
              <a:gd name="T0" fmla="*/ 27 w 55"/>
              <a:gd name="T1" fmla="*/ 0 h 227"/>
              <a:gd name="T2" fmla="*/ 27 w 55"/>
              <a:gd name="T3" fmla="*/ 0 h 227"/>
              <a:gd name="T4" fmla="*/ 0 w 55"/>
              <a:gd name="T5" fmla="*/ 27 h 227"/>
              <a:gd name="T6" fmla="*/ 0 w 55"/>
              <a:gd name="T7" fmla="*/ 199 h 227"/>
              <a:gd name="T8" fmla="*/ 27 w 55"/>
              <a:gd name="T9" fmla="*/ 226 h 227"/>
              <a:gd name="T10" fmla="*/ 54 w 55"/>
              <a:gd name="T11" fmla="*/ 199 h 227"/>
              <a:gd name="T12" fmla="*/ 54 w 55"/>
              <a:gd name="T13" fmla="*/ 27 h 227"/>
              <a:gd name="T14" fmla="*/ 27 w 55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7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18" y="226"/>
                  <a:pt x="27" y="226"/>
                </a:cubicBezTo>
                <a:cubicBezTo>
                  <a:pt x="45" y="226"/>
                  <a:pt x="54" y="217"/>
                  <a:pt x="54" y="199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58">
            <a:extLst>
              <a:ext uri="{FF2B5EF4-FFF2-40B4-BE49-F238E27FC236}">
                <a16:creationId xmlns:a16="http://schemas.microsoft.com/office/drawing/2014/main" id="{E8881A91-3ABC-3A4C-A487-C250F296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820" y="11725135"/>
            <a:ext cx="45445" cy="231770"/>
          </a:xfrm>
          <a:custGeom>
            <a:avLst/>
            <a:gdLst>
              <a:gd name="T0" fmla="*/ 27 w 46"/>
              <a:gd name="T1" fmla="*/ 0 h 227"/>
              <a:gd name="T2" fmla="*/ 27 w 46"/>
              <a:gd name="T3" fmla="*/ 0 h 227"/>
              <a:gd name="T4" fmla="*/ 0 w 46"/>
              <a:gd name="T5" fmla="*/ 27 h 227"/>
              <a:gd name="T6" fmla="*/ 0 w 46"/>
              <a:gd name="T7" fmla="*/ 199 h 227"/>
              <a:gd name="T8" fmla="*/ 27 w 46"/>
              <a:gd name="T9" fmla="*/ 226 h 227"/>
              <a:gd name="T10" fmla="*/ 45 w 46"/>
              <a:gd name="T11" fmla="*/ 199 h 227"/>
              <a:gd name="T12" fmla="*/ 45 w 46"/>
              <a:gd name="T13" fmla="*/ 27 h 227"/>
              <a:gd name="T14" fmla="*/ 27 w 46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7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27" y="226"/>
                </a:cubicBezTo>
                <a:cubicBezTo>
                  <a:pt x="36" y="226"/>
                  <a:pt x="45" y="217"/>
                  <a:pt x="45" y="199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59">
            <a:extLst>
              <a:ext uri="{FF2B5EF4-FFF2-40B4-BE49-F238E27FC236}">
                <a16:creationId xmlns:a16="http://schemas.microsoft.com/office/drawing/2014/main" id="{FBB2E4A7-54C9-5443-AF03-161A2D9F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21" y="11697867"/>
            <a:ext cx="45445" cy="231770"/>
          </a:xfrm>
          <a:custGeom>
            <a:avLst/>
            <a:gdLst>
              <a:gd name="T0" fmla="*/ 18 w 46"/>
              <a:gd name="T1" fmla="*/ 0 h 227"/>
              <a:gd name="T2" fmla="*/ 18 w 46"/>
              <a:gd name="T3" fmla="*/ 0 h 227"/>
              <a:gd name="T4" fmla="*/ 0 w 46"/>
              <a:gd name="T5" fmla="*/ 27 h 227"/>
              <a:gd name="T6" fmla="*/ 0 w 46"/>
              <a:gd name="T7" fmla="*/ 199 h 227"/>
              <a:gd name="T8" fmla="*/ 18 w 46"/>
              <a:gd name="T9" fmla="*/ 226 h 227"/>
              <a:gd name="T10" fmla="*/ 45 w 46"/>
              <a:gd name="T11" fmla="*/ 199 h 227"/>
              <a:gd name="T12" fmla="*/ 45 w 46"/>
              <a:gd name="T13" fmla="*/ 27 h 227"/>
              <a:gd name="T14" fmla="*/ 18 w 46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7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18" y="226"/>
                </a:cubicBezTo>
                <a:cubicBezTo>
                  <a:pt x="36" y="226"/>
                  <a:pt x="45" y="217"/>
                  <a:pt x="45" y="199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60">
            <a:extLst>
              <a:ext uri="{FF2B5EF4-FFF2-40B4-BE49-F238E27FC236}">
                <a16:creationId xmlns:a16="http://schemas.microsoft.com/office/drawing/2014/main" id="{E16D2274-9091-F94B-AC1A-CA1349B3C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246" y="6639798"/>
            <a:ext cx="690769" cy="690769"/>
          </a:xfrm>
          <a:custGeom>
            <a:avLst/>
            <a:gdLst>
              <a:gd name="T0" fmla="*/ 624 w 670"/>
              <a:gd name="T1" fmla="*/ 0 h 669"/>
              <a:gd name="T2" fmla="*/ 0 w 670"/>
              <a:gd name="T3" fmla="*/ 37 h 669"/>
              <a:gd name="T4" fmla="*/ 45 w 670"/>
              <a:gd name="T5" fmla="*/ 668 h 669"/>
              <a:gd name="T6" fmla="*/ 669 w 670"/>
              <a:gd name="T7" fmla="*/ 632 h 669"/>
              <a:gd name="T8" fmla="*/ 624 w 670"/>
              <a:gd name="T9" fmla="*/ 0 h 669"/>
              <a:gd name="T10" fmla="*/ 624 w 670"/>
              <a:gd name="T11" fmla="*/ 46 h 669"/>
              <a:gd name="T12" fmla="*/ 516 w 670"/>
              <a:gd name="T13" fmla="*/ 325 h 669"/>
              <a:gd name="T14" fmla="*/ 488 w 670"/>
              <a:gd name="T15" fmla="*/ 308 h 669"/>
              <a:gd name="T16" fmla="*/ 488 w 670"/>
              <a:gd name="T17" fmla="*/ 308 h 669"/>
              <a:gd name="T18" fmla="*/ 470 w 670"/>
              <a:gd name="T19" fmla="*/ 325 h 669"/>
              <a:gd name="T20" fmla="*/ 199 w 670"/>
              <a:gd name="T21" fmla="*/ 163 h 669"/>
              <a:gd name="T22" fmla="*/ 199 w 670"/>
              <a:gd name="T23" fmla="*/ 163 h 669"/>
              <a:gd name="T24" fmla="*/ 199 w 670"/>
              <a:gd name="T25" fmla="*/ 163 h 669"/>
              <a:gd name="T26" fmla="*/ 199 w 670"/>
              <a:gd name="T27" fmla="*/ 163 h 669"/>
              <a:gd name="T28" fmla="*/ 199 w 670"/>
              <a:gd name="T29" fmla="*/ 163 h 669"/>
              <a:gd name="T30" fmla="*/ 190 w 670"/>
              <a:gd name="T31" fmla="*/ 154 h 669"/>
              <a:gd name="T32" fmla="*/ 190 w 670"/>
              <a:gd name="T33" fmla="*/ 154 h 669"/>
              <a:gd name="T34" fmla="*/ 190 w 670"/>
              <a:gd name="T35" fmla="*/ 154 h 669"/>
              <a:gd name="T36" fmla="*/ 190 w 670"/>
              <a:gd name="T37" fmla="*/ 154 h 669"/>
              <a:gd name="T38" fmla="*/ 190 w 670"/>
              <a:gd name="T39" fmla="*/ 154 h 669"/>
              <a:gd name="T40" fmla="*/ 181 w 670"/>
              <a:gd name="T41" fmla="*/ 154 h 669"/>
              <a:gd name="T42" fmla="*/ 181 w 670"/>
              <a:gd name="T43" fmla="*/ 154 h 669"/>
              <a:gd name="T44" fmla="*/ 181 w 670"/>
              <a:gd name="T45" fmla="*/ 154 h 669"/>
              <a:gd name="T46" fmla="*/ 172 w 670"/>
              <a:gd name="T47" fmla="*/ 154 h 669"/>
              <a:gd name="T48" fmla="*/ 172 w 670"/>
              <a:gd name="T49" fmla="*/ 154 h 669"/>
              <a:gd name="T50" fmla="*/ 172 w 670"/>
              <a:gd name="T51" fmla="*/ 154 h 669"/>
              <a:gd name="T52" fmla="*/ 172 w 670"/>
              <a:gd name="T53" fmla="*/ 154 h 669"/>
              <a:gd name="T54" fmla="*/ 172 w 670"/>
              <a:gd name="T55" fmla="*/ 154 h 669"/>
              <a:gd name="T56" fmla="*/ 163 w 670"/>
              <a:gd name="T57" fmla="*/ 154 h 669"/>
              <a:gd name="T58" fmla="*/ 163 w 670"/>
              <a:gd name="T59" fmla="*/ 163 h 669"/>
              <a:gd name="T60" fmla="*/ 163 w 670"/>
              <a:gd name="T61" fmla="*/ 163 h 669"/>
              <a:gd name="T62" fmla="*/ 163 w 670"/>
              <a:gd name="T63" fmla="*/ 163 h 669"/>
              <a:gd name="T64" fmla="*/ 163 w 670"/>
              <a:gd name="T65" fmla="*/ 163 h 669"/>
              <a:gd name="T66" fmla="*/ 163 w 670"/>
              <a:gd name="T67" fmla="*/ 163 h 669"/>
              <a:gd name="T68" fmla="*/ 45 w 670"/>
              <a:gd name="T69" fmla="*/ 46 h 669"/>
              <a:gd name="T70" fmla="*/ 45 w 670"/>
              <a:gd name="T71" fmla="*/ 460 h 669"/>
              <a:gd name="T72" fmla="*/ 54 w 670"/>
              <a:gd name="T73" fmla="*/ 451 h 669"/>
              <a:gd name="T74" fmla="*/ 398 w 670"/>
              <a:gd name="T75" fmla="*/ 614 h 669"/>
              <a:gd name="T76" fmla="*/ 45 w 670"/>
              <a:gd name="T77" fmla="*/ 460 h 669"/>
              <a:gd name="T78" fmla="*/ 461 w 670"/>
              <a:gd name="T79" fmla="*/ 614 h 669"/>
              <a:gd name="T80" fmla="*/ 389 w 670"/>
              <a:gd name="T81" fmla="*/ 497 h 669"/>
              <a:gd name="T82" fmla="*/ 624 w 670"/>
              <a:gd name="T83" fmla="*/ 533 h 669"/>
              <a:gd name="T84" fmla="*/ 461 w 670"/>
              <a:gd name="T85" fmla="*/ 61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0" h="669">
                <a:moveTo>
                  <a:pt x="624" y="0"/>
                </a:moveTo>
                <a:lnTo>
                  <a:pt x="624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650"/>
                  <a:pt x="18" y="668"/>
                  <a:pt x="45" y="668"/>
                </a:cubicBezTo>
                <a:cubicBezTo>
                  <a:pt x="624" y="668"/>
                  <a:pt x="624" y="668"/>
                  <a:pt x="624" y="668"/>
                </a:cubicBezTo>
                <a:cubicBezTo>
                  <a:pt x="651" y="668"/>
                  <a:pt x="669" y="650"/>
                  <a:pt x="669" y="632"/>
                </a:cubicBezTo>
                <a:cubicBezTo>
                  <a:pt x="669" y="37"/>
                  <a:pt x="669" y="37"/>
                  <a:pt x="669" y="37"/>
                </a:cubicBezTo>
                <a:cubicBezTo>
                  <a:pt x="669" y="18"/>
                  <a:pt x="651" y="0"/>
                  <a:pt x="624" y="0"/>
                </a:cubicBezTo>
                <a:close/>
                <a:moveTo>
                  <a:pt x="624" y="46"/>
                </a:moveTo>
                <a:lnTo>
                  <a:pt x="624" y="46"/>
                </a:lnTo>
                <a:cubicBezTo>
                  <a:pt x="624" y="451"/>
                  <a:pt x="624" y="451"/>
                  <a:pt x="624" y="451"/>
                </a:cubicBezTo>
                <a:cubicBezTo>
                  <a:pt x="516" y="325"/>
                  <a:pt x="516" y="325"/>
                  <a:pt x="516" y="325"/>
                </a:cubicBezTo>
                <a:cubicBezTo>
                  <a:pt x="516" y="317"/>
                  <a:pt x="506" y="317"/>
                  <a:pt x="506" y="317"/>
                </a:cubicBezTo>
                <a:cubicBezTo>
                  <a:pt x="506" y="308"/>
                  <a:pt x="497" y="308"/>
                  <a:pt x="488" y="308"/>
                </a:cubicBezTo>
                <a:lnTo>
                  <a:pt x="488" y="308"/>
                </a:lnTo>
                <a:lnTo>
                  <a:pt x="488" y="308"/>
                </a:lnTo>
                <a:cubicBezTo>
                  <a:pt x="488" y="308"/>
                  <a:pt x="479" y="308"/>
                  <a:pt x="479" y="317"/>
                </a:cubicBezTo>
                <a:cubicBezTo>
                  <a:pt x="470" y="317"/>
                  <a:pt x="470" y="317"/>
                  <a:pt x="470" y="325"/>
                </a:cubicBezTo>
                <a:cubicBezTo>
                  <a:pt x="362" y="451"/>
                  <a:pt x="362" y="451"/>
                  <a:pt x="362" y="451"/>
                </a:cubicBezTo>
                <a:cubicBezTo>
                  <a:pt x="199" y="163"/>
                  <a:pt x="199" y="163"/>
                  <a:pt x="199" y="163"/>
                </a:cubicBez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cubicBezTo>
                  <a:pt x="199" y="163"/>
                  <a:pt x="199" y="163"/>
                  <a:pt x="190" y="163"/>
                </a:cubicBezTo>
                <a:lnTo>
                  <a:pt x="190" y="154"/>
                </a:lnTo>
                <a:lnTo>
                  <a:pt x="190" y="154"/>
                </a:lnTo>
                <a:lnTo>
                  <a:pt x="190" y="154"/>
                </a:lnTo>
                <a:lnTo>
                  <a:pt x="190" y="154"/>
                </a:lnTo>
                <a:lnTo>
                  <a:pt x="190" y="154"/>
                </a:lnTo>
                <a:lnTo>
                  <a:pt x="190" y="154"/>
                </a:lnTo>
                <a:lnTo>
                  <a:pt x="190" y="154"/>
                </a:lnTo>
                <a:lnTo>
                  <a:pt x="190" y="154"/>
                </a:lnTo>
                <a:lnTo>
                  <a:pt x="190" y="154"/>
                </a:lnTo>
                <a:cubicBezTo>
                  <a:pt x="181" y="154"/>
                  <a:pt x="181" y="154"/>
                  <a:pt x="181" y="154"/>
                </a:cubicBez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cubicBezTo>
                  <a:pt x="181" y="154"/>
                  <a:pt x="181" y="154"/>
                  <a:pt x="172" y="154"/>
                </a:cubicBez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cubicBezTo>
                  <a:pt x="163" y="154"/>
                  <a:pt x="163" y="154"/>
                  <a:pt x="163" y="154"/>
                </a:cubicBez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cubicBezTo>
                  <a:pt x="45" y="361"/>
                  <a:pt x="45" y="361"/>
                  <a:pt x="45" y="361"/>
                </a:cubicBezTo>
                <a:cubicBezTo>
                  <a:pt x="45" y="46"/>
                  <a:pt x="45" y="46"/>
                  <a:pt x="45" y="46"/>
                </a:cubicBezTo>
                <a:lnTo>
                  <a:pt x="624" y="46"/>
                </a:lnTo>
                <a:close/>
                <a:moveTo>
                  <a:pt x="45" y="460"/>
                </a:moveTo>
                <a:lnTo>
                  <a:pt x="45" y="460"/>
                </a:lnTo>
                <a:cubicBezTo>
                  <a:pt x="54" y="451"/>
                  <a:pt x="54" y="451"/>
                  <a:pt x="54" y="451"/>
                </a:cubicBezTo>
                <a:cubicBezTo>
                  <a:pt x="181" y="226"/>
                  <a:pt x="181" y="226"/>
                  <a:pt x="181" y="226"/>
                </a:cubicBezTo>
                <a:cubicBezTo>
                  <a:pt x="398" y="614"/>
                  <a:pt x="398" y="614"/>
                  <a:pt x="398" y="614"/>
                </a:cubicBezTo>
                <a:cubicBezTo>
                  <a:pt x="45" y="614"/>
                  <a:pt x="45" y="614"/>
                  <a:pt x="45" y="614"/>
                </a:cubicBezTo>
                <a:lnTo>
                  <a:pt x="45" y="460"/>
                </a:lnTo>
                <a:close/>
                <a:moveTo>
                  <a:pt x="461" y="614"/>
                </a:moveTo>
                <a:lnTo>
                  <a:pt x="461" y="614"/>
                </a:lnTo>
                <a:lnTo>
                  <a:pt x="461" y="614"/>
                </a:lnTo>
                <a:cubicBezTo>
                  <a:pt x="389" y="497"/>
                  <a:pt x="389" y="497"/>
                  <a:pt x="389" y="497"/>
                </a:cubicBezTo>
                <a:cubicBezTo>
                  <a:pt x="488" y="370"/>
                  <a:pt x="488" y="370"/>
                  <a:pt x="488" y="370"/>
                </a:cubicBezTo>
                <a:cubicBezTo>
                  <a:pt x="624" y="533"/>
                  <a:pt x="624" y="533"/>
                  <a:pt x="624" y="533"/>
                </a:cubicBezTo>
                <a:cubicBezTo>
                  <a:pt x="624" y="614"/>
                  <a:pt x="624" y="614"/>
                  <a:pt x="624" y="614"/>
                </a:cubicBezTo>
                <a:lnTo>
                  <a:pt x="461" y="6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61">
            <a:extLst>
              <a:ext uri="{FF2B5EF4-FFF2-40B4-BE49-F238E27FC236}">
                <a16:creationId xmlns:a16="http://schemas.microsoft.com/office/drawing/2014/main" id="{EA06340C-7A58-4649-B7F4-EC8FCA18F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165" y="6717057"/>
            <a:ext cx="204506" cy="204503"/>
          </a:xfrm>
          <a:custGeom>
            <a:avLst/>
            <a:gdLst>
              <a:gd name="T0" fmla="*/ 99 w 200"/>
              <a:gd name="T1" fmla="*/ 199 h 200"/>
              <a:gd name="T2" fmla="*/ 99 w 200"/>
              <a:gd name="T3" fmla="*/ 199 h 200"/>
              <a:gd name="T4" fmla="*/ 199 w 200"/>
              <a:gd name="T5" fmla="*/ 99 h 200"/>
              <a:gd name="T6" fmla="*/ 99 w 200"/>
              <a:gd name="T7" fmla="*/ 0 h 200"/>
              <a:gd name="T8" fmla="*/ 0 w 200"/>
              <a:gd name="T9" fmla="*/ 99 h 200"/>
              <a:gd name="T10" fmla="*/ 99 w 200"/>
              <a:gd name="T11" fmla="*/ 199 h 200"/>
              <a:gd name="T12" fmla="*/ 99 w 200"/>
              <a:gd name="T13" fmla="*/ 54 h 200"/>
              <a:gd name="T14" fmla="*/ 99 w 200"/>
              <a:gd name="T15" fmla="*/ 54 h 200"/>
              <a:gd name="T16" fmla="*/ 153 w 200"/>
              <a:gd name="T17" fmla="*/ 99 h 200"/>
              <a:gd name="T18" fmla="*/ 99 w 200"/>
              <a:gd name="T19" fmla="*/ 153 h 200"/>
              <a:gd name="T20" fmla="*/ 54 w 200"/>
              <a:gd name="T21" fmla="*/ 99 h 200"/>
              <a:gd name="T22" fmla="*/ 99 w 200"/>
              <a:gd name="T23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0">
                <a:moveTo>
                  <a:pt x="99" y="199"/>
                </a:moveTo>
                <a:lnTo>
                  <a:pt x="99" y="199"/>
                </a:lnTo>
                <a:cubicBezTo>
                  <a:pt x="153" y="199"/>
                  <a:pt x="199" y="153"/>
                  <a:pt x="199" y="99"/>
                </a:cubicBezTo>
                <a:cubicBezTo>
                  <a:pt x="199" y="45"/>
                  <a:pt x="153" y="0"/>
                  <a:pt x="99" y="0"/>
                </a:cubicBezTo>
                <a:cubicBezTo>
                  <a:pt x="45" y="0"/>
                  <a:pt x="0" y="45"/>
                  <a:pt x="0" y="99"/>
                </a:cubicBezTo>
                <a:cubicBezTo>
                  <a:pt x="0" y="153"/>
                  <a:pt x="45" y="199"/>
                  <a:pt x="99" y="199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127" y="54"/>
                  <a:pt x="153" y="72"/>
                  <a:pt x="153" y="99"/>
                </a:cubicBezTo>
                <a:cubicBezTo>
                  <a:pt x="153" y="126"/>
                  <a:pt x="127" y="153"/>
                  <a:pt x="99" y="153"/>
                </a:cubicBezTo>
                <a:cubicBezTo>
                  <a:pt x="72" y="153"/>
                  <a:pt x="54" y="126"/>
                  <a:pt x="54" y="99"/>
                </a:cubicBezTo>
                <a:cubicBezTo>
                  <a:pt x="54" y="72"/>
                  <a:pt x="72" y="54"/>
                  <a:pt x="99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CuadroTexto 395">
            <a:extLst>
              <a:ext uri="{FF2B5EF4-FFF2-40B4-BE49-F238E27FC236}">
                <a16:creationId xmlns:a16="http://schemas.microsoft.com/office/drawing/2014/main" id="{1117925F-389B-8B4E-B4C8-4AB754569977}"/>
              </a:ext>
            </a:extLst>
          </p:cNvPr>
          <p:cNvSpPr txBox="1"/>
          <p:nvPr/>
        </p:nvSpPr>
        <p:spPr>
          <a:xfrm>
            <a:off x="15830878" y="11489555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84" name="CuadroTexto 395">
            <a:extLst>
              <a:ext uri="{FF2B5EF4-FFF2-40B4-BE49-F238E27FC236}">
                <a16:creationId xmlns:a16="http://schemas.microsoft.com/office/drawing/2014/main" id="{15EE70A4-0426-0E42-84FC-896EBE7EAA0D}"/>
              </a:ext>
            </a:extLst>
          </p:cNvPr>
          <p:cNvSpPr txBox="1"/>
          <p:nvPr/>
        </p:nvSpPr>
        <p:spPr>
          <a:xfrm>
            <a:off x="15830878" y="9089169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85" name="CuadroTexto 395">
            <a:extLst>
              <a:ext uri="{FF2B5EF4-FFF2-40B4-BE49-F238E27FC236}">
                <a16:creationId xmlns:a16="http://schemas.microsoft.com/office/drawing/2014/main" id="{3787030E-22F4-914A-91B3-F73A2BAE409C}"/>
              </a:ext>
            </a:extLst>
          </p:cNvPr>
          <p:cNvSpPr txBox="1"/>
          <p:nvPr/>
        </p:nvSpPr>
        <p:spPr>
          <a:xfrm>
            <a:off x="15830878" y="6710154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86" name="CuadroTexto 395">
            <a:extLst>
              <a:ext uri="{FF2B5EF4-FFF2-40B4-BE49-F238E27FC236}">
                <a16:creationId xmlns:a16="http://schemas.microsoft.com/office/drawing/2014/main" id="{56D7EF58-503E-424F-AB72-49ECBE35DFB9}"/>
              </a:ext>
            </a:extLst>
          </p:cNvPr>
          <p:cNvSpPr txBox="1"/>
          <p:nvPr/>
        </p:nvSpPr>
        <p:spPr>
          <a:xfrm>
            <a:off x="15949673" y="4326496"/>
            <a:ext cx="43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87" name="CuadroTexto 395">
            <a:extLst>
              <a:ext uri="{FF2B5EF4-FFF2-40B4-BE49-F238E27FC236}">
                <a16:creationId xmlns:a16="http://schemas.microsoft.com/office/drawing/2014/main" id="{2F586AF0-2752-744E-8193-0E25B136401A}"/>
              </a:ext>
            </a:extLst>
          </p:cNvPr>
          <p:cNvSpPr txBox="1"/>
          <p:nvPr/>
        </p:nvSpPr>
        <p:spPr>
          <a:xfrm>
            <a:off x="11454296" y="4323351"/>
            <a:ext cx="43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88" name="CuadroTexto 395">
            <a:extLst>
              <a:ext uri="{FF2B5EF4-FFF2-40B4-BE49-F238E27FC236}">
                <a16:creationId xmlns:a16="http://schemas.microsoft.com/office/drawing/2014/main" id="{CFD6FE6A-C42C-0E42-B102-5691E59F8808}"/>
              </a:ext>
            </a:extLst>
          </p:cNvPr>
          <p:cNvSpPr txBox="1"/>
          <p:nvPr/>
        </p:nvSpPr>
        <p:spPr>
          <a:xfrm>
            <a:off x="11357843" y="6704687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89" name="CuadroTexto 395">
            <a:extLst>
              <a:ext uri="{FF2B5EF4-FFF2-40B4-BE49-F238E27FC236}">
                <a16:creationId xmlns:a16="http://schemas.microsoft.com/office/drawing/2014/main" id="{2A6BD659-0481-C54C-9786-0382D8735D05}"/>
              </a:ext>
            </a:extLst>
          </p:cNvPr>
          <p:cNvSpPr txBox="1"/>
          <p:nvPr/>
        </p:nvSpPr>
        <p:spPr>
          <a:xfrm>
            <a:off x="11358973" y="9084783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90" name="CuadroTexto 395">
            <a:extLst>
              <a:ext uri="{FF2B5EF4-FFF2-40B4-BE49-F238E27FC236}">
                <a16:creationId xmlns:a16="http://schemas.microsoft.com/office/drawing/2014/main" id="{953953F8-031C-AA47-A292-F9D0BB7926F4}"/>
              </a:ext>
            </a:extLst>
          </p:cNvPr>
          <p:cNvSpPr txBox="1"/>
          <p:nvPr/>
        </p:nvSpPr>
        <p:spPr>
          <a:xfrm>
            <a:off x="11355444" y="11485169"/>
            <a:ext cx="65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91" name="Rectangle 46">
            <a:extLst>
              <a:ext uri="{FF2B5EF4-FFF2-40B4-BE49-F238E27FC236}">
                <a16:creationId xmlns:a16="http://schemas.microsoft.com/office/drawing/2014/main" id="{FC7CB044-4FD6-294D-A312-63D1C0F6DE28}"/>
              </a:ext>
            </a:extLst>
          </p:cNvPr>
          <p:cNvSpPr/>
          <p:nvPr/>
        </p:nvSpPr>
        <p:spPr>
          <a:xfrm>
            <a:off x="12173169" y="4249253"/>
            <a:ext cx="3192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2" name="Rectangle 46">
            <a:extLst>
              <a:ext uri="{FF2B5EF4-FFF2-40B4-BE49-F238E27FC236}">
                <a16:creationId xmlns:a16="http://schemas.microsoft.com/office/drawing/2014/main" id="{434AFB33-8EEA-984F-84D2-B132C5E33DDC}"/>
              </a:ext>
            </a:extLst>
          </p:cNvPr>
          <p:cNvSpPr/>
          <p:nvPr/>
        </p:nvSpPr>
        <p:spPr>
          <a:xfrm>
            <a:off x="12164328" y="6625457"/>
            <a:ext cx="3147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3" name="Rectangle 46">
            <a:extLst>
              <a:ext uri="{FF2B5EF4-FFF2-40B4-BE49-F238E27FC236}">
                <a16:creationId xmlns:a16="http://schemas.microsoft.com/office/drawing/2014/main" id="{A6D61518-63D5-204F-9EE9-FA0CA16D1F80}"/>
              </a:ext>
            </a:extLst>
          </p:cNvPr>
          <p:cNvSpPr/>
          <p:nvPr/>
        </p:nvSpPr>
        <p:spPr>
          <a:xfrm>
            <a:off x="12170618" y="9011339"/>
            <a:ext cx="3147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4" name="Rectangle 46">
            <a:extLst>
              <a:ext uri="{FF2B5EF4-FFF2-40B4-BE49-F238E27FC236}">
                <a16:creationId xmlns:a16="http://schemas.microsoft.com/office/drawing/2014/main" id="{7F734FF6-2383-2C48-A72D-075256E3ABEF}"/>
              </a:ext>
            </a:extLst>
          </p:cNvPr>
          <p:cNvSpPr/>
          <p:nvPr/>
        </p:nvSpPr>
        <p:spPr>
          <a:xfrm>
            <a:off x="12161653" y="11403537"/>
            <a:ext cx="3147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5" name="Rectangle 46">
            <a:extLst>
              <a:ext uri="{FF2B5EF4-FFF2-40B4-BE49-F238E27FC236}">
                <a16:creationId xmlns:a16="http://schemas.microsoft.com/office/drawing/2014/main" id="{0240061B-B844-BB4C-B479-AB5FBDF4CD73}"/>
              </a:ext>
            </a:extLst>
          </p:cNvPr>
          <p:cNvSpPr/>
          <p:nvPr/>
        </p:nvSpPr>
        <p:spPr>
          <a:xfrm>
            <a:off x="16636255" y="4257786"/>
            <a:ext cx="3192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6" name="Rectangle 46">
            <a:extLst>
              <a:ext uri="{FF2B5EF4-FFF2-40B4-BE49-F238E27FC236}">
                <a16:creationId xmlns:a16="http://schemas.microsoft.com/office/drawing/2014/main" id="{0414F545-0697-6748-9495-F2F885BA409F}"/>
              </a:ext>
            </a:extLst>
          </p:cNvPr>
          <p:cNvSpPr/>
          <p:nvPr/>
        </p:nvSpPr>
        <p:spPr>
          <a:xfrm>
            <a:off x="16627290" y="6651342"/>
            <a:ext cx="3192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7" name="Rectangle 46">
            <a:extLst>
              <a:ext uri="{FF2B5EF4-FFF2-40B4-BE49-F238E27FC236}">
                <a16:creationId xmlns:a16="http://schemas.microsoft.com/office/drawing/2014/main" id="{2FE74848-6B66-E84E-93F3-884077A2C180}"/>
              </a:ext>
            </a:extLst>
          </p:cNvPr>
          <p:cNvSpPr/>
          <p:nvPr/>
        </p:nvSpPr>
        <p:spPr>
          <a:xfrm>
            <a:off x="16618326" y="9029268"/>
            <a:ext cx="3192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8" name="Rectangle 46">
            <a:extLst>
              <a:ext uri="{FF2B5EF4-FFF2-40B4-BE49-F238E27FC236}">
                <a16:creationId xmlns:a16="http://schemas.microsoft.com/office/drawing/2014/main" id="{159ACAF6-EB33-D348-9F46-6F323B16205A}"/>
              </a:ext>
            </a:extLst>
          </p:cNvPr>
          <p:cNvSpPr/>
          <p:nvPr/>
        </p:nvSpPr>
        <p:spPr>
          <a:xfrm>
            <a:off x="16636255" y="11388877"/>
            <a:ext cx="3192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r>
              <a:rPr lang="en-US" sz="2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99" name="Group 54">
            <a:extLst>
              <a:ext uri="{FF2B5EF4-FFF2-40B4-BE49-F238E27FC236}">
                <a16:creationId xmlns:a16="http://schemas.microsoft.com/office/drawing/2014/main" id="{2A5B40B1-B7ED-6C4B-ADE7-A08EC42FD73B}"/>
              </a:ext>
            </a:extLst>
          </p:cNvPr>
          <p:cNvGrpSpPr/>
          <p:nvPr/>
        </p:nvGrpSpPr>
        <p:grpSpPr>
          <a:xfrm>
            <a:off x="6169589" y="3892463"/>
            <a:ext cx="3794686" cy="1318303"/>
            <a:chOff x="5517310" y="11228078"/>
            <a:chExt cx="3676939" cy="1318303"/>
          </a:xfrm>
        </p:grpSpPr>
        <p:sp>
          <p:nvSpPr>
            <p:cNvPr id="800" name="CuadroTexto 395">
              <a:extLst>
                <a:ext uri="{FF2B5EF4-FFF2-40B4-BE49-F238E27FC236}">
                  <a16:creationId xmlns:a16="http://schemas.microsoft.com/office/drawing/2014/main" id="{1DD845F4-041F-5E45-A78B-DAFEBF976804}"/>
                </a:ext>
              </a:extLst>
            </p:cNvPr>
            <p:cNvSpPr txBox="1"/>
            <p:nvPr/>
          </p:nvSpPr>
          <p:spPr>
            <a:xfrm>
              <a:off x="6787534" y="11228078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1" name="Rectangle 56">
              <a:extLst>
                <a:ext uri="{FF2B5EF4-FFF2-40B4-BE49-F238E27FC236}">
                  <a16:creationId xmlns:a16="http://schemas.microsoft.com/office/drawing/2014/main" id="{9089F14A-4D22-0046-92B5-F340E23BAEF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2" name="Group 54">
            <a:extLst>
              <a:ext uri="{FF2B5EF4-FFF2-40B4-BE49-F238E27FC236}">
                <a16:creationId xmlns:a16="http://schemas.microsoft.com/office/drawing/2014/main" id="{08A24680-CD9D-7C48-B17A-CB92861ABC0E}"/>
              </a:ext>
            </a:extLst>
          </p:cNvPr>
          <p:cNvGrpSpPr/>
          <p:nvPr/>
        </p:nvGrpSpPr>
        <p:grpSpPr>
          <a:xfrm>
            <a:off x="6144780" y="6291561"/>
            <a:ext cx="3794686" cy="1318303"/>
            <a:chOff x="5517310" y="11228078"/>
            <a:chExt cx="3676939" cy="1318303"/>
          </a:xfrm>
        </p:grpSpPr>
        <p:sp>
          <p:nvSpPr>
            <p:cNvPr id="803" name="CuadroTexto 395">
              <a:extLst>
                <a:ext uri="{FF2B5EF4-FFF2-40B4-BE49-F238E27FC236}">
                  <a16:creationId xmlns:a16="http://schemas.microsoft.com/office/drawing/2014/main" id="{B8F154F2-D511-8E42-8616-2119626DCD54}"/>
                </a:ext>
              </a:extLst>
            </p:cNvPr>
            <p:cNvSpPr txBox="1"/>
            <p:nvPr/>
          </p:nvSpPr>
          <p:spPr>
            <a:xfrm>
              <a:off x="6787534" y="11228078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4" name="Rectangle 56">
              <a:extLst>
                <a:ext uri="{FF2B5EF4-FFF2-40B4-BE49-F238E27FC236}">
                  <a16:creationId xmlns:a16="http://schemas.microsoft.com/office/drawing/2014/main" id="{A9B3C73F-DABC-E344-820C-8BF5D757CCD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5" name="Group 54">
            <a:extLst>
              <a:ext uri="{FF2B5EF4-FFF2-40B4-BE49-F238E27FC236}">
                <a16:creationId xmlns:a16="http://schemas.microsoft.com/office/drawing/2014/main" id="{F5F1D2CB-8426-D84C-AB19-FB8A98907907}"/>
              </a:ext>
            </a:extLst>
          </p:cNvPr>
          <p:cNvGrpSpPr/>
          <p:nvPr/>
        </p:nvGrpSpPr>
        <p:grpSpPr>
          <a:xfrm>
            <a:off x="6163971" y="8691711"/>
            <a:ext cx="3794686" cy="1318303"/>
            <a:chOff x="5517310" y="11228078"/>
            <a:chExt cx="3676939" cy="1318303"/>
          </a:xfrm>
        </p:grpSpPr>
        <p:sp>
          <p:nvSpPr>
            <p:cNvPr id="806" name="CuadroTexto 395">
              <a:extLst>
                <a:ext uri="{FF2B5EF4-FFF2-40B4-BE49-F238E27FC236}">
                  <a16:creationId xmlns:a16="http://schemas.microsoft.com/office/drawing/2014/main" id="{F38503B4-7B27-4646-886A-FBF026F41C5B}"/>
                </a:ext>
              </a:extLst>
            </p:cNvPr>
            <p:cNvSpPr txBox="1"/>
            <p:nvPr/>
          </p:nvSpPr>
          <p:spPr>
            <a:xfrm>
              <a:off x="6787534" y="11228078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7" name="Rectangle 56">
              <a:extLst>
                <a:ext uri="{FF2B5EF4-FFF2-40B4-BE49-F238E27FC236}">
                  <a16:creationId xmlns:a16="http://schemas.microsoft.com/office/drawing/2014/main" id="{2A6B0236-12B2-2441-A4AC-1DED845953B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8" name="Group 54">
            <a:extLst>
              <a:ext uri="{FF2B5EF4-FFF2-40B4-BE49-F238E27FC236}">
                <a16:creationId xmlns:a16="http://schemas.microsoft.com/office/drawing/2014/main" id="{14156869-1F96-DB44-83BA-3F32AAABA5B9}"/>
              </a:ext>
            </a:extLst>
          </p:cNvPr>
          <p:cNvGrpSpPr/>
          <p:nvPr/>
        </p:nvGrpSpPr>
        <p:grpSpPr>
          <a:xfrm>
            <a:off x="6165798" y="11093248"/>
            <a:ext cx="3794686" cy="1318303"/>
            <a:chOff x="5517310" y="11228078"/>
            <a:chExt cx="3676939" cy="1318303"/>
          </a:xfrm>
        </p:grpSpPr>
        <p:sp>
          <p:nvSpPr>
            <p:cNvPr id="809" name="CuadroTexto 395">
              <a:extLst>
                <a:ext uri="{FF2B5EF4-FFF2-40B4-BE49-F238E27FC236}">
                  <a16:creationId xmlns:a16="http://schemas.microsoft.com/office/drawing/2014/main" id="{C8E320DA-DCCA-7F48-8DD3-40C4A2B00299}"/>
                </a:ext>
              </a:extLst>
            </p:cNvPr>
            <p:cNvSpPr txBox="1"/>
            <p:nvPr/>
          </p:nvSpPr>
          <p:spPr>
            <a:xfrm>
              <a:off x="6787534" y="11228078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0" name="Rectangle 56">
              <a:extLst>
                <a:ext uri="{FF2B5EF4-FFF2-40B4-BE49-F238E27FC236}">
                  <a16:creationId xmlns:a16="http://schemas.microsoft.com/office/drawing/2014/main" id="{B0631ABF-C350-2E4B-8BED-14292BA6E4A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8D524DBC-271F-BC4A-AE7C-5E1D332D9046}"/>
              </a:ext>
            </a:extLst>
          </p:cNvPr>
          <p:cNvGrpSpPr/>
          <p:nvPr/>
        </p:nvGrpSpPr>
        <p:grpSpPr>
          <a:xfrm>
            <a:off x="2668308" y="567612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83404E6-6047-E24A-B18E-A206B69B767D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F3319058-2A7B-1C42-B0BE-9060F5F69EE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8" name="Freeform 170">
            <a:extLst>
              <a:ext uri="{FF2B5EF4-FFF2-40B4-BE49-F238E27FC236}">
                <a16:creationId xmlns:a16="http://schemas.microsoft.com/office/drawing/2014/main" id="{A7877DA7-6430-454C-AF1F-50CC6144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670" y="6842920"/>
            <a:ext cx="386284" cy="386284"/>
          </a:xfrm>
          <a:custGeom>
            <a:avLst/>
            <a:gdLst>
              <a:gd name="T0" fmla="*/ 525 w 526"/>
              <a:gd name="T1" fmla="*/ 262 h 525"/>
              <a:gd name="T2" fmla="*/ 525 w 526"/>
              <a:gd name="T3" fmla="*/ 262 h 525"/>
              <a:gd name="T4" fmla="*/ 262 w 526"/>
              <a:gd name="T5" fmla="*/ 524 h 525"/>
              <a:gd name="T6" fmla="*/ 0 w 526"/>
              <a:gd name="T7" fmla="*/ 262 h 525"/>
              <a:gd name="T8" fmla="*/ 262 w 526"/>
              <a:gd name="T9" fmla="*/ 0 h 525"/>
              <a:gd name="T10" fmla="*/ 525 w 526"/>
              <a:gd name="T11" fmla="*/ 26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" h="525">
                <a:moveTo>
                  <a:pt x="525" y="262"/>
                </a:moveTo>
                <a:lnTo>
                  <a:pt x="525" y="262"/>
                </a:lnTo>
                <a:cubicBezTo>
                  <a:pt x="525" y="407"/>
                  <a:pt x="407" y="524"/>
                  <a:pt x="262" y="524"/>
                </a:cubicBezTo>
                <a:cubicBezTo>
                  <a:pt x="118" y="524"/>
                  <a:pt x="0" y="407"/>
                  <a:pt x="0" y="262"/>
                </a:cubicBezTo>
                <a:cubicBezTo>
                  <a:pt x="0" y="117"/>
                  <a:pt x="118" y="0"/>
                  <a:pt x="262" y="0"/>
                </a:cubicBezTo>
                <a:cubicBezTo>
                  <a:pt x="407" y="0"/>
                  <a:pt x="525" y="117"/>
                  <a:pt x="525" y="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0">
            <a:extLst>
              <a:ext uri="{FF2B5EF4-FFF2-40B4-BE49-F238E27FC236}">
                <a16:creationId xmlns:a16="http://schemas.microsoft.com/office/drawing/2014/main" id="{7373DEE2-960B-3940-AD8D-F94C36FD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051" y="9250636"/>
            <a:ext cx="386284" cy="386284"/>
          </a:xfrm>
          <a:custGeom>
            <a:avLst/>
            <a:gdLst>
              <a:gd name="T0" fmla="*/ 525 w 526"/>
              <a:gd name="T1" fmla="*/ 262 h 525"/>
              <a:gd name="T2" fmla="*/ 525 w 526"/>
              <a:gd name="T3" fmla="*/ 262 h 525"/>
              <a:gd name="T4" fmla="*/ 262 w 526"/>
              <a:gd name="T5" fmla="*/ 524 h 525"/>
              <a:gd name="T6" fmla="*/ 0 w 526"/>
              <a:gd name="T7" fmla="*/ 262 h 525"/>
              <a:gd name="T8" fmla="*/ 262 w 526"/>
              <a:gd name="T9" fmla="*/ 0 h 525"/>
              <a:gd name="T10" fmla="*/ 525 w 526"/>
              <a:gd name="T11" fmla="*/ 26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" h="525">
                <a:moveTo>
                  <a:pt x="525" y="262"/>
                </a:moveTo>
                <a:lnTo>
                  <a:pt x="525" y="262"/>
                </a:lnTo>
                <a:cubicBezTo>
                  <a:pt x="525" y="407"/>
                  <a:pt x="407" y="524"/>
                  <a:pt x="262" y="524"/>
                </a:cubicBezTo>
                <a:cubicBezTo>
                  <a:pt x="118" y="524"/>
                  <a:pt x="0" y="407"/>
                  <a:pt x="0" y="262"/>
                </a:cubicBezTo>
                <a:cubicBezTo>
                  <a:pt x="0" y="117"/>
                  <a:pt x="118" y="0"/>
                  <a:pt x="262" y="0"/>
                </a:cubicBezTo>
                <a:cubicBezTo>
                  <a:pt x="407" y="0"/>
                  <a:pt x="525" y="117"/>
                  <a:pt x="525" y="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0">
            <a:extLst>
              <a:ext uri="{FF2B5EF4-FFF2-40B4-BE49-F238E27FC236}">
                <a16:creationId xmlns:a16="http://schemas.microsoft.com/office/drawing/2014/main" id="{170AA8AE-F341-3E4B-88AB-9CD520BC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5652" y="11615453"/>
            <a:ext cx="386284" cy="386284"/>
          </a:xfrm>
          <a:custGeom>
            <a:avLst/>
            <a:gdLst>
              <a:gd name="T0" fmla="*/ 525 w 526"/>
              <a:gd name="T1" fmla="*/ 262 h 525"/>
              <a:gd name="T2" fmla="*/ 525 w 526"/>
              <a:gd name="T3" fmla="*/ 262 h 525"/>
              <a:gd name="T4" fmla="*/ 262 w 526"/>
              <a:gd name="T5" fmla="*/ 524 h 525"/>
              <a:gd name="T6" fmla="*/ 0 w 526"/>
              <a:gd name="T7" fmla="*/ 262 h 525"/>
              <a:gd name="T8" fmla="*/ 262 w 526"/>
              <a:gd name="T9" fmla="*/ 0 h 525"/>
              <a:gd name="T10" fmla="*/ 525 w 526"/>
              <a:gd name="T11" fmla="*/ 26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" h="525">
                <a:moveTo>
                  <a:pt x="525" y="262"/>
                </a:moveTo>
                <a:lnTo>
                  <a:pt x="525" y="262"/>
                </a:lnTo>
                <a:cubicBezTo>
                  <a:pt x="525" y="407"/>
                  <a:pt x="407" y="524"/>
                  <a:pt x="262" y="524"/>
                </a:cubicBezTo>
                <a:cubicBezTo>
                  <a:pt x="118" y="524"/>
                  <a:pt x="0" y="407"/>
                  <a:pt x="0" y="262"/>
                </a:cubicBezTo>
                <a:cubicBezTo>
                  <a:pt x="0" y="117"/>
                  <a:pt x="118" y="0"/>
                  <a:pt x="262" y="0"/>
                </a:cubicBezTo>
                <a:cubicBezTo>
                  <a:pt x="407" y="0"/>
                  <a:pt x="525" y="117"/>
                  <a:pt x="525" y="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3E098AB9-8D08-FA43-95A8-F31D58303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12" y="8318343"/>
            <a:ext cx="22445827" cy="5051"/>
          </a:xfrm>
          <a:custGeom>
            <a:avLst/>
            <a:gdLst>
              <a:gd name="T0" fmla="*/ 0 w 19590"/>
              <a:gd name="T1" fmla="*/ 0 h 1"/>
              <a:gd name="T2" fmla="*/ 19589 w 19590"/>
              <a:gd name="T3" fmla="*/ 0 h 1"/>
              <a:gd name="T4" fmla="*/ 0 w 1959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90" h="1">
                <a:moveTo>
                  <a:pt x="0" y="0"/>
                </a:moveTo>
                <a:lnTo>
                  <a:pt x="1958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Line 2">
            <a:extLst>
              <a:ext uri="{FF2B5EF4-FFF2-40B4-BE49-F238E27FC236}">
                <a16:creationId xmlns:a16="http://schemas.microsoft.com/office/drawing/2014/main" id="{737C4D0A-EA68-5D42-BFBB-71EEF994A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912" y="8318343"/>
            <a:ext cx="22445827" cy="505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DB7B5207-D1C0-FB4B-935F-5C8FAC67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12" y="7378468"/>
            <a:ext cx="1874698" cy="1879750"/>
          </a:xfrm>
          <a:custGeom>
            <a:avLst/>
            <a:gdLst>
              <a:gd name="T0" fmla="*/ 1637 w 1638"/>
              <a:gd name="T1" fmla="*/ 819 h 1639"/>
              <a:gd name="T2" fmla="*/ 1637 w 1638"/>
              <a:gd name="T3" fmla="*/ 819 h 1639"/>
              <a:gd name="T4" fmla="*/ 819 w 1638"/>
              <a:gd name="T5" fmla="*/ 1638 h 1639"/>
              <a:gd name="T6" fmla="*/ 0 w 1638"/>
              <a:gd name="T7" fmla="*/ 819 h 1639"/>
              <a:gd name="T8" fmla="*/ 819 w 1638"/>
              <a:gd name="T9" fmla="*/ 0 h 1639"/>
              <a:gd name="T10" fmla="*/ 1637 w 1638"/>
              <a:gd name="T11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8" h="1639">
                <a:moveTo>
                  <a:pt x="1637" y="819"/>
                </a:moveTo>
                <a:lnTo>
                  <a:pt x="1637" y="819"/>
                </a:lnTo>
                <a:cubicBezTo>
                  <a:pt x="1637" y="1270"/>
                  <a:pt x="1270" y="1638"/>
                  <a:pt x="819" y="1638"/>
                </a:cubicBezTo>
                <a:cubicBezTo>
                  <a:pt x="367" y="1638"/>
                  <a:pt x="0" y="1270"/>
                  <a:pt x="0" y="819"/>
                </a:cubicBezTo>
                <a:cubicBezTo>
                  <a:pt x="0" y="368"/>
                  <a:pt x="367" y="0"/>
                  <a:pt x="819" y="0"/>
                </a:cubicBezTo>
                <a:cubicBezTo>
                  <a:pt x="1270" y="0"/>
                  <a:pt x="1637" y="368"/>
                  <a:pt x="1637" y="8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FEE04617-8C63-5B41-8144-C47A42B5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188" y="7378468"/>
            <a:ext cx="1879750" cy="1879750"/>
          </a:xfrm>
          <a:custGeom>
            <a:avLst/>
            <a:gdLst>
              <a:gd name="T0" fmla="*/ 1638 w 1639"/>
              <a:gd name="T1" fmla="*/ 819 h 1639"/>
              <a:gd name="T2" fmla="*/ 1638 w 1639"/>
              <a:gd name="T3" fmla="*/ 819 h 1639"/>
              <a:gd name="T4" fmla="*/ 819 w 1639"/>
              <a:gd name="T5" fmla="*/ 1638 h 1639"/>
              <a:gd name="T6" fmla="*/ 0 w 1639"/>
              <a:gd name="T7" fmla="*/ 819 h 1639"/>
              <a:gd name="T8" fmla="*/ 819 w 1639"/>
              <a:gd name="T9" fmla="*/ 0 h 1639"/>
              <a:gd name="T10" fmla="*/ 1638 w 1639"/>
              <a:gd name="T11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9" h="1639">
                <a:moveTo>
                  <a:pt x="1638" y="819"/>
                </a:moveTo>
                <a:lnTo>
                  <a:pt x="1638" y="819"/>
                </a:lnTo>
                <a:cubicBezTo>
                  <a:pt x="1638" y="1270"/>
                  <a:pt x="1278" y="1638"/>
                  <a:pt x="819" y="1638"/>
                </a:cubicBezTo>
                <a:cubicBezTo>
                  <a:pt x="367" y="1638"/>
                  <a:pt x="0" y="1270"/>
                  <a:pt x="0" y="819"/>
                </a:cubicBezTo>
                <a:cubicBezTo>
                  <a:pt x="0" y="368"/>
                  <a:pt x="367" y="0"/>
                  <a:pt x="819" y="0"/>
                </a:cubicBezTo>
                <a:cubicBezTo>
                  <a:pt x="1278" y="0"/>
                  <a:pt x="1638" y="368"/>
                  <a:pt x="1638" y="8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047514F0-0B96-9947-A8DB-F5554E15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333" y="7378468"/>
            <a:ext cx="1874695" cy="1879750"/>
          </a:xfrm>
          <a:custGeom>
            <a:avLst/>
            <a:gdLst>
              <a:gd name="T0" fmla="*/ 1637 w 1638"/>
              <a:gd name="T1" fmla="*/ 819 h 1639"/>
              <a:gd name="T2" fmla="*/ 1637 w 1638"/>
              <a:gd name="T3" fmla="*/ 819 h 1639"/>
              <a:gd name="T4" fmla="*/ 818 w 1638"/>
              <a:gd name="T5" fmla="*/ 1638 h 1639"/>
              <a:gd name="T6" fmla="*/ 0 w 1638"/>
              <a:gd name="T7" fmla="*/ 819 h 1639"/>
              <a:gd name="T8" fmla="*/ 818 w 1638"/>
              <a:gd name="T9" fmla="*/ 0 h 1639"/>
              <a:gd name="T10" fmla="*/ 1637 w 1638"/>
              <a:gd name="T11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8" h="1639">
                <a:moveTo>
                  <a:pt x="1637" y="819"/>
                </a:moveTo>
                <a:lnTo>
                  <a:pt x="1637" y="819"/>
                </a:lnTo>
                <a:cubicBezTo>
                  <a:pt x="1637" y="1270"/>
                  <a:pt x="1269" y="1638"/>
                  <a:pt x="818" y="1638"/>
                </a:cubicBezTo>
                <a:cubicBezTo>
                  <a:pt x="367" y="1638"/>
                  <a:pt x="0" y="1270"/>
                  <a:pt x="0" y="819"/>
                </a:cubicBezTo>
                <a:cubicBezTo>
                  <a:pt x="0" y="368"/>
                  <a:pt x="367" y="0"/>
                  <a:pt x="818" y="0"/>
                </a:cubicBezTo>
                <a:cubicBezTo>
                  <a:pt x="1269" y="0"/>
                  <a:pt x="1637" y="368"/>
                  <a:pt x="1637" y="8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9908A147-E23A-174F-BE21-F8EF11B2E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422" y="7378468"/>
            <a:ext cx="1879750" cy="1879750"/>
          </a:xfrm>
          <a:custGeom>
            <a:avLst/>
            <a:gdLst>
              <a:gd name="T0" fmla="*/ 1638 w 1639"/>
              <a:gd name="T1" fmla="*/ 819 h 1639"/>
              <a:gd name="T2" fmla="*/ 1638 w 1639"/>
              <a:gd name="T3" fmla="*/ 819 h 1639"/>
              <a:gd name="T4" fmla="*/ 819 w 1639"/>
              <a:gd name="T5" fmla="*/ 1638 h 1639"/>
              <a:gd name="T6" fmla="*/ 0 w 1639"/>
              <a:gd name="T7" fmla="*/ 819 h 1639"/>
              <a:gd name="T8" fmla="*/ 819 w 1639"/>
              <a:gd name="T9" fmla="*/ 0 h 1639"/>
              <a:gd name="T10" fmla="*/ 1638 w 1639"/>
              <a:gd name="T11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9" h="1639">
                <a:moveTo>
                  <a:pt x="1638" y="819"/>
                </a:moveTo>
                <a:lnTo>
                  <a:pt x="1638" y="819"/>
                </a:lnTo>
                <a:cubicBezTo>
                  <a:pt x="1638" y="1270"/>
                  <a:pt x="1270" y="1638"/>
                  <a:pt x="819" y="1638"/>
                </a:cubicBezTo>
                <a:cubicBezTo>
                  <a:pt x="368" y="1638"/>
                  <a:pt x="0" y="1270"/>
                  <a:pt x="0" y="819"/>
                </a:cubicBezTo>
                <a:cubicBezTo>
                  <a:pt x="0" y="368"/>
                  <a:pt x="368" y="0"/>
                  <a:pt x="819" y="0"/>
                </a:cubicBezTo>
                <a:cubicBezTo>
                  <a:pt x="1270" y="0"/>
                  <a:pt x="1638" y="368"/>
                  <a:pt x="1638" y="8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D1BF22FD-B106-FF49-B615-421DA651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0798" y="7378468"/>
            <a:ext cx="1884801" cy="1879750"/>
          </a:xfrm>
          <a:custGeom>
            <a:avLst/>
            <a:gdLst>
              <a:gd name="T0" fmla="*/ 1645 w 1646"/>
              <a:gd name="T1" fmla="*/ 819 h 1639"/>
              <a:gd name="T2" fmla="*/ 1645 w 1646"/>
              <a:gd name="T3" fmla="*/ 819 h 1639"/>
              <a:gd name="T4" fmla="*/ 826 w 1646"/>
              <a:gd name="T5" fmla="*/ 1638 h 1639"/>
              <a:gd name="T6" fmla="*/ 0 w 1646"/>
              <a:gd name="T7" fmla="*/ 819 h 1639"/>
              <a:gd name="T8" fmla="*/ 826 w 1646"/>
              <a:gd name="T9" fmla="*/ 0 h 1639"/>
              <a:gd name="T10" fmla="*/ 1645 w 1646"/>
              <a:gd name="T11" fmla="*/ 819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6" h="1639">
                <a:moveTo>
                  <a:pt x="1645" y="819"/>
                </a:moveTo>
                <a:lnTo>
                  <a:pt x="1645" y="819"/>
                </a:lnTo>
                <a:cubicBezTo>
                  <a:pt x="1645" y="1270"/>
                  <a:pt x="1277" y="1638"/>
                  <a:pt x="826" y="1638"/>
                </a:cubicBezTo>
                <a:cubicBezTo>
                  <a:pt x="367" y="1638"/>
                  <a:pt x="0" y="1270"/>
                  <a:pt x="0" y="819"/>
                </a:cubicBezTo>
                <a:cubicBezTo>
                  <a:pt x="0" y="368"/>
                  <a:pt x="367" y="0"/>
                  <a:pt x="826" y="0"/>
                </a:cubicBezTo>
                <a:cubicBezTo>
                  <a:pt x="1277" y="0"/>
                  <a:pt x="1645" y="368"/>
                  <a:pt x="1645" y="8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7">
            <a:extLst>
              <a:ext uri="{FF2B5EF4-FFF2-40B4-BE49-F238E27FC236}">
                <a16:creationId xmlns:a16="http://schemas.microsoft.com/office/drawing/2014/main" id="{28447B12-53A3-2747-BEC6-2F31D183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475" y="5003516"/>
            <a:ext cx="510364" cy="510361"/>
          </a:xfrm>
          <a:custGeom>
            <a:avLst/>
            <a:gdLst>
              <a:gd name="T0" fmla="*/ 444 w 445"/>
              <a:gd name="T1" fmla="*/ 222 h 445"/>
              <a:gd name="T2" fmla="*/ 444 w 445"/>
              <a:gd name="T3" fmla="*/ 222 h 445"/>
              <a:gd name="T4" fmla="*/ 222 w 445"/>
              <a:gd name="T5" fmla="*/ 444 h 445"/>
              <a:gd name="T6" fmla="*/ 0 w 445"/>
              <a:gd name="T7" fmla="*/ 222 h 445"/>
              <a:gd name="T8" fmla="*/ 222 w 445"/>
              <a:gd name="T9" fmla="*/ 0 h 445"/>
              <a:gd name="T10" fmla="*/ 444 w 445"/>
              <a:gd name="T11" fmla="*/ 22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4"/>
                  <a:pt x="222" y="444"/>
                </a:cubicBezTo>
                <a:cubicBezTo>
                  <a:pt x="100" y="444"/>
                  <a:pt x="0" y="345"/>
                  <a:pt x="0" y="222"/>
                </a:cubicBezTo>
                <a:cubicBezTo>
                  <a:pt x="0" y="100"/>
                  <a:pt x="100" y="0"/>
                  <a:pt x="222" y="0"/>
                </a:cubicBezTo>
                <a:cubicBezTo>
                  <a:pt x="345" y="0"/>
                  <a:pt x="444" y="100"/>
                  <a:pt x="444" y="2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64">
            <a:extLst>
              <a:ext uri="{FF2B5EF4-FFF2-40B4-BE49-F238E27FC236}">
                <a16:creationId xmlns:a16="http://schemas.microsoft.com/office/drawing/2014/main" id="{23A6E30F-1DD7-CE40-A901-7374264A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475" y="5751373"/>
            <a:ext cx="510364" cy="510361"/>
          </a:xfrm>
          <a:custGeom>
            <a:avLst/>
            <a:gdLst>
              <a:gd name="T0" fmla="*/ 444 w 445"/>
              <a:gd name="T1" fmla="*/ 222 h 445"/>
              <a:gd name="T2" fmla="*/ 444 w 445"/>
              <a:gd name="T3" fmla="*/ 222 h 445"/>
              <a:gd name="T4" fmla="*/ 222 w 445"/>
              <a:gd name="T5" fmla="*/ 444 h 445"/>
              <a:gd name="T6" fmla="*/ 0 w 445"/>
              <a:gd name="T7" fmla="*/ 222 h 445"/>
              <a:gd name="T8" fmla="*/ 222 w 445"/>
              <a:gd name="T9" fmla="*/ 0 h 445"/>
              <a:gd name="T10" fmla="*/ 444 w 445"/>
              <a:gd name="T11" fmla="*/ 22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5" y="444"/>
                  <a:pt x="222" y="444"/>
                </a:cubicBezTo>
                <a:cubicBezTo>
                  <a:pt x="100" y="444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01">
            <a:extLst>
              <a:ext uri="{FF2B5EF4-FFF2-40B4-BE49-F238E27FC236}">
                <a16:creationId xmlns:a16="http://schemas.microsoft.com/office/drawing/2014/main" id="{09A170EC-6DDE-5A4D-ADFF-8641A89B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358" y="4993410"/>
            <a:ext cx="500254" cy="500254"/>
          </a:xfrm>
          <a:custGeom>
            <a:avLst/>
            <a:gdLst>
              <a:gd name="T0" fmla="*/ 436 w 437"/>
              <a:gd name="T1" fmla="*/ 222 h 437"/>
              <a:gd name="T2" fmla="*/ 436 w 437"/>
              <a:gd name="T3" fmla="*/ 222 h 437"/>
              <a:gd name="T4" fmla="*/ 214 w 437"/>
              <a:gd name="T5" fmla="*/ 436 h 437"/>
              <a:gd name="T6" fmla="*/ 0 w 437"/>
              <a:gd name="T7" fmla="*/ 222 h 437"/>
              <a:gd name="T8" fmla="*/ 214 w 437"/>
              <a:gd name="T9" fmla="*/ 0 h 437"/>
              <a:gd name="T10" fmla="*/ 436 w 437"/>
              <a:gd name="T11" fmla="*/ 222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" h="437">
                <a:moveTo>
                  <a:pt x="436" y="222"/>
                </a:moveTo>
                <a:lnTo>
                  <a:pt x="436" y="222"/>
                </a:lnTo>
                <a:cubicBezTo>
                  <a:pt x="436" y="337"/>
                  <a:pt x="337" y="436"/>
                  <a:pt x="214" y="436"/>
                </a:cubicBezTo>
                <a:cubicBezTo>
                  <a:pt x="99" y="436"/>
                  <a:pt x="0" y="337"/>
                  <a:pt x="0" y="222"/>
                </a:cubicBezTo>
                <a:cubicBezTo>
                  <a:pt x="0" y="99"/>
                  <a:pt x="99" y="0"/>
                  <a:pt x="214" y="0"/>
                </a:cubicBezTo>
                <a:cubicBezTo>
                  <a:pt x="337" y="0"/>
                  <a:pt x="436" y="99"/>
                  <a:pt x="436" y="2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38">
            <a:extLst>
              <a:ext uri="{FF2B5EF4-FFF2-40B4-BE49-F238E27FC236}">
                <a16:creationId xmlns:a16="http://schemas.microsoft.com/office/drawing/2014/main" id="{7182880A-E45D-FB44-AC07-B70AE32B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358" y="5741267"/>
            <a:ext cx="500254" cy="500254"/>
          </a:xfrm>
          <a:custGeom>
            <a:avLst/>
            <a:gdLst>
              <a:gd name="T0" fmla="*/ 436 w 437"/>
              <a:gd name="T1" fmla="*/ 222 h 437"/>
              <a:gd name="T2" fmla="*/ 436 w 437"/>
              <a:gd name="T3" fmla="*/ 222 h 437"/>
              <a:gd name="T4" fmla="*/ 214 w 437"/>
              <a:gd name="T5" fmla="*/ 436 h 437"/>
              <a:gd name="T6" fmla="*/ 0 w 437"/>
              <a:gd name="T7" fmla="*/ 222 h 437"/>
              <a:gd name="T8" fmla="*/ 214 w 437"/>
              <a:gd name="T9" fmla="*/ 0 h 437"/>
              <a:gd name="T10" fmla="*/ 436 w 437"/>
              <a:gd name="T11" fmla="*/ 222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" h="437">
                <a:moveTo>
                  <a:pt x="436" y="222"/>
                </a:moveTo>
                <a:lnTo>
                  <a:pt x="436" y="222"/>
                </a:lnTo>
                <a:cubicBezTo>
                  <a:pt x="436" y="337"/>
                  <a:pt x="337" y="436"/>
                  <a:pt x="214" y="436"/>
                </a:cubicBezTo>
                <a:cubicBezTo>
                  <a:pt x="99" y="436"/>
                  <a:pt x="0" y="337"/>
                  <a:pt x="0" y="222"/>
                </a:cubicBezTo>
                <a:cubicBezTo>
                  <a:pt x="0" y="100"/>
                  <a:pt x="99" y="0"/>
                  <a:pt x="214" y="0"/>
                </a:cubicBezTo>
                <a:cubicBezTo>
                  <a:pt x="337" y="0"/>
                  <a:pt x="436" y="100"/>
                  <a:pt x="436" y="2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75">
            <a:extLst>
              <a:ext uri="{FF2B5EF4-FFF2-40B4-BE49-F238E27FC236}">
                <a16:creationId xmlns:a16="http://schemas.microsoft.com/office/drawing/2014/main" id="{3D95C55B-9B2E-C04D-B884-FAEC11E4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461" y="5074259"/>
            <a:ext cx="500254" cy="510361"/>
          </a:xfrm>
          <a:custGeom>
            <a:avLst/>
            <a:gdLst>
              <a:gd name="T0" fmla="*/ 436 w 437"/>
              <a:gd name="T1" fmla="*/ 222 h 444"/>
              <a:gd name="T2" fmla="*/ 436 w 437"/>
              <a:gd name="T3" fmla="*/ 222 h 444"/>
              <a:gd name="T4" fmla="*/ 214 w 437"/>
              <a:gd name="T5" fmla="*/ 443 h 444"/>
              <a:gd name="T6" fmla="*/ 0 w 437"/>
              <a:gd name="T7" fmla="*/ 222 h 444"/>
              <a:gd name="T8" fmla="*/ 214 w 437"/>
              <a:gd name="T9" fmla="*/ 0 h 444"/>
              <a:gd name="T10" fmla="*/ 436 w 437"/>
              <a:gd name="T11" fmla="*/ 2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" h="444">
                <a:moveTo>
                  <a:pt x="436" y="222"/>
                </a:moveTo>
                <a:lnTo>
                  <a:pt x="436" y="222"/>
                </a:lnTo>
                <a:cubicBezTo>
                  <a:pt x="436" y="344"/>
                  <a:pt x="337" y="443"/>
                  <a:pt x="214" y="443"/>
                </a:cubicBezTo>
                <a:cubicBezTo>
                  <a:pt x="92" y="443"/>
                  <a:pt x="0" y="344"/>
                  <a:pt x="0" y="222"/>
                </a:cubicBezTo>
                <a:cubicBezTo>
                  <a:pt x="0" y="99"/>
                  <a:pt x="92" y="0"/>
                  <a:pt x="214" y="0"/>
                </a:cubicBezTo>
                <a:cubicBezTo>
                  <a:pt x="337" y="0"/>
                  <a:pt x="436" y="99"/>
                  <a:pt x="436" y="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612">
            <a:extLst>
              <a:ext uri="{FF2B5EF4-FFF2-40B4-BE49-F238E27FC236}">
                <a16:creationId xmlns:a16="http://schemas.microsoft.com/office/drawing/2014/main" id="{E1C601CA-7816-824C-9223-82A40DEF9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461" y="5817062"/>
            <a:ext cx="500254" cy="510364"/>
          </a:xfrm>
          <a:custGeom>
            <a:avLst/>
            <a:gdLst>
              <a:gd name="T0" fmla="*/ 436 w 437"/>
              <a:gd name="T1" fmla="*/ 222 h 445"/>
              <a:gd name="T2" fmla="*/ 436 w 437"/>
              <a:gd name="T3" fmla="*/ 222 h 445"/>
              <a:gd name="T4" fmla="*/ 214 w 437"/>
              <a:gd name="T5" fmla="*/ 444 h 445"/>
              <a:gd name="T6" fmla="*/ 0 w 437"/>
              <a:gd name="T7" fmla="*/ 222 h 445"/>
              <a:gd name="T8" fmla="*/ 214 w 437"/>
              <a:gd name="T9" fmla="*/ 0 h 445"/>
              <a:gd name="T10" fmla="*/ 436 w 437"/>
              <a:gd name="T11" fmla="*/ 22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" h="445">
                <a:moveTo>
                  <a:pt x="436" y="222"/>
                </a:moveTo>
                <a:lnTo>
                  <a:pt x="436" y="222"/>
                </a:lnTo>
                <a:cubicBezTo>
                  <a:pt x="436" y="344"/>
                  <a:pt x="337" y="444"/>
                  <a:pt x="214" y="444"/>
                </a:cubicBezTo>
                <a:cubicBezTo>
                  <a:pt x="92" y="444"/>
                  <a:pt x="0" y="344"/>
                  <a:pt x="0" y="222"/>
                </a:cubicBezTo>
                <a:cubicBezTo>
                  <a:pt x="0" y="99"/>
                  <a:pt x="92" y="0"/>
                  <a:pt x="214" y="0"/>
                </a:cubicBezTo>
                <a:cubicBezTo>
                  <a:pt x="337" y="0"/>
                  <a:pt x="436" y="99"/>
                  <a:pt x="436" y="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49">
            <a:extLst>
              <a:ext uri="{FF2B5EF4-FFF2-40B4-BE49-F238E27FC236}">
                <a16:creationId xmlns:a16="http://schemas.microsoft.com/office/drawing/2014/main" id="{04BFB0CA-4639-E64A-BCA8-BE395705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080" y="10516436"/>
            <a:ext cx="500258" cy="510364"/>
          </a:xfrm>
          <a:custGeom>
            <a:avLst/>
            <a:gdLst>
              <a:gd name="T0" fmla="*/ 436 w 437"/>
              <a:gd name="T1" fmla="*/ 222 h 445"/>
              <a:gd name="T2" fmla="*/ 436 w 437"/>
              <a:gd name="T3" fmla="*/ 222 h 445"/>
              <a:gd name="T4" fmla="*/ 214 w 437"/>
              <a:gd name="T5" fmla="*/ 444 h 445"/>
              <a:gd name="T6" fmla="*/ 0 w 437"/>
              <a:gd name="T7" fmla="*/ 222 h 445"/>
              <a:gd name="T8" fmla="*/ 214 w 437"/>
              <a:gd name="T9" fmla="*/ 0 h 445"/>
              <a:gd name="T10" fmla="*/ 436 w 437"/>
              <a:gd name="T11" fmla="*/ 22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" h="445">
                <a:moveTo>
                  <a:pt x="436" y="222"/>
                </a:moveTo>
                <a:lnTo>
                  <a:pt x="436" y="222"/>
                </a:lnTo>
                <a:cubicBezTo>
                  <a:pt x="436" y="345"/>
                  <a:pt x="336" y="444"/>
                  <a:pt x="214" y="444"/>
                </a:cubicBezTo>
                <a:cubicBezTo>
                  <a:pt x="99" y="444"/>
                  <a:pt x="0" y="345"/>
                  <a:pt x="0" y="222"/>
                </a:cubicBezTo>
                <a:cubicBezTo>
                  <a:pt x="0" y="100"/>
                  <a:pt x="99" y="0"/>
                  <a:pt x="214" y="0"/>
                </a:cubicBezTo>
                <a:cubicBezTo>
                  <a:pt x="336" y="0"/>
                  <a:pt x="436" y="100"/>
                  <a:pt x="436" y="2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86">
            <a:extLst>
              <a:ext uri="{FF2B5EF4-FFF2-40B4-BE49-F238E27FC236}">
                <a16:creationId xmlns:a16="http://schemas.microsoft.com/office/drawing/2014/main" id="{FBDCBFE6-DD12-3C4C-898D-4D5108022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080" y="11264293"/>
            <a:ext cx="500258" cy="510364"/>
          </a:xfrm>
          <a:custGeom>
            <a:avLst/>
            <a:gdLst>
              <a:gd name="T0" fmla="*/ 436 w 437"/>
              <a:gd name="T1" fmla="*/ 222 h 445"/>
              <a:gd name="T2" fmla="*/ 436 w 437"/>
              <a:gd name="T3" fmla="*/ 222 h 445"/>
              <a:gd name="T4" fmla="*/ 214 w 437"/>
              <a:gd name="T5" fmla="*/ 444 h 445"/>
              <a:gd name="T6" fmla="*/ 0 w 437"/>
              <a:gd name="T7" fmla="*/ 222 h 445"/>
              <a:gd name="T8" fmla="*/ 214 w 437"/>
              <a:gd name="T9" fmla="*/ 0 h 445"/>
              <a:gd name="T10" fmla="*/ 436 w 437"/>
              <a:gd name="T11" fmla="*/ 22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" h="445">
                <a:moveTo>
                  <a:pt x="436" y="222"/>
                </a:moveTo>
                <a:lnTo>
                  <a:pt x="436" y="222"/>
                </a:lnTo>
                <a:cubicBezTo>
                  <a:pt x="436" y="344"/>
                  <a:pt x="336" y="444"/>
                  <a:pt x="214" y="444"/>
                </a:cubicBezTo>
                <a:cubicBezTo>
                  <a:pt x="99" y="444"/>
                  <a:pt x="0" y="344"/>
                  <a:pt x="0" y="222"/>
                </a:cubicBezTo>
                <a:cubicBezTo>
                  <a:pt x="0" y="99"/>
                  <a:pt x="99" y="0"/>
                  <a:pt x="214" y="0"/>
                </a:cubicBezTo>
                <a:cubicBezTo>
                  <a:pt x="336" y="0"/>
                  <a:pt x="436" y="99"/>
                  <a:pt x="436" y="2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722">
            <a:extLst>
              <a:ext uri="{FF2B5EF4-FFF2-40B4-BE49-F238E27FC236}">
                <a16:creationId xmlns:a16="http://schemas.microsoft.com/office/drawing/2014/main" id="{20EA17E7-4236-AA4A-90AF-9533739C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423" y="10860046"/>
            <a:ext cx="25264" cy="25267"/>
          </a:xfrm>
          <a:custGeom>
            <a:avLst/>
            <a:gdLst>
              <a:gd name="T0" fmla="*/ 0 w 24"/>
              <a:gd name="T1" fmla="*/ 23 h 24"/>
              <a:gd name="T2" fmla="*/ 0 w 24"/>
              <a:gd name="T3" fmla="*/ 23 h 24"/>
              <a:gd name="T4" fmla="*/ 7 w 24"/>
              <a:gd name="T5" fmla="*/ 23 h 24"/>
              <a:gd name="T6" fmla="*/ 7 w 24"/>
              <a:gd name="T7" fmla="*/ 23 h 24"/>
              <a:gd name="T8" fmla="*/ 15 w 24"/>
              <a:gd name="T9" fmla="*/ 23 h 24"/>
              <a:gd name="T10" fmla="*/ 15 w 24"/>
              <a:gd name="T11" fmla="*/ 23 h 24"/>
              <a:gd name="T12" fmla="*/ 23 w 24"/>
              <a:gd name="T13" fmla="*/ 23 h 24"/>
              <a:gd name="T14" fmla="*/ 23 w 24"/>
              <a:gd name="T15" fmla="*/ 23 h 24"/>
              <a:gd name="T16" fmla="*/ 23 w 24"/>
              <a:gd name="T17" fmla="*/ 15 h 24"/>
              <a:gd name="T18" fmla="*/ 23 w 24"/>
              <a:gd name="T19" fmla="*/ 8 h 24"/>
              <a:gd name="T20" fmla="*/ 23 w 24"/>
              <a:gd name="T21" fmla="*/ 8 h 24"/>
              <a:gd name="T22" fmla="*/ 15 w 24"/>
              <a:gd name="T23" fmla="*/ 8 h 24"/>
              <a:gd name="T24" fmla="*/ 15 w 24"/>
              <a:gd name="T25" fmla="*/ 0 h 24"/>
              <a:gd name="T26" fmla="*/ 7 w 24"/>
              <a:gd name="T27" fmla="*/ 8 h 24"/>
              <a:gd name="T28" fmla="*/ 7 w 24"/>
              <a:gd name="T29" fmla="*/ 8 h 24"/>
              <a:gd name="T30" fmla="*/ 0 w 24"/>
              <a:gd name="T31" fmla="*/ 8 h 24"/>
              <a:gd name="T32" fmla="*/ 0 w 24"/>
              <a:gd name="T33" fmla="*/ 15 h 24"/>
              <a:gd name="T34" fmla="*/ 0 w 24"/>
              <a:gd name="T3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" h="24">
                <a:moveTo>
                  <a:pt x="0" y="23"/>
                </a:moveTo>
                <a:lnTo>
                  <a:pt x="0" y="23"/>
                </a:lnTo>
                <a:cubicBezTo>
                  <a:pt x="7" y="23"/>
                  <a:pt x="7" y="23"/>
                  <a:pt x="7" y="23"/>
                </a:cubicBezTo>
                <a:lnTo>
                  <a:pt x="7" y="23"/>
                </a:lnTo>
                <a:lnTo>
                  <a:pt x="15" y="23"/>
                </a:lnTo>
                <a:lnTo>
                  <a:pt x="15" y="23"/>
                </a:lnTo>
                <a:cubicBezTo>
                  <a:pt x="23" y="23"/>
                  <a:pt x="23" y="23"/>
                  <a:pt x="23" y="23"/>
                </a:cubicBezTo>
                <a:lnTo>
                  <a:pt x="23" y="23"/>
                </a:ln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8"/>
                </a:cubicBezTo>
                <a:lnTo>
                  <a:pt x="23" y="8"/>
                </a:lnTo>
                <a:cubicBezTo>
                  <a:pt x="23" y="8"/>
                  <a:pt x="23" y="8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7" y="0"/>
                  <a:pt x="7" y="8"/>
                </a:cubicBezTo>
                <a:lnTo>
                  <a:pt x="7" y="8"/>
                </a:lnTo>
                <a:cubicBezTo>
                  <a:pt x="7" y="8"/>
                  <a:pt x="7" y="8"/>
                  <a:pt x="0" y="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23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23">
            <a:extLst>
              <a:ext uri="{FF2B5EF4-FFF2-40B4-BE49-F238E27FC236}">
                <a16:creationId xmlns:a16="http://schemas.microsoft.com/office/drawing/2014/main" id="{33887B47-0BB5-2045-943A-2E0D3B6C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067" y="10440641"/>
            <a:ext cx="500258" cy="500254"/>
          </a:xfrm>
          <a:custGeom>
            <a:avLst/>
            <a:gdLst>
              <a:gd name="T0" fmla="*/ 437 w 438"/>
              <a:gd name="T1" fmla="*/ 222 h 437"/>
              <a:gd name="T2" fmla="*/ 437 w 438"/>
              <a:gd name="T3" fmla="*/ 222 h 437"/>
              <a:gd name="T4" fmla="*/ 222 w 438"/>
              <a:gd name="T5" fmla="*/ 436 h 437"/>
              <a:gd name="T6" fmla="*/ 0 w 438"/>
              <a:gd name="T7" fmla="*/ 222 h 437"/>
              <a:gd name="T8" fmla="*/ 222 w 438"/>
              <a:gd name="T9" fmla="*/ 0 h 437"/>
              <a:gd name="T10" fmla="*/ 437 w 438"/>
              <a:gd name="T11" fmla="*/ 222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" h="437">
                <a:moveTo>
                  <a:pt x="437" y="222"/>
                </a:moveTo>
                <a:lnTo>
                  <a:pt x="437" y="222"/>
                </a:lnTo>
                <a:cubicBezTo>
                  <a:pt x="437" y="344"/>
                  <a:pt x="345" y="436"/>
                  <a:pt x="222" y="436"/>
                </a:cubicBezTo>
                <a:cubicBezTo>
                  <a:pt x="100" y="436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5" y="0"/>
                  <a:pt x="437" y="99"/>
                  <a:pt x="437" y="2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59">
            <a:extLst>
              <a:ext uri="{FF2B5EF4-FFF2-40B4-BE49-F238E27FC236}">
                <a16:creationId xmlns:a16="http://schemas.microsoft.com/office/drawing/2014/main" id="{9DFD8858-2026-7D45-9C3C-D1049D79A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423" y="11602852"/>
            <a:ext cx="25264" cy="25264"/>
          </a:xfrm>
          <a:custGeom>
            <a:avLst/>
            <a:gdLst>
              <a:gd name="T0" fmla="*/ 0 w 24"/>
              <a:gd name="T1" fmla="*/ 23 h 24"/>
              <a:gd name="T2" fmla="*/ 0 w 24"/>
              <a:gd name="T3" fmla="*/ 23 h 24"/>
              <a:gd name="T4" fmla="*/ 7 w 24"/>
              <a:gd name="T5" fmla="*/ 23 h 24"/>
              <a:gd name="T6" fmla="*/ 7 w 24"/>
              <a:gd name="T7" fmla="*/ 23 h 24"/>
              <a:gd name="T8" fmla="*/ 15 w 24"/>
              <a:gd name="T9" fmla="*/ 23 h 24"/>
              <a:gd name="T10" fmla="*/ 15 w 24"/>
              <a:gd name="T11" fmla="*/ 23 h 24"/>
              <a:gd name="T12" fmla="*/ 23 w 24"/>
              <a:gd name="T13" fmla="*/ 23 h 24"/>
              <a:gd name="T14" fmla="*/ 23 w 24"/>
              <a:gd name="T15" fmla="*/ 23 h 24"/>
              <a:gd name="T16" fmla="*/ 23 w 24"/>
              <a:gd name="T17" fmla="*/ 16 h 24"/>
              <a:gd name="T18" fmla="*/ 23 w 24"/>
              <a:gd name="T19" fmla="*/ 8 h 24"/>
              <a:gd name="T20" fmla="*/ 23 w 24"/>
              <a:gd name="T21" fmla="*/ 8 h 24"/>
              <a:gd name="T22" fmla="*/ 15 w 24"/>
              <a:gd name="T23" fmla="*/ 8 h 24"/>
              <a:gd name="T24" fmla="*/ 15 w 24"/>
              <a:gd name="T25" fmla="*/ 0 h 24"/>
              <a:gd name="T26" fmla="*/ 7 w 24"/>
              <a:gd name="T27" fmla="*/ 8 h 24"/>
              <a:gd name="T28" fmla="*/ 7 w 24"/>
              <a:gd name="T29" fmla="*/ 8 h 24"/>
              <a:gd name="T30" fmla="*/ 0 w 24"/>
              <a:gd name="T31" fmla="*/ 8 h 24"/>
              <a:gd name="T32" fmla="*/ 0 w 24"/>
              <a:gd name="T33" fmla="*/ 16 h 24"/>
              <a:gd name="T34" fmla="*/ 0 w 24"/>
              <a:gd name="T3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" h="24">
                <a:moveTo>
                  <a:pt x="0" y="23"/>
                </a:moveTo>
                <a:lnTo>
                  <a:pt x="0" y="23"/>
                </a:lnTo>
                <a:cubicBezTo>
                  <a:pt x="7" y="23"/>
                  <a:pt x="7" y="23"/>
                  <a:pt x="7" y="23"/>
                </a:cubicBezTo>
                <a:lnTo>
                  <a:pt x="7" y="23"/>
                </a:lnTo>
                <a:lnTo>
                  <a:pt x="15" y="23"/>
                </a:lnTo>
                <a:lnTo>
                  <a:pt x="15" y="23"/>
                </a:lnTo>
                <a:cubicBezTo>
                  <a:pt x="23" y="23"/>
                  <a:pt x="23" y="23"/>
                  <a:pt x="23" y="23"/>
                </a:cubicBezTo>
                <a:lnTo>
                  <a:pt x="23" y="23"/>
                </a:ln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6"/>
                  <a:pt x="23" y="8"/>
                </a:cubicBezTo>
                <a:lnTo>
                  <a:pt x="23" y="8"/>
                </a:lnTo>
                <a:cubicBezTo>
                  <a:pt x="23" y="8"/>
                  <a:pt x="23" y="8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7" y="0"/>
                  <a:pt x="7" y="8"/>
                </a:cubicBezTo>
                <a:lnTo>
                  <a:pt x="7" y="8"/>
                </a:lnTo>
                <a:cubicBezTo>
                  <a:pt x="7" y="8"/>
                  <a:pt x="7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23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760">
            <a:extLst>
              <a:ext uri="{FF2B5EF4-FFF2-40B4-BE49-F238E27FC236}">
                <a16:creationId xmlns:a16="http://schemas.microsoft.com/office/drawing/2014/main" id="{009FDC7F-B53A-7A48-B8F1-1FBE0118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067" y="11183444"/>
            <a:ext cx="500258" cy="500258"/>
          </a:xfrm>
          <a:custGeom>
            <a:avLst/>
            <a:gdLst>
              <a:gd name="T0" fmla="*/ 437 w 438"/>
              <a:gd name="T1" fmla="*/ 222 h 437"/>
              <a:gd name="T2" fmla="*/ 437 w 438"/>
              <a:gd name="T3" fmla="*/ 222 h 437"/>
              <a:gd name="T4" fmla="*/ 222 w 438"/>
              <a:gd name="T5" fmla="*/ 436 h 437"/>
              <a:gd name="T6" fmla="*/ 0 w 438"/>
              <a:gd name="T7" fmla="*/ 222 h 437"/>
              <a:gd name="T8" fmla="*/ 222 w 438"/>
              <a:gd name="T9" fmla="*/ 0 h 437"/>
              <a:gd name="T10" fmla="*/ 437 w 438"/>
              <a:gd name="T11" fmla="*/ 222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" h="437">
                <a:moveTo>
                  <a:pt x="437" y="222"/>
                </a:moveTo>
                <a:lnTo>
                  <a:pt x="437" y="222"/>
                </a:lnTo>
                <a:cubicBezTo>
                  <a:pt x="437" y="344"/>
                  <a:pt x="345" y="436"/>
                  <a:pt x="222" y="436"/>
                </a:cubicBezTo>
                <a:cubicBezTo>
                  <a:pt x="100" y="436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5" y="0"/>
                  <a:pt x="437" y="99"/>
                  <a:pt x="437" y="2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62">
            <a:extLst>
              <a:ext uri="{FF2B5EF4-FFF2-40B4-BE49-F238E27FC236}">
                <a16:creationId xmlns:a16="http://schemas.microsoft.com/office/drawing/2014/main" id="{35D2E572-E36A-8746-B889-6EC9A88DF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723" y="7565431"/>
            <a:ext cx="1510876" cy="1500769"/>
          </a:xfrm>
          <a:custGeom>
            <a:avLst/>
            <a:gdLst>
              <a:gd name="T0" fmla="*/ 1316 w 1317"/>
              <a:gd name="T1" fmla="*/ 658 h 1309"/>
              <a:gd name="T2" fmla="*/ 1316 w 1317"/>
              <a:gd name="T3" fmla="*/ 658 h 1309"/>
              <a:gd name="T4" fmla="*/ 658 w 1317"/>
              <a:gd name="T5" fmla="*/ 1308 h 1309"/>
              <a:gd name="T6" fmla="*/ 0 w 1317"/>
              <a:gd name="T7" fmla="*/ 658 h 1309"/>
              <a:gd name="T8" fmla="*/ 658 w 1317"/>
              <a:gd name="T9" fmla="*/ 0 h 1309"/>
              <a:gd name="T10" fmla="*/ 1316 w 1317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7" h="1309">
                <a:moveTo>
                  <a:pt x="1316" y="658"/>
                </a:moveTo>
                <a:lnTo>
                  <a:pt x="1316" y="658"/>
                </a:lnTo>
                <a:cubicBezTo>
                  <a:pt x="1316" y="1017"/>
                  <a:pt x="1017" y="1308"/>
                  <a:pt x="658" y="1308"/>
                </a:cubicBezTo>
                <a:cubicBezTo>
                  <a:pt x="298" y="1308"/>
                  <a:pt x="0" y="1017"/>
                  <a:pt x="0" y="658"/>
                </a:cubicBezTo>
                <a:cubicBezTo>
                  <a:pt x="0" y="298"/>
                  <a:pt x="298" y="0"/>
                  <a:pt x="658" y="0"/>
                </a:cubicBezTo>
                <a:cubicBezTo>
                  <a:pt x="1017" y="0"/>
                  <a:pt x="1316" y="298"/>
                  <a:pt x="1316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63">
            <a:extLst>
              <a:ext uri="{FF2B5EF4-FFF2-40B4-BE49-F238E27FC236}">
                <a16:creationId xmlns:a16="http://schemas.microsoft.com/office/drawing/2014/main" id="{10129046-4BC9-504B-A817-140E00D7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206" y="7565431"/>
            <a:ext cx="1500766" cy="1500769"/>
          </a:xfrm>
          <a:custGeom>
            <a:avLst/>
            <a:gdLst>
              <a:gd name="T0" fmla="*/ 1309 w 1310"/>
              <a:gd name="T1" fmla="*/ 658 h 1309"/>
              <a:gd name="T2" fmla="*/ 1309 w 1310"/>
              <a:gd name="T3" fmla="*/ 658 h 1309"/>
              <a:gd name="T4" fmla="*/ 651 w 1310"/>
              <a:gd name="T5" fmla="*/ 1308 h 1309"/>
              <a:gd name="T6" fmla="*/ 0 w 1310"/>
              <a:gd name="T7" fmla="*/ 658 h 1309"/>
              <a:gd name="T8" fmla="*/ 651 w 1310"/>
              <a:gd name="T9" fmla="*/ 0 h 1309"/>
              <a:gd name="T10" fmla="*/ 1309 w 1310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09">
                <a:moveTo>
                  <a:pt x="1309" y="658"/>
                </a:moveTo>
                <a:lnTo>
                  <a:pt x="1309" y="658"/>
                </a:lnTo>
                <a:cubicBezTo>
                  <a:pt x="1309" y="1017"/>
                  <a:pt x="1018" y="1308"/>
                  <a:pt x="651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8"/>
                  <a:pt x="291" y="0"/>
                  <a:pt x="651" y="0"/>
                </a:cubicBezTo>
                <a:cubicBezTo>
                  <a:pt x="1018" y="0"/>
                  <a:pt x="1309" y="298"/>
                  <a:pt x="1309" y="6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64">
            <a:extLst>
              <a:ext uri="{FF2B5EF4-FFF2-40B4-BE49-F238E27FC236}">
                <a16:creationId xmlns:a16="http://schemas.microsoft.com/office/drawing/2014/main" id="{6B789B54-5BB1-9747-AA9E-E8763D21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295" y="7565431"/>
            <a:ext cx="1500769" cy="1500769"/>
          </a:xfrm>
          <a:custGeom>
            <a:avLst/>
            <a:gdLst>
              <a:gd name="T0" fmla="*/ 1307 w 1308"/>
              <a:gd name="T1" fmla="*/ 658 h 1309"/>
              <a:gd name="T2" fmla="*/ 1307 w 1308"/>
              <a:gd name="T3" fmla="*/ 658 h 1309"/>
              <a:gd name="T4" fmla="*/ 657 w 1308"/>
              <a:gd name="T5" fmla="*/ 1308 h 1309"/>
              <a:gd name="T6" fmla="*/ 0 w 1308"/>
              <a:gd name="T7" fmla="*/ 658 h 1309"/>
              <a:gd name="T8" fmla="*/ 657 w 1308"/>
              <a:gd name="T9" fmla="*/ 0 h 1309"/>
              <a:gd name="T10" fmla="*/ 1307 w 1308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8" h="1309">
                <a:moveTo>
                  <a:pt x="1307" y="658"/>
                </a:moveTo>
                <a:lnTo>
                  <a:pt x="1307" y="658"/>
                </a:lnTo>
                <a:cubicBezTo>
                  <a:pt x="1307" y="1017"/>
                  <a:pt x="1016" y="1308"/>
                  <a:pt x="657" y="1308"/>
                </a:cubicBezTo>
                <a:cubicBezTo>
                  <a:pt x="298" y="1308"/>
                  <a:pt x="0" y="1017"/>
                  <a:pt x="0" y="658"/>
                </a:cubicBezTo>
                <a:cubicBezTo>
                  <a:pt x="0" y="298"/>
                  <a:pt x="298" y="0"/>
                  <a:pt x="657" y="0"/>
                </a:cubicBezTo>
                <a:cubicBezTo>
                  <a:pt x="1016" y="0"/>
                  <a:pt x="1307" y="298"/>
                  <a:pt x="1307" y="6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765">
            <a:extLst>
              <a:ext uri="{FF2B5EF4-FFF2-40B4-BE49-F238E27FC236}">
                <a16:creationId xmlns:a16="http://schemas.microsoft.com/office/drawing/2014/main" id="{59FA1DEA-9D9A-8E41-969E-B6A554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4440" y="7565431"/>
            <a:ext cx="1500769" cy="1500769"/>
          </a:xfrm>
          <a:custGeom>
            <a:avLst/>
            <a:gdLst>
              <a:gd name="T0" fmla="*/ 1309 w 1310"/>
              <a:gd name="T1" fmla="*/ 658 h 1309"/>
              <a:gd name="T2" fmla="*/ 1309 w 1310"/>
              <a:gd name="T3" fmla="*/ 658 h 1309"/>
              <a:gd name="T4" fmla="*/ 651 w 1310"/>
              <a:gd name="T5" fmla="*/ 1308 h 1309"/>
              <a:gd name="T6" fmla="*/ 0 w 1310"/>
              <a:gd name="T7" fmla="*/ 658 h 1309"/>
              <a:gd name="T8" fmla="*/ 651 w 1310"/>
              <a:gd name="T9" fmla="*/ 0 h 1309"/>
              <a:gd name="T10" fmla="*/ 1309 w 1310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09">
                <a:moveTo>
                  <a:pt x="1309" y="658"/>
                </a:moveTo>
                <a:lnTo>
                  <a:pt x="1309" y="658"/>
                </a:lnTo>
                <a:cubicBezTo>
                  <a:pt x="1309" y="1017"/>
                  <a:pt x="1011" y="1308"/>
                  <a:pt x="651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8"/>
                  <a:pt x="291" y="0"/>
                  <a:pt x="651" y="0"/>
                </a:cubicBezTo>
                <a:cubicBezTo>
                  <a:pt x="1011" y="0"/>
                  <a:pt x="1309" y="298"/>
                  <a:pt x="1309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66">
            <a:extLst>
              <a:ext uri="{FF2B5EF4-FFF2-40B4-BE49-F238E27FC236}">
                <a16:creationId xmlns:a16="http://schemas.microsoft.com/office/drawing/2014/main" id="{B3B1F1C0-690E-124D-BEC4-1F27DB86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816" y="7565431"/>
            <a:ext cx="1500766" cy="1500769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7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8"/>
                  <a:pt x="291" y="0"/>
                  <a:pt x="658" y="0"/>
                </a:cubicBezTo>
                <a:cubicBezTo>
                  <a:pt x="1017" y="0"/>
                  <a:pt x="1308" y="298"/>
                  <a:pt x="1308" y="6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767">
            <a:extLst>
              <a:ext uri="{FF2B5EF4-FFF2-40B4-BE49-F238E27FC236}">
                <a16:creationId xmlns:a16="http://schemas.microsoft.com/office/drawing/2014/main" id="{61B84E34-4041-B144-AF4A-F707B254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482" y="4968143"/>
            <a:ext cx="5055" cy="2662980"/>
          </a:xfrm>
          <a:custGeom>
            <a:avLst/>
            <a:gdLst>
              <a:gd name="T0" fmla="*/ 0 w 1"/>
              <a:gd name="T1" fmla="*/ 2325 h 2326"/>
              <a:gd name="T2" fmla="*/ 0 w 1"/>
              <a:gd name="T3" fmla="*/ 0 h 2326"/>
              <a:gd name="T4" fmla="*/ 0 w 1"/>
              <a:gd name="T5" fmla="*/ 2325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6">
                <a:moveTo>
                  <a:pt x="0" y="2325"/>
                </a:moveTo>
                <a:lnTo>
                  <a:pt x="0" y="0"/>
                </a:lnTo>
                <a:lnTo>
                  <a:pt x="0" y="23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Line 768">
            <a:extLst>
              <a:ext uri="{FF2B5EF4-FFF2-40B4-BE49-F238E27FC236}">
                <a16:creationId xmlns:a16="http://schemas.microsoft.com/office/drawing/2014/main" id="{CFCCEBD7-D418-DA46-BDF0-7436F1141B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1482" y="4963091"/>
            <a:ext cx="5055" cy="267308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6" name="Line 769">
            <a:extLst>
              <a:ext uri="{FF2B5EF4-FFF2-40B4-BE49-F238E27FC236}">
                <a16:creationId xmlns:a16="http://schemas.microsoft.com/office/drawing/2014/main" id="{3317F919-070E-F64D-826E-7B1DA944A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1482" y="5003516"/>
            <a:ext cx="5055" cy="26326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7" name="Freeform 770">
            <a:extLst>
              <a:ext uri="{FF2B5EF4-FFF2-40B4-BE49-F238E27FC236}">
                <a16:creationId xmlns:a16="http://schemas.microsoft.com/office/drawing/2014/main" id="{D439EB25-AD3A-8349-AB6F-13648ABC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006" y="4968143"/>
            <a:ext cx="90956" cy="85904"/>
          </a:xfrm>
          <a:custGeom>
            <a:avLst/>
            <a:gdLst>
              <a:gd name="T0" fmla="*/ 77 w 78"/>
              <a:gd name="T1" fmla="*/ 38 h 77"/>
              <a:gd name="T2" fmla="*/ 77 w 78"/>
              <a:gd name="T3" fmla="*/ 38 h 77"/>
              <a:gd name="T4" fmla="*/ 39 w 78"/>
              <a:gd name="T5" fmla="*/ 0 h 77"/>
              <a:gd name="T6" fmla="*/ 0 w 78"/>
              <a:gd name="T7" fmla="*/ 38 h 77"/>
              <a:gd name="T8" fmla="*/ 39 w 78"/>
              <a:gd name="T9" fmla="*/ 76 h 77"/>
              <a:gd name="T10" fmla="*/ 77 w 78"/>
              <a:gd name="T11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7">
                <a:moveTo>
                  <a:pt x="77" y="38"/>
                </a:moveTo>
                <a:lnTo>
                  <a:pt x="77" y="38"/>
                </a:lnTo>
                <a:cubicBezTo>
                  <a:pt x="77" y="15"/>
                  <a:pt x="62" y="0"/>
                  <a:pt x="39" y="0"/>
                </a:cubicBezTo>
                <a:cubicBezTo>
                  <a:pt x="23" y="0"/>
                  <a:pt x="0" y="15"/>
                  <a:pt x="0" y="38"/>
                </a:cubicBezTo>
                <a:cubicBezTo>
                  <a:pt x="0" y="61"/>
                  <a:pt x="23" y="76"/>
                  <a:pt x="39" y="76"/>
                </a:cubicBezTo>
                <a:cubicBezTo>
                  <a:pt x="62" y="76"/>
                  <a:pt x="77" y="61"/>
                  <a:pt x="77" y="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71">
            <a:extLst>
              <a:ext uri="{FF2B5EF4-FFF2-40B4-BE49-F238E27FC236}">
                <a16:creationId xmlns:a16="http://schemas.microsoft.com/office/drawing/2014/main" id="{22EE1A80-E949-4344-920C-813F1E89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1842" y="4958036"/>
            <a:ext cx="5055" cy="2657925"/>
          </a:xfrm>
          <a:custGeom>
            <a:avLst/>
            <a:gdLst>
              <a:gd name="T0" fmla="*/ 0 w 1"/>
              <a:gd name="T1" fmla="*/ 2318 h 2319"/>
              <a:gd name="T2" fmla="*/ 0 w 1"/>
              <a:gd name="T3" fmla="*/ 0 h 2319"/>
              <a:gd name="T4" fmla="*/ 0 w 1"/>
              <a:gd name="T5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19">
                <a:moveTo>
                  <a:pt x="0" y="2318"/>
                </a:moveTo>
                <a:lnTo>
                  <a:pt x="0" y="0"/>
                </a:lnTo>
                <a:lnTo>
                  <a:pt x="0" y="23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Line 772">
            <a:extLst>
              <a:ext uri="{FF2B5EF4-FFF2-40B4-BE49-F238E27FC236}">
                <a16:creationId xmlns:a16="http://schemas.microsoft.com/office/drawing/2014/main" id="{BA766CB0-2C07-524D-9007-FB26D935F9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1842" y="4952985"/>
            <a:ext cx="5055" cy="266803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0" name="Line 773">
            <a:extLst>
              <a:ext uri="{FF2B5EF4-FFF2-40B4-BE49-F238E27FC236}">
                <a16:creationId xmlns:a16="http://schemas.microsoft.com/office/drawing/2014/main" id="{987B485F-DD72-284D-BC7A-54EA736AD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1842" y="4998461"/>
            <a:ext cx="5055" cy="26225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1" name="Freeform 774">
            <a:extLst>
              <a:ext uri="{FF2B5EF4-FFF2-40B4-BE49-F238E27FC236}">
                <a16:creationId xmlns:a16="http://schemas.microsoft.com/office/drawing/2014/main" id="{7974B583-0965-744E-9563-4E825E3F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66" y="4958036"/>
            <a:ext cx="90956" cy="90956"/>
          </a:xfrm>
          <a:custGeom>
            <a:avLst/>
            <a:gdLst>
              <a:gd name="T0" fmla="*/ 77 w 78"/>
              <a:gd name="T1" fmla="*/ 38 h 78"/>
              <a:gd name="T2" fmla="*/ 77 w 78"/>
              <a:gd name="T3" fmla="*/ 38 h 78"/>
              <a:gd name="T4" fmla="*/ 39 w 78"/>
              <a:gd name="T5" fmla="*/ 0 h 78"/>
              <a:gd name="T6" fmla="*/ 0 w 78"/>
              <a:gd name="T7" fmla="*/ 38 h 78"/>
              <a:gd name="T8" fmla="*/ 39 w 78"/>
              <a:gd name="T9" fmla="*/ 77 h 78"/>
              <a:gd name="T10" fmla="*/ 77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77" y="38"/>
                </a:moveTo>
                <a:lnTo>
                  <a:pt x="77" y="38"/>
                </a:lnTo>
                <a:cubicBezTo>
                  <a:pt x="77" y="15"/>
                  <a:pt x="62" y="0"/>
                  <a:pt x="39" y="0"/>
                </a:cubicBezTo>
                <a:cubicBezTo>
                  <a:pt x="16" y="0"/>
                  <a:pt x="0" y="15"/>
                  <a:pt x="0" y="38"/>
                </a:cubicBezTo>
                <a:cubicBezTo>
                  <a:pt x="0" y="62"/>
                  <a:pt x="16" y="77"/>
                  <a:pt x="39" y="77"/>
                </a:cubicBezTo>
                <a:cubicBezTo>
                  <a:pt x="62" y="77"/>
                  <a:pt x="77" y="62"/>
                  <a:pt x="77" y="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75">
            <a:extLst>
              <a:ext uri="{FF2B5EF4-FFF2-40B4-BE49-F238E27FC236}">
                <a16:creationId xmlns:a16="http://schemas.microsoft.com/office/drawing/2014/main" id="{539BDB54-EC41-A84C-9616-7BA1B1E2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8424" y="5038886"/>
            <a:ext cx="5051" cy="2662980"/>
          </a:xfrm>
          <a:custGeom>
            <a:avLst/>
            <a:gdLst>
              <a:gd name="T0" fmla="*/ 0 w 1"/>
              <a:gd name="T1" fmla="*/ 2325 h 2326"/>
              <a:gd name="T2" fmla="*/ 0 w 1"/>
              <a:gd name="T3" fmla="*/ 0 h 2326"/>
              <a:gd name="T4" fmla="*/ 0 w 1"/>
              <a:gd name="T5" fmla="*/ 2325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6">
                <a:moveTo>
                  <a:pt x="0" y="2325"/>
                </a:moveTo>
                <a:lnTo>
                  <a:pt x="0" y="0"/>
                </a:lnTo>
                <a:lnTo>
                  <a:pt x="0" y="23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Line 776">
            <a:extLst>
              <a:ext uri="{FF2B5EF4-FFF2-40B4-BE49-F238E27FC236}">
                <a16:creationId xmlns:a16="http://schemas.microsoft.com/office/drawing/2014/main" id="{C8301E5B-712E-4C4D-A3BD-55D1CE1801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68424" y="5033834"/>
            <a:ext cx="5051" cy="267308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4" name="Line 777">
            <a:extLst>
              <a:ext uri="{FF2B5EF4-FFF2-40B4-BE49-F238E27FC236}">
                <a16:creationId xmlns:a16="http://schemas.microsoft.com/office/drawing/2014/main" id="{7311D279-6D86-6844-9584-930BDE357D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68424" y="5074259"/>
            <a:ext cx="5051" cy="26326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5" name="Freeform 778">
            <a:extLst>
              <a:ext uri="{FF2B5EF4-FFF2-40B4-BE49-F238E27FC236}">
                <a16:creationId xmlns:a16="http://schemas.microsoft.com/office/drawing/2014/main" id="{B1126162-DF08-004D-86F4-3AC512F0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2945" y="5038886"/>
            <a:ext cx="85904" cy="85904"/>
          </a:xfrm>
          <a:custGeom>
            <a:avLst/>
            <a:gdLst>
              <a:gd name="T0" fmla="*/ 76 w 77"/>
              <a:gd name="T1" fmla="*/ 38 h 77"/>
              <a:gd name="T2" fmla="*/ 76 w 77"/>
              <a:gd name="T3" fmla="*/ 38 h 77"/>
              <a:gd name="T4" fmla="*/ 38 w 77"/>
              <a:gd name="T5" fmla="*/ 0 h 77"/>
              <a:gd name="T6" fmla="*/ 0 w 77"/>
              <a:gd name="T7" fmla="*/ 38 h 77"/>
              <a:gd name="T8" fmla="*/ 38 w 77"/>
              <a:gd name="T9" fmla="*/ 76 h 77"/>
              <a:gd name="T10" fmla="*/ 76 w 77"/>
              <a:gd name="T11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76" y="38"/>
                </a:moveTo>
                <a:lnTo>
                  <a:pt x="76" y="38"/>
                </a:lnTo>
                <a:cubicBezTo>
                  <a:pt x="76" y="15"/>
                  <a:pt x="61" y="0"/>
                  <a:pt x="38" y="0"/>
                </a:cubicBezTo>
                <a:cubicBezTo>
                  <a:pt x="15" y="0"/>
                  <a:pt x="0" y="15"/>
                  <a:pt x="0" y="38"/>
                </a:cubicBezTo>
                <a:cubicBezTo>
                  <a:pt x="0" y="61"/>
                  <a:pt x="15" y="76"/>
                  <a:pt x="38" y="76"/>
                </a:cubicBezTo>
                <a:cubicBezTo>
                  <a:pt x="61" y="76"/>
                  <a:pt x="76" y="61"/>
                  <a:pt x="76" y="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79">
            <a:extLst>
              <a:ext uri="{FF2B5EF4-FFF2-40B4-BE49-F238E27FC236}">
                <a16:creationId xmlns:a16="http://schemas.microsoft.com/office/drawing/2014/main" id="{6BC347BE-1BD5-424B-823E-78AA02B6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718" y="9227899"/>
            <a:ext cx="5051" cy="2668032"/>
          </a:xfrm>
          <a:custGeom>
            <a:avLst/>
            <a:gdLst>
              <a:gd name="T0" fmla="*/ 0 w 1"/>
              <a:gd name="T1" fmla="*/ 0 h 2327"/>
              <a:gd name="T2" fmla="*/ 0 w 1"/>
              <a:gd name="T3" fmla="*/ 2326 h 2327"/>
              <a:gd name="T4" fmla="*/ 0 w 1"/>
              <a:gd name="T5" fmla="*/ 0 h 2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27">
                <a:moveTo>
                  <a:pt x="0" y="0"/>
                </a:moveTo>
                <a:lnTo>
                  <a:pt x="0" y="232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Line 780">
            <a:extLst>
              <a:ext uri="{FF2B5EF4-FFF2-40B4-BE49-F238E27FC236}">
                <a16:creationId xmlns:a16="http://schemas.microsoft.com/office/drawing/2014/main" id="{4757D4DF-2C27-564D-A9C7-19E821A3D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718" y="9227899"/>
            <a:ext cx="5051" cy="266297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8" name="Line 781">
            <a:extLst>
              <a:ext uri="{FF2B5EF4-FFF2-40B4-BE49-F238E27FC236}">
                <a16:creationId xmlns:a16="http://schemas.microsoft.com/office/drawing/2014/main" id="{1947C717-6611-6D47-8CCF-339E0EFD4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718" y="9227899"/>
            <a:ext cx="5051" cy="26225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9" name="Freeform 782">
            <a:extLst>
              <a:ext uri="{FF2B5EF4-FFF2-40B4-BE49-F238E27FC236}">
                <a16:creationId xmlns:a16="http://schemas.microsoft.com/office/drawing/2014/main" id="{98E70420-AFB1-AF41-AA8A-DE6DC661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38" y="11799921"/>
            <a:ext cx="90956" cy="96010"/>
          </a:xfrm>
          <a:custGeom>
            <a:avLst/>
            <a:gdLst>
              <a:gd name="T0" fmla="*/ 0 w 78"/>
              <a:gd name="T1" fmla="*/ 46 h 85"/>
              <a:gd name="T2" fmla="*/ 0 w 78"/>
              <a:gd name="T3" fmla="*/ 46 h 85"/>
              <a:gd name="T4" fmla="*/ 39 w 78"/>
              <a:gd name="T5" fmla="*/ 84 h 85"/>
              <a:gd name="T6" fmla="*/ 77 w 78"/>
              <a:gd name="T7" fmla="*/ 46 h 85"/>
              <a:gd name="T8" fmla="*/ 39 w 78"/>
              <a:gd name="T9" fmla="*/ 0 h 85"/>
              <a:gd name="T10" fmla="*/ 0 w 78"/>
              <a:gd name="T11" fmla="*/ 4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46"/>
                </a:moveTo>
                <a:lnTo>
                  <a:pt x="0" y="46"/>
                </a:lnTo>
                <a:cubicBezTo>
                  <a:pt x="0" y="61"/>
                  <a:pt x="16" y="84"/>
                  <a:pt x="39" y="84"/>
                </a:cubicBezTo>
                <a:cubicBezTo>
                  <a:pt x="62" y="84"/>
                  <a:pt x="77" y="61"/>
                  <a:pt x="77" y="46"/>
                </a:cubicBezTo>
                <a:cubicBezTo>
                  <a:pt x="77" y="23"/>
                  <a:pt x="62" y="0"/>
                  <a:pt x="39" y="0"/>
                </a:cubicBezTo>
                <a:cubicBezTo>
                  <a:pt x="16" y="0"/>
                  <a:pt x="0" y="23"/>
                  <a:pt x="0" y="4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83">
            <a:extLst>
              <a:ext uri="{FF2B5EF4-FFF2-40B4-BE49-F238E27FC236}">
                <a16:creationId xmlns:a16="http://schemas.microsoft.com/office/drawing/2014/main" id="{6A9C0C49-7CB0-8D4E-9B97-70612B35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181" y="9152101"/>
            <a:ext cx="5055" cy="2657925"/>
          </a:xfrm>
          <a:custGeom>
            <a:avLst/>
            <a:gdLst>
              <a:gd name="T0" fmla="*/ 0 w 1"/>
              <a:gd name="T1" fmla="*/ 0 h 2319"/>
              <a:gd name="T2" fmla="*/ 0 w 1"/>
              <a:gd name="T3" fmla="*/ 2318 h 2319"/>
              <a:gd name="T4" fmla="*/ 0 w 1"/>
              <a:gd name="T5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319">
                <a:moveTo>
                  <a:pt x="0" y="0"/>
                </a:moveTo>
                <a:lnTo>
                  <a:pt x="0" y="231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Line 784">
            <a:extLst>
              <a:ext uri="{FF2B5EF4-FFF2-40B4-BE49-F238E27FC236}">
                <a16:creationId xmlns:a16="http://schemas.microsoft.com/office/drawing/2014/main" id="{75F42B21-AD77-0440-9DF6-7A1F6A1F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67181" y="9152101"/>
            <a:ext cx="5055" cy="2657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2" name="Line 785">
            <a:extLst>
              <a:ext uri="{FF2B5EF4-FFF2-40B4-BE49-F238E27FC236}">
                <a16:creationId xmlns:a16="http://schemas.microsoft.com/office/drawing/2014/main" id="{67F81D3C-1E15-7D40-A370-885FE1F04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67181" y="9152101"/>
            <a:ext cx="5055" cy="261244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3" name="Freeform 786">
            <a:extLst>
              <a:ext uri="{FF2B5EF4-FFF2-40B4-BE49-F238E27FC236}">
                <a16:creationId xmlns:a16="http://schemas.microsoft.com/office/drawing/2014/main" id="{1B45656C-389E-1848-A5E3-750D8ED9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1705" y="11719071"/>
            <a:ext cx="90956" cy="85904"/>
          </a:xfrm>
          <a:custGeom>
            <a:avLst/>
            <a:gdLst>
              <a:gd name="T0" fmla="*/ 0 w 78"/>
              <a:gd name="T1" fmla="*/ 38 h 77"/>
              <a:gd name="T2" fmla="*/ 0 w 78"/>
              <a:gd name="T3" fmla="*/ 38 h 77"/>
              <a:gd name="T4" fmla="*/ 39 w 78"/>
              <a:gd name="T5" fmla="*/ 76 h 77"/>
              <a:gd name="T6" fmla="*/ 77 w 78"/>
              <a:gd name="T7" fmla="*/ 38 h 77"/>
              <a:gd name="T8" fmla="*/ 39 w 78"/>
              <a:gd name="T9" fmla="*/ 0 h 77"/>
              <a:gd name="T10" fmla="*/ 0 w 78"/>
              <a:gd name="T11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7">
                <a:moveTo>
                  <a:pt x="0" y="38"/>
                </a:moveTo>
                <a:lnTo>
                  <a:pt x="0" y="38"/>
                </a:lnTo>
                <a:cubicBezTo>
                  <a:pt x="0" y="61"/>
                  <a:pt x="16" y="76"/>
                  <a:pt x="39" y="76"/>
                </a:cubicBezTo>
                <a:cubicBezTo>
                  <a:pt x="62" y="76"/>
                  <a:pt x="77" y="61"/>
                  <a:pt x="77" y="38"/>
                </a:cubicBezTo>
                <a:cubicBezTo>
                  <a:pt x="77" y="15"/>
                  <a:pt x="62" y="0"/>
                  <a:pt x="39" y="0"/>
                </a:cubicBezTo>
                <a:cubicBezTo>
                  <a:pt x="16" y="0"/>
                  <a:pt x="0" y="15"/>
                  <a:pt x="0" y="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87">
            <a:extLst>
              <a:ext uri="{FF2B5EF4-FFF2-40B4-BE49-F238E27FC236}">
                <a16:creationId xmlns:a16="http://schemas.microsoft.com/office/drawing/2014/main" id="{FF9E30BF-1D99-1F43-B25A-572EC83E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471" y="8192014"/>
            <a:ext cx="60637" cy="358771"/>
          </a:xfrm>
          <a:custGeom>
            <a:avLst/>
            <a:gdLst>
              <a:gd name="T0" fmla="*/ 23 w 54"/>
              <a:gd name="T1" fmla="*/ 313 h 314"/>
              <a:gd name="T2" fmla="*/ 23 w 54"/>
              <a:gd name="T3" fmla="*/ 313 h 314"/>
              <a:gd name="T4" fmla="*/ 53 w 54"/>
              <a:gd name="T5" fmla="*/ 290 h 314"/>
              <a:gd name="T6" fmla="*/ 53 w 54"/>
              <a:gd name="T7" fmla="*/ 23 h 314"/>
              <a:gd name="T8" fmla="*/ 23 w 54"/>
              <a:gd name="T9" fmla="*/ 0 h 314"/>
              <a:gd name="T10" fmla="*/ 0 w 54"/>
              <a:gd name="T11" fmla="*/ 23 h 314"/>
              <a:gd name="T12" fmla="*/ 0 w 54"/>
              <a:gd name="T13" fmla="*/ 290 h 314"/>
              <a:gd name="T14" fmla="*/ 23 w 54"/>
              <a:gd name="T1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314">
                <a:moveTo>
                  <a:pt x="23" y="313"/>
                </a:moveTo>
                <a:lnTo>
                  <a:pt x="23" y="313"/>
                </a:lnTo>
                <a:cubicBezTo>
                  <a:pt x="38" y="313"/>
                  <a:pt x="53" y="298"/>
                  <a:pt x="53" y="290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15"/>
                  <a:pt x="38" y="0"/>
                  <a:pt x="23" y="0"/>
                </a:cubicBezTo>
                <a:cubicBezTo>
                  <a:pt x="15" y="0"/>
                  <a:pt x="0" y="15"/>
                  <a:pt x="0" y="23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98"/>
                  <a:pt x="15" y="313"/>
                  <a:pt x="23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88">
            <a:extLst>
              <a:ext uri="{FF2B5EF4-FFF2-40B4-BE49-F238E27FC236}">
                <a16:creationId xmlns:a16="http://schemas.microsoft.com/office/drawing/2014/main" id="{23D284FB-57B0-E942-B26D-9872BEF0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745" y="8237494"/>
            <a:ext cx="55582" cy="358768"/>
          </a:xfrm>
          <a:custGeom>
            <a:avLst/>
            <a:gdLst>
              <a:gd name="T0" fmla="*/ 23 w 47"/>
              <a:gd name="T1" fmla="*/ 314 h 315"/>
              <a:gd name="T2" fmla="*/ 23 w 47"/>
              <a:gd name="T3" fmla="*/ 314 h 315"/>
              <a:gd name="T4" fmla="*/ 46 w 47"/>
              <a:gd name="T5" fmla="*/ 291 h 315"/>
              <a:gd name="T6" fmla="*/ 46 w 47"/>
              <a:gd name="T7" fmla="*/ 23 h 315"/>
              <a:gd name="T8" fmla="*/ 23 w 47"/>
              <a:gd name="T9" fmla="*/ 0 h 315"/>
              <a:gd name="T10" fmla="*/ 0 w 47"/>
              <a:gd name="T11" fmla="*/ 23 h 315"/>
              <a:gd name="T12" fmla="*/ 0 w 47"/>
              <a:gd name="T13" fmla="*/ 291 h 315"/>
              <a:gd name="T14" fmla="*/ 23 w 47"/>
              <a:gd name="T1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15">
                <a:moveTo>
                  <a:pt x="23" y="314"/>
                </a:moveTo>
                <a:lnTo>
                  <a:pt x="23" y="314"/>
                </a:lnTo>
                <a:cubicBezTo>
                  <a:pt x="38" y="314"/>
                  <a:pt x="46" y="298"/>
                  <a:pt x="46" y="291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8"/>
                  <a:pt x="38" y="0"/>
                  <a:pt x="23" y="0"/>
                </a:cubicBezTo>
                <a:cubicBezTo>
                  <a:pt x="7" y="0"/>
                  <a:pt x="0" y="8"/>
                  <a:pt x="0" y="23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8"/>
                  <a:pt x="7" y="314"/>
                  <a:pt x="23" y="3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89">
            <a:extLst>
              <a:ext uri="{FF2B5EF4-FFF2-40B4-BE49-F238E27FC236}">
                <a16:creationId xmlns:a16="http://schemas.microsoft.com/office/drawing/2014/main" id="{5B2AA61E-67A8-7E45-AF0F-F2884D39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964" y="8192014"/>
            <a:ext cx="60637" cy="358771"/>
          </a:xfrm>
          <a:custGeom>
            <a:avLst/>
            <a:gdLst>
              <a:gd name="T0" fmla="*/ 31 w 55"/>
              <a:gd name="T1" fmla="*/ 313 h 314"/>
              <a:gd name="T2" fmla="*/ 31 w 55"/>
              <a:gd name="T3" fmla="*/ 313 h 314"/>
              <a:gd name="T4" fmla="*/ 54 w 55"/>
              <a:gd name="T5" fmla="*/ 290 h 314"/>
              <a:gd name="T6" fmla="*/ 54 w 55"/>
              <a:gd name="T7" fmla="*/ 23 h 314"/>
              <a:gd name="T8" fmla="*/ 31 w 55"/>
              <a:gd name="T9" fmla="*/ 0 h 314"/>
              <a:gd name="T10" fmla="*/ 0 w 55"/>
              <a:gd name="T11" fmla="*/ 23 h 314"/>
              <a:gd name="T12" fmla="*/ 0 w 55"/>
              <a:gd name="T13" fmla="*/ 290 h 314"/>
              <a:gd name="T14" fmla="*/ 31 w 55"/>
              <a:gd name="T1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14">
                <a:moveTo>
                  <a:pt x="31" y="313"/>
                </a:moveTo>
                <a:lnTo>
                  <a:pt x="31" y="313"/>
                </a:lnTo>
                <a:cubicBezTo>
                  <a:pt x="39" y="313"/>
                  <a:pt x="54" y="298"/>
                  <a:pt x="54" y="290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15"/>
                  <a:pt x="39" y="0"/>
                  <a:pt x="31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98"/>
                  <a:pt x="16" y="313"/>
                  <a:pt x="31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90">
            <a:extLst>
              <a:ext uri="{FF2B5EF4-FFF2-40B4-BE49-F238E27FC236}">
                <a16:creationId xmlns:a16="http://schemas.microsoft.com/office/drawing/2014/main" id="{6F5F92B9-4854-B446-B0B8-C72D3A4C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58" y="7893884"/>
            <a:ext cx="343610" cy="126326"/>
          </a:xfrm>
          <a:custGeom>
            <a:avLst/>
            <a:gdLst>
              <a:gd name="T0" fmla="*/ 23 w 300"/>
              <a:gd name="T1" fmla="*/ 108 h 109"/>
              <a:gd name="T2" fmla="*/ 23 w 300"/>
              <a:gd name="T3" fmla="*/ 108 h 109"/>
              <a:gd name="T4" fmla="*/ 46 w 300"/>
              <a:gd name="T5" fmla="*/ 85 h 109"/>
              <a:gd name="T6" fmla="*/ 46 w 300"/>
              <a:gd name="T7" fmla="*/ 47 h 109"/>
              <a:gd name="T8" fmla="*/ 245 w 300"/>
              <a:gd name="T9" fmla="*/ 47 h 109"/>
              <a:gd name="T10" fmla="*/ 245 w 300"/>
              <a:gd name="T11" fmla="*/ 85 h 109"/>
              <a:gd name="T12" fmla="*/ 276 w 300"/>
              <a:gd name="T13" fmla="*/ 108 h 109"/>
              <a:gd name="T14" fmla="*/ 299 w 300"/>
              <a:gd name="T15" fmla="*/ 85 h 109"/>
              <a:gd name="T16" fmla="*/ 299 w 300"/>
              <a:gd name="T17" fmla="*/ 24 h 109"/>
              <a:gd name="T18" fmla="*/ 268 w 300"/>
              <a:gd name="T19" fmla="*/ 0 h 109"/>
              <a:gd name="T20" fmla="*/ 31 w 300"/>
              <a:gd name="T21" fmla="*/ 0 h 109"/>
              <a:gd name="T22" fmla="*/ 0 w 300"/>
              <a:gd name="T23" fmla="*/ 24 h 109"/>
              <a:gd name="T24" fmla="*/ 0 w 300"/>
              <a:gd name="T25" fmla="*/ 85 h 109"/>
              <a:gd name="T26" fmla="*/ 23 w 300"/>
              <a:gd name="T2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0" h="109">
                <a:moveTo>
                  <a:pt x="23" y="108"/>
                </a:moveTo>
                <a:lnTo>
                  <a:pt x="23" y="108"/>
                </a:lnTo>
                <a:cubicBezTo>
                  <a:pt x="39" y="108"/>
                  <a:pt x="46" y="100"/>
                  <a:pt x="46" y="85"/>
                </a:cubicBezTo>
                <a:cubicBezTo>
                  <a:pt x="46" y="47"/>
                  <a:pt x="46" y="47"/>
                  <a:pt x="46" y="47"/>
                </a:cubicBezTo>
                <a:cubicBezTo>
                  <a:pt x="245" y="47"/>
                  <a:pt x="245" y="47"/>
                  <a:pt x="245" y="47"/>
                </a:cubicBezTo>
                <a:cubicBezTo>
                  <a:pt x="245" y="85"/>
                  <a:pt x="245" y="85"/>
                  <a:pt x="245" y="85"/>
                </a:cubicBezTo>
                <a:cubicBezTo>
                  <a:pt x="245" y="100"/>
                  <a:pt x="261" y="108"/>
                  <a:pt x="276" y="108"/>
                </a:cubicBezTo>
                <a:cubicBezTo>
                  <a:pt x="283" y="108"/>
                  <a:pt x="299" y="100"/>
                  <a:pt x="299" y="85"/>
                </a:cubicBezTo>
                <a:cubicBezTo>
                  <a:pt x="299" y="24"/>
                  <a:pt x="299" y="24"/>
                  <a:pt x="299" y="24"/>
                </a:cubicBezTo>
                <a:cubicBezTo>
                  <a:pt x="299" y="8"/>
                  <a:pt x="283" y="0"/>
                  <a:pt x="26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8"/>
                  <a:pt x="0" y="2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00"/>
                  <a:pt x="16" y="108"/>
                  <a:pt x="23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91">
            <a:extLst>
              <a:ext uri="{FF2B5EF4-FFF2-40B4-BE49-F238E27FC236}">
                <a16:creationId xmlns:a16="http://schemas.microsoft.com/office/drawing/2014/main" id="{47F42512-897B-2A42-B20A-18157342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868" y="8035370"/>
            <a:ext cx="798388" cy="702378"/>
          </a:xfrm>
          <a:custGeom>
            <a:avLst/>
            <a:gdLst>
              <a:gd name="T0" fmla="*/ 674 w 698"/>
              <a:gd name="T1" fmla="*/ 0 h 613"/>
              <a:gd name="T2" fmla="*/ 674 w 698"/>
              <a:gd name="T3" fmla="*/ 0 h 613"/>
              <a:gd name="T4" fmla="*/ 100 w 698"/>
              <a:gd name="T5" fmla="*/ 0 h 613"/>
              <a:gd name="T6" fmla="*/ 100 w 698"/>
              <a:gd name="T7" fmla="*/ 0 h 613"/>
              <a:gd name="T8" fmla="*/ 23 w 698"/>
              <a:gd name="T9" fmla="*/ 0 h 613"/>
              <a:gd name="T10" fmla="*/ 0 w 698"/>
              <a:gd name="T11" fmla="*/ 23 h 613"/>
              <a:gd name="T12" fmla="*/ 23 w 698"/>
              <a:gd name="T13" fmla="*/ 46 h 613"/>
              <a:gd name="T14" fmla="*/ 77 w 698"/>
              <a:gd name="T15" fmla="*/ 46 h 613"/>
              <a:gd name="T16" fmla="*/ 77 w 698"/>
              <a:gd name="T17" fmla="*/ 54 h 613"/>
              <a:gd name="T18" fmla="*/ 84 w 698"/>
              <a:gd name="T19" fmla="*/ 107 h 613"/>
              <a:gd name="T20" fmla="*/ 100 w 698"/>
              <a:gd name="T21" fmla="*/ 275 h 613"/>
              <a:gd name="T22" fmla="*/ 131 w 698"/>
              <a:gd name="T23" fmla="*/ 520 h 613"/>
              <a:gd name="T24" fmla="*/ 215 w 698"/>
              <a:gd name="T25" fmla="*/ 589 h 613"/>
              <a:gd name="T26" fmla="*/ 345 w 698"/>
              <a:gd name="T27" fmla="*/ 612 h 613"/>
              <a:gd name="T28" fmla="*/ 360 w 698"/>
              <a:gd name="T29" fmla="*/ 612 h 613"/>
              <a:gd name="T30" fmla="*/ 482 w 698"/>
              <a:gd name="T31" fmla="*/ 597 h 613"/>
              <a:gd name="T32" fmla="*/ 567 w 698"/>
              <a:gd name="T33" fmla="*/ 528 h 613"/>
              <a:gd name="T34" fmla="*/ 597 w 698"/>
              <a:gd name="T35" fmla="*/ 275 h 613"/>
              <a:gd name="T36" fmla="*/ 613 w 698"/>
              <a:gd name="T37" fmla="*/ 107 h 613"/>
              <a:gd name="T38" fmla="*/ 620 w 698"/>
              <a:gd name="T39" fmla="*/ 54 h 613"/>
              <a:gd name="T40" fmla="*/ 620 w 698"/>
              <a:gd name="T41" fmla="*/ 46 h 613"/>
              <a:gd name="T42" fmla="*/ 674 w 698"/>
              <a:gd name="T43" fmla="*/ 46 h 613"/>
              <a:gd name="T44" fmla="*/ 697 w 698"/>
              <a:gd name="T45" fmla="*/ 23 h 613"/>
              <a:gd name="T46" fmla="*/ 674 w 698"/>
              <a:gd name="T47" fmla="*/ 0 h 613"/>
              <a:gd name="T48" fmla="*/ 521 w 698"/>
              <a:gd name="T49" fmla="*/ 520 h 613"/>
              <a:gd name="T50" fmla="*/ 521 w 698"/>
              <a:gd name="T51" fmla="*/ 520 h 613"/>
              <a:gd name="T52" fmla="*/ 467 w 698"/>
              <a:gd name="T53" fmla="*/ 551 h 613"/>
              <a:gd name="T54" fmla="*/ 345 w 698"/>
              <a:gd name="T55" fmla="*/ 559 h 613"/>
              <a:gd name="T56" fmla="*/ 230 w 698"/>
              <a:gd name="T57" fmla="*/ 543 h 613"/>
              <a:gd name="T58" fmla="*/ 184 w 698"/>
              <a:gd name="T59" fmla="*/ 513 h 613"/>
              <a:gd name="T60" fmla="*/ 123 w 698"/>
              <a:gd name="T61" fmla="*/ 46 h 613"/>
              <a:gd name="T62" fmla="*/ 574 w 698"/>
              <a:gd name="T63" fmla="*/ 46 h 613"/>
              <a:gd name="T64" fmla="*/ 521 w 698"/>
              <a:gd name="T65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8" h="613">
                <a:moveTo>
                  <a:pt x="674" y="0"/>
                </a:moveTo>
                <a:lnTo>
                  <a:pt x="674" y="0"/>
                </a:lnTo>
                <a:cubicBezTo>
                  <a:pt x="100" y="0"/>
                  <a:pt x="100" y="0"/>
                  <a:pt x="100" y="0"/>
                </a:cubicBezTo>
                <a:lnTo>
                  <a:pt x="100" y="0"/>
                </a:ln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54"/>
                  <a:pt x="77" y="54"/>
                  <a:pt x="77" y="54"/>
                </a:cubicBezTo>
                <a:cubicBezTo>
                  <a:pt x="77" y="61"/>
                  <a:pt x="77" y="84"/>
                  <a:pt x="84" y="107"/>
                </a:cubicBezTo>
                <a:cubicBezTo>
                  <a:pt x="84" y="145"/>
                  <a:pt x="92" y="207"/>
                  <a:pt x="100" y="275"/>
                </a:cubicBezTo>
                <a:cubicBezTo>
                  <a:pt x="115" y="383"/>
                  <a:pt x="131" y="513"/>
                  <a:pt x="131" y="520"/>
                </a:cubicBezTo>
                <a:cubicBezTo>
                  <a:pt x="138" y="551"/>
                  <a:pt x="169" y="574"/>
                  <a:pt x="215" y="589"/>
                </a:cubicBezTo>
                <a:cubicBezTo>
                  <a:pt x="245" y="604"/>
                  <a:pt x="299" y="604"/>
                  <a:pt x="345" y="612"/>
                </a:cubicBezTo>
                <a:cubicBezTo>
                  <a:pt x="352" y="612"/>
                  <a:pt x="352" y="612"/>
                  <a:pt x="360" y="612"/>
                </a:cubicBezTo>
                <a:cubicBezTo>
                  <a:pt x="406" y="612"/>
                  <a:pt x="444" y="604"/>
                  <a:pt x="482" y="597"/>
                </a:cubicBezTo>
                <a:cubicBezTo>
                  <a:pt x="528" y="581"/>
                  <a:pt x="559" y="559"/>
                  <a:pt x="567" y="528"/>
                </a:cubicBezTo>
                <a:cubicBezTo>
                  <a:pt x="567" y="520"/>
                  <a:pt x="582" y="383"/>
                  <a:pt x="597" y="275"/>
                </a:cubicBezTo>
                <a:cubicBezTo>
                  <a:pt x="605" y="207"/>
                  <a:pt x="613" y="145"/>
                  <a:pt x="613" y="107"/>
                </a:cubicBezTo>
                <a:cubicBezTo>
                  <a:pt x="620" y="84"/>
                  <a:pt x="620" y="61"/>
                  <a:pt x="620" y="54"/>
                </a:cubicBezTo>
                <a:cubicBezTo>
                  <a:pt x="620" y="54"/>
                  <a:pt x="620" y="54"/>
                  <a:pt x="620" y="46"/>
                </a:cubicBezTo>
                <a:cubicBezTo>
                  <a:pt x="674" y="46"/>
                  <a:pt x="674" y="46"/>
                  <a:pt x="674" y="46"/>
                </a:cubicBezTo>
                <a:cubicBezTo>
                  <a:pt x="681" y="46"/>
                  <a:pt x="697" y="38"/>
                  <a:pt x="697" y="23"/>
                </a:cubicBezTo>
                <a:cubicBezTo>
                  <a:pt x="697" y="15"/>
                  <a:pt x="681" y="0"/>
                  <a:pt x="674" y="0"/>
                </a:cubicBezTo>
                <a:close/>
                <a:moveTo>
                  <a:pt x="521" y="520"/>
                </a:moveTo>
                <a:lnTo>
                  <a:pt x="521" y="520"/>
                </a:lnTo>
                <a:cubicBezTo>
                  <a:pt x="513" y="528"/>
                  <a:pt x="505" y="536"/>
                  <a:pt x="467" y="551"/>
                </a:cubicBezTo>
                <a:cubicBezTo>
                  <a:pt x="437" y="559"/>
                  <a:pt x="391" y="559"/>
                  <a:pt x="345" y="559"/>
                </a:cubicBezTo>
                <a:cubicBezTo>
                  <a:pt x="299" y="559"/>
                  <a:pt x="261" y="551"/>
                  <a:pt x="230" y="543"/>
                </a:cubicBezTo>
                <a:cubicBezTo>
                  <a:pt x="199" y="536"/>
                  <a:pt x="184" y="520"/>
                  <a:pt x="184" y="513"/>
                </a:cubicBezTo>
                <a:cubicBezTo>
                  <a:pt x="176" y="490"/>
                  <a:pt x="131" y="138"/>
                  <a:pt x="123" y="46"/>
                </a:cubicBezTo>
                <a:cubicBezTo>
                  <a:pt x="574" y="46"/>
                  <a:pt x="574" y="46"/>
                  <a:pt x="574" y="46"/>
                </a:cubicBezTo>
                <a:cubicBezTo>
                  <a:pt x="567" y="138"/>
                  <a:pt x="521" y="497"/>
                  <a:pt x="521" y="5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92">
            <a:extLst>
              <a:ext uri="{FF2B5EF4-FFF2-40B4-BE49-F238E27FC236}">
                <a16:creationId xmlns:a16="http://schemas.microsoft.com/office/drawing/2014/main" id="{57A65AE8-BAAF-FF40-8561-24973390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30" y="7914096"/>
            <a:ext cx="737751" cy="798388"/>
          </a:xfrm>
          <a:custGeom>
            <a:avLst/>
            <a:gdLst>
              <a:gd name="T0" fmla="*/ 130 w 643"/>
              <a:gd name="T1" fmla="*/ 459 h 697"/>
              <a:gd name="T2" fmla="*/ 535 w 643"/>
              <a:gd name="T3" fmla="*/ 459 h 697"/>
              <a:gd name="T4" fmla="*/ 543 w 643"/>
              <a:gd name="T5" fmla="*/ 459 h 697"/>
              <a:gd name="T6" fmla="*/ 543 w 643"/>
              <a:gd name="T7" fmla="*/ 459 h 697"/>
              <a:gd name="T8" fmla="*/ 550 w 643"/>
              <a:gd name="T9" fmla="*/ 451 h 697"/>
              <a:gd name="T10" fmla="*/ 550 w 643"/>
              <a:gd name="T11" fmla="*/ 451 h 697"/>
              <a:gd name="T12" fmla="*/ 558 w 643"/>
              <a:gd name="T13" fmla="*/ 451 h 697"/>
              <a:gd name="T14" fmla="*/ 558 w 643"/>
              <a:gd name="T15" fmla="*/ 444 h 697"/>
              <a:gd name="T16" fmla="*/ 558 w 643"/>
              <a:gd name="T17" fmla="*/ 444 h 697"/>
              <a:gd name="T18" fmla="*/ 627 w 643"/>
              <a:gd name="T19" fmla="*/ 122 h 697"/>
              <a:gd name="T20" fmla="*/ 627 w 643"/>
              <a:gd name="T21" fmla="*/ 115 h 697"/>
              <a:gd name="T22" fmla="*/ 627 w 643"/>
              <a:gd name="T23" fmla="*/ 115 h 697"/>
              <a:gd name="T24" fmla="*/ 627 w 643"/>
              <a:gd name="T25" fmla="*/ 107 h 697"/>
              <a:gd name="T26" fmla="*/ 627 w 643"/>
              <a:gd name="T27" fmla="*/ 107 h 697"/>
              <a:gd name="T28" fmla="*/ 627 w 643"/>
              <a:gd name="T29" fmla="*/ 99 h 697"/>
              <a:gd name="T30" fmla="*/ 619 w 643"/>
              <a:gd name="T31" fmla="*/ 99 h 697"/>
              <a:gd name="T32" fmla="*/ 611 w 643"/>
              <a:gd name="T33" fmla="*/ 99 h 697"/>
              <a:gd name="T34" fmla="*/ 611 w 643"/>
              <a:gd name="T35" fmla="*/ 92 h 697"/>
              <a:gd name="T36" fmla="*/ 604 w 643"/>
              <a:gd name="T37" fmla="*/ 92 h 697"/>
              <a:gd name="T38" fmla="*/ 169 w 643"/>
              <a:gd name="T39" fmla="*/ 145 h 697"/>
              <a:gd name="T40" fmla="*/ 115 w 643"/>
              <a:gd name="T41" fmla="*/ 23 h 697"/>
              <a:gd name="T42" fmla="*/ 115 w 643"/>
              <a:gd name="T43" fmla="*/ 15 h 697"/>
              <a:gd name="T44" fmla="*/ 115 w 643"/>
              <a:gd name="T45" fmla="*/ 15 h 697"/>
              <a:gd name="T46" fmla="*/ 107 w 643"/>
              <a:gd name="T47" fmla="*/ 8 h 697"/>
              <a:gd name="T48" fmla="*/ 107 w 643"/>
              <a:gd name="T49" fmla="*/ 8 h 697"/>
              <a:gd name="T50" fmla="*/ 100 w 643"/>
              <a:gd name="T51" fmla="*/ 8 h 697"/>
              <a:gd name="T52" fmla="*/ 100 w 643"/>
              <a:gd name="T53" fmla="*/ 0 h 697"/>
              <a:gd name="T54" fmla="*/ 92 w 643"/>
              <a:gd name="T55" fmla="*/ 0 h 697"/>
              <a:gd name="T56" fmla="*/ 0 w 643"/>
              <a:gd name="T57" fmla="*/ 23 h 697"/>
              <a:gd name="T58" fmla="*/ 123 w 643"/>
              <a:gd name="T59" fmla="*/ 413 h 697"/>
              <a:gd name="T60" fmla="*/ 115 w 643"/>
              <a:gd name="T61" fmla="*/ 413 h 697"/>
              <a:gd name="T62" fmla="*/ 115 w 643"/>
              <a:gd name="T63" fmla="*/ 413 h 697"/>
              <a:gd name="T64" fmla="*/ 107 w 643"/>
              <a:gd name="T65" fmla="*/ 413 h 697"/>
              <a:gd name="T66" fmla="*/ 100 w 643"/>
              <a:gd name="T67" fmla="*/ 421 h 697"/>
              <a:gd name="T68" fmla="*/ 100 w 643"/>
              <a:gd name="T69" fmla="*/ 421 h 697"/>
              <a:gd name="T70" fmla="*/ 39 w 643"/>
              <a:gd name="T71" fmla="*/ 520 h 697"/>
              <a:gd name="T72" fmla="*/ 39 w 643"/>
              <a:gd name="T73" fmla="*/ 528 h 697"/>
              <a:gd name="T74" fmla="*/ 31 w 643"/>
              <a:gd name="T75" fmla="*/ 528 h 697"/>
              <a:gd name="T76" fmla="*/ 31 w 643"/>
              <a:gd name="T77" fmla="*/ 535 h 697"/>
              <a:gd name="T78" fmla="*/ 31 w 643"/>
              <a:gd name="T79" fmla="*/ 535 h 697"/>
              <a:gd name="T80" fmla="*/ 39 w 643"/>
              <a:gd name="T81" fmla="*/ 543 h 697"/>
              <a:gd name="T82" fmla="*/ 39 w 643"/>
              <a:gd name="T83" fmla="*/ 543 h 697"/>
              <a:gd name="T84" fmla="*/ 39 w 643"/>
              <a:gd name="T85" fmla="*/ 551 h 697"/>
              <a:gd name="T86" fmla="*/ 46 w 643"/>
              <a:gd name="T87" fmla="*/ 551 h 697"/>
              <a:gd name="T88" fmla="*/ 46 w 643"/>
              <a:gd name="T89" fmla="*/ 551 h 697"/>
              <a:gd name="T90" fmla="*/ 54 w 643"/>
              <a:gd name="T91" fmla="*/ 558 h 697"/>
              <a:gd name="T92" fmla="*/ 54 w 643"/>
              <a:gd name="T93" fmla="*/ 558 h 697"/>
              <a:gd name="T94" fmla="*/ 236 w 643"/>
              <a:gd name="T95" fmla="*/ 696 h 697"/>
              <a:gd name="T96" fmla="*/ 428 w 643"/>
              <a:gd name="T97" fmla="*/ 604 h 697"/>
              <a:gd name="T98" fmla="*/ 619 w 643"/>
              <a:gd name="T99" fmla="*/ 558 h 697"/>
              <a:gd name="T100" fmla="*/ 283 w 643"/>
              <a:gd name="T101" fmla="*/ 604 h 697"/>
              <a:gd name="T102" fmla="*/ 283 w 643"/>
              <a:gd name="T103" fmla="*/ 604 h 697"/>
              <a:gd name="T104" fmla="*/ 474 w 643"/>
              <a:gd name="T105" fmla="*/ 604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3" h="697">
                <a:moveTo>
                  <a:pt x="619" y="505"/>
                </a:moveTo>
                <a:lnTo>
                  <a:pt x="619" y="505"/>
                </a:lnTo>
                <a:cubicBezTo>
                  <a:pt x="100" y="505"/>
                  <a:pt x="100" y="505"/>
                  <a:pt x="100" y="505"/>
                </a:cubicBezTo>
                <a:cubicBezTo>
                  <a:pt x="130" y="459"/>
                  <a:pt x="130" y="459"/>
                  <a:pt x="130" y="459"/>
                </a:cubicBezTo>
                <a:cubicBezTo>
                  <a:pt x="169" y="459"/>
                  <a:pt x="169" y="459"/>
                  <a:pt x="169" y="459"/>
                </a:cubicBezTo>
                <a:lnTo>
                  <a:pt x="169" y="459"/>
                </a:lnTo>
                <a:lnTo>
                  <a:pt x="169" y="459"/>
                </a:lnTo>
                <a:cubicBezTo>
                  <a:pt x="535" y="459"/>
                  <a:pt x="535" y="459"/>
                  <a:pt x="535" y="459"/>
                </a:cubicBezTo>
                <a:lnTo>
                  <a:pt x="535" y="459"/>
                </a:lnTo>
                <a:lnTo>
                  <a:pt x="535" y="459"/>
                </a:lnTo>
                <a:lnTo>
                  <a:pt x="535" y="459"/>
                </a:lnTo>
                <a:cubicBezTo>
                  <a:pt x="535" y="459"/>
                  <a:pt x="535" y="459"/>
                  <a:pt x="543" y="459"/>
                </a:cubicBezTo>
                <a:lnTo>
                  <a:pt x="543" y="459"/>
                </a:lnTo>
                <a:lnTo>
                  <a:pt x="543" y="459"/>
                </a:lnTo>
                <a:lnTo>
                  <a:pt x="543" y="459"/>
                </a:lnTo>
                <a:lnTo>
                  <a:pt x="543" y="459"/>
                </a:lnTo>
                <a:lnTo>
                  <a:pt x="543" y="459"/>
                </a:lnTo>
                <a:lnTo>
                  <a:pt x="543" y="459"/>
                </a:lnTo>
                <a:lnTo>
                  <a:pt x="543" y="459"/>
                </a:lnTo>
                <a:cubicBezTo>
                  <a:pt x="550" y="459"/>
                  <a:pt x="550" y="459"/>
                  <a:pt x="550" y="451"/>
                </a:cubicBezTo>
                <a:lnTo>
                  <a:pt x="550" y="451"/>
                </a:lnTo>
                <a:lnTo>
                  <a:pt x="550" y="451"/>
                </a:lnTo>
                <a:lnTo>
                  <a:pt x="550" y="451"/>
                </a:lnTo>
                <a:lnTo>
                  <a:pt x="550" y="451"/>
                </a:lnTo>
                <a:lnTo>
                  <a:pt x="550" y="451"/>
                </a:lnTo>
                <a:lnTo>
                  <a:pt x="550" y="451"/>
                </a:lnTo>
                <a:lnTo>
                  <a:pt x="550" y="451"/>
                </a:lnTo>
                <a:cubicBezTo>
                  <a:pt x="550" y="451"/>
                  <a:pt x="550" y="451"/>
                  <a:pt x="558" y="451"/>
                </a:cubicBezTo>
                <a:lnTo>
                  <a:pt x="558" y="451"/>
                </a:lnTo>
                <a:lnTo>
                  <a:pt x="558" y="444"/>
                </a:lnTo>
                <a:lnTo>
                  <a:pt x="558" y="444"/>
                </a:lnTo>
                <a:lnTo>
                  <a:pt x="558" y="444"/>
                </a:lnTo>
                <a:lnTo>
                  <a:pt x="558" y="444"/>
                </a:lnTo>
                <a:lnTo>
                  <a:pt x="558" y="444"/>
                </a:lnTo>
                <a:lnTo>
                  <a:pt x="558" y="444"/>
                </a:lnTo>
                <a:lnTo>
                  <a:pt x="558" y="444"/>
                </a:lnTo>
                <a:cubicBezTo>
                  <a:pt x="627" y="122"/>
                  <a:pt x="627" y="122"/>
                  <a:pt x="627" y="122"/>
                </a:cubicBezTo>
                <a:lnTo>
                  <a:pt x="627" y="122"/>
                </a:lnTo>
                <a:lnTo>
                  <a:pt x="627" y="122"/>
                </a:lnTo>
                <a:lnTo>
                  <a:pt x="627" y="122"/>
                </a:lnTo>
                <a:lnTo>
                  <a:pt x="627" y="122"/>
                </a:lnTo>
                <a:lnTo>
                  <a:pt x="627" y="122"/>
                </a:lnTo>
                <a:lnTo>
                  <a:pt x="627" y="122"/>
                </a:lnTo>
                <a:cubicBezTo>
                  <a:pt x="627" y="115"/>
                  <a:pt x="627" y="115"/>
                  <a:pt x="627" y="115"/>
                </a:cubicBezTo>
                <a:lnTo>
                  <a:pt x="627" y="115"/>
                </a:lnTo>
                <a:lnTo>
                  <a:pt x="627" y="115"/>
                </a:lnTo>
                <a:lnTo>
                  <a:pt x="627" y="115"/>
                </a:lnTo>
                <a:lnTo>
                  <a:pt x="627" y="115"/>
                </a:lnTo>
                <a:lnTo>
                  <a:pt x="627" y="115"/>
                </a:lnTo>
                <a:cubicBezTo>
                  <a:pt x="627" y="115"/>
                  <a:pt x="627" y="115"/>
                  <a:pt x="627" y="107"/>
                </a:cubicBezTo>
                <a:lnTo>
                  <a:pt x="627" y="107"/>
                </a:lnTo>
                <a:lnTo>
                  <a:pt x="627" y="107"/>
                </a:lnTo>
                <a:lnTo>
                  <a:pt x="627" y="107"/>
                </a:lnTo>
                <a:lnTo>
                  <a:pt x="627" y="107"/>
                </a:lnTo>
                <a:lnTo>
                  <a:pt x="627" y="107"/>
                </a:lnTo>
                <a:lnTo>
                  <a:pt x="627" y="107"/>
                </a:lnTo>
                <a:lnTo>
                  <a:pt x="627" y="107"/>
                </a:lnTo>
                <a:cubicBezTo>
                  <a:pt x="627" y="107"/>
                  <a:pt x="627" y="107"/>
                  <a:pt x="627" y="99"/>
                </a:cubicBezTo>
                <a:lnTo>
                  <a:pt x="627" y="99"/>
                </a:lnTo>
                <a:lnTo>
                  <a:pt x="627" y="99"/>
                </a:lnTo>
                <a:cubicBezTo>
                  <a:pt x="619" y="99"/>
                  <a:pt x="619" y="99"/>
                  <a:pt x="619" y="99"/>
                </a:cubicBezTo>
                <a:lnTo>
                  <a:pt x="619" y="99"/>
                </a:lnTo>
                <a:lnTo>
                  <a:pt x="619" y="99"/>
                </a:lnTo>
                <a:lnTo>
                  <a:pt x="619" y="99"/>
                </a:lnTo>
                <a:lnTo>
                  <a:pt x="619" y="99"/>
                </a:lnTo>
                <a:lnTo>
                  <a:pt x="619" y="99"/>
                </a:lnTo>
                <a:lnTo>
                  <a:pt x="619" y="99"/>
                </a:lnTo>
                <a:cubicBezTo>
                  <a:pt x="619" y="99"/>
                  <a:pt x="619" y="99"/>
                  <a:pt x="611" y="99"/>
                </a:cubicBezTo>
                <a:lnTo>
                  <a:pt x="611" y="99"/>
                </a:lnTo>
                <a:lnTo>
                  <a:pt x="611" y="99"/>
                </a:lnTo>
                <a:lnTo>
                  <a:pt x="611" y="92"/>
                </a:lnTo>
                <a:lnTo>
                  <a:pt x="611" y="92"/>
                </a:lnTo>
                <a:lnTo>
                  <a:pt x="611" y="92"/>
                </a:lnTo>
                <a:lnTo>
                  <a:pt x="611" y="92"/>
                </a:lnTo>
                <a:lnTo>
                  <a:pt x="611" y="92"/>
                </a:lnTo>
                <a:lnTo>
                  <a:pt x="604" y="92"/>
                </a:lnTo>
                <a:lnTo>
                  <a:pt x="604" y="92"/>
                </a:lnTo>
                <a:cubicBezTo>
                  <a:pt x="169" y="92"/>
                  <a:pt x="169" y="92"/>
                  <a:pt x="169" y="92"/>
                </a:cubicBezTo>
                <a:cubicBezTo>
                  <a:pt x="153" y="92"/>
                  <a:pt x="146" y="107"/>
                  <a:pt x="146" y="122"/>
                </a:cubicBezTo>
                <a:cubicBezTo>
                  <a:pt x="146" y="130"/>
                  <a:pt x="153" y="145"/>
                  <a:pt x="169" y="145"/>
                </a:cubicBezTo>
                <a:cubicBezTo>
                  <a:pt x="581" y="145"/>
                  <a:pt x="581" y="145"/>
                  <a:pt x="581" y="145"/>
                </a:cubicBezTo>
                <a:cubicBezTo>
                  <a:pt x="512" y="413"/>
                  <a:pt x="512" y="413"/>
                  <a:pt x="512" y="413"/>
                </a:cubicBezTo>
                <a:cubicBezTo>
                  <a:pt x="192" y="413"/>
                  <a:pt x="192" y="413"/>
                  <a:pt x="192" y="413"/>
                </a:cubicBezTo>
                <a:cubicBezTo>
                  <a:pt x="115" y="23"/>
                  <a:pt x="115" y="23"/>
                  <a:pt x="115" y="23"/>
                </a:cubicBezTo>
                <a:lnTo>
                  <a:pt x="115" y="23"/>
                </a:lnTo>
                <a:lnTo>
                  <a:pt x="115" y="23"/>
                </a:lnTo>
                <a:lnTo>
                  <a:pt x="115" y="23"/>
                </a:lnTo>
                <a:lnTo>
                  <a:pt x="115" y="15"/>
                </a:lnTo>
                <a:lnTo>
                  <a:pt x="115" y="15"/>
                </a:lnTo>
                <a:lnTo>
                  <a:pt x="115" y="15"/>
                </a:lnTo>
                <a:lnTo>
                  <a:pt x="115" y="15"/>
                </a:lnTo>
                <a:lnTo>
                  <a:pt x="115" y="15"/>
                </a:lnTo>
                <a:lnTo>
                  <a:pt x="107" y="15"/>
                </a:lnTo>
                <a:lnTo>
                  <a:pt x="107" y="15"/>
                </a:lnTo>
                <a:lnTo>
                  <a:pt x="107" y="15"/>
                </a:lnTo>
                <a:lnTo>
                  <a:pt x="107" y="8"/>
                </a:lnTo>
                <a:lnTo>
                  <a:pt x="107" y="8"/>
                </a:lnTo>
                <a:lnTo>
                  <a:pt x="107" y="8"/>
                </a:lnTo>
                <a:lnTo>
                  <a:pt x="107" y="8"/>
                </a:lnTo>
                <a:lnTo>
                  <a:pt x="107" y="8"/>
                </a:lnTo>
                <a:lnTo>
                  <a:pt x="107" y="8"/>
                </a:lnTo>
                <a:lnTo>
                  <a:pt x="100" y="8"/>
                </a:lnTo>
                <a:lnTo>
                  <a:pt x="100" y="8"/>
                </a:lnTo>
                <a:lnTo>
                  <a:pt x="100" y="8"/>
                </a:lnTo>
                <a:lnTo>
                  <a:pt x="100" y="8"/>
                </a:lnTo>
                <a:lnTo>
                  <a:pt x="100" y="8"/>
                </a:lnTo>
                <a:lnTo>
                  <a:pt x="100" y="8"/>
                </a:lnTo>
                <a:cubicBezTo>
                  <a:pt x="100" y="8"/>
                  <a:pt x="100" y="8"/>
                  <a:pt x="100" y="0"/>
                </a:cubicBezTo>
                <a:cubicBezTo>
                  <a:pt x="100" y="0"/>
                  <a:pt x="100" y="0"/>
                  <a:pt x="92" y="0"/>
                </a:cubicBezTo>
                <a:lnTo>
                  <a:pt x="92" y="0"/>
                </a:lnTo>
                <a:lnTo>
                  <a:pt x="92" y="0"/>
                </a:lnTo>
                <a:lnTo>
                  <a:pt x="92" y="0"/>
                </a:lnTo>
                <a:lnTo>
                  <a:pt x="92" y="0"/>
                </a:lnTo>
                <a:lnTo>
                  <a:pt x="92" y="0"/>
                </a:ln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15"/>
                  <a:pt x="0" y="23"/>
                </a:cubicBezTo>
                <a:cubicBezTo>
                  <a:pt x="0" y="38"/>
                  <a:pt x="8" y="53"/>
                  <a:pt x="23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138" y="413"/>
                  <a:pt x="138" y="413"/>
                  <a:pt x="138" y="413"/>
                </a:cubicBezTo>
                <a:cubicBezTo>
                  <a:pt x="123" y="413"/>
                  <a:pt x="123" y="413"/>
                  <a:pt x="123" y="413"/>
                </a:cubicBezTo>
                <a:lnTo>
                  <a:pt x="123" y="413"/>
                </a:lnTo>
                <a:cubicBezTo>
                  <a:pt x="115" y="413"/>
                  <a:pt x="115" y="413"/>
                  <a:pt x="115" y="413"/>
                </a:cubicBezTo>
                <a:lnTo>
                  <a:pt x="115" y="413"/>
                </a:lnTo>
                <a:lnTo>
                  <a:pt x="115" y="413"/>
                </a:lnTo>
                <a:lnTo>
                  <a:pt x="115" y="413"/>
                </a:lnTo>
                <a:lnTo>
                  <a:pt x="115" y="413"/>
                </a:lnTo>
                <a:lnTo>
                  <a:pt x="115" y="413"/>
                </a:lnTo>
                <a:lnTo>
                  <a:pt x="115" y="413"/>
                </a:lnTo>
                <a:cubicBezTo>
                  <a:pt x="107" y="413"/>
                  <a:pt x="107" y="413"/>
                  <a:pt x="107" y="413"/>
                </a:cubicBezTo>
                <a:lnTo>
                  <a:pt x="107" y="413"/>
                </a:lnTo>
                <a:lnTo>
                  <a:pt x="107" y="413"/>
                </a:lnTo>
                <a:lnTo>
                  <a:pt x="107" y="413"/>
                </a:lnTo>
                <a:lnTo>
                  <a:pt x="107" y="413"/>
                </a:lnTo>
                <a:lnTo>
                  <a:pt x="107" y="413"/>
                </a:lnTo>
                <a:cubicBezTo>
                  <a:pt x="107" y="413"/>
                  <a:pt x="107" y="413"/>
                  <a:pt x="107" y="421"/>
                </a:cubicBezTo>
                <a:lnTo>
                  <a:pt x="100" y="421"/>
                </a:lnTo>
                <a:lnTo>
                  <a:pt x="100" y="421"/>
                </a:lnTo>
                <a:lnTo>
                  <a:pt x="100" y="421"/>
                </a:lnTo>
                <a:lnTo>
                  <a:pt x="100" y="421"/>
                </a:lnTo>
                <a:lnTo>
                  <a:pt x="100" y="421"/>
                </a:lnTo>
                <a:lnTo>
                  <a:pt x="100" y="421"/>
                </a:lnTo>
                <a:lnTo>
                  <a:pt x="100" y="421"/>
                </a:lnTo>
                <a:cubicBezTo>
                  <a:pt x="39" y="520"/>
                  <a:pt x="39" y="520"/>
                  <a:pt x="39" y="520"/>
                </a:cubicBezTo>
                <a:lnTo>
                  <a:pt x="39" y="520"/>
                </a:lnTo>
                <a:lnTo>
                  <a:pt x="39" y="520"/>
                </a:lnTo>
                <a:lnTo>
                  <a:pt x="39" y="520"/>
                </a:lnTo>
                <a:lnTo>
                  <a:pt x="39" y="520"/>
                </a:lnTo>
                <a:cubicBezTo>
                  <a:pt x="39" y="520"/>
                  <a:pt x="39" y="520"/>
                  <a:pt x="39" y="528"/>
                </a:cubicBezTo>
                <a:cubicBezTo>
                  <a:pt x="39" y="528"/>
                  <a:pt x="39" y="528"/>
                  <a:pt x="31" y="528"/>
                </a:cubicBezTo>
                <a:lnTo>
                  <a:pt x="31" y="528"/>
                </a:lnTo>
                <a:lnTo>
                  <a:pt x="31" y="528"/>
                </a:lnTo>
                <a:lnTo>
                  <a:pt x="31" y="528"/>
                </a:lnTo>
                <a:lnTo>
                  <a:pt x="31" y="528"/>
                </a:lnTo>
                <a:lnTo>
                  <a:pt x="31" y="528"/>
                </a:lnTo>
                <a:lnTo>
                  <a:pt x="31" y="535"/>
                </a:lnTo>
                <a:lnTo>
                  <a:pt x="31" y="535"/>
                </a:lnTo>
                <a:lnTo>
                  <a:pt x="31" y="535"/>
                </a:lnTo>
                <a:lnTo>
                  <a:pt x="31" y="535"/>
                </a:lnTo>
                <a:lnTo>
                  <a:pt x="31" y="535"/>
                </a:lnTo>
                <a:lnTo>
                  <a:pt x="31" y="535"/>
                </a:lnTo>
                <a:lnTo>
                  <a:pt x="31" y="535"/>
                </a:lnTo>
                <a:lnTo>
                  <a:pt x="39" y="535"/>
                </a:lnTo>
                <a:cubicBezTo>
                  <a:pt x="39" y="543"/>
                  <a:pt x="39" y="543"/>
                  <a:pt x="39" y="543"/>
                </a:cubicBezTo>
                <a:lnTo>
                  <a:pt x="39" y="543"/>
                </a:lnTo>
                <a:lnTo>
                  <a:pt x="39" y="543"/>
                </a:lnTo>
                <a:lnTo>
                  <a:pt x="39" y="543"/>
                </a:lnTo>
                <a:lnTo>
                  <a:pt x="39" y="543"/>
                </a:lnTo>
                <a:lnTo>
                  <a:pt x="39" y="543"/>
                </a:lnTo>
                <a:lnTo>
                  <a:pt x="39" y="543"/>
                </a:lnTo>
                <a:lnTo>
                  <a:pt x="39" y="551"/>
                </a:lnTo>
                <a:lnTo>
                  <a:pt x="39" y="551"/>
                </a:lnTo>
                <a:lnTo>
                  <a:pt x="39" y="551"/>
                </a:lnTo>
                <a:lnTo>
                  <a:pt x="39" y="551"/>
                </a:lnTo>
                <a:cubicBezTo>
                  <a:pt x="39" y="551"/>
                  <a:pt x="39" y="551"/>
                  <a:pt x="46" y="551"/>
                </a:cubicBezTo>
                <a:lnTo>
                  <a:pt x="46" y="551"/>
                </a:lnTo>
                <a:lnTo>
                  <a:pt x="46" y="551"/>
                </a:lnTo>
                <a:lnTo>
                  <a:pt x="46" y="551"/>
                </a:lnTo>
                <a:lnTo>
                  <a:pt x="46" y="551"/>
                </a:lnTo>
                <a:lnTo>
                  <a:pt x="46" y="551"/>
                </a:lnTo>
                <a:lnTo>
                  <a:pt x="46" y="551"/>
                </a:lnTo>
                <a:lnTo>
                  <a:pt x="46" y="551"/>
                </a:lnTo>
                <a:cubicBezTo>
                  <a:pt x="46" y="551"/>
                  <a:pt x="46" y="551"/>
                  <a:pt x="54" y="551"/>
                </a:cubicBezTo>
                <a:lnTo>
                  <a:pt x="54" y="558"/>
                </a:lnTo>
                <a:lnTo>
                  <a:pt x="54" y="558"/>
                </a:lnTo>
                <a:lnTo>
                  <a:pt x="54" y="558"/>
                </a:lnTo>
                <a:lnTo>
                  <a:pt x="54" y="558"/>
                </a:lnTo>
                <a:lnTo>
                  <a:pt x="54" y="558"/>
                </a:lnTo>
                <a:lnTo>
                  <a:pt x="54" y="558"/>
                </a:lnTo>
                <a:lnTo>
                  <a:pt x="54" y="558"/>
                </a:lnTo>
                <a:cubicBezTo>
                  <a:pt x="161" y="558"/>
                  <a:pt x="161" y="558"/>
                  <a:pt x="161" y="558"/>
                </a:cubicBezTo>
                <a:cubicBezTo>
                  <a:pt x="146" y="566"/>
                  <a:pt x="146" y="589"/>
                  <a:pt x="146" y="604"/>
                </a:cubicBezTo>
                <a:cubicBezTo>
                  <a:pt x="146" y="658"/>
                  <a:pt x="184" y="696"/>
                  <a:pt x="236" y="696"/>
                </a:cubicBezTo>
                <a:cubicBezTo>
                  <a:pt x="290" y="696"/>
                  <a:pt x="336" y="658"/>
                  <a:pt x="336" y="604"/>
                </a:cubicBezTo>
                <a:cubicBezTo>
                  <a:pt x="336" y="589"/>
                  <a:pt x="328" y="566"/>
                  <a:pt x="321" y="558"/>
                </a:cubicBezTo>
                <a:cubicBezTo>
                  <a:pt x="443" y="558"/>
                  <a:pt x="443" y="558"/>
                  <a:pt x="443" y="558"/>
                </a:cubicBezTo>
                <a:cubicBezTo>
                  <a:pt x="436" y="566"/>
                  <a:pt x="428" y="589"/>
                  <a:pt x="428" y="604"/>
                </a:cubicBezTo>
                <a:cubicBezTo>
                  <a:pt x="428" y="658"/>
                  <a:pt x="474" y="696"/>
                  <a:pt x="520" y="696"/>
                </a:cubicBezTo>
                <a:cubicBezTo>
                  <a:pt x="573" y="696"/>
                  <a:pt x="619" y="658"/>
                  <a:pt x="619" y="604"/>
                </a:cubicBezTo>
                <a:cubicBezTo>
                  <a:pt x="619" y="589"/>
                  <a:pt x="611" y="566"/>
                  <a:pt x="604" y="558"/>
                </a:cubicBezTo>
                <a:cubicBezTo>
                  <a:pt x="619" y="558"/>
                  <a:pt x="619" y="558"/>
                  <a:pt x="619" y="558"/>
                </a:cubicBezTo>
                <a:cubicBezTo>
                  <a:pt x="634" y="558"/>
                  <a:pt x="642" y="543"/>
                  <a:pt x="642" y="535"/>
                </a:cubicBezTo>
                <a:cubicBezTo>
                  <a:pt x="642" y="520"/>
                  <a:pt x="634" y="505"/>
                  <a:pt x="619" y="505"/>
                </a:cubicBezTo>
                <a:close/>
                <a:moveTo>
                  <a:pt x="283" y="604"/>
                </a:moveTo>
                <a:lnTo>
                  <a:pt x="283" y="604"/>
                </a:lnTo>
                <a:cubicBezTo>
                  <a:pt x="283" y="627"/>
                  <a:pt x="267" y="650"/>
                  <a:pt x="236" y="650"/>
                </a:cubicBezTo>
                <a:cubicBezTo>
                  <a:pt x="213" y="650"/>
                  <a:pt x="192" y="627"/>
                  <a:pt x="192" y="604"/>
                </a:cubicBezTo>
                <a:cubicBezTo>
                  <a:pt x="192" y="574"/>
                  <a:pt x="213" y="558"/>
                  <a:pt x="236" y="558"/>
                </a:cubicBezTo>
                <a:cubicBezTo>
                  <a:pt x="267" y="558"/>
                  <a:pt x="283" y="574"/>
                  <a:pt x="283" y="604"/>
                </a:cubicBezTo>
                <a:close/>
                <a:moveTo>
                  <a:pt x="573" y="604"/>
                </a:moveTo>
                <a:lnTo>
                  <a:pt x="573" y="604"/>
                </a:lnTo>
                <a:cubicBezTo>
                  <a:pt x="573" y="627"/>
                  <a:pt x="550" y="650"/>
                  <a:pt x="520" y="650"/>
                </a:cubicBezTo>
                <a:cubicBezTo>
                  <a:pt x="497" y="650"/>
                  <a:pt x="474" y="627"/>
                  <a:pt x="474" y="604"/>
                </a:cubicBezTo>
                <a:cubicBezTo>
                  <a:pt x="474" y="574"/>
                  <a:pt x="497" y="558"/>
                  <a:pt x="520" y="558"/>
                </a:cubicBezTo>
                <a:cubicBezTo>
                  <a:pt x="550" y="558"/>
                  <a:pt x="573" y="574"/>
                  <a:pt x="573" y="6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93">
            <a:extLst>
              <a:ext uri="{FF2B5EF4-FFF2-40B4-BE49-F238E27FC236}">
                <a16:creationId xmlns:a16="http://schemas.microsoft.com/office/drawing/2014/main" id="{A6CF3AFB-A89C-3D40-8B38-0ED7198A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848" y="7914096"/>
            <a:ext cx="651847" cy="798388"/>
          </a:xfrm>
          <a:custGeom>
            <a:avLst/>
            <a:gdLst>
              <a:gd name="T0" fmla="*/ 566 w 567"/>
              <a:gd name="T1" fmla="*/ 199 h 697"/>
              <a:gd name="T2" fmla="*/ 566 w 567"/>
              <a:gd name="T3" fmla="*/ 199 h 697"/>
              <a:gd name="T4" fmla="*/ 559 w 567"/>
              <a:gd name="T5" fmla="*/ 184 h 697"/>
              <a:gd name="T6" fmla="*/ 383 w 567"/>
              <a:gd name="T7" fmla="*/ 8 h 697"/>
              <a:gd name="T8" fmla="*/ 367 w 567"/>
              <a:gd name="T9" fmla="*/ 0 h 697"/>
              <a:gd name="T10" fmla="*/ 367 w 567"/>
              <a:gd name="T11" fmla="*/ 0 h 697"/>
              <a:gd name="T12" fmla="*/ 38 w 567"/>
              <a:gd name="T13" fmla="*/ 0 h 697"/>
              <a:gd name="T14" fmla="*/ 0 w 567"/>
              <a:gd name="T15" fmla="*/ 46 h 697"/>
              <a:gd name="T16" fmla="*/ 0 w 567"/>
              <a:gd name="T17" fmla="*/ 673 h 697"/>
              <a:gd name="T18" fmla="*/ 23 w 567"/>
              <a:gd name="T19" fmla="*/ 696 h 697"/>
              <a:gd name="T20" fmla="*/ 543 w 567"/>
              <a:gd name="T21" fmla="*/ 696 h 697"/>
              <a:gd name="T22" fmla="*/ 566 w 567"/>
              <a:gd name="T23" fmla="*/ 673 h 697"/>
              <a:gd name="T24" fmla="*/ 566 w 567"/>
              <a:gd name="T25" fmla="*/ 199 h 697"/>
              <a:gd name="T26" fmla="*/ 390 w 567"/>
              <a:gd name="T27" fmla="*/ 168 h 697"/>
              <a:gd name="T28" fmla="*/ 390 w 567"/>
              <a:gd name="T29" fmla="*/ 168 h 697"/>
              <a:gd name="T30" fmla="*/ 390 w 567"/>
              <a:gd name="T31" fmla="*/ 84 h 697"/>
              <a:gd name="T32" fmla="*/ 482 w 567"/>
              <a:gd name="T33" fmla="*/ 168 h 697"/>
              <a:gd name="T34" fmla="*/ 390 w 567"/>
              <a:gd name="T35" fmla="*/ 168 h 697"/>
              <a:gd name="T36" fmla="*/ 46 w 567"/>
              <a:gd name="T37" fmla="*/ 650 h 697"/>
              <a:gd name="T38" fmla="*/ 46 w 567"/>
              <a:gd name="T39" fmla="*/ 650 h 697"/>
              <a:gd name="T40" fmla="*/ 46 w 567"/>
              <a:gd name="T41" fmla="*/ 53 h 697"/>
              <a:gd name="T42" fmla="*/ 344 w 567"/>
              <a:gd name="T43" fmla="*/ 53 h 697"/>
              <a:gd name="T44" fmla="*/ 344 w 567"/>
              <a:gd name="T45" fmla="*/ 191 h 697"/>
              <a:gd name="T46" fmla="*/ 367 w 567"/>
              <a:gd name="T47" fmla="*/ 214 h 697"/>
              <a:gd name="T48" fmla="*/ 513 w 567"/>
              <a:gd name="T49" fmla="*/ 214 h 697"/>
              <a:gd name="T50" fmla="*/ 520 w 567"/>
              <a:gd name="T51" fmla="*/ 214 h 697"/>
              <a:gd name="T52" fmla="*/ 520 w 567"/>
              <a:gd name="T53" fmla="*/ 650 h 697"/>
              <a:gd name="T54" fmla="*/ 46 w 567"/>
              <a:gd name="T55" fmla="*/ 65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7" h="697">
                <a:moveTo>
                  <a:pt x="566" y="199"/>
                </a:moveTo>
                <a:lnTo>
                  <a:pt x="566" y="199"/>
                </a:lnTo>
                <a:cubicBezTo>
                  <a:pt x="566" y="191"/>
                  <a:pt x="566" y="184"/>
                  <a:pt x="559" y="184"/>
                </a:cubicBezTo>
                <a:cubicBezTo>
                  <a:pt x="383" y="8"/>
                  <a:pt x="383" y="8"/>
                  <a:pt x="383" y="8"/>
                </a:cubicBezTo>
                <a:cubicBezTo>
                  <a:pt x="375" y="8"/>
                  <a:pt x="375" y="0"/>
                  <a:pt x="367" y="0"/>
                </a:cubicBezTo>
                <a:lnTo>
                  <a:pt x="367" y="0"/>
                </a:lnTo>
                <a:cubicBezTo>
                  <a:pt x="38" y="0"/>
                  <a:pt x="38" y="0"/>
                  <a:pt x="38" y="0"/>
                </a:cubicBezTo>
                <a:cubicBezTo>
                  <a:pt x="15" y="0"/>
                  <a:pt x="0" y="23"/>
                  <a:pt x="0" y="46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688"/>
                  <a:pt x="15" y="696"/>
                  <a:pt x="23" y="696"/>
                </a:cubicBezTo>
                <a:cubicBezTo>
                  <a:pt x="543" y="696"/>
                  <a:pt x="543" y="696"/>
                  <a:pt x="543" y="696"/>
                </a:cubicBezTo>
                <a:cubicBezTo>
                  <a:pt x="559" y="696"/>
                  <a:pt x="566" y="688"/>
                  <a:pt x="566" y="673"/>
                </a:cubicBezTo>
                <a:cubicBezTo>
                  <a:pt x="566" y="199"/>
                  <a:pt x="566" y="199"/>
                  <a:pt x="566" y="199"/>
                </a:cubicBezTo>
                <a:close/>
                <a:moveTo>
                  <a:pt x="390" y="168"/>
                </a:moveTo>
                <a:lnTo>
                  <a:pt x="390" y="168"/>
                </a:lnTo>
                <a:cubicBezTo>
                  <a:pt x="390" y="84"/>
                  <a:pt x="390" y="84"/>
                  <a:pt x="390" y="84"/>
                </a:cubicBezTo>
                <a:cubicBezTo>
                  <a:pt x="482" y="168"/>
                  <a:pt x="482" y="168"/>
                  <a:pt x="482" y="168"/>
                </a:cubicBezTo>
                <a:lnTo>
                  <a:pt x="390" y="168"/>
                </a:lnTo>
                <a:close/>
                <a:moveTo>
                  <a:pt x="46" y="650"/>
                </a:moveTo>
                <a:lnTo>
                  <a:pt x="46" y="650"/>
                </a:lnTo>
                <a:cubicBezTo>
                  <a:pt x="46" y="53"/>
                  <a:pt x="46" y="53"/>
                  <a:pt x="46" y="53"/>
                </a:cubicBezTo>
                <a:cubicBezTo>
                  <a:pt x="344" y="53"/>
                  <a:pt x="344" y="53"/>
                  <a:pt x="344" y="53"/>
                </a:cubicBezTo>
                <a:cubicBezTo>
                  <a:pt x="344" y="191"/>
                  <a:pt x="344" y="191"/>
                  <a:pt x="344" y="191"/>
                </a:cubicBezTo>
                <a:cubicBezTo>
                  <a:pt x="344" y="207"/>
                  <a:pt x="352" y="214"/>
                  <a:pt x="367" y="214"/>
                </a:cubicBezTo>
                <a:cubicBezTo>
                  <a:pt x="513" y="214"/>
                  <a:pt x="513" y="214"/>
                  <a:pt x="513" y="214"/>
                </a:cubicBezTo>
                <a:cubicBezTo>
                  <a:pt x="520" y="214"/>
                  <a:pt x="520" y="214"/>
                  <a:pt x="520" y="214"/>
                </a:cubicBezTo>
                <a:cubicBezTo>
                  <a:pt x="520" y="650"/>
                  <a:pt x="520" y="650"/>
                  <a:pt x="520" y="650"/>
                </a:cubicBezTo>
                <a:lnTo>
                  <a:pt x="46" y="6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94">
            <a:extLst>
              <a:ext uri="{FF2B5EF4-FFF2-40B4-BE49-F238E27FC236}">
                <a16:creationId xmlns:a16="http://schemas.microsoft.com/office/drawing/2014/main" id="{5A58CE4D-D07A-4F45-AD3E-8B1139C8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547" y="8237494"/>
            <a:ext cx="333504" cy="55582"/>
          </a:xfrm>
          <a:custGeom>
            <a:avLst/>
            <a:gdLst>
              <a:gd name="T0" fmla="*/ 268 w 291"/>
              <a:gd name="T1" fmla="*/ 0 h 47"/>
              <a:gd name="T2" fmla="*/ 268 w 291"/>
              <a:gd name="T3" fmla="*/ 0 h 47"/>
              <a:gd name="T4" fmla="*/ 23 w 291"/>
              <a:gd name="T5" fmla="*/ 0 h 47"/>
              <a:gd name="T6" fmla="*/ 0 w 291"/>
              <a:gd name="T7" fmla="*/ 23 h 47"/>
              <a:gd name="T8" fmla="*/ 23 w 291"/>
              <a:gd name="T9" fmla="*/ 46 h 47"/>
              <a:gd name="T10" fmla="*/ 268 w 291"/>
              <a:gd name="T11" fmla="*/ 46 h 47"/>
              <a:gd name="T12" fmla="*/ 290 w 291"/>
              <a:gd name="T13" fmla="*/ 23 h 47"/>
              <a:gd name="T14" fmla="*/ 268 w 291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" h="47">
                <a:moveTo>
                  <a:pt x="268" y="0"/>
                </a:moveTo>
                <a:lnTo>
                  <a:pt x="268" y="0"/>
                </a:ln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8"/>
                  <a:pt x="15" y="46"/>
                  <a:pt x="23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83" y="46"/>
                  <a:pt x="290" y="38"/>
                  <a:pt x="290" y="23"/>
                </a:cubicBezTo>
                <a:cubicBezTo>
                  <a:pt x="290" y="8"/>
                  <a:pt x="283" y="0"/>
                  <a:pt x="26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95">
            <a:extLst>
              <a:ext uri="{FF2B5EF4-FFF2-40B4-BE49-F238E27FC236}">
                <a16:creationId xmlns:a16="http://schemas.microsoft.com/office/drawing/2014/main" id="{B19A83E0-97B4-3E43-AAEF-B17D837DF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547" y="8378980"/>
            <a:ext cx="333504" cy="55582"/>
          </a:xfrm>
          <a:custGeom>
            <a:avLst/>
            <a:gdLst>
              <a:gd name="T0" fmla="*/ 268 w 291"/>
              <a:gd name="T1" fmla="*/ 0 h 47"/>
              <a:gd name="T2" fmla="*/ 268 w 291"/>
              <a:gd name="T3" fmla="*/ 0 h 47"/>
              <a:gd name="T4" fmla="*/ 23 w 291"/>
              <a:gd name="T5" fmla="*/ 0 h 47"/>
              <a:gd name="T6" fmla="*/ 0 w 291"/>
              <a:gd name="T7" fmla="*/ 23 h 47"/>
              <a:gd name="T8" fmla="*/ 23 w 291"/>
              <a:gd name="T9" fmla="*/ 46 h 47"/>
              <a:gd name="T10" fmla="*/ 268 w 291"/>
              <a:gd name="T11" fmla="*/ 46 h 47"/>
              <a:gd name="T12" fmla="*/ 290 w 291"/>
              <a:gd name="T13" fmla="*/ 23 h 47"/>
              <a:gd name="T14" fmla="*/ 268 w 291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" h="47">
                <a:moveTo>
                  <a:pt x="268" y="0"/>
                </a:moveTo>
                <a:lnTo>
                  <a:pt x="268" y="0"/>
                </a:ln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9"/>
                  <a:pt x="15" y="46"/>
                  <a:pt x="23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83" y="46"/>
                  <a:pt x="290" y="39"/>
                  <a:pt x="290" y="23"/>
                </a:cubicBezTo>
                <a:cubicBezTo>
                  <a:pt x="290" y="8"/>
                  <a:pt x="283" y="0"/>
                  <a:pt x="26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96">
            <a:extLst>
              <a:ext uri="{FF2B5EF4-FFF2-40B4-BE49-F238E27FC236}">
                <a16:creationId xmlns:a16="http://schemas.microsoft.com/office/drawing/2014/main" id="{6AEAA31C-DF6F-354C-B124-6F24798E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547" y="8520467"/>
            <a:ext cx="333504" cy="55582"/>
          </a:xfrm>
          <a:custGeom>
            <a:avLst/>
            <a:gdLst>
              <a:gd name="T0" fmla="*/ 268 w 291"/>
              <a:gd name="T1" fmla="*/ 0 h 47"/>
              <a:gd name="T2" fmla="*/ 268 w 291"/>
              <a:gd name="T3" fmla="*/ 0 h 47"/>
              <a:gd name="T4" fmla="*/ 23 w 291"/>
              <a:gd name="T5" fmla="*/ 0 h 47"/>
              <a:gd name="T6" fmla="*/ 0 w 291"/>
              <a:gd name="T7" fmla="*/ 23 h 47"/>
              <a:gd name="T8" fmla="*/ 23 w 291"/>
              <a:gd name="T9" fmla="*/ 46 h 47"/>
              <a:gd name="T10" fmla="*/ 268 w 291"/>
              <a:gd name="T11" fmla="*/ 46 h 47"/>
              <a:gd name="T12" fmla="*/ 290 w 291"/>
              <a:gd name="T13" fmla="*/ 23 h 47"/>
              <a:gd name="T14" fmla="*/ 268 w 291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" h="47">
                <a:moveTo>
                  <a:pt x="268" y="0"/>
                </a:moveTo>
                <a:lnTo>
                  <a:pt x="268" y="0"/>
                </a:ln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23"/>
                </a:cubicBezTo>
                <a:cubicBezTo>
                  <a:pt x="0" y="38"/>
                  <a:pt x="15" y="46"/>
                  <a:pt x="23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83" y="46"/>
                  <a:pt x="290" y="38"/>
                  <a:pt x="290" y="23"/>
                </a:cubicBezTo>
                <a:cubicBezTo>
                  <a:pt x="290" y="7"/>
                  <a:pt x="283" y="0"/>
                  <a:pt x="26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97">
            <a:extLst>
              <a:ext uri="{FF2B5EF4-FFF2-40B4-BE49-F238E27FC236}">
                <a16:creationId xmlns:a16="http://schemas.microsoft.com/office/drawing/2014/main" id="{E55D9BD7-0C6B-1143-8D01-90A0BDD9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27" y="7959572"/>
            <a:ext cx="843868" cy="722594"/>
          </a:xfrm>
          <a:custGeom>
            <a:avLst/>
            <a:gdLst>
              <a:gd name="T0" fmla="*/ 697 w 736"/>
              <a:gd name="T1" fmla="*/ 92 h 629"/>
              <a:gd name="T2" fmla="*/ 697 w 736"/>
              <a:gd name="T3" fmla="*/ 92 h 629"/>
              <a:gd name="T4" fmla="*/ 536 w 736"/>
              <a:gd name="T5" fmla="*/ 92 h 629"/>
              <a:gd name="T6" fmla="*/ 536 w 736"/>
              <a:gd name="T7" fmla="*/ 84 h 629"/>
              <a:gd name="T8" fmla="*/ 536 w 736"/>
              <a:gd name="T9" fmla="*/ 23 h 629"/>
              <a:gd name="T10" fmla="*/ 505 w 736"/>
              <a:gd name="T11" fmla="*/ 0 h 629"/>
              <a:gd name="T12" fmla="*/ 230 w 736"/>
              <a:gd name="T13" fmla="*/ 0 h 629"/>
              <a:gd name="T14" fmla="*/ 199 w 736"/>
              <a:gd name="T15" fmla="*/ 23 h 629"/>
              <a:gd name="T16" fmla="*/ 199 w 736"/>
              <a:gd name="T17" fmla="*/ 84 h 629"/>
              <a:gd name="T18" fmla="*/ 199 w 736"/>
              <a:gd name="T19" fmla="*/ 92 h 629"/>
              <a:gd name="T20" fmla="*/ 38 w 736"/>
              <a:gd name="T21" fmla="*/ 92 h 629"/>
              <a:gd name="T22" fmla="*/ 0 w 736"/>
              <a:gd name="T23" fmla="*/ 130 h 629"/>
              <a:gd name="T24" fmla="*/ 0 w 736"/>
              <a:gd name="T25" fmla="*/ 589 h 629"/>
              <a:gd name="T26" fmla="*/ 38 w 736"/>
              <a:gd name="T27" fmla="*/ 628 h 629"/>
              <a:gd name="T28" fmla="*/ 697 w 736"/>
              <a:gd name="T29" fmla="*/ 628 h 629"/>
              <a:gd name="T30" fmla="*/ 735 w 736"/>
              <a:gd name="T31" fmla="*/ 589 h 629"/>
              <a:gd name="T32" fmla="*/ 735 w 736"/>
              <a:gd name="T33" fmla="*/ 130 h 629"/>
              <a:gd name="T34" fmla="*/ 697 w 736"/>
              <a:gd name="T35" fmla="*/ 92 h 629"/>
              <a:gd name="T36" fmla="*/ 245 w 736"/>
              <a:gd name="T37" fmla="*/ 84 h 629"/>
              <a:gd name="T38" fmla="*/ 245 w 736"/>
              <a:gd name="T39" fmla="*/ 84 h 629"/>
              <a:gd name="T40" fmla="*/ 245 w 736"/>
              <a:gd name="T41" fmla="*/ 46 h 629"/>
              <a:gd name="T42" fmla="*/ 490 w 736"/>
              <a:gd name="T43" fmla="*/ 46 h 629"/>
              <a:gd name="T44" fmla="*/ 490 w 736"/>
              <a:gd name="T45" fmla="*/ 84 h 629"/>
              <a:gd name="T46" fmla="*/ 490 w 736"/>
              <a:gd name="T47" fmla="*/ 92 h 629"/>
              <a:gd name="T48" fmla="*/ 368 w 736"/>
              <a:gd name="T49" fmla="*/ 92 h 629"/>
              <a:gd name="T50" fmla="*/ 245 w 736"/>
              <a:gd name="T51" fmla="*/ 92 h 629"/>
              <a:gd name="T52" fmla="*/ 245 w 736"/>
              <a:gd name="T53" fmla="*/ 84 h 629"/>
              <a:gd name="T54" fmla="*/ 368 w 736"/>
              <a:gd name="T55" fmla="*/ 138 h 629"/>
              <a:gd name="T56" fmla="*/ 368 w 736"/>
              <a:gd name="T57" fmla="*/ 138 h 629"/>
              <a:gd name="T58" fmla="*/ 689 w 736"/>
              <a:gd name="T59" fmla="*/ 138 h 629"/>
              <a:gd name="T60" fmla="*/ 689 w 736"/>
              <a:gd name="T61" fmla="*/ 337 h 629"/>
              <a:gd name="T62" fmla="*/ 605 w 736"/>
              <a:gd name="T63" fmla="*/ 337 h 629"/>
              <a:gd name="T64" fmla="*/ 605 w 736"/>
              <a:gd name="T65" fmla="*/ 322 h 629"/>
              <a:gd name="T66" fmla="*/ 582 w 736"/>
              <a:gd name="T67" fmla="*/ 299 h 629"/>
              <a:gd name="T68" fmla="*/ 559 w 736"/>
              <a:gd name="T69" fmla="*/ 322 h 629"/>
              <a:gd name="T70" fmla="*/ 559 w 736"/>
              <a:gd name="T71" fmla="*/ 337 h 629"/>
              <a:gd name="T72" fmla="*/ 176 w 736"/>
              <a:gd name="T73" fmla="*/ 337 h 629"/>
              <a:gd name="T74" fmla="*/ 176 w 736"/>
              <a:gd name="T75" fmla="*/ 322 h 629"/>
              <a:gd name="T76" fmla="*/ 153 w 736"/>
              <a:gd name="T77" fmla="*/ 299 h 629"/>
              <a:gd name="T78" fmla="*/ 130 w 736"/>
              <a:gd name="T79" fmla="*/ 322 h 629"/>
              <a:gd name="T80" fmla="*/ 130 w 736"/>
              <a:gd name="T81" fmla="*/ 337 h 629"/>
              <a:gd name="T82" fmla="*/ 46 w 736"/>
              <a:gd name="T83" fmla="*/ 337 h 629"/>
              <a:gd name="T84" fmla="*/ 46 w 736"/>
              <a:gd name="T85" fmla="*/ 138 h 629"/>
              <a:gd name="T86" fmla="*/ 368 w 736"/>
              <a:gd name="T87" fmla="*/ 138 h 629"/>
              <a:gd name="T88" fmla="*/ 46 w 736"/>
              <a:gd name="T89" fmla="*/ 574 h 629"/>
              <a:gd name="T90" fmla="*/ 46 w 736"/>
              <a:gd name="T91" fmla="*/ 574 h 629"/>
              <a:gd name="T92" fmla="*/ 46 w 736"/>
              <a:gd name="T93" fmla="*/ 383 h 629"/>
              <a:gd name="T94" fmla="*/ 130 w 736"/>
              <a:gd name="T95" fmla="*/ 383 h 629"/>
              <a:gd name="T96" fmla="*/ 130 w 736"/>
              <a:gd name="T97" fmla="*/ 421 h 629"/>
              <a:gd name="T98" fmla="*/ 153 w 736"/>
              <a:gd name="T99" fmla="*/ 444 h 629"/>
              <a:gd name="T100" fmla="*/ 176 w 736"/>
              <a:gd name="T101" fmla="*/ 421 h 629"/>
              <a:gd name="T102" fmla="*/ 176 w 736"/>
              <a:gd name="T103" fmla="*/ 383 h 629"/>
              <a:gd name="T104" fmla="*/ 559 w 736"/>
              <a:gd name="T105" fmla="*/ 383 h 629"/>
              <a:gd name="T106" fmla="*/ 559 w 736"/>
              <a:gd name="T107" fmla="*/ 421 h 629"/>
              <a:gd name="T108" fmla="*/ 582 w 736"/>
              <a:gd name="T109" fmla="*/ 444 h 629"/>
              <a:gd name="T110" fmla="*/ 605 w 736"/>
              <a:gd name="T111" fmla="*/ 421 h 629"/>
              <a:gd name="T112" fmla="*/ 605 w 736"/>
              <a:gd name="T113" fmla="*/ 383 h 629"/>
              <a:gd name="T114" fmla="*/ 689 w 736"/>
              <a:gd name="T115" fmla="*/ 383 h 629"/>
              <a:gd name="T116" fmla="*/ 689 w 736"/>
              <a:gd name="T117" fmla="*/ 574 h 629"/>
              <a:gd name="T118" fmla="*/ 46 w 736"/>
              <a:gd name="T119" fmla="*/ 574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6" h="629">
                <a:moveTo>
                  <a:pt x="697" y="92"/>
                </a:moveTo>
                <a:lnTo>
                  <a:pt x="697" y="92"/>
                </a:lnTo>
                <a:cubicBezTo>
                  <a:pt x="536" y="92"/>
                  <a:pt x="536" y="92"/>
                  <a:pt x="536" y="92"/>
                </a:cubicBezTo>
                <a:lnTo>
                  <a:pt x="536" y="84"/>
                </a:lnTo>
                <a:cubicBezTo>
                  <a:pt x="536" y="23"/>
                  <a:pt x="536" y="23"/>
                  <a:pt x="536" y="23"/>
                </a:cubicBezTo>
                <a:cubicBezTo>
                  <a:pt x="536" y="8"/>
                  <a:pt x="521" y="0"/>
                  <a:pt x="505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14" y="0"/>
                  <a:pt x="199" y="8"/>
                  <a:pt x="199" y="23"/>
                </a:cubicBezTo>
                <a:cubicBezTo>
                  <a:pt x="199" y="84"/>
                  <a:pt x="199" y="84"/>
                  <a:pt x="199" y="84"/>
                </a:cubicBezTo>
                <a:lnTo>
                  <a:pt x="199" y="92"/>
                </a:lnTo>
                <a:cubicBezTo>
                  <a:pt x="38" y="92"/>
                  <a:pt x="38" y="92"/>
                  <a:pt x="38" y="92"/>
                </a:cubicBezTo>
                <a:cubicBezTo>
                  <a:pt x="16" y="92"/>
                  <a:pt x="0" y="107"/>
                  <a:pt x="0" y="130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5"/>
                  <a:pt x="16" y="628"/>
                  <a:pt x="38" y="628"/>
                </a:cubicBezTo>
                <a:cubicBezTo>
                  <a:pt x="697" y="628"/>
                  <a:pt x="697" y="628"/>
                  <a:pt x="697" y="628"/>
                </a:cubicBezTo>
                <a:cubicBezTo>
                  <a:pt x="720" y="628"/>
                  <a:pt x="735" y="605"/>
                  <a:pt x="735" y="589"/>
                </a:cubicBezTo>
                <a:cubicBezTo>
                  <a:pt x="735" y="130"/>
                  <a:pt x="735" y="130"/>
                  <a:pt x="735" y="130"/>
                </a:cubicBezTo>
                <a:cubicBezTo>
                  <a:pt x="735" y="107"/>
                  <a:pt x="720" y="92"/>
                  <a:pt x="697" y="92"/>
                </a:cubicBezTo>
                <a:close/>
                <a:moveTo>
                  <a:pt x="245" y="84"/>
                </a:moveTo>
                <a:lnTo>
                  <a:pt x="245" y="84"/>
                </a:lnTo>
                <a:cubicBezTo>
                  <a:pt x="245" y="46"/>
                  <a:pt x="245" y="46"/>
                  <a:pt x="245" y="46"/>
                </a:cubicBezTo>
                <a:cubicBezTo>
                  <a:pt x="490" y="46"/>
                  <a:pt x="490" y="46"/>
                  <a:pt x="490" y="46"/>
                </a:cubicBezTo>
                <a:cubicBezTo>
                  <a:pt x="490" y="84"/>
                  <a:pt x="490" y="84"/>
                  <a:pt x="490" y="84"/>
                </a:cubicBezTo>
                <a:lnTo>
                  <a:pt x="490" y="92"/>
                </a:lnTo>
                <a:cubicBezTo>
                  <a:pt x="368" y="92"/>
                  <a:pt x="368" y="92"/>
                  <a:pt x="368" y="92"/>
                </a:cubicBezTo>
                <a:cubicBezTo>
                  <a:pt x="245" y="92"/>
                  <a:pt x="245" y="92"/>
                  <a:pt x="245" y="92"/>
                </a:cubicBezTo>
                <a:lnTo>
                  <a:pt x="245" y="84"/>
                </a:lnTo>
                <a:close/>
                <a:moveTo>
                  <a:pt x="368" y="138"/>
                </a:moveTo>
                <a:lnTo>
                  <a:pt x="368" y="138"/>
                </a:lnTo>
                <a:cubicBezTo>
                  <a:pt x="689" y="138"/>
                  <a:pt x="689" y="138"/>
                  <a:pt x="689" y="138"/>
                </a:cubicBezTo>
                <a:cubicBezTo>
                  <a:pt x="689" y="337"/>
                  <a:pt x="689" y="337"/>
                  <a:pt x="689" y="337"/>
                </a:cubicBezTo>
                <a:cubicBezTo>
                  <a:pt x="605" y="337"/>
                  <a:pt x="605" y="337"/>
                  <a:pt x="605" y="337"/>
                </a:cubicBezTo>
                <a:cubicBezTo>
                  <a:pt x="605" y="322"/>
                  <a:pt x="605" y="322"/>
                  <a:pt x="605" y="322"/>
                </a:cubicBezTo>
                <a:cubicBezTo>
                  <a:pt x="605" y="306"/>
                  <a:pt x="597" y="299"/>
                  <a:pt x="582" y="299"/>
                </a:cubicBezTo>
                <a:cubicBezTo>
                  <a:pt x="567" y="299"/>
                  <a:pt x="559" y="306"/>
                  <a:pt x="559" y="322"/>
                </a:cubicBezTo>
                <a:cubicBezTo>
                  <a:pt x="559" y="337"/>
                  <a:pt x="559" y="337"/>
                  <a:pt x="559" y="337"/>
                </a:cubicBezTo>
                <a:cubicBezTo>
                  <a:pt x="176" y="337"/>
                  <a:pt x="176" y="337"/>
                  <a:pt x="176" y="337"/>
                </a:cubicBezTo>
                <a:cubicBezTo>
                  <a:pt x="176" y="322"/>
                  <a:pt x="176" y="322"/>
                  <a:pt x="176" y="322"/>
                </a:cubicBezTo>
                <a:cubicBezTo>
                  <a:pt x="176" y="306"/>
                  <a:pt x="169" y="299"/>
                  <a:pt x="153" y="299"/>
                </a:cubicBezTo>
                <a:cubicBezTo>
                  <a:pt x="138" y="299"/>
                  <a:pt x="130" y="306"/>
                  <a:pt x="130" y="322"/>
                </a:cubicBezTo>
                <a:cubicBezTo>
                  <a:pt x="130" y="337"/>
                  <a:pt x="130" y="337"/>
                  <a:pt x="130" y="337"/>
                </a:cubicBezTo>
                <a:cubicBezTo>
                  <a:pt x="46" y="337"/>
                  <a:pt x="46" y="337"/>
                  <a:pt x="46" y="337"/>
                </a:cubicBezTo>
                <a:cubicBezTo>
                  <a:pt x="46" y="138"/>
                  <a:pt x="46" y="138"/>
                  <a:pt x="46" y="138"/>
                </a:cubicBezTo>
                <a:lnTo>
                  <a:pt x="368" y="138"/>
                </a:lnTo>
                <a:close/>
                <a:moveTo>
                  <a:pt x="46" y="574"/>
                </a:moveTo>
                <a:lnTo>
                  <a:pt x="46" y="574"/>
                </a:lnTo>
                <a:cubicBezTo>
                  <a:pt x="46" y="383"/>
                  <a:pt x="46" y="383"/>
                  <a:pt x="46" y="383"/>
                </a:cubicBezTo>
                <a:cubicBezTo>
                  <a:pt x="130" y="383"/>
                  <a:pt x="130" y="383"/>
                  <a:pt x="130" y="383"/>
                </a:cubicBezTo>
                <a:cubicBezTo>
                  <a:pt x="130" y="421"/>
                  <a:pt x="130" y="421"/>
                  <a:pt x="130" y="421"/>
                </a:cubicBezTo>
                <a:cubicBezTo>
                  <a:pt x="130" y="436"/>
                  <a:pt x="138" y="444"/>
                  <a:pt x="153" y="444"/>
                </a:cubicBezTo>
                <a:cubicBezTo>
                  <a:pt x="169" y="444"/>
                  <a:pt x="176" y="436"/>
                  <a:pt x="176" y="421"/>
                </a:cubicBezTo>
                <a:cubicBezTo>
                  <a:pt x="176" y="383"/>
                  <a:pt x="176" y="383"/>
                  <a:pt x="176" y="383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59" y="421"/>
                  <a:pt x="559" y="421"/>
                  <a:pt x="559" y="421"/>
                </a:cubicBezTo>
                <a:cubicBezTo>
                  <a:pt x="559" y="436"/>
                  <a:pt x="567" y="444"/>
                  <a:pt x="582" y="444"/>
                </a:cubicBezTo>
                <a:cubicBezTo>
                  <a:pt x="597" y="444"/>
                  <a:pt x="605" y="436"/>
                  <a:pt x="605" y="421"/>
                </a:cubicBezTo>
                <a:cubicBezTo>
                  <a:pt x="605" y="383"/>
                  <a:pt x="605" y="383"/>
                  <a:pt x="605" y="383"/>
                </a:cubicBezTo>
                <a:cubicBezTo>
                  <a:pt x="689" y="383"/>
                  <a:pt x="689" y="383"/>
                  <a:pt x="689" y="383"/>
                </a:cubicBezTo>
                <a:cubicBezTo>
                  <a:pt x="689" y="574"/>
                  <a:pt x="689" y="574"/>
                  <a:pt x="689" y="574"/>
                </a:cubicBezTo>
                <a:lnTo>
                  <a:pt x="46" y="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98">
            <a:extLst>
              <a:ext uri="{FF2B5EF4-FFF2-40B4-BE49-F238E27FC236}">
                <a16:creationId xmlns:a16="http://schemas.microsoft.com/office/drawing/2014/main" id="{DE64F311-D2E7-9341-9439-8C5FAC31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947" y="7959572"/>
            <a:ext cx="904505" cy="722594"/>
          </a:xfrm>
          <a:custGeom>
            <a:avLst/>
            <a:gdLst>
              <a:gd name="T0" fmla="*/ 750 w 789"/>
              <a:gd name="T1" fmla="*/ 115 h 629"/>
              <a:gd name="T2" fmla="*/ 750 w 789"/>
              <a:gd name="T3" fmla="*/ 115 h 629"/>
              <a:gd name="T4" fmla="*/ 582 w 789"/>
              <a:gd name="T5" fmla="*/ 115 h 629"/>
              <a:gd name="T6" fmla="*/ 513 w 789"/>
              <a:gd name="T7" fmla="*/ 38 h 629"/>
              <a:gd name="T8" fmla="*/ 398 w 789"/>
              <a:gd name="T9" fmla="*/ 0 h 629"/>
              <a:gd name="T10" fmla="*/ 276 w 789"/>
              <a:gd name="T11" fmla="*/ 38 h 629"/>
              <a:gd name="T12" fmla="*/ 206 w 789"/>
              <a:gd name="T13" fmla="*/ 115 h 629"/>
              <a:gd name="T14" fmla="*/ 38 w 789"/>
              <a:gd name="T15" fmla="*/ 115 h 629"/>
              <a:gd name="T16" fmla="*/ 0 w 789"/>
              <a:gd name="T17" fmla="*/ 153 h 629"/>
              <a:gd name="T18" fmla="*/ 0 w 789"/>
              <a:gd name="T19" fmla="*/ 214 h 629"/>
              <a:gd name="T20" fmla="*/ 0 w 789"/>
              <a:gd name="T21" fmla="*/ 329 h 629"/>
              <a:gd name="T22" fmla="*/ 0 w 789"/>
              <a:gd name="T23" fmla="*/ 589 h 629"/>
              <a:gd name="T24" fmla="*/ 38 w 789"/>
              <a:gd name="T25" fmla="*/ 628 h 629"/>
              <a:gd name="T26" fmla="*/ 750 w 789"/>
              <a:gd name="T27" fmla="*/ 628 h 629"/>
              <a:gd name="T28" fmla="*/ 788 w 789"/>
              <a:gd name="T29" fmla="*/ 589 h 629"/>
              <a:gd name="T30" fmla="*/ 788 w 789"/>
              <a:gd name="T31" fmla="*/ 329 h 629"/>
              <a:gd name="T32" fmla="*/ 788 w 789"/>
              <a:gd name="T33" fmla="*/ 214 h 629"/>
              <a:gd name="T34" fmla="*/ 788 w 789"/>
              <a:gd name="T35" fmla="*/ 153 h 629"/>
              <a:gd name="T36" fmla="*/ 750 w 789"/>
              <a:gd name="T37" fmla="*/ 115 h 629"/>
              <a:gd name="T38" fmla="*/ 306 w 789"/>
              <a:gd name="T39" fmla="*/ 77 h 629"/>
              <a:gd name="T40" fmla="*/ 306 w 789"/>
              <a:gd name="T41" fmla="*/ 77 h 629"/>
              <a:gd name="T42" fmla="*/ 398 w 789"/>
              <a:gd name="T43" fmla="*/ 54 h 629"/>
              <a:gd name="T44" fmla="*/ 482 w 789"/>
              <a:gd name="T45" fmla="*/ 77 h 629"/>
              <a:gd name="T46" fmla="*/ 520 w 789"/>
              <a:gd name="T47" fmla="*/ 115 h 629"/>
              <a:gd name="T48" fmla="*/ 398 w 789"/>
              <a:gd name="T49" fmla="*/ 115 h 629"/>
              <a:gd name="T50" fmla="*/ 268 w 789"/>
              <a:gd name="T51" fmla="*/ 115 h 629"/>
              <a:gd name="T52" fmla="*/ 306 w 789"/>
              <a:gd name="T53" fmla="*/ 77 h 629"/>
              <a:gd name="T54" fmla="*/ 53 w 789"/>
              <a:gd name="T55" fmla="*/ 161 h 629"/>
              <a:gd name="T56" fmla="*/ 53 w 789"/>
              <a:gd name="T57" fmla="*/ 161 h 629"/>
              <a:gd name="T58" fmla="*/ 184 w 789"/>
              <a:gd name="T59" fmla="*/ 161 h 629"/>
              <a:gd name="T60" fmla="*/ 184 w 789"/>
              <a:gd name="T61" fmla="*/ 169 h 629"/>
              <a:gd name="T62" fmla="*/ 604 w 789"/>
              <a:gd name="T63" fmla="*/ 169 h 629"/>
              <a:gd name="T64" fmla="*/ 604 w 789"/>
              <a:gd name="T65" fmla="*/ 161 h 629"/>
              <a:gd name="T66" fmla="*/ 735 w 789"/>
              <a:gd name="T67" fmla="*/ 161 h 629"/>
              <a:gd name="T68" fmla="*/ 735 w 789"/>
              <a:gd name="T69" fmla="*/ 214 h 629"/>
              <a:gd name="T70" fmla="*/ 735 w 789"/>
              <a:gd name="T71" fmla="*/ 329 h 629"/>
              <a:gd name="T72" fmla="*/ 689 w 789"/>
              <a:gd name="T73" fmla="*/ 375 h 629"/>
              <a:gd name="T74" fmla="*/ 99 w 789"/>
              <a:gd name="T75" fmla="*/ 375 h 629"/>
              <a:gd name="T76" fmla="*/ 53 w 789"/>
              <a:gd name="T77" fmla="*/ 329 h 629"/>
              <a:gd name="T78" fmla="*/ 53 w 789"/>
              <a:gd name="T79" fmla="*/ 214 h 629"/>
              <a:gd name="T80" fmla="*/ 53 w 789"/>
              <a:gd name="T81" fmla="*/ 161 h 629"/>
              <a:gd name="T82" fmla="*/ 53 w 789"/>
              <a:gd name="T83" fmla="*/ 574 h 629"/>
              <a:gd name="T84" fmla="*/ 53 w 789"/>
              <a:gd name="T85" fmla="*/ 574 h 629"/>
              <a:gd name="T86" fmla="*/ 53 w 789"/>
              <a:gd name="T87" fmla="*/ 413 h 629"/>
              <a:gd name="T88" fmla="*/ 99 w 789"/>
              <a:gd name="T89" fmla="*/ 429 h 629"/>
              <a:gd name="T90" fmla="*/ 689 w 789"/>
              <a:gd name="T91" fmla="*/ 429 h 629"/>
              <a:gd name="T92" fmla="*/ 735 w 789"/>
              <a:gd name="T93" fmla="*/ 413 h 629"/>
              <a:gd name="T94" fmla="*/ 735 w 789"/>
              <a:gd name="T95" fmla="*/ 574 h 629"/>
              <a:gd name="T96" fmla="*/ 53 w 789"/>
              <a:gd name="T97" fmla="*/ 574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9" h="629">
                <a:moveTo>
                  <a:pt x="750" y="115"/>
                </a:moveTo>
                <a:lnTo>
                  <a:pt x="750" y="115"/>
                </a:lnTo>
                <a:cubicBezTo>
                  <a:pt x="582" y="115"/>
                  <a:pt x="582" y="115"/>
                  <a:pt x="582" y="115"/>
                </a:cubicBezTo>
                <a:cubicBezTo>
                  <a:pt x="566" y="84"/>
                  <a:pt x="543" y="54"/>
                  <a:pt x="513" y="38"/>
                </a:cubicBezTo>
                <a:cubicBezTo>
                  <a:pt x="482" y="15"/>
                  <a:pt x="436" y="0"/>
                  <a:pt x="398" y="0"/>
                </a:cubicBezTo>
                <a:cubicBezTo>
                  <a:pt x="352" y="0"/>
                  <a:pt x="314" y="15"/>
                  <a:pt x="276" y="38"/>
                </a:cubicBezTo>
                <a:cubicBezTo>
                  <a:pt x="245" y="54"/>
                  <a:pt x="222" y="84"/>
                  <a:pt x="206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15" y="115"/>
                  <a:pt x="0" y="130"/>
                  <a:pt x="0" y="153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5"/>
                  <a:pt x="15" y="628"/>
                  <a:pt x="38" y="628"/>
                </a:cubicBezTo>
                <a:cubicBezTo>
                  <a:pt x="750" y="628"/>
                  <a:pt x="750" y="628"/>
                  <a:pt x="750" y="628"/>
                </a:cubicBezTo>
                <a:cubicBezTo>
                  <a:pt x="773" y="628"/>
                  <a:pt x="788" y="605"/>
                  <a:pt x="788" y="589"/>
                </a:cubicBezTo>
                <a:cubicBezTo>
                  <a:pt x="788" y="329"/>
                  <a:pt x="788" y="329"/>
                  <a:pt x="788" y="329"/>
                </a:cubicBezTo>
                <a:cubicBezTo>
                  <a:pt x="788" y="214"/>
                  <a:pt x="788" y="214"/>
                  <a:pt x="788" y="214"/>
                </a:cubicBezTo>
                <a:cubicBezTo>
                  <a:pt x="788" y="153"/>
                  <a:pt x="788" y="153"/>
                  <a:pt x="788" y="153"/>
                </a:cubicBezTo>
                <a:cubicBezTo>
                  <a:pt x="788" y="130"/>
                  <a:pt x="773" y="115"/>
                  <a:pt x="750" y="115"/>
                </a:cubicBezTo>
                <a:close/>
                <a:moveTo>
                  <a:pt x="306" y="77"/>
                </a:moveTo>
                <a:lnTo>
                  <a:pt x="306" y="77"/>
                </a:lnTo>
                <a:cubicBezTo>
                  <a:pt x="329" y="61"/>
                  <a:pt x="359" y="54"/>
                  <a:pt x="398" y="54"/>
                </a:cubicBezTo>
                <a:cubicBezTo>
                  <a:pt x="429" y="54"/>
                  <a:pt x="459" y="61"/>
                  <a:pt x="482" y="77"/>
                </a:cubicBezTo>
                <a:cubicBezTo>
                  <a:pt x="497" y="92"/>
                  <a:pt x="513" y="100"/>
                  <a:pt x="520" y="115"/>
                </a:cubicBezTo>
                <a:cubicBezTo>
                  <a:pt x="398" y="115"/>
                  <a:pt x="398" y="115"/>
                  <a:pt x="398" y="115"/>
                </a:cubicBezTo>
                <a:cubicBezTo>
                  <a:pt x="268" y="115"/>
                  <a:pt x="268" y="115"/>
                  <a:pt x="268" y="115"/>
                </a:cubicBezTo>
                <a:cubicBezTo>
                  <a:pt x="276" y="100"/>
                  <a:pt x="291" y="92"/>
                  <a:pt x="306" y="77"/>
                </a:cubicBezTo>
                <a:close/>
                <a:moveTo>
                  <a:pt x="53" y="161"/>
                </a:moveTo>
                <a:lnTo>
                  <a:pt x="53" y="161"/>
                </a:lnTo>
                <a:cubicBezTo>
                  <a:pt x="184" y="161"/>
                  <a:pt x="184" y="161"/>
                  <a:pt x="184" y="161"/>
                </a:cubicBezTo>
                <a:cubicBezTo>
                  <a:pt x="184" y="169"/>
                  <a:pt x="184" y="169"/>
                  <a:pt x="184" y="169"/>
                </a:cubicBezTo>
                <a:cubicBezTo>
                  <a:pt x="604" y="169"/>
                  <a:pt x="604" y="169"/>
                  <a:pt x="604" y="169"/>
                </a:cubicBezTo>
                <a:cubicBezTo>
                  <a:pt x="604" y="161"/>
                  <a:pt x="604" y="161"/>
                  <a:pt x="604" y="161"/>
                </a:cubicBezTo>
                <a:cubicBezTo>
                  <a:pt x="735" y="161"/>
                  <a:pt x="735" y="161"/>
                  <a:pt x="735" y="161"/>
                </a:cubicBezTo>
                <a:cubicBezTo>
                  <a:pt x="735" y="214"/>
                  <a:pt x="735" y="214"/>
                  <a:pt x="735" y="214"/>
                </a:cubicBezTo>
                <a:cubicBezTo>
                  <a:pt x="735" y="329"/>
                  <a:pt x="735" y="329"/>
                  <a:pt x="735" y="329"/>
                </a:cubicBezTo>
                <a:cubicBezTo>
                  <a:pt x="735" y="360"/>
                  <a:pt x="719" y="375"/>
                  <a:pt x="689" y="375"/>
                </a:cubicBezTo>
                <a:cubicBezTo>
                  <a:pt x="99" y="375"/>
                  <a:pt x="99" y="375"/>
                  <a:pt x="99" y="375"/>
                </a:cubicBezTo>
                <a:cubicBezTo>
                  <a:pt x="69" y="375"/>
                  <a:pt x="53" y="360"/>
                  <a:pt x="53" y="329"/>
                </a:cubicBezTo>
                <a:cubicBezTo>
                  <a:pt x="53" y="214"/>
                  <a:pt x="53" y="214"/>
                  <a:pt x="53" y="214"/>
                </a:cubicBezTo>
                <a:lnTo>
                  <a:pt x="53" y="161"/>
                </a:lnTo>
                <a:close/>
                <a:moveTo>
                  <a:pt x="53" y="574"/>
                </a:moveTo>
                <a:lnTo>
                  <a:pt x="53" y="574"/>
                </a:lnTo>
                <a:cubicBezTo>
                  <a:pt x="53" y="413"/>
                  <a:pt x="53" y="413"/>
                  <a:pt x="53" y="413"/>
                </a:cubicBezTo>
                <a:cubicBezTo>
                  <a:pt x="69" y="421"/>
                  <a:pt x="84" y="429"/>
                  <a:pt x="99" y="429"/>
                </a:cubicBezTo>
                <a:cubicBezTo>
                  <a:pt x="689" y="429"/>
                  <a:pt x="689" y="429"/>
                  <a:pt x="689" y="429"/>
                </a:cubicBezTo>
                <a:cubicBezTo>
                  <a:pt x="704" y="429"/>
                  <a:pt x="727" y="421"/>
                  <a:pt x="735" y="413"/>
                </a:cubicBezTo>
                <a:cubicBezTo>
                  <a:pt x="735" y="574"/>
                  <a:pt x="735" y="574"/>
                  <a:pt x="735" y="574"/>
                </a:cubicBezTo>
                <a:lnTo>
                  <a:pt x="53" y="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Rectangle 46">
            <a:extLst>
              <a:ext uri="{FF2B5EF4-FFF2-40B4-BE49-F238E27FC236}">
                <a16:creationId xmlns:a16="http://schemas.microsoft.com/office/drawing/2014/main" id="{AB2F2ECD-13B7-9042-BABC-F5B393D08D47}"/>
              </a:ext>
            </a:extLst>
          </p:cNvPr>
          <p:cNvSpPr/>
          <p:nvPr/>
        </p:nvSpPr>
        <p:spPr>
          <a:xfrm>
            <a:off x="741405" y="4867091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9" name="Rectangle 46">
            <a:extLst>
              <a:ext uri="{FF2B5EF4-FFF2-40B4-BE49-F238E27FC236}">
                <a16:creationId xmlns:a16="http://schemas.microsoft.com/office/drawing/2014/main" id="{5925B890-BF74-EF40-AFB9-BB19920E8AA9}"/>
              </a:ext>
            </a:extLst>
          </p:cNvPr>
          <p:cNvSpPr/>
          <p:nvPr/>
        </p:nvSpPr>
        <p:spPr>
          <a:xfrm>
            <a:off x="741405" y="5642966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0" name="Rectangle 46">
            <a:extLst>
              <a:ext uri="{FF2B5EF4-FFF2-40B4-BE49-F238E27FC236}">
                <a16:creationId xmlns:a16="http://schemas.microsoft.com/office/drawing/2014/main" id="{AC5C8D4D-D77F-DB4B-91AC-1E8AB3464AA3}"/>
              </a:ext>
            </a:extLst>
          </p:cNvPr>
          <p:cNvSpPr/>
          <p:nvPr/>
        </p:nvSpPr>
        <p:spPr>
          <a:xfrm>
            <a:off x="9343631" y="4868017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1" name="Rectangle 46">
            <a:extLst>
              <a:ext uri="{FF2B5EF4-FFF2-40B4-BE49-F238E27FC236}">
                <a16:creationId xmlns:a16="http://schemas.microsoft.com/office/drawing/2014/main" id="{79A218D2-12A8-9144-8B79-D8B94099F116}"/>
              </a:ext>
            </a:extLst>
          </p:cNvPr>
          <p:cNvSpPr/>
          <p:nvPr/>
        </p:nvSpPr>
        <p:spPr>
          <a:xfrm>
            <a:off x="9343631" y="5643892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2" name="Rectangle 46">
            <a:extLst>
              <a:ext uri="{FF2B5EF4-FFF2-40B4-BE49-F238E27FC236}">
                <a16:creationId xmlns:a16="http://schemas.microsoft.com/office/drawing/2014/main" id="{AE683F63-00BF-B645-A410-5BD8BC239C7A}"/>
              </a:ext>
            </a:extLst>
          </p:cNvPr>
          <p:cNvSpPr/>
          <p:nvPr/>
        </p:nvSpPr>
        <p:spPr>
          <a:xfrm>
            <a:off x="18020395" y="4972333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3" name="Rectangle 46">
            <a:extLst>
              <a:ext uri="{FF2B5EF4-FFF2-40B4-BE49-F238E27FC236}">
                <a16:creationId xmlns:a16="http://schemas.microsoft.com/office/drawing/2014/main" id="{EC4E235D-3102-2044-9014-3361617A4753}"/>
              </a:ext>
            </a:extLst>
          </p:cNvPr>
          <p:cNvSpPr/>
          <p:nvPr/>
        </p:nvSpPr>
        <p:spPr>
          <a:xfrm>
            <a:off x="18020395" y="5748208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4" name="Rectangle 46">
            <a:extLst>
              <a:ext uri="{FF2B5EF4-FFF2-40B4-BE49-F238E27FC236}">
                <a16:creationId xmlns:a16="http://schemas.microsoft.com/office/drawing/2014/main" id="{F40752F8-E2F0-E64B-8D1A-210AC1B9B267}"/>
              </a:ext>
            </a:extLst>
          </p:cNvPr>
          <p:cNvSpPr/>
          <p:nvPr/>
        </p:nvSpPr>
        <p:spPr>
          <a:xfrm>
            <a:off x="4498024" y="10392418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5" name="Rectangle 46">
            <a:extLst>
              <a:ext uri="{FF2B5EF4-FFF2-40B4-BE49-F238E27FC236}">
                <a16:creationId xmlns:a16="http://schemas.microsoft.com/office/drawing/2014/main" id="{F39888F2-D3E2-AD4D-AE12-02EC4B89E1C0}"/>
              </a:ext>
            </a:extLst>
          </p:cNvPr>
          <p:cNvSpPr/>
          <p:nvPr/>
        </p:nvSpPr>
        <p:spPr>
          <a:xfrm>
            <a:off x="4498024" y="11168293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6" name="Rectangle 46">
            <a:extLst>
              <a:ext uri="{FF2B5EF4-FFF2-40B4-BE49-F238E27FC236}">
                <a16:creationId xmlns:a16="http://schemas.microsoft.com/office/drawing/2014/main" id="{23F167B7-8431-7A49-AC56-607860C5A3F0}"/>
              </a:ext>
            </a:extLst>
          </p:cNvPr>
          <p:cNvSpPr/>
          <p:nvPr/>
        </p:nvSpPr>
        <p:spPr>
          <a:xfrm>
            <a:off x="13670481" y="10293562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7" name="Rectangle 46">
            <a:extLst>
              <a:ext uri="{FF2B5EF4-FFF2-40B4-BE49-F238E27FC236}">
                <a16:creationId xmlns:a16="http://schemas.microsoft.com/office/drawing/2014/main" id="{50AA0D02-C7A7-8B42-9C3E-7E60DB386C57}"/>
              </a:ext>
            </a:extLst>
          </p:cNvPr>
          <p:cNvSpPr/>
          <p:nvPr/>
        </p:nvSpPr>
        <p:spPr>
          <a:xfrm>
            <a:off x="13670481" y="11069437"/>
            <a:ext cx="28672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</a:t>
            </a:r>
          </a:p>
          <a:p>
            <a:pPr algn="r"/>
            <a:r>
              <a:rPr lang="en-US" sz="1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938" name="Group 54">
            <a:extLst>
              <a:ext uri="{FF2B5EF4-FFF2-40B4-BE49-F238E27FC236}">
                <a16:creationId xmlns:a16="http://schemas.microsoft.com/office/drawing/2014/main" id="{BF738040-39CE-1045-88F7-9E32A58AE7FB}"/>
              </a:ext>
            </a:extLst>
          </p:cNvPr>
          <p:cNvGrpSpPr/>
          <p:nvPr/>
        </p:nvGrpSpPr>
        <p:grpSpPr>
          <a:xfrm>
            <a:off x="2284786" y="9393133"/>
            <a:ext cx="2856631" cy="923797"/>
            <a:chOff x="5517310" y="11376362"/>
            <a:chExt cx="3676939" cy="923797"/>
          </a:xfrm>
        </p:grpSpPr>
        <p:sp>
          <p:nvSpPr>
            <p:cNvPr id="939" name="CuadroTexto 395">
              <a:extLst>
                <a:ext uri="{FF2B5EF4-FFF2-40B4-BE49-F238E27FC236}">
                  <a16:creationId xmlns:a16="http://schemas.microsoft.com/office/drawing/2014/main" id="{4CC3C94E-D9CC-8244-88C5-0546242C8ECC}"/>
                </a:ext>
              </a:extLst>
            </p:cNvPr>
            <p:cNvSpPr txBox="1"/>
            <p:nvPr/>
          </p:nvSpPr>
          <p:spPr>
            <a:xfrm>
              <a:off x="6164441" y="1137636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40" name="Rectangle 56">
              <a:extLst>
                <a:ext uri="{FF2B5EF4-FFF2-40B4-BE49-F238E27FC236}">
                  <a16:creationId xmlns:a16="http://schemas.microsoft.com/office/drawing/2014/main" id="{54534818-861A-144A-8422-5D3F1A211587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1" name="Group 54">
            <a:extLst>
              <a:ext uri="{FF2B5EF4-FFF2-40B4-BE49-F238E27FC236}">
                <a16:creationId xmlns:a16="http://schemas.microsoft.com/office/drawing/2014/main" id="{C45FDB88-1419-9348-A258-F3E36119F4D7}"/>
              </a:ext>
            </a:extLst>
          </p:cNvPr>
          <p:cNvGrpSpPr/>
          <p:nvPr/>
        </p:nvGrpSpPr>
        <p:grpSpPr>
          <a:xfrm>
            <a:off x="10889364" y="9336998"/>
            <a:ext cx="2856631" cy="923797"/>
            <a:chOff x="5517310" y="11376362"/>
            <a:chExt cx="3676939" cy="923797"/>
          </a:xfrm>
        </p:grpSpPr>
        <p:sp>
          <p:nvSpPr>
            <p:cNvPr id="942" name="CuadroTexto 395">
              <a:extLst>
                <a:ext uri="{FF2B5EF4-FFF2-40B4-BE49-F238E27FC236}">
                  <a16:creationId xmlns:a16="http://schemas.microsoft.com/office/drawing/2014/main" id="{F6C5A977-5E15-734E-A102-2D25CB8BFA31}"/>
                </a:ext>
              </a:extLst>
            </p:cNvPr>
            <p:cNvSpPr txBox="1"/>
            <p:nvPr/>
          </p:nvSpPr>
          <p:spPr>
            <a:xfrm>
              <a:off x="6187076" y="1137636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43" name="Rectangle 56">
              <a:extLst>
                <a:ext uri="{FF2B5EF4-FFF2-40B4-BE49-F238E27FC236}">
                  <a16:creationId xmlns:a16="http://schemas.microsoft.com/office/drawing/2014/main" id="{FE5049FA-1323-D146-9F6E-E316A1F15E25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4" name="Group 54">
            <a:extLst>
              <a:ext uri="{FF2B5EF4-FFF2-40B4-BE49-F238E27FC236}">
                <a16:creationId xmlns:a16="http://schemas.microsoft.com/office/drawing/2014/main" id="{7E82A2EA-04E4-6340-B468-DFFE7CE90E81}"/>
              </a:ext>
            </a:extLst>
          </p:cNvPr>
          <p:cNvGrpSpPr/>
          <p:nvPr/>
        </p:nvGrpSpPr>
        <p:grpSpPr>
          <a:xfrm>
            <a:off x="6443536" y="6274825"/>
            <a:ext cx="2856631" cy="923797"/>
            <a:chOff x="5517310" y="11376362"/>
            <a:chExt cx="3676939" cy="923797"/>
          </a:xfrm>
        </p:grpSpPr>
        <p:sp>
          <p:nvSpPr>
            <p:cNvPr id="945" name="CuadroTexto 395">
              <a:extLst>
                <a:ext uri="{FF2B5EF4-FFF2-40B4-BE49-F238E27FC236}">
                  <a16:creationId xmlns:a16="http://schemas.microsoft.com/office/drawing/2014/main" id="{27E2E913-F5E7-A44A-972D-CAA92941F514}"/>
                </a:ext>
              </a:extLst>
            </p:cNvPr>
            <p:cNvSpPr txBox="1"/>
            <p:nvPr/>
          </p:nvSpPr>
          <p:spPr>
            <a:xfrm>
              <a:off x="6164441" y="1137636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46" name="Rectangle 56">
              <a:extLst>
                <a:ext uri="{FF2B5EF4-FFF2-40B4-BE49-F238E27FC236}">
                  <a16:creationId xmlns:a16="http://schemas.microsoft.com/office/drawing/2014/main" id="{74D571AF-95CD-0D49-ABFB-1CD6CB9CEB7A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7" name="Group 54">
            <a:extLst>
              <a:ext uri="{FF2B5EF4-FFF2-40B4-BE49-F238E27FC236}">
                <a16:creationId xmlns:a16="http://schemas.microsoft.com/office/drawing/2014/main" id="{D87174BD-0F79-124B-8FB9-E6AB8F805CA1}"/>
              </a:ext>
            </a:extLst>
          </p:cNvPr>
          <p:cNvGrpSpPr/>
          <p:nvPr/>
        </p:nvGrpSpPr>
        <p:grpSpPr>
          <a:xfrm>
            <a:off x="15495255" y="6324807"/>
            <a:ext cx="2856631" cy="923797"/>
            <a:chOff x="5517310" y="11376362"/>
            <a:chExt cx="3676939" cy="923797"/>
          </a:xfrm>
        </p:grpSpPr>
        <p:sp>
          <p:nvSpPr>
            <p:cNvPr id="948" name="CuadroTexto 395">
              <a:extLst>
                <a:ext uri="{FF2B5EF4-FFF2-40B4-BE49-F238E27FC236}">
                  <a16:creationId xmlns:a16="http://schemas.microsoft.com/office/drawing/2014/main" id="{A18EB745-B342-9E4F-B442-9DAFF77F3E91}"/>
                </a:ext>
              </a:extLst>
            </p:cNvPr>
            <p:cNvSpPr txBox="1"/>
            <p:nvPr/>
          </p:nvSpPr>
          <p:spPr>
            <a:xfrm>
              <a:off x="6164441" y="1137636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49" name="Rectangle 56">
              <a:extLst>
                <a:ext uri="{FF2B5EF4-FFF2-40B4-BE49-F238E27FC236}">
                  <a16:creationId xmlns:a16="http://schemas.microsoft.com/office/drawing/2014/main" id="{AC02E2E9-8C39-BA47-BD2F-9CE68C9B98B8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0" name="Group 54">
            <a:extLst>
              <a:ext uri="{FF2B5EF4-FFF2-40B4-BE49-F238E27FC236}">
                <a16:creationId xmlns:a16="http://schemas.microsoft.com/office/drawing/2014/main" id="{8DB059AE-E9EA-1C43-995F-3B45B417A310}"/>
              </a:ext>
            </a:extLst>
          </p:cNvPr>
          <p:cNvGrpSpPr/>
          <p:nvPr/>
        </p:nvGrpSpPr>
        <p:grpSpPr>
          <a:xfrm>
            <a:off x="19529596" y="9393133"/>
            <a:ext cx="2856631" cy="923797"/>
            <a:chOff x="5517310" y="11376362"/>
            <a:chExt cx="3676939" cy="923797"/>
          </a:xfrm>
        </p:grpSpPr>
        <p:sp>
          <p:nvSpPr>
            <p:cNvPr id="951" name="CuadroTexto 395">
              <a:extLst>
                <a:ext uri="{FF2B5EF4-FFF2-40B4-BE49-F238E27FC236}">
                  <a16:creationId xmlns:a16="http://schemas.microsoft.com/office/drawing/2014/main" id="{4D0070C1-7206-6846-97B6-CFC616D4EFC1}"/>
                </a:ext>
              </a:extLst>
            </p:cNvPr>
            <p:cNvSpPr txBox="1"/>
            <p:nvPr/>
          </p:nvSpPr>
          <p:spPr>
            <a:xfrm>
              <a:off x="6164441" y="1137636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2" name="Rectangle 56">
              <a:extLst>
                <a:ext uri="{FF2B5EF4-FFF2-40B4-BE49-F238E27FC236}">
                  <a16:creationId xmlns:a16="http://schemas.microsoft.com/office/drawing/2014/main" id="{1A1A1866-09A6-B246-9D91-0CE0C817E8F8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53" name="CuadroTexto 395">
            <a:extLst>
              <a:ext uri="{FF2B5EF4-FFF2-40B4-BE49-F238E27FC236}">
                <a16:creationId xmlns:a16="http://schemas.microsoft.com/office/drawing/2014/main" id="{126B80B2-F9E6-C343-8B46-3F94180A5CF5}"/>
              </a:ext>
            </a:extLst>
          </p:cNvPr>
          <p:cNvSpPr txBox="1"/>
          <p:nvPr/>
        </p:nvSpPr>
        <p:spPr>
          <a:xfrm>
            <a:off x="12298568" y="5008238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54" name="CuadroTexto 395">
            <a:extLst>
              <a:ext uri="{FF2B5EF4-FFF2-40B4-BE49-F238E27FC236}">
                <a16:creationId xmlns:a16="http://schemas.microsoft.com/office/drawing/2014/main" id="{E866ECDB-F190-1C48-8156-14EEE9873C61}"/>
              </a:ext>
            </a:extLst>
          </p:cNvPr>
          <p:cNvSpPr txBox="1"/>
          <p:nvPr/>
        </p:nvSpPr>
        <p:spPr>
          <a:xfrm>
            <a:off x="12312591" y="5736936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55" name="CuadroTexto 395">
            <a:extLst>
              <a:ext uri="{FF2B5EF4-FFF2-40B4-BE49-F238E27FC236}">
                <a16:creationId xmlns:a16="http://schemas.microsoft.com/office/drawing/2014/main" id="{9803BBB6-4904-8449-B4C8-42FC4D05606B}"/>
              </a:ext>
            </a:extLst>
          </p:cNvPr>
          <p:cNvSpPr txBox="1"/>
          <p:nvPr/>
        </p:nvSpPr>
        <p:spPr>
          <a:xfrm>
            <a:off x="3759048" y="5020840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56" name="CuadroTexto 395">
            <a:extLst>
              <a:ext uri="{FF2B5EF4-FFF2-40B4-BE49-F238E27FC236}">
                <a16:creationId xmlns:a16="http://schemas.microsoft.com/office/drawing/2014/main" id="{C2917A80-FBEC-534F-B6FE-AE75FE2D2AD1}"/>
              </a:ext>
            </a:extLst>
          </p:cNvPr>
          <p:cNvSpPr txBox="1"/>
          <p:nvPr/>
        </p:nvSpPr>
        <p:spPr>
          <a:xfrm>
            <a:off x="3760545" y="5762064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57" name="CuadroTexto 395">
            <a:extLst>
              <a:ext uri="{FF2B5EF4-FFF2-40B4-BE49-F238E27FC236}">
                <a16:creationId xmlns:a16="http://schemas.microsoft.com/office/drawing/2014/main" id="{14FDBB64-F86A-5646-AEC4-C4132B0300C8}"/>
              </a:ext>
            </a:extLst>
          </p:cNvPr>
          <p:cNvSpPr txBox="1"/>
          <p:nvPr/>
        </p:nvSpPr>
        <p:spPr>
          <a:xfrm>
            <a:off x="20970531" y="5085929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58" name="CuadroTexto 395">
            <a:extLst>
              <a:ext uri="{FF2B5EF4-FFF2-40B4-BE49-F238E27FC236}">
                <a16:creationId xmlns:a16="http://schemas.microsoft.com/office/drawing/2014/main" id="{877F77D0-3D1E-874A-A167-DB5369830249}"/>
              </a:ext>
            </a:extLst>
          </p:cNvPr>
          <p:cNvSpPr txBox="1"/>
          <p:nvPr/>
        </p:nvSpPr>
        <p:spPr>
          <a:xfrm>
            <a:off x="20972028" y="5827153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59" name="CuadroTexto 395">
            <a:extLst>
              <a:ext uri="{FF2B5EF4-FFF2-40B4-BE49-F238E27FC236}">
                <a16:creationId xmlns:a16="http://schemas.microsoft.com/office/drawing/2014/main" id="{F06D0C3C-A145-6A4A-AE09-F647AC05FD67}"/>
              </a:ext>
            </a:extLst>
          </p:cNvPr>
          <p:cNvSpPr txBox="1"/>
          <p:nvPr/>
        </p:nvSpPr>
        <p:spPr>
          <a:xfrm>
            <a:off x="16649230" y="10459558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60" name="CuadroTexto 395">
            <a:extLst>
              <a:ext uri="{FF2B5EF4-FFF2-40B4-BE49-F238E27FC236}">
                <a16:creationId xmlns:a16="http://schemas.microsoft.com/office/drawing/2014/main" id="{02C919C8-1616-0845-A80E-32A29FAC8815}"/>
              </a:ext>
            </a:extLst>
          </p:cNvPr>
          <p:cNvSpPr txBox="1"/>
          <p:nvPr/>
        </p:nvSpPr>
        <p:spPr>
          <a:xfrm>
            <a:off x="16650727" y="11200782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61" name="CuadroTexto 395">
            <a:extLst>
              <a:ext uri="{FF2B5EF4-FFF2-40B4-BE49-F238E27FC236}">
                <a16:creationId xmlns:a16="http://schemas.microsoft.com/office/drawing/2014/main" id="{6FAE1BF4-9025-6A43-99FC-D5660521FF44}"/>
              </a:ext>
            </a:extLst>
          </p:cNvPr>
          <p:cNvSpPr txBox="1"/>
          <p:nvPr/>
        </p:nvSpPr>
        <p:spPr>
          <a:xfrm>
            <a:off x="7519217" y="10536683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62" name="CuadroTexto 395">
            <a:extLst>
              <a:ext uri="{FF2B5EF4-FFF2-40B4-BE49-F238E27FC236}">
                <a16:creationId xmlns:a16="http://schemas.microsoft.com/office/drawing/2014/main" id="{BB7AEB1C-20CE-B041-B269-BF3816C37EA5}"/>
              </a:ext>
            </a:extLst>
          </p:cNvPr>
          <p:cNvSpPr txBox="1"/>
          <p:nvPr/>
        </p:nvSpPr>
        <p:spPr>
          <a:xfrm>
            <a:off x="7520714" y="11277907"/>
            <a:ext cx="38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8519B022-6CFD-734F-AF66-BEB132C7011B}"/>
              </a:ext>
            </a:extLst>
          </p:cNvPr>
          <p:cNvGrpSpPr/>
          <p:nvPr/>
        </p:nvGrpSpPr>
        <p:grpSpPr>
          <a:xfrm>
            <a:off x="2668308" y="836552"/>
            <a:ext cx="19041035" cy="2561450"/>
            <a:chOff x="2668308" y="861425"/>
            <a:chExt cx="19041035" cy="2561450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5AFF03FA-0BB2-FE48-A153-6124FA81948A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0578E90D-6743-5741-9F88-80F4CF53A81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694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F9D65230-D27A-904B-BF8B-4F7DA866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603" y="7783283"/>
            <a:ext cx="5030" cy="2308183"/>
          </a:xfrm>
          <a:custGeom>
            <a:avLst/>
            <a:gdLst>
              <a:gd name="T0" fmla="*/ 0 w 1"/>
              <a:gd name="T1" fmla="*/ 0 h 2026"/>
              <a:gd name="T2" fmla="*/ 0 w 1"/>
              <a:gd name="T3" fmla="*/ 2025 h 2026"/>
              <a:gd name="T4" fmla="*/ 0 w 1"/>
              <a:gd name="T5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26">
                <a:moveTo>
                  <a:pt x="0" y="0"/>
                </a:moveTo>
                <a:lnTo>
                  <a:pt x="0" y="20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Line 2">
            <a:extLst>
              <a:ext uri="{FF2B5EF4-FFF2-40B4-BE49-F238E27FC236}">
                <a16:creationId xmlns:a16="http://schemas.microsoft.com/office/drawing/2014/main" id="{3A6529A1-AD2E-0C4C-8B24-D5EFDF4DC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9603" y="7783283"/>
            <a:ext cx="5030" cy="230818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3">
            <a:extLst>
              <a:ext uri="{FF2B5EF4-FFF2-40B4-BE49-F238E27FC236}">
                <a16:creationId xmlns:a16="http://schemas.microsoft.com/office/drawing/2014/main" id="{7FC7EDFC-1000-074B-A0F4-8EE21157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9603" y="7783283"/>
            <a:ext cx="5030" cy="224280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7E781ADB-F347-E746-89E0-E5A058EC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174" y="9945631"/>
            <a:ext cx="145831" cy="145834"/>
          </a:xfrm>
          <a:custGeom>
            <a:avLst/>
            <a:gdLst>
              <a:gd name="T0" fmla="*/ 0 w 128"/>
              <a:gd name="T1" fmla="*/ 59 h 128"/>
              <a:gd name="T2" fmla="*/ 0 w 128"/>
              <a:gd name="T3" fmla="*/ 59 h 128"/>
              <a:gd name="T4" fmla="*/ 68 w 128"/>
              <a:gd name="T5" fmla="*/ 127 h 128"/>
              <a:gd name="T6" fmla="*/ 127 w 128"/>
              <a:gd name="T7" fmla="*/ 59 h 128"/>
              <a:gd name="T8" fmla="*/ 68 w 128"/>
              <a:gd name="T9" fmla="*/ 0 h 128"/>
              <a:gd name="T10" fmla="*/ 0 w 128"/>
              <a:gd name="T11" fmla="*/ 5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0" y="59"/>
                </a:moveTo>
                <a:lnTo>
                  <a:pt x="0" y="59"/>
                </a:lnTo>
                <a:cubicBezTo>
                  <a:pt x="0" y="93"/>
                  <a:pt x="34" y="127"/>
                  <a:pt x="68" y="127"/>
                </a:cubicBezTo>
                <a:cubicBezTo>
                  <a:pt x="101" y="127"/>
                  <a:pt x="127" y="93"/>
                  <a:pt x="127" y="59"/>
                </a:cubicBezTo>
                <a:cubicBezTo>
                  <a:pt x="127" y="26"/>
                  <a:pt x="101" y="0"/>
                  <a:pt x="68" y="0"/>
                </a:cubicBezTo>
                <a:cubicBezTo>
                  <a:pt x="34" y="0"/>
                  <a:pt x="0" y="26"/>
                  <a:pt x="0" y="5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204904E2-F291-804C-BC6A-67BA16A5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397" y="7783283"/>
            <a:ext cx="5030" cy="2308183"/>
          </a:xfrm>
          <a:custGeom>
            <a:avLst/>
            <a:gdLst>
              <a:gd name="T0" fmla="*/ 0 w 1"/>
              <a:gd name="T1" fmla="*/ 0 h 2026"/>
              <a:gd name="T2" fmla="*/ 0 w 1"/>
              <a:gd name="T3" fmla="*/ 2025 h 2026"/>
              <a:gd name="T4" fmla="*/ 0 w 1"/>
              <a:gd name="T5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26">
                <a:moveTo>
                  <a:pt x="0" y="0"/>
                </a:moveTo>
                <a:lnTo>
                  <a:pt x="0" y="20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Line 6">
            <a:extLst>
              <a:ext uri="{FF2B5EF4-FFF2-40B4-BE49-F238E27FC236}">
                <a16:creationId xmlns:a16="http://schemas.microsoft.com/office/drawing/2014/main" id="{A9392672-8F95-7B42-B47E-AC908C546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2397" y="7783283"/>
            <a:ext cx="5030" cy="230818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7">
            <a:extLst>
              <a:ext uri="{FF2B5EF4-FFF2-40B4-BE49-F238E27FC236}">
                <a16:creationId xmlns:a16="http://schemas.microsoft.com/office/drawing/2014/main" id="{F1CB239B-A120-7C4C-87B1-8576C5A43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2397" y="7783283"/>
            <a:ext cx="5030" cy="224280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D6F15046-5623-2F41-9876-690FACFF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968" y="9945631"/>
            <a:ext cx="145831" cy="145834"/>
          </a:xfrm>
          <a:custGeom>
            <a:avLst/>
            <a:gdLst>
              <a:gd name="T0" fmla="*/ 0 w 127"/>
              <a:gd name="T1" fmla="*/ 59 h 128"/>
              <a:gd name="T2" fmla="*/ 0 w 127"/>
              <a:gd name="T3" fmla="*/ 59 h 128"/>
              <a:gd name="T4" fmla="*/ 67 w 127"/>
              <a:gd name="T5" fmla="*/ 127 h 128"/>
              <a:gd name="T6" fmla="*/ 126 w 127"/>
              <a:gd name="T7" fmla="*/ 59 h 128"/>
              <a:gd name="T8" fmla="*/ 67 w 127"/>
              <a:gd name="T9" fmla="*/ 0 h 128"/>
              <a:gd name="T10" fmla="*/ 0 w 127"/>
              <a:gd name="T11" fmla="*/ 5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0" y="59"/>
                </a:moveTo>
                <a:lnTo>
                  <a:pt x="0" y="59"/>
                </a:lnTo>
                <a:cubicBezTo>
                  <a:pt x="0" y="93"/>
                  <a:pt x="33" y="127"/>
                  <a:pt x="67" y="127"/>
                </a:cubicBezTo>
                <a:cubicBezTo>
                  <a:pt x="101" y="127"/>
                  <a:pt x="126" y="93"/>
                  <a:pt x="126" y="59"/>
                </a:cubicBezTo>
                <a:cubicBezTo>
                  <a:pt x="126" y="26"/>
                  <a:pt x="101" y="0"/>
                  <a:pt x="67" y="0"/>
                </a:cubicBezTo>
                <a:cubicBezTo>
                  <a:pt x="33" y="0"/>
                  <a:pt x="0" y="26"/>
                  <a:pt x="0" y="5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B052FA01-376E-F84D-A19B-B0DA2251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192" y="7783283"/>
            <a:ext cx="5030" cy="2308183"/>
          </a:xfrm>
          <a:custGeom>
            <a:avLst/>
            <a:gdLst>
              <a:gd name="T0" fmla="*/ 0 w 1"/>
              <a:gd name="T1" fmla="*/ 0 h 2026"/>
              <a:gd name="T2" fmla="*/ 0 w 1"/>
              <a:gd name="T3" fmla="*/ 2025 h 2026"/>
              <a:gd name="T4" fmla="*/ 0 w 1"/>
              <a:gd name="T5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26">
                <a:moveTo>
                  <a:pt x="0" y="0"/>
                </a:moveTo>
                <a:lnTo>
                  <a:pt x="0" y="20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Line 10">
            <a:extLst>
              <a:ext uri="{FF2B5EF4-FFF2-40B4-BE49-F238E27FC236}">
                <a16:creationId xmlns:a16="http://schemas.microsoft.com/office/drawing/2014/main" id="{DFC8DF9C-B724-4441-9892-FBEA6DBD8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55192" y="7783283"/>
            <a:ext cx="5030" cy="230818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11">
            <a:extLst>
              <a:ext uri="{FF2B5EF4-FFF2-40B4-BE49-F238E27FC236}">
                <a16:creationId xmlns:a16="http://schemas.microsoft.com/office/drawing/2014/main" id="{4869AA3F-6D29-5E4C-AF0F-C3783A2B2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55192" y="7783283"/>
            <a:ext cx="5030" cy="224280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08911F7C-609B-A84A-BF3C-DA028A84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9820" y="9945631"/>
            <a:ext cx="145831" cy="145834"/>
          </a:xfrm>
          <a:custGeom>
            <a:avLst/>
            <a:gdLst>
              <a:gd name="T0" fmla="*/ 0 w 128"/>
              <a:gd name="T1" fmla="*/ 59 h 128"/>
              <a:gd name="T2" fmla="*/ 0 w 128"/>
              <a:gd name="T3" fmla="*/ 59 h 128"/>
              <a:gd name="T4" fmla="*/ 59 w 128"/>
              <a:gd name="T5" fmla="*/ 127 h 128"/>
              <a:gd name="T6" fmla="*/ 127 w 128"/>
              <a:gd name="T7" fmla="*/ 59 h 128"/>
              <a:gd name="T8" fmla="*/ 59 w 128"/>
              <a:gd name="T9" fmla="*/ 0 h 128"/>
              <a:gd name="T10" fmla="*/ 0 w 128"/>
              <a:gd name="T11" fmla="*/ 5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0" y="59"/>
                </a:moveTo>
                <a:lnTo>
                  <a:pt x="0" y="59"/>
                </a:lnTo>
                <a:cubicBezTo>
                  <a:pt x="0" y="93"/>
                  <a:pt x="25" y="127"/>
                  <a:pt x="59" y="127"/>
                </a:cubicBezTo>
                <a:cubicBezTo>
                  <a:pt x="93" y="127"/>
                  <a:pt x="127" y="93"/>
                  <a:pt x="127" y="59"/>
                </a:cubicBezTo>
                <a:cubicBezTo>
                  <a:pt x="127" y="26"/>
                  <a:pt x="93" y="0"/>
                  <a:pt x="59" y="0"/>
                </a:cubicBezTo>
                <a:cubicBezTo>
                  <a:pt x="25" y="0"/>
                  <a:pt x="0" y="26"/>
                  <a:pt x="0" y="5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9D90A809-4EF5-A649-BAB1-81649B860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7987" y="7783283"/>
            <a:ext cx="5030" cy="2308183"/>
          </a:xfrm>
          <a:custGeom>
            <a:avLst/>
            <a:gdLst>
              <a:gd name="T0" fmla="*/ 0 w 1"/>
              <a:gd name="T1" fmla="*/ 0 h 2026"/>
              <a:gd name="T2" fmla="*/ 0 w 1"/>
              <a:gd name="T3" fmla="*/ 2025 h 2026"/>
              <a:gd name="T4" fmla="*/ 0 w 1"/>
              <a:gd name="T5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26">
                <a:moveTo>
                  <a:pt x="0" y="0"/>
                </a:moveTo>
                <a:lnTo>
                  <a:pt x="0" y="20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Line 14">
            <a:extLst>
              <a:ext uri="{FF2B5EF4-FFF2-40B4-BE49-F238E27FC236}">
                <a16:creationId xmlns:a16="http://schemas.microsoft.com/office/drawing/2014/main" id="{F5D78317-1073-554B-A180-AF00B3CE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7987" y="7783283"/>
            <a:ext cx="5030" cy="230818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6A8546C9-E7C3-DB4E-B32B-C01829059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7987" y="7783283"/>
            <a:ext cx="5030" cy="224280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16">
            <a:extLst>
              <a:ext uri="{FF2B5EF4-FFF2-40B4-BE49-F238E27FC236}">
                <a16:creationId xmlns:a16="http://schemas.microsoft.com/office/drawing/2014/main" id="{44C0AE79-FDDB-C547-A834-73A6E5D3E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615" y="9945631"/>
            <a:ext cx="145831" cy="145834"/>
          </a:xfrm>
          <a:custGeom>
            <a:avLst/>
            <a:gdLst>
              <a:gd name="T0" fmla="*/ 0 w 127"/>
              <a:gd name="T1" fmla="*/ 59 h 128"/>
              <a:gd name="T2" fmla="*/ 0 w 127"/>
              <a:gd name="T3" fmla="*/ 59 h 128"/>
              <a:gd name="T4" fmla="*/ 59 w 127"/>
              <a:gd name="T5" fmla="*/ 127 h 128"/>
              <a:gd name="T6" fmla="*/ 126 w 127"/>
              <a:gd name="T7" fmla="*/ 59 h 128"/>
              <a:gd name="T8" fmla="*/ 59 w 127"/>
              <a:gd name="T9" fmla="*/ 0 h 128"/>
              <a:gd name="T10" fmla="*/ 0 w 127"/>
              <a:gd name="T11" fmla="*/ 5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0" y="59"/>
                </a:moveTo>
                <a:lnTo>
                  <a:pt x="0" y="59"/>
                </a:lnTo>
                <a:cubicBezTo>
                  <a:pt x="0" y="93"/>
                  <a:pt x="25" y="127"/>
                  <a:pt x="59" y="127"/>
                </a:cubicBezTo>
                <a:cubicBezTo>
                  <a:pt x="101" y="127"/>
                  <a:pt x="126" y="93"/>
                  <a:pt x="126" y="59"/>
                </a:cubicBezTo>
                <a:cubicBezTo>
                  <a:pt x="126" y="26"/>
                  <a:pt x="101" y="0"/>
                  <a:pt x="59" y="0"/>
                </a:cubicBezTo>
                <a:cubicBezTo>
                  <a:pt x="25" y="0"/>
                  <a:pt x="0" y="26"/>
                  <a:pt x="0" y="5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5">
            <a:extLst>
              <a:ext uri="{FF2B5EF4-FFF2-40B4-BE49-F238E27FC236}">
                <a16:creationId xmlns:a16="http://schemas.microsoft.com/office/drawing/2014/main" id="{B0C4E703-C12B-5B44-855F-AD4A766E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" y="7204982"/>
            <a:ext cx="5089061" cy="2086916"/>
          </a:xfrm>
          <a:custGeom>
            <a:avLst/>
            <a:gdLst>
              <a:gd name="T0" fmla="*/ 4210 w 4464"/>
              <a:gd name="T1" fmla="*/ 1831 h 1832"/>
              <a:gd name="T2" fmla="*/ 4210 w 4464"/>
              <a:gd name="T3" fmla="*/ 1831 h 1832"/>
              <a:gd name="T4" fmla="*/ 262 w 4464"/>
              <a:gd name="T5" fmla="*/ 1831 h 1832"/>
              <a:gd name="T6" fmla="*/ 0 w 4464"/>
              <a:gd name="T7" fmla="*/ 1569 h 1832"/>
              <a:gd name="T8" fmla="*/ 0 w 4464"/>
              <a:gd name="T9" fmla="*/ 261 h 1832"/>
              <a:gd name="T10" fmla="*/ 262 w 4464"/>
              <a:gd name="T11" fmla="*/ 0 h 1832"/>
              <a:gd name="T12" fmla="*/ 4210 w 4464"/>
              <a:gd name="T13" fmla="*/ 0 h 1832"/>
              <a:gd name="T14" fmla="*/ 4463 w 4464"/>
              <a:gd name="T15" fmla="*/ 261 h 1832"/>
              <a:gd name="T16" fmla="*/ 4463 w 4464"/>
              <a:gd name="T17" fmla="*/ 1569 h 1832"/>
              <a:gd name="T18" fmla="*/ 4210 w 4464"/>
              <a:gd name="T19" fmla="*/ 1831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4" h="1832">
                <a:moveTo>
                  <a:pt x="4210" y="1831"/>
                </a:moveTo>
                <a:lnTo>
                  <a:pt x="4210" y="1831"/>
                </a:lnTo>
                <a:cubicBezTo>
                  <a:pt x="262" y="1831"/>
                  <a:pt x="262" y="1831"/>
                  <a:pt x="262" y="1831"/>
                </a:cubicBezTo>
                <a:cubicBezTo>
                  <a:pt x="118" y="1831"/>
                  <a:pt x="0" y="1712"/>
                  <a:pt x="0" y="156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8" y="0"/>
                  <a:pt x="262" y="0"/>
                </a:cubicBezTo>
                <a:cubicBezTo>
                  <a:pt x="4210" y="0"/>
                  <a:pt x="4210" y="0"/>
                  <a:pt x="4210" y="0"/>
                </a:cubicBezTo>
                <a:cubicBezTo>
                  <a:pt x="4353" y="0"/>
                  <a:pt x="4463" y="118"/>
                  <a:pt x="4463" y="261"/>
                </a:cubicBezTo>
                <a:cubicBezTo>
                  <a:pt x="4463" y="1569"/>
                  <a:pt x="4463" y="1569"/>
                  <a:pt x="4463" y="1569"/>
                </a:cubicBezTo>
                <a:cubicBezTo>
                  <a:pt x="4463" y="1712"/>
                  <a:pt x="4353" y="1831"/>
                  <a:pt x="4210" y="18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6">
            <a:extLst>
              <a:ext uri="{FF2B5EF4-FFF2-40B4-BE49-F238E27FC236}">
                <a16:creationId xmlns:a16="http://schemas.microsoft.com/office/drawing/2014/main" id="{362F9101-9DE0-1C4B-8F8E-967CA953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840" y="7204982"/>
            <a:ext cx="5099119" cy="2086916"/>
          </a:xfrm>
          <a:custGeom>
            <a:avLst/>
            <a:gdLst>
              <a:gd name="T0" fmla="*/ 4210 w 4472"/>
              <a:gd name="T1" fmla="*/ 1831 h 1832"/>
              <a:gd name="T2" fmla="*/ 4210 w 4472"/>
              <a:gd name="T3" fmla="*/ 1831 h 1832"/>
              <a:gd name="T4" fmla="*/ 261 w 4472"/>
              <a:gd name="T5" fmla="*/ 1831 h 1832"/>
              <a:gd name="T6" fmla="*/ 0 w 4472"/>
              <a:gd name="T7" fmla="*/ 1569 h 1832"/>
              <a:gd name="T8" fmla="*/ 0 w 4472"/>
              <a:gd name="T9" fmla="*/ 261 h 1832"/>
              <a:gd name="T10" fmla="*/ 261 w 4472"/>
              <a:gd name="T11" fmla="*/ 0 h 1832"/>
              <a:gd name="T12" fmla="*/ 4210 w 4472"/>
              <a:gd name="T13" fmla="*/ 0 h 1832"/>
              <a:gd name="T14" fmla="*/ 4471 w 4472"/>
              <a:gd name="T15" fmla="*/ 261 h 1832"/>
              <a:gd name="T16" fmla="*/ 4471 w 4472"/>
              <a:gd name="T17" fmla="*/ 1569 h 1832"/>
              <a:gd name="T18" fmla="*/ 4210 w 4472"/>
              <a:gd name="T19" fmla="*/ 1831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2" h="1832">
                <a:moveTo>
                  <a:pt x="4210" y="1831"/>
                </a:moveTo>
                <a:lnTo>
                  <a:pt x="4210" y="1831"/>
                </a:lnTo>
                <a:cubicBezTo>
                  <a:pt x="261" y="1831"/>
                  <a:pt x="261" y="1831"/>
                  <a:pt x="261" y="1831"/>
                </a:cubicBezTo>
                <a:cubicBezTo>
                  <a:pt x="118" y="1831"/>
                  <a:pt x="0" y="1712"/>
                  <a:pt x="0" y="156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8" y="0"/>
                  <a:pt x="261" y="0"/>
                </a:cubicBezTo>
                <a:cubicBezTo>
                  <a:pt x="4210" y="0"/>
                  <a:pt x="4210" y="0"/>
                  <a:pt x="4210" y="0"/>
                </a:cubicBezTo>
                <a:cubicBezTo>
                  <a:pt x="4353" y="0"/>
                  <a:pt x="4471" y="118"/>
                  <a:pt x="4471" y="261"/>
                </a:cubicBezTo>
                <a:cubicBezTo>
                  <a:pt x="4471" y="1569"/>
                  <a:pt x="4471" y="1569"/>
                  <a:pt x="4471" y="1569"/>
                </a:cubicBezTo>
                <a:cubicBezTo>
                  <a:pt x="4471" y="1712"/>
                  <a:pt x="4353" y="1831"/>
                  <a:pt x="4210" y="18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7">
            <a:extLst>
              <a:ext uri="{FF2B5EF4-FFF2-40B4-BE49-F238E27FC236}">
                <a16:creationId xmlns:a16="http://schemas.microsoft.com/office/drawing/2014/main" id="{EC145900-E0F4-064D-9812-C41B3789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692" y="7204982"/>
            <a:ext cx="5099119" cy="2086916"/>
          </a:xfrm>
          <a:custGeom>
            <a:avLst/>
            <a:gdLst>
              <a:gd name="T0" fmla="*/ 4210 w 4472"/>
              <a:gd name="T1" fmla="*/ 1831 h 1832"/>
              <a:gd name="T2" fmla="*/ 4210 w 4472"/>
              <a:gd name="T3" fmla="*/ 1831 h 1832"/>
              <a:gd name="T4" fmla="*/ 261 w 4472"/>
              <a:gd name="T5" fmla="*/ 1831 h 1832"/>
              <a:gd name="T6" fmla="*/ 0 w 4472"/>
              <a:gd name="T7" fmla="*/ 1569 h 1832"/>
              <a:gd name="T8" fmla="*/ 0 w 4472"/>
              <a:gd name="T9" fmla="*/ 261 h 1832"/>
              <a:gd name="T10" fmla="*/ 261 w 4472"/>
              <a:gd name="T11" fmla="*/ 0 h 1832"/>
              <a:gd name="T12" fmla="*/ 4210 w 4472"/>
              <a:gd name="T13" fmla="*/ 0 h 1832"/>
              <a:gd name="T14" fmla="*/ 4471 w 4472"/>
              <a:gd name="T15" fmla="*/ 261 h 1832"/>
              <a:gd name="T16" fmla="*/ 4471 w 4472"/>
              <a:gd name="T17" fmla="*/ 1569 h 1832"/>
              <a:gd name="T18" fmla="*/ 4210 w 4472"/>
              <a:gd name="T19" fmla="*/ 1831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2" h="1832">
                <a:moveTo>
                  <a:pt x="4210" y="1831"/>
                </a:moveTo>
                <a:lnTo>
                  <a:pt x="4210" y="1831"/>
                </a:lnTo>
                <a:cubicBezTo>
                  <a:pt x="261" y="1831"/>
                  <a:pt x="261" y="1831"/>
                  <a:pt x="261" y="1831"/>
                </a:cubicBezTo>
                <a:cubicBezTo>
                  <a:pt x="118" y="1831"/>
                  <a:pt x="0" y="1712"/>
                  <a:pt x="0" y="156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18" y="0"/>
                  <a:pt x="261" y="0"/>
                </a:cubicBezTo>
                <a:cubicBezTo>
                  <a:pt x="4210" y="0"/>
                  <a:pt x="4210" y="0"/>
                  <a:pt x="4210" y="0"/>
                </a:cubicBezTo>
                <a:cubicBezTo>
                  <a:pt x="4353" y="0"/>
                  <a:pt x="4471" y="118"/>
                  <a:pt x="4471" y="261"/>
                </a:cubicBezTo>
                <a:cubicBezTo>
                  <a:pt x="4471" y="1569"/>
                  <a:pt x="4471" y="1569"/>
                  <a:pt x="4471" y="1569"/>
                </a:cubicBezTo>
                <a:cubicBezTo>
                  <a:pt x="4471" y="1712"/>
                  <a:pt x="4353" y="1831"/>
                  <a:pt x="4210" y="18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88">
            <a:extLst>
              <a:ext uri="{FF2B5EF4-FFF2-40B4-BE49-F238E27FC236}">
                <a16:creationId xmlns:a16="http://schemas.microsoft.com/office/drawing/2014/main" id="{FD439D63-CC79-7448-BC90-A8DD1D69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544" y="7204982"/>
            <a:ext cx="5089061" cy="2086916"/>
          </a:xfrm>
          <a:custGeom>
            <a:avLst/>
            <a:gdLst>
              <a:gd name="T0" fmla="*/ 4201 w 4464"/>
              <a:gd name="T1" fmla="*/ 1831 h 1832"/>
              <a:gd name="T2" fmla="*/ 4201 w 4464"/>
              <a:gd name="T3" fmla="*/ 1831 h 1832"/>
              <a:gd name="T4" fmla="*/ 253 w 4464"/>
              <a:gd name="T5" fmla="*/ 1831 h 1832"/>
              <a:gd name="T6" fmla="*/ 0 w 4464"/>
              <a:gd name="T7" fmla="*/ 1569 h 1832"/>
              <a:gd name="T8" fmla="*/ 0 w 4464"/>
              <a:gd name="T9" fmla="*/ 261 h 1832"/>
              <a:gd name="T10" fmla="*/ 253 w 4464"/>
              <a:gd name="T11" fmla="*/ 0 h 1832"/>
              <a:gd name="T12" fmla="*/ 4201 w 4464"/>
              <a:gd name="T13" fmla="*/ 0 h 1832"/>
              <a:gd name="T14" fmla="*/ 4463 w 4464"/>
              <a:gd name="T15" fmla="*/ 261 h 1832"/>
              <a:gd name="T16" fmla="*/ 4463 w 4464"/>
              <a:gd name="T17" fmla="*/ 1569 h 1832"/>
              <a:gd name="T18" fmla="*/ 4201 w 4464"/>
              <a:gd name="T19" fmla="*/ 1831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4" h="1832">
                <a:moveTo>
                  <a:pt x="4201" y="1831"/>
                </a:moveTo>
                <a:lnTo>
                  <a:pt x="4201" y="1831"/>
                </a:lnTo>
                <a:cubicBezTo>
                  <a:pt x="253" y="1831"/>
                  <a:pt x="253" y="1831"/>
                  <a:pt x="253" y="1831"/>
                </a:cubicBezTo>
                <a:cubicBezTo>
                  <a:pt x="109" y="1831"/>
                  <a:pt x="0" y="1712"/>
                  <a:pt x="0" y="1569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8"/>
                  <a:pt x="109" y="0"/>
                  <a:pt x="253" y="0"/>
                </a:cubicBezTo>
                <a:cubicBezTo>
                  <a:pt x="4201" y="0"/>
                  <a:pt x="4201" y="0"/>
                  <a:pt x="4201" y="0"/>
                </a:cubicBezTo>
                <a:cubicBezTo>
                  <a:pt x="4345" y="0"/>
                  <a:pt x="4463" y="118"/>
                  <a:pt x="4463" y="261"/>
                </a:cubicBezTo>
                <a:cubicBezTo>
                  <a:pt x="4463" y="1569"/>
                  <a:pt x="4463" y="1569"/>
                  <a:pt x="4463" y="1569"/>
                </a:cubicBezTo>
                <a:cubicBezTo>
                  <a:pt x="4463" y="1712"/>
                  <a:pt x="4345" y="1831"/>
                  <a:pt x="4201" y="18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89">
            <a:extLst>
              <a:ext uri="{FF2B5EF4-FFF2-40B4-BE49-F238E27FC236}">
                <a16:creationId xmlns:a16="http://schemas.microsoft.com/office/drawing/2014/main" id="{D117B5F6-5272-2E43-AFE2-75D2BFB8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56" y="5183438"/>
            <a:ext cx="2076862" cy="2086916"/>
          </a:xfrm>
          <a:custGeom>
            <a:avLst/>
            <a:gdLst>
              <a:gd name="T0" fmla="*/ 1822 w 1823"/>
              <a:gd name="T1" fmla="*/ 911 h 1831"/>
              <a:gd name="T2" fmla="*/ 1822 w 1823"/>
              <a:gd name="T3" fmla="*/ 911 h 1831"/>
              <a:gd name="T4" fmla="*/ 911 w 1823"/>
              <a:gd name="T5" fmla="*/ 0 h 1831"/>
              <a:gd name="T6" fmla="*/ 0 w 1823"/>
              <a:gd name="T7" fmla="*/ 911 h 1831"/>
              <a:gd name="T8" fmla="*/ 911 w 1823"/>
              <a:gd name="T9" fmla="*/ 1830 h 1831"/>
              <a:gd name="T10" fmla="*/ 1822 w 1823"/>
              <a:gd name="T11" fmla="*/ 911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3" h="1831">
                <a:moveTo>
                  <a:pt x="1822" y="911"/>
                </a:moveTo>
                <a:lnTo>
                  <a:pt x="1822" y="911"/>
                </a:lnTo>
                <a:cubicBezTo>
                  <a:pt x="1822" y="405"/>
                  <a:pt x="1417" y="0"/>
                  <a:pt x="911" y="0"/>
                </a:cubicBezTo>
                <a:cubicBezTo>
                  <a:pt x="405" y="0"/>
                  <a:pt x="0" y="405"/>
                  <a:pt x="0" y="911"/>
                </a:cubicBezTo>
                <a:cubicBezTo>
                  <a:pt x="0" y="1417"/>
                  <a:pt x="405" y="1830"/>
                  <a:pt x="911" y="1830"/>
                </a:cubicBezTo>
                <a:cubicBezTo>
                  <a:pt x="1417" y="1830"/>
                  <a:pt x="1822" y="1417"/>
                  <a:pt x="1822" y="911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0">
            <a:extLst>
              <a:ext uri="{FF2B5EF4-FFF2-40B4-BE49-F238E27FC236}">
                <a16:creationId xmlns:a16="http://schemas.microsoft.com/office/drawing/2014/main" id="{F2C69B10-AA8A-6848-9E2F-D7F68EEFC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536" y="7023948"/>
            <a:ext cx="502872" cy="492814"/>
          </a:xfrm>
          <a:custGeom>
            <a:avLst/>
            <a:gdLst>
              <a:gd name="T0" fmla="*/ 439 w 440"/>
              <a:gd name="T1" fmla="*/ 219 h 431"/>
              <a:gd name="T2" fmla="*/ 439 w 440"/>
              <a:gd name="T3" fmla="*/ 219 h 431"/>
              <a:gd name="T4" fmla="*/ 220 w 440"/>
              <a:gd name="T5" fmla="*/ 430 h 431"/>
              <a:gd name="T6" fmla="*/ 0 w 440"/>
              <a:gd name="T7" fmla="*/ 219 h 431"/>
              <a:gd name="T8" fmla="*/ 220 w 440"/>
              <a:gd name="T9" fmla="*/ 0 h 431"/>
              <a:gd name="T10" fmla="*/ 439 w 440"/>
              <a:gd name="T11" fmla="*/ 21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0" h="431">
                <a:moveTo>
                  <a:pt x="439" y="219"/>
                </a:moveTo>
                <a:lnTo>
                  <a:pt x="439" y="219"/>
                </a:lnTo>
                <a:cubicBezTo>
                  <a:pt x="439" y="337"/>
                  <a:pt x="338" y="430"/>
                  <a:pt x="220" y="430"/>
                </a:cubicBezTo>
                <a:cubicBezTo>
                  <a:pt x="102" y="430"/>
                  <a:pt x="0" y="337"/>
                  <a:pt x="0" y="219"/>
                </a:cubicBezTo>
                <a:cubicBezTo>
                  <a:pt x="0" y="92"/>
                  <a:pt x="102" y="0"/>
                  <a:pt x="220" y="0"/>
                </a:cubicBezTo>
                <a:cubicBezTo>
                  <a:pt x="338" y="0"/>
                  <a:pt x="439" y="92"/>
                  <a:pt x="439" y="2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1">
            <a:extLst>
              <a:ext uri="{FF2B5EF4-FFF2-40B4-BE49-F238E27FC236}">
                <a16:creationId xmlns:a16="http://schemas.microsoft.com/office/drawing/2014/main" id="{CF2735F5-1FAD-A349-B7FA-5F386D7E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908" y="5183438"/>
            <a:ext cx="2076862" cy="2086916"/>
          </a:xfrm>
          <a:custGeom>
            <a:avLst/>
            <a:gdLst>
              <a:gd name="T0" fmla="*/ 1821 w 1822"/>
              <a:gd name="T1" fmla="*/ 911 h 1831"/>
              <a:gd name="T2" fmla="*/ 1821 w 1822"/>
              <a:gd name="T3" fmla="*/ 911 h 1831"/>
              <a:gd name="T4" fmla="*/ 911 w 1822"/>
              <a:gd name="T5" fmla="*/ 0 h 1831"/>
              <a:gd name="T6" fmla="*/ 0 w 1822"/>
              <a:gd name="T7" fmla="*/ 911 h 1831"/>
              <a:gd name="T8" fmla="*/ 911 w 1822"/>
              <a:gd name="T9" fmla="*/ 1830 h 1831"/>
              <a:gd name="T10" fmla="*/ 1821 w 1822"/>
              <a:gd name="T11" fmla="*/ 911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2" h="1831">
                <a:moveTo>
                  <a:pt x="1821" y="911"/>
                </a:moveTo>
                <a:lnTo>
                  <a:pt x="1821" y="911"/>
                </a:lnTo>
                <a:cubicBezTo>
                  <a:pt x="1821" y="405"/>
                  <a:pt x="1416" y="0"/>
                  <a:pt x="911" y="0"/>
                </a:cubicBezTo>
                <a:cubicBezTo>
                  <a:pt x="405" y="0"/>
                  <a:pt x="0" y="405"/>
                  <a:pt x="0" y="911"/>
                </a:cubicBezTo>
                <a:cubicBezTo>
                  <a:pt x="0" y="1417"/>
                  <a:pt x="405" y="1830"/>
                  <a:pt x="911" y="1830"/>
                </a:cubicBezTo>
                <a:cubicBezTo>
                  <a:pt x="1416" y="1830"/>
                  <a:pt x="1821" y="1417"/>
                  <a:pt x="1821" y="911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2">
            <a:extLst>
              <a:ext uri="{FF2B5EF4-FFF2-40B4-BE49-F238E27FC236}">
                <a16:creationId xmlns:a16="http://schemas.microsoft.com/office/drawing/2014/main" id="{E2028C44-0C2A-5145-A601-B0A92583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2418" y="7023948"/>
            <a:ext cx="497841" cy="492814"/>
          </a:xfrm>
          <a:custGeom>
            <a:avLst/>
            <a:gdLst>
              <a:gd name="T0" fmla="*/ 437 w 438"/>
              <a:gd name="T1" fmla="*/ 219 h 431"/>
              <a:gd name="T2" fmla="*/ 437 w 438"/>
              <a:gd name="T3" fmla="*/ 219 h 431"/>
              <a:gd name="T4" fmla="*/ 219 w 438"/>
              <a:gd name="T5" fmla="*/ 430 h 431"/>
              <a:gd name="T6" fmla="*/ 0 w 438"/>
              <a:gd name="T7" fmla="*/ 219 h 431"/>
              <a:gd name="T8" fmla="*/ 219 w 438"/>
              <a:gd name="T9" fmla="*/ 0 h 431"/>
              <a:gd name="T10" fmla="*/ 437 w 438"/>
              <a:gd name="T11" fmla="*/ 21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" h="431">
                <a:moveTo>
                  <a:pt x="437" y="219"/>
                </a:moveTo>
                <a:lnTo>
                  <a:pt x="437" y="219"/>
                </a:lnTo>
                <a:cubicBezTo>
                  <a:pt x="437" y="337"/>
                  <a:pt x="336" y="430"/>
                  <a:pt x="219" y="430"/>
                </a:cubicBezTo>
                <a:cubicBezTo>
                  <a:pt x="101" y="430"/>
                  <a:pt x="0" y="337"/>
                  <a:pt x="0" y="219"/>
                </a:cubicBezTo>
                <a:cubicBezTo>
                  <a:pt x="0" y="92"/>
                  <a:pt x="101" y="0"/>
                  <a:pt x="219" y="0"/>
                </a:cubicBezTo>
                <a:cubicBezTo>
                  <a:pt x="336" y="0"/>
                  <a:pt x="437" y="92"/>
                  <a:pt x="437" y="2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3">
            <a:extLst>
              <a:ext uri="{FF2B5EF4-FFF2-40B4-BE49-F238E27FC236}">
                <a16:creationId xmlns:a16="http://schemas.microsoft.com/office/drawing/2014/main" id="{B553BFB8-46FD-AA40-9A8A-95EC5182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0733" y="5183438"/>
            <a:ext cx="2076858" cy="2086916"/>
          </a:xfrm>
          <a:custGeom>
            <a:avLst/>
            <a:gdLst>
              <a:gd name="T0" fmla="*/ 1822 w 1823"/>
              <a:gd name="T1" fmla="*/ 911 h 1831"/>
              <a:gd name="T2" fmla="*/ 1822 w 1823"/>
              <a:gd name="T3" fmla="*/ 911 h 1831"/>
              <a:gd name="T4" fmla="*/ 911 w 1823"/>
              <a:gd name="T5" fmla="*/ 0 h 1831"/>
              <a:gd name="T6" fmla="*/ 0 w 1823"/>
              <a:gd name="T7" fmla="*/ 911 h 1831"/>
              <a:gd name="T8" fmla="*/ 911 w 1823"/>
              <a:gd name="T9" fmla="*/ 1830 h 1831"/>
              <a:gd name="T10" fmla="*/ 1822 w 1823"/>
              <a:gd name="T11" fmla="*/ 911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3" h="1831">
                <a:moveTo>
                  <a:pt x="1822" y="911"/>
                </a:moveTo>
                <a:lnTo>
                  <a:pt x="1822" y="911"/>
                </a:lnTo>
                <a:cubicBezTo>
                  <a:pt x="1822" y="405"/>
                  <a:pt x="1417" y="0"/>
                  <a:pt x="911" y="0"/>
                </a:cubicBezTo>
                <a:cubicBezTo>
                  <a:pt x="405" y="0"/>
                  <a:pt x="0" y="405"/>
                  <a:pt x="0" y="911"/>
                </a:cubicBezTo>
                <a:cubicBezTo>
                  <a:pt x="0" y="1417"/>
                  <a:pt x="405" y="1830"/>
                  <a:pt x="911" y="1830"/>
                </a:cubicBezTo>
                <a:cubicBezTo>
                  <a:pt x="1417" y="1830"/>
                  <a:pt x="1822" y="1417"/>
                  <a:pt x="1822" y="911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6F1E3754-154B-6B45-96AE-655C9470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0240" y="7023948"/>
            <a:ext cx="502872" cy="492814"/>
          </a:xfrm>
          <a:custGeom>
            <a:avLst/>
            <a:gdLst>
              <a:gd name="T0" fmla="*/ 438 w 439"/>
              <a:gd name="T1" fmla="*/ 219 h 431"/>
              <a:gd name="T2" fmla="*/ 438 w 439"/>
              <a:gd name="T3" fmla="*/ 219 h 431"/>
              <a:gd name="T4" fmla="*/ 219 w 439"/>
              <a:gd name="T5" fmla="*/ 430 h 431"/>
              <a:gd name="T6" fmla="*/ 0 w 439"/>
              <a:gd name="T7" fmla="*/ 219 h 431"/>
              <a:gd name="T8" fmla="*/ 219 w 439"/>
              <a:gd name="T9" fmla="*/ 0 h 431"/>
              <a:gd name="T10" fmla="*/ 438 w 439"/>
              <a:gd name="T11" fmla="*/ 21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9" h="431">
                <a:moveTo>
                  <a:pt x="438" y="219"/>
                </a:moveTo>
                <a:lnTo>
                  <a:pt x="438" y="219"/>
                </a:lnTo>
                <a:cubicBezTo>
                  <a:pt x="438" y="337"/>
                  <a:pt x="337" y="430"/>
                  <a:pt x="219" y="430"/>
                </a:cubicBezTo>
                <a:cubicBezTo>
                  <a:pt x="101" y="430"/>
                  <a:pt x="0" y="337"/>
                  <a:pt x="0" y="219"/>
                </a:cubicBezTo>
                <a:cubicBezTo>
                  <a:pt x="0" y="92"/>
                  <a:pt x="101" y="0"/>
                  <a:pt x="219" y="0"/>
                </a:cubicBezTo>
                <a:cubicBezTo>
                  <a:pt x="337" y="0"/>
                  <a:pt x="438" y="92"/>
                  <a:pt x="438" y="21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5">
            <a:extLst>
              <a:ext uri="{FF2B5EF4-FFF2-40B4-BE49-F238E27FC236}">
                <a16:creationId xmlns:a16="http://schemas.microsoft.com/office/drawing/2014/main" id="{3BD66C8C-98BB-6948-922B-746099D1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336" y="5706424"/>
            <a:ext cx="653733" cy="990656"/>
          </a:xfrm>
          <a:custGeom>
            <a:avLst/>
            <a:gdLst>
              <a:gd name="T0" fmla="*/ 573 w 574"/>
              <a:gd name="T1" fmla="*/ 439 h 870"/>
              <a:gd name="T2" fmla="*/ 573 w 574"/>
              <a:gd name="T3" fmla="*/ 439 h 870"/>
              <a:gd name="T4" fmla="*/ 573 w 574"/>
              <a:gd name="T5" fmla="*/ 439 h 870"/>
              <a:gd name="T6" fmla="*/ 573 w 574"/>
              <a:gd name="T7" fmla="*/ 439 h 870"/>
              <a:gd name="T8" fmla="*/ 573 w 574"/>
              <a:gd name="T9" fmla="*/ 439 h 870"/>
              <a:gd name="T10" fmla="*/ 573 w 574"/>
              <a:gd name="T11" fmla="*/ 439 h 870"/>
              <a:gd name="T12" fmla="*/ 573 w 574"/>
              <a:gd name="T13" fmla="*/ 447 h 870"/>
              <a:gd name="T14" fmla="*/ 573 w 574"/>
              <a:gd name="T15" fmla="*/ 447 h 870"/>
              <a:gd name="T16" fmla="*/ 573 w 574"/>
              <a:gd name="T17" fmla="*/ 447 h 870"/>
              <a:gd name="T18" fmla="*/ 573 w 574"/>
              <a:gd name="T19" fmla="*/ 447 h 870"/>
              <a:gd name="T20" fmla="*/ 573 w 574"/>
              <a:gd name="T21" fmla="*/ 447 h 870"/>
              <a:gd name="T22" fmla="*/ 573 w 574"/>
              <a:gd name="T23" fmla="*/ 455 h 870"/>
              <a:gd name="T24" fmla="*/ 573 w 574"/>
              <a:gd name="T25" fmla="*/ 455 h 870"/>
              <a:gd name="T26" fmla="*/ 565 w 574"/>
              <a:gd name="T27" fmla="*/ 455 h 870"/>
              <a:gd name="T28" fmla="*/ 565 w 574"/>
              <a:gd name="T29" fmla="*/ 455 h 870"/>
              <a:gd name="T30" fmla="*/ 565 w 574"/>
              <a:gd name="T31" fmla="*/ 464 h 870"/>
              <a:gd name="T32" fmla="*/ 557 w 574"/>
              <a:gd name="T33" fmla="*/ 464 h 870"/>
              <a:gd name="T34" fmla="*/ 557 w 574"/>
              <a:gd name="T35" fmla="*/ 464 h 870"/>
              <a:gd name="T36" fmla="*/ 59 w 574"/>
              <a:gd name="T37" fmla="*/ 860 h 870"/>
              <a:gd name="T38" fmla="*/ 42 w 574"/>
              <a:gd name="T39" fmla="*/ 869 h 870"/>
              <a:gd name="T40" fmla="*/ 8 w 574"/>
              <a:gd name="T41" fmla="*/ 852 h 870"/>
              <a:gd name="T42" fmla="*/ 17 w 574"/>
              <a:gd name="T43" fmla="*/ 801 h 870"/>
              <a:gd name="T44" fmla="*/ 480 w 574"/>
              <a:gd name="T45" fmla="*/ 439 h 870"/>
              <a:gd name="T46" fmla="*/ 17 w 574"/>
              <a:gd name="T47" fmla="*/ 67 h 870"/>
              <a:gd name="T48" fmla="*/ 8 w 574"/>
              <a:gd name="T49" fmla="*/ 17 h 870"/>
              <a:gd name="T50" fmla="*/ 59 w 574"/>
              <a:gd name="T51" fmla="*/ 17 h 870"/>
              <a:gd name="T52" fmla="*/ 557 w 574"/>
              <a:gd name="T53" fmla="*/ 405 h 870"/>
              <a:gd name="T54" fmla="*/ 565 w 574"/>
              <a:gd name="T55" fmla="*/ 413 h 870"/>
              <a:gd name="T56" fmla="*/ 565 w 574"/>
              <a:gd name="T57" fmla="*/ 413 h 870"/>
              <a:gd name="T58" fmla="*/ 565 w 574"/>
              <a:gd name="T59" fmla="*/ 413 h 870"/>
              <a:gd name="T60" fmla="*/ 573 w 574"/>
              <a:gd name="T61" fmla="*/ 422 h 870"/>
              <a:gd name="T62" fmla="*/ 573 w 574"/>
              <a:gd name="T63" fmla="*/ 422 h 870"/>
              <a:gd name="T64" fmla="*/ 573 w 574"/>
              <a:gd name="T65" fmla="*/ 422 h 870"/>
              <a:gd name="T66" fmla="*/ 573 w 574"/>
              <a:gd name="T67" fmla="*/ 422 h 870"/>
              <a:gd name="T68" fmla="*/ 573 w 574"/>
              <a:gd name="T69" fmla="*/ 430 h 870"/>
              <a:gd name="T70" fmla="*/ 573 w 574"/>
              <a:gd name="T71" fmla="*/ 430 h 870"/>
              <a:gd name="T72" fmla="*/ 573 w 574"/>
              <a:gd name="T73" fmla="*/ 430 h 870"/>
              <a:gd name="T74" fmla="*/ 573 w 574"/>
              <a:gd name="T75" fmla="*/ 430 h 870"/>
              <a:gd name="T76" fmla="*/ 573 w 574"/>
              <a:gd name="T77" fmla="*/ 430 h 870"/>
              <a:gd name="T78" fmla="*/ 573 w 574"/>
              <a:gd name="T79" fmla="*/ 430 h 870"/>
              <a:gd name="T80" fmla="*/ 573 w 574"/>
              <a:gd name="T81" fmla="*/ 43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4" h="870">
                <a:moveTo>
                  <a:pt x="573" y="439"/>
                </a:moveTo>
                <a:lnTo>
                  <a:pt x="573" y="439"/>
                </a:lnTo>
                <a:lnTo>
                  <a:pt x="573" y="439"/>
                </a:lnTo>
                <a:lnTo>
                  <a:pt x="573" y="439"/>
                </a:lnTo>
                <a:lnTo>
                  <a:pt x="573" y="439"/>
                </a:lnTo>
                <a:lnTo>
                  <a:pt x="573" y="439"/>
                </a:lnTo>
                <a:lnTo>
                  <a:pt x="573" y="447"/>
                </a:lnTo>
                <a:lnTo>
                  <a:pt x="573" y="447"/>
                </a:lnTo>
                <a:lnTo>
                  <a:pt x="573" y="447"/>
                </a:lnTo>
                <a:lnTo>
                  <a:pt x="573" y="447"/>
                </a:lnTo>
                <a:lnTo>
                  <a:pt x="573" y="447"/>
                </a:lnTo>
                <a:lnTo>
                  <a:pt x="573" y="455"/>
                </a:lnTo>
                <a:lnTo>
                  <a:pt x="573" y="455"/>
                </a:lnTo>
                <a:cubicBezTo>
                  <a:pt x="573" y="455"/>
                  <a:pt x="573" y="455"/>
                  <a:pt x="565" y="455"/>
                </a:cubicBezTo>
                <a:lnTo>
                  <a:pt x="565" y="455"/>
                </a:lnTo>
                <a:cubicBezTo>
                  <a:pt x="565" y="464"/>
                  <a:pt x="565" y="464"/>
                  <a:pt x="565" y="464"/>
                </a:cubicBezTo>
                <a:cubicBezTo>
                  <a:pt x="565" y="464"/>
                  <a:pt x="565" y="464"/>
                  <a:pt x="557" y="464"/>
                </a:cubicBezTo>
                <a:lnTo>
                  <a:pt x="557" y="464"/>
                </a:lnTo>
                <a:cubicBezTo>
                  <a:pt x="59" y="860"/>
                  <a:pt x="59" y="860"/>
                  <a:pt x="59" y="860"/>
                </a:cubicBezTo>
                <a:cubicBezTo>
                  <a:pt x="50" y="869"/>
                  <a:pt x="42" y="869"/>
                  <a:pt x="42" y="869"/>
                </a:cubicBezTo>
                <a:cubicBezTo>
                  <a:pt x="25" y="869"/>
                  <a:pt x="17" y="860"/>
                  <a:pt x="8" y="852"/>
                </a:cubicBezTo>
                <a:cubicBezTo>
                  <a:pt x="0" y="835"/>
                  <a:pt x="0" y="818"/>
                  <a:pt x="17" y="801"/>
                </a:cubicBezTo>
                <a:cubicBezTo>
                  <a:pt x="480" y="439"/>
                  <a:pt x="480" y="439"/>
                  <a:pt x="480" y="439"/>
                </a:cubicBezTo>
                <a:cubicBezTo>
                  <a:pt x="17" y="67"/>
                  <a:pt x="17" y="67"/>
                  <a:pt x="17" y="67"/>
                </a:cubicBezTo>
                <a:cubicBezTo>
                  <a:pt x="0" y="59"/>
                  <a:pt x="0" y="34"/>
                  <a:pt x="8" y="17"/>
                </a:cubicBezTo>
                <a:cubicBezTo>
                  <a:pt x="25" y="0"/>
                  <a:pt x="42" y="0"/>
                  <a:pt x="59" y="17"/>
                </a:cubicBezTo>
                <a:cubicBezTo>
                  <a:pt x="557" y="405"/>
                  <a:pt x="557" y="405"/>
                  <a:pt x="557" y="405"/>
                </a:cubicBezTo>
                <a:cubicBezTo>
                  <a:pt x="565" y="413"/>
                  <a:pt x="565" y="413"/>
                  <a:pt x="565" y="413"/>
                </a:cubicBezTo>
                <a:lnTo>
                  <a:pt x="565" y="413"/>
                </a:lnTo>
                <a:lnTo>
                  <a:pt x="565" y="413"/>
                </a:lnTo>
                <a:cubicBezTo>
                  <a:pt x="573" y="422"/>
                  <a:pt x="573" y="422"/>
                  <a:pt x="573" y="422"/>
                </a:cubicBezTo>
                <a:lnTo>
                  <a:pt x="573" y="422"/>
                </a:lnTo>
                <a:lnTo>
                  <a:pt x="573" y="422"/>
                </a:lnTo>
                <a:lnTo>
                  <a:pt x="573" y="422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6">
            <a:extLst>
              <a:ext uri="{FF2B5EF4-FFF2-40B4-BE49-F238E27FC236}">
                <a16:creationId xmlns:a16="http://schemas.microsoft.com/office/drawing/2014/main" id="{6801BAD8-64C9-2C43-AEB8-5A419E3B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246" y="5706424"/>
            <a:ext cx="653733" cy="990656"/>
          </a:xfrm>
          <a:custGeom>
            <a:avLst/>
            <a:gdLst>
              <a:gd name="T0" fmla="*/ 573 w 574"/>
              <a:gd name="T1" fmla="*/ 439 h 870"/>
              <a:gd name="T2" fmla="*/ 573 w 574"/>
              <a:gd name="T3" fmla="*/ 439 h 870"/>
              <a:gd name="T4" fmla="*/ 573 w 574"/>
              <a:gd name="T5" fmla="*/ 439 h 870"/>
              <a:gd name="T6" fmla="*/ 573 w 574"/>
              <a:gd name="T7" fmla="*/ 439 h 870"/>
              <a:gd name="T8" fmla="*/ 573 w 574"/>
              <a:gd name="T9" fmla="*/ 439 h 870"/>
              <a:gd name="T10" fmla="*/ 573 w 574"/>
              <a:gd name="T11" fmla="*/ 439 h 870"/>
              <a:gd name="T12" fmla="*/ 573 w 574"/>
              <a:gd name="T13" fmla="*/ 447 h 870"/>
              <a:gd name="T14" fmla="*/ 573 w 574"/>
              <a:gd name="T15" fmla="*/ 447 h 870"/>
              <a:gd name="T16" fmla="*/ 573 w 574"/>
              <a:gd name="T17" fmla="*/ 447 h 870"/>
              <a:gd name="T18" fmla="*/ 573 w 574"/>
              <a:gd name="T19" fmla="*/ 447 h 870"/>
              <a:gd name="T20" fmla="*/ 573 w 574"/>
              <a:gd name="T21" fmla="*/ 447 h 870"/>
              <a:gd name="T22" fmla="*/ 573 w 574"/>
              <a:gd name="T23" fmla="*/ 455 h 870"/>
              <a:gd name="T24" fmla="*/ 573 w 574"/>
              <a:gd name="T25" fmla="*/ 455 h 870"/>
              <a:gd name="T26" fmla="*/ 573 w 574"/>
              <a:gd name="T27" fmla="*/ 455 h 870"/>
              <a:gd name="T28" fmla="*/ 573 w 574"/>
              <a:gd name="T29" fmla="*/ 455 h 870"/>
              <a:gd name="T30" fmla="*/ 565 w 574"/>
              <a:gd name="T31" fmla="*/ 464 h 870"/>
              <a:gd name="T32" fmla="*/ 565 w 574"/>
              <a:gd name="T33" fmla="*/ 464 h 870"/>
              <a:gd name="T34" fmla="*/ 565 w 574"/>
              <a:gd name="T35" fmla="*/ 464 h 870"/>
              <a:gd name="T36" fmla="*/ 59 w 574"/>
              <a:gd name="T37" fmla="*/ 860 h 870"/>
              <a:gd name="T38" fmla="*/ 42 w 574"/>
              <a:gd name="T39" fmla="*/ 869 h 870"/>
              <a:gd name="T40" fmla="*/ 9 w 574"/>
              <a:gd name="T41" fmla="*/ 852 h 870"/>
              <a:gd name="T42" fmla="*/ 17 w 574"/>
              <a:gd name="T43" fmla="*/ 801 h 870"/>
              <a:gd name="T44" fmla="*/ 480 w 574"/>
              <a:gd name="T45" fmla="*/ 439 h 870"/>
              <a:gd name="T46" fmla="*/ 17 w 574"/>
              <a:gd name="T47" fmla="*/ 67 h 870"/>
              <a:gd name="T48" fmla="*/ 9 w 574"/>
              <a:gd name="T49" fmla="*/ 17 h 870"/>
              <a:gd name="T50" fmla="*/ 59 w 574"/>
              <a:gd name="T51" fmla="*/ 17 h 870"/>
              <a:gd name="T52" fmla="*/ 565 w 574"/>
              <a:gd name="T53" fmla="*/ 405 h 870"/>
              <a:gd name="T54" fmla="*/ 565 w 574"/>
              <a:gd name="T55" fmla="*/ 413 h 870"/>
              <a:gd name="T56" fmla="*/ 573 w 574"/>
              <a:gd name="T57" fmla="*/ 413 h 870"/>
              <a:gd name="T58" fmla="*/ 573 w 574"/>
              <a:gd name="T59" fmla="*/ 413 h 870"/>
              <a:gd name="T60" fmla="*/ 573 w 574"/>
              <a:gd name="T61" fmla="*/ 422 h 870"/>
              <a:gd name="T62" fmla="*/ 573 w 574"/>
              <a:gd name="T63" fmla="*/ 422 h 870"/>
              <a:gd name="T64" fmla="*/ 573 w 574"/>
              <a:gd name="T65" fmla="*/ 422 h 870"/>
              <a:gd name="T66" fmla="*/ 573 w 574"/>
              <a:gd name="T67" fmla="*/ 422 h 870"/>
              <a:gd name="T68" fmla="*/ 573 w 574"/>
              <a:gd name="T69" fmla="*/ 430 h 870"/>
              <a:gd name="T70" fmla="*/ 573 w 574"/>
              <a:gd name="T71" fmla="*/ 430 h 870"/>
              <a:gd name="T72" fmla="*/ 573 w 574"/>
              <a:gd name="T73" fmla="*/ 430 h 870"/>
              <a:gd name="T74" fmla="*/ 573 w 574"/>
              <a:gd name="T75" fmla="*/ 430 h 870"/>
              <a:gd name="T76" fmla="*/ 573 w 574"/>
              <a:gd name="T77" fmla="*/ 430 h 870"/>
              <a:gd name="T78" fmla="*/ 573 w 574"/>
              <a:gd name="T79" fmla="*/ 430 h 870"/>
              <a:gd name="T80" fmla="*/ 573 w 574"/>
              <a:gd name="T81" fmla="*/ 43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4" h="870">
                <a:moveTo>
                  <a:pt x="573" y="439"/>
                </a:moveTo>
                <a:lnTo>
                  <a:pt x="573" y="439"/>
                </a:lnTo>
                <a:lnTo>
                  <a:pt x="573" y="439"/>
                </a:lnTo>
                <a:lnTo>
                  <a:pt x="573" y="439"/>
                </a:lnTo>
                <a:lnTo>
                  <a:pt x="573" y="439"/>
                </a:lnTo>
                <a:lnTo>
                  <a:pt x="573" y="439"/>
                </a:lnTo>
                <a:lnTo>
                  <a:pt x="573" y="447"/>
                </a:lnTo>
                <a:lnTo>
                  <a:pt x="573" y="447"/>
                </a:lnTo>
                <a:lnTo>
                  <a:pt x="573" y="447"/>
                </a:lnTo>
                <a:lnTo>
                  <a:pt x="573" y="447"/>
                </a:lnTo>
                <a:lnTo>
                  <a:pt x="573" y="447"/>
                </a:lnTo>
                <a:lnTo>
                  <a:pt x="573" y="455"/>
                </a:lnTo>
                <a:lnTo>
                  <a:pt x="573" y="455"/>
                </a:lnTo>
                <a:lnTo>
                  <a:pt x="573" y="455"/>
                </a:lnTo>
                <a:lnTo>
                  <a:pt x="573" y="455"/>
                </a:lnTo>
                <a:cubicBezTo>
                  <a:pt x="565" y="464"/>
                  <a:pt x="565" y="464"/>
                  <a:pt x="565" y="464"/>
                </a:cubicBezTo>
                <a:lnTo>
                  <a:pt x="565" y="464"/>
                </a:lnTo>
                <a:lnTo>
                  <a:pt x="565" y="464"/>
                </a:lnTo>
                <a:cubicBezTo>
                  <a:pt x="59" y="860"/>
                  <a:pt x="59" y="860"/>
                  <a:pt x="59" y="860"/>
                </a:cubicBezTo>
                <a:cubicBezTo>
                  <a:pt x="59" y="869"/>
                  <a:pt x="51" y="869"/>
                  <a:pt x="42" y="869"/>
                </a:cubicBezTo>
                <a:cubicBezTo>
                  <a:pt x="26" y="869"/>
                  <a:pt x="17" y="860"/>
                  <a:pt x="9" y="852"/>
                </a:cubicBezTo>
                <a:cubicBezTo>
                  <a:pt x="0" y="835"/>
                  <a:pt x="0" y="818"/>
                  <a:pt x="17" y="801"/>
                </a:cubicBezTo>
                <a:cubicBezTo>
                  <a:pt x="480" y="439"/>
                  <a:pt x="480" y="439"/>
                  <a:pt x="480" y="439"/>
                </a:cubicBezTo>
                <a:cubicBezTo>
                  <a:pt x="17" y="67"/>
                  <a:pt x="17" y="67"/>
                  <a:pt x="17" y="67"/>
                </a:cubicBezTo>
                <a:cubicBezTo>
                  <a:pt x="0" y="59"/>
                  <a:pt x="0" y="34"/>
                  <a:pt x="9" y="17"/>
                </a:cubicBezTo>
                <a:cubicBezTo>
                  <a:pt x="26" y="0"/>
                  <a:pt x="51" y="0"/>
                  <a:pt x="59" y="17"/>
                </a:cubicBezTo>
                <a:cubicBezTo>
                  <a:pt x="565" y="405"/>
                  <a:pt x="565" y="405"/>
                  <a:pt x="565" y="405"/>
                </a:cubicBezTo>
                <a:cubicBezTo>
                  <a:pt x="565" y="413"/>
                  <a:pt x="565" y="413"/>
                  <a:pt x="565" y="413"/>
                </a:cubicBezTo>
                <a:cubicBezTo>
                  <a:pt x="565" y="413"/>
                  <a:pt x="565" y="413"/>
                  <a:pt x="573" y="413"/>
                </a:cubicBezTo>
                <a:lnTo>
                  <a:pt x="573" y="413"/>
                </a:lnTo>
                <a:cubicBezTo>
                  <a:pt x="573" y="422"/>
                  <a:pt x="573" y="422"/>
                  <a:pt x="573" y="422"/>
                </a:cubicBezTo>
                <a:lnTo>
                  <a:pt x="573" y="422"/>
                </a:lnTo>
                <a:lnTo>
                  <a:pt x="573" y="422"/>
                </a:lnTo>
                <a:lnTo>
                  <a:pt x="573" y="422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0"/>
                </a:lnTo>
                <a:lnTo>
                  <a:pt x="573" y="43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7">
            <a:extLst>
              <a:ext uri="{FF2B5EF4-FFF2-40B4-BE49-F238E27FC236}">
                <a16:creationId xmlns:a16="http://schemas.microsoft.com/office/drawing/2014/main" id="{4170375A-02CC-D34E-AE56-1B9D548E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0182" y="5706424"/>
            <a:ext cx="663791" cy="990656"/>
          </a:xfrm>
          <a:custGeom>
            <a:avLst/>
            <a:gdLst>
              <a:gd name="T0" fmla="*/ 582 w 583"/>
              <a:gd name="T1" fmla="*/ 439 h 870"/>
              <a:gd name="T2" fmla="*/ 582 w 583"/>
              <a:gd name="T3" fmla="*/ 439 h 870"/>
              <a:gd name="T4" fmla="*/ 582 w 583"/>
              <a:gd name="T5" fmla="*/ 439 h 870"/>
              <a:gd name="T6" fmla="*/ 582 w 583"/>
              <a:gd name="T7" fmla="*/ 439 h 870"/>
              <a:gd name="T8" fmla="*/ 582 w 583"/>
              <a:gd name="T9" fmla="*/ 439 h 870"/>
              <a:gd name="T10" fmla="*/ 582 w 583"/>
              <a:gd name="T11" fmla="*/ 439 h 870"/>
              <a:gd name="T12" fmla="*/ 582 w 583"/>
              <a:gd name="T13" fmla="*/ 447 h 870"/>
              <a:gd name="T14" fmla="*/ 582 w 583"/>
              <a:gd name="T15" fmla="*/ 447 h 870"/>
              <a:gd name="T16" fmla="*/ 582 w 583"/>
              <a:gd name="T17" fmla="*/ 447 h 870"/>
              <a:gd name="T18" fmla="*/ 582 w 583"/>
              <a:gd name="T19" fmla="*/ 447 h 870"/>
              <a:gd name="T20" fmla="*/ 582 w 583"/>
              <a:gd name="T21" fmla="*/ 447 h 870"/>
              <a:gd name="T22" fmla="*/ 582 w 583"/>
              <a:gd name="T23" fmla="*/ 455 h 870"/>
              <a:gd name="T24" fmla="*/ 582 w 583"/>
              <a:gd name="T25" fmla="*/ 455 h 870"/>
              <a:gd name="T26" fmla="*/ 574 w 583"/>
              <a:gd name="T27" fmla="*/ 455 h 870"/>
              <a:gd name="T28" fmla="*/ 574 w 583"/>
              <a:gd name="T29" fmla="*/ 455 h 870"/>
              <a:gd name="T30" fmla="*/ 566 w 583"/>
              <a:gd name="T31" fmla="*/ 464 h 870"/>
              <a:gd name="T32" fmla="*/ 566 w 583"/>
              <a:gd name="T33" fmla="*/ 464 h 870"/>
              <a:gd name="T34" fmla="*/ 566 w 583"/>
              <a:gd name="T35" fmla="*/ 464 h 870"/>
              <a:gd name="T36" fmla="*/ 68 w 583"/>
              <a:gd name="T37" fmla="*/ 860 h 870"/>
              <a:gd name="T38" fmla="*/ 42 w 583"/>
              <a:gd name="T39" fmla="*/ 869 h 870"/>
              <a:gd name="T40" fmla="*/ 17 w 583"/>
              <a:gd name="T41" fmla="*/ 852 h 870"/>
              <a:gd name="T42" fmla="*/ 26 w 583"/>
              <a:gd name="T43" fmla="*/ 801 h 870"/>
              <a:gd name="T44" fmla="*/ 489 w 583"/>
              <a:gd name="T45" fmla="*/ 439 h 870"/>
              <a:gd name="T46" fmla="*/ 26 w 583"/>
              <a:gd name="T47" fmla="*/ 67 h 870"/>
              <a:gd name="T48" fmla="*/ 17 w 583"/>
              <a:gd name="T49" fmla="*/ 17 h 870"/>
              <a:gd name="T50" fmla="*/ 68 w 583"/>
              <a:gd name="T51" fmla="*/ 17 h 870"/>
              <a:gd name="T52" fmla="*/ 566 w 583"/>
              <a:gd name="T53" fmla="*/ 405 h 870"/>
              <a:gd name="T54" fmla="*/ 574 w 583"/>
              <a:gd name="T55" fmla="*/ 413 h 870"/>
              <a:gd name="T56" fmla="*/ 574 w 583"/>
              <a:gd name="T57" fmla="*/ 413 h 870"/>
              <a:gd name="T58" fmla="*/ 574 w 583"/>
              <a:gd name="T59" fmla="*/ 413 h 870"/>
              <a:gd name="T60" fmla="*/ 582 w 583"/>
              <a:gd name="T61" fmla="*/ 422 h 870"/>
              <a:gd name="T62" fmla="*/ 582 w 583"/>
              <a:gd name="T63" fmla="*/ 422 h 870"/>
              <a:gd name="T64" fmla="*/ 582 w 583"/>
              <a:gd name="T65" fmla="*/ 422 h 870"/>
              <a:gd name="T66" fmla="*/ 582 w 583"/>
              <a:gd name="T67" fmla="*/ 422 h 870"/>
              <a:gd name="T68" fmla="*/ 582 w 583"/>
              <a:gd name="T69" fmla="*/ 430 h 870"/>
              <a:gd name="T70" fmla="*/ 582 w 583"/>
              <a:gd name="T71" fmla="*/ 430 h 870"/>
              <a:gd name="T72" fmla="*/ 582 w 583"/>
              <a:gd name="T73" fmla="*/ 430 h 870"/>
              <a:gd name="T74" fmla="*/ 582 w 583"/>
              <a:gd name="T75" fmla="*/ 430 h 870"/>
              <a:gd name="T76" fmla="*/ 582 w 583"/>
              <a:gd name="T77" fmla="*/ 430 h 870"/>
              <a:gd name="T78" fmla="*/ 582 w 583"/>
              <a:gd name="T79" fmla="*/ 430 h 870"/>
              <a:gd name="T80" fmla="*/ 582 w 583"/>
              <a:gd name="T81" fmla="*/ 43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3" h="870">
                <a:moveTo>
                  <a:pt x="582" y="439"/>
                </a:moveTo>
                <a:lnTo>
                  <a:pt x="582" y="439"/>
                </a:lnTo>
                <a:lnTo>
                  <a:pt x="582" y="439"/>
                </a:lnTo>
                <a:lnTo>
                  <a:pt x="582" y="439"/>
                </a:lnTo>
                <a:lnTo>
                  <a:pt x="582" y="439"/>
                </a:lnTo>
                <a:lnTo>
                  <a:pt x="582" y="439"/>
                </a:lnTo>
                <a:lnTo>
                  <a:pt x="582" y="447"/>
                </a:lnTo>
                <a:lnTo>
                  <a:pt x="582" y="447"/>
                </a:lnTo>
                <a:lnTo>
                  <a:pt x="582" y="447"/>
                </a:lnTo>
                <a:lnTo>
                  <a:pt x="582" y="447"/>
                </a:lnTo>
                <a:lnTo>
                  <a:pt x="582" y="447"/>
                </a:lnTo>
                <a:lnTo>
                  <a:pt x="582" y="455"/>
                </a:lnTo>
                <a:lnTo>
                  <a:pt x="582" y="455"/>
                </a:lnTo>
                <a:cubicBezTo>
                  <a:pt x="574" y="455"/>
                  <a:pt x="574" y="455"/>
                  <a:pt x="574" y="455"/>
                </a:cubicBezTo>
                <a:lnTo>
                  <a:pt x="574" y="455"/>
                </a:lnTo>
                <a:cubicBezTo>
                  <a:pt x="574" y="464"/>
                  <a:pt x="574" y="464"/>
                  <a:pt x="566" y="464"/>
                </a:cubicBezTo>
                <a:lnTo>
                  <a:pt x="566" y="464"/>
                </a:lnTo>
                <a:lnTo>
                  <a:pt x="566" y="464"/>
                </a:lnTo>
                <a:cubicBezTo>
                  <a:pt x="68" y="860"/>
                  <a:pt x="68" y="860"/>
                  <a:pt x="68" y="860"/>
                </a:cubicBezTo>
                <a:cubicBezTo>
                  <a:pt x="59" y="869"/>
                  <a:pt x="51" y="869"/>
                  <a:pt x="42" y="869"/>
                </a:cubicBezTo>
                <a:cubicBezTo>
                  <a:pt x="34" y="869"/>
                  <a:pt x="26" y="860"/>
                  <a:pt x="17" y="852"/>
                </a:cubicBezTo>
                <a:cubicBezTo>
                  <a:pt x="0" y="835"/>
                  <a:pt x="9" y="818"/>
                  <a:pt x="26" y="801"/>
                </a:cubicBezTo>
                <a:cubicBezTo>
                  <a:pt x="489" y="439"/>
                  <a:pt x="489" y="439"/>
                  <a:pt x="489" y="439"/>
                </a:cubicBezTo>
                <a:cubicBezTo>
                  <a:pt x="26" y="67"/>
                  <a:pt x="26" y="67"/>
                  <a:pt x="26" y="67"/>
                </a:cubicBezTo>
                <a:cubicBezTo>
                  <a:pt x="9" y="59"/>
                  <a:pt x="0" y="34"/>
                  <a:pt x="17" y="17"/>
                </a:cubicBezTo>
                <a:cubicBezTo>
                  <a:pt x="26" y="0"/>
                  <a:pt x="51" y="0"/>
                  <a:pt x="68" y="17"/>
                </a:cubicBezTo>
                <a:cubicBezTo>
                  <a:pt x="566" y="405"/>
                  <a:pt x="566" y="405"/>
                  <a:pt x="566" y="405"/>
                </a:cubicBezTo>
                <a:cubicBezTo>
                  <a:pt x="574" y="413"/>
                  <a:pt x="574" y="413"/>
                  <a:pt x="574" y="413"/>
                </a:cubicBezTo>
                <a:lnTo>
                  <a:pt x="574" y="413"/>
                </a:lnTo>
                <a:lnTo>
                  <a:pt x="574" y="413"/>
                </a:lnTo>
                <a:cubicBezTo>
                  <a:pt x="574" y="422"/>
                  <a:pt x="574" y="422"/>
                  <a:pt x="582" y="422"/>
                </a:cubicBezTo>
                <a:lnTo>
                  <a:pt x="582" y="422"/>
                </a:lnTo>
                <a:lnTo>
                  <a:pt x="582" y="422"/>
                </a:lnTo>
                <a:lnTo>
                  <a:pt x="582" y="422"/>
                </a:lnTo>
                <a:lnTo>
                  <a:pt x="582" y="430"/>
                </a:lnTo>
                <a:lnTo>
                  <a:pt x="582" y="430"/>
                </a:lnTo>
                <a:lnTo>
                  <a:pt x="582" y="430"/>
                </a:lnTo>
                <a:lnTo>
                  <a:pt x="582" y="430"/>
                </a:lnTo>
                <a:lnTo>
                  <a:pt x="582" y="430"/>
                </a:lnTo>
                <a:lnTo>
                  <a:pt x="582" y="430"/>
                </a:lnTo>
                <a:lnTo>
                  <a:pt x="582" y="43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12">
            <a:extLst>
              <a:ext uri="{FF2B5EF4-FFF2-40B4-BE49-F238E27FC236}">
                <a16:creationId xmlns:a16="http://schemas.microsoft.com/office/drawing/2014/main" id="{DBA5968C-115E-2349-997F-C0690E337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68" y="10564165"/>
            <a:ext cx="578301" cy="578301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67 w 507"/>
              <a:gd name="T5" fmla="*/ 430 h 507"/>
              <a:gd name="T6" fmla="*/ 0 w 507"/>
              <a:gd name="T7" fmla="*/ 253 h 507"/>
              <a:gd name="T8" fmla="*/ 67 w 507"/>
              <a:gd name="T9" fmla="*/ 76 h 507"/>
              <a:gd name="T10" fmla="*/ 253 w 507"/>
              <a:gd name="T11" fmla="*/ 0 h 507"/>
              <a:gd name="T12" fmla="*/ 430 w 507"/>
              <a:gd name="T13" fmla="*/ 76 h 507"/>
              <a:gd name="T14" fmla="*/ 506 w 507"/>
              <a:gd name="T15" fmla="*/ 253 h 507"/>
              <a:gd name="T16" fmla="*/ 430 w 507"/>
              <a:gd name="T17" fmla="*/ 430 h 507"/>
              <a:gd name="T18" fmla="*/ 253 w 507"/>
              <a:gd name="T19" fmla="*/ 506 h 507"/>
              <a:gd name="T20" fmla="*/ 253 w 507"/>
              <a:gd name="T21" fmla="*/ 34 h 507"/>
              <a:gd name="T22" fmla="*/ 253 w 507"/>
              <a:gd name="T23" fmla="*/ 34 h 507"/>
              <a:gd name="T24" fmla="*/ 92 w 507"/>
              <a:gd name="T25" fmla="*/ 93 h 507"/>
              <a:gd name="T26" fmla="*/ 33 w 507"/>
              <a:gd name="T27" fmla="*/ 253 h 507"/>
              <a:gd name="T28" fmla="*/ 92 w 507"/>
              <a:gd name="T29" fmla="*/ 405 h 507"/>
              <a:gd name="T30" fmla="*/ 253 w 507"/>
              <a:gd name="T31" fmla="*/ 472 h 507"/>
              <a:gd name="T32" fmla="*/ 405 w 507"/>
              <a:gd name="T33" fmla="*/ 405 h 507"/>
              <a:gd name="T34" fmla="*/ 472 w 507"/>
              <a:gd name="T35" fmla="*/ 253 h 507"/>
              <a:gd name="T36" fmla="*/ 405 w 507"/>
              <a:gd name="T37" fmla="*/ 93 h 507"/>
              <a:gd name="T38" fmla="*/ 253 w 507"/>
              <a:gd name="T39" fmla="*/ 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185" y="506"/>
                  <a:pt x="118" y="481"/>
                  <a:pt x="67" y="430"/>
                </a:cubicBezTo>
                <a:cubicBezTo>
                  <a:pt x="25" y="380"/>
                  <a:pt x="0" y="321"/>
                  <a:pt x="0" y="253"/>
                </a:cubicBezTo>
                <a:cubicBezTo>
                  <a:pt x="0" y="186"/>
                  <a:pt x="25" y="118"/>
                  <a:pt x="67" y="76"/>
                </a:cubicBezTo>
                <a:cubicBezTo>
                  <a:pt x="118" y="25"/>
                  <a:pt x="185" y="0"/>
                  <a:pt x="253" y="0"/>
                </a:cubicBezTo>
                <a:cubicBezTo>
                  <a:pt x="320" y="0"/>
                  <a:pt x="379" y="25"/>
                  <a:pt x="430" y="76"/>
                </a:cubicBezTo>
                <a:cubicBezTo>
                  <a:pt x="480" y="118"/>
                  <a:pt x="506" y="186"/>
                  <a:pt x="506" y="253"/>
                </a:cubicBezTo>
                <a:cubicBezTo>
                  <a:pt x="506" y="321"/>
                  <a:pt x="480" y="380"/>
                  <a:pt x="430" y="430"/>
                </a:cubicBezTo>
                <a:cubicBezTo>
                  <a:pt x="379" y="481"/>
                  <a:pt x="320" y="506"/>
                  <a:pt x="253" y="506"/>
                </a:cubicBezTo>
                <a:close/>
                <a:moveTo>
                  <a:pt x="253" y="34"/>
                </a:moveTo>
                <a:lnTo>
                  <a:pt x="253" y="34"/>
                </a:lnTo>
                <a:cubicBezTo>
                  <a:pt x="194" y="34"/>
                  <a:pt x="135" y="51"/>
                  <a:pt x="92" y="93"/>
                </a:cubicBezTo>
                <a:cubicBezTo>
                  <a:pt x="50" y="135"/>
                  <a:pt x="33" y="194"/>
                  <a:pt x="33" y="253"/>
                </a:cubicBezTo>
                <a:cubicBezTo>
                  <a:pt x="33" y="312"/>
                  <a:pt x="50" y="363"/>
                  <a:pt x="92" y="405"/>
                </a:cubicBezTo>
                <a:cubicBezTo>
                  <a:pt x="135" y="447"/>
                  <a:pt x="194" y="472"/>
                  <a:pt x="253" y="472"/>
                </a:cubicBezTo>
                <a:cubicBezTo>
                  <a:pt x="312" y="472"/>
                  <a:pt x="362" y="447"/>
                  <a:pt x="405" y="405"/>
                </a:cubicBezTo>
                <a:cubicBezTo>
                  <a:pt x="447" y="363"/>
                  <a:pt x="472" y="312"/>
                  <a:pt x="472" y="253"/>
                </a:cubicBezTo>
                <a:cubicBezTo>
                  <a:pt x="472" y="194"/>
                  <a:pt x="447" y="135"/>
                  <a:pt x="405" y="93"/>
                </a:cubicBezTo>
                <a:cubicBezTo>
                  <a:pt x="362" y="51"/>
                  <a:pt x="312" y="34"/>
                  <a:pt x="253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13">
            <a:extLst>
              <a:ext uri="{FF2B5EF4-FFF2-40B4-BE49-F238E27FC236}">
                <a16:creationId xmlns:a16="http://schemas.microsoft.com/office/drawing/2014/main" id="{89158D83-EFE0-4B4B-8B3C-E717796D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569" y="10669766"/>
            <a:ext cx="357040" cy="306753"/>
          </a:xfrm>
          <a:custGeom>
            <a:avLst/>
            <a:gdLst>
              <a:gd name="T0" fmla="*/ 304 w 314"/>
              <a:gd name="T1" fmla="*/ 25 h 271"/>
              <a:gd name="T2" fmla="*/ 304 w 314"/>
              <a:gd name="T3" fmla="*/ 25 h 271"/>
              <a:gd name="T4" fmla="*/ 119 w 314"/>
              <a:gd name="T5" fmla="*/ 261 h 271"/>
              <a:gd name="T6" fmla="*/ 119 w 314"/>
              <a:gd name="T7" fmla="*/ 261 h 271"/>
              <a:gd name="T8" fmla="*/ 119 w 314"/>
              <a:gd name="T9" fmla="*/ 261 h 271"/>
              <a:gd name="T10" fmla="*/ 119 w 314"/>
              <a:gd name="T11" fmla="*/ 261 h 271"/>
              <a:gd name="T12" fmla="*/ 119 w 314"/>
              <a:gd name="T13" fmla="*/ 261 h 271"/>
              <a:gd name="T14" fmla="*/ 119 w 314"/>
              <a:gd name="T15" fmla="*/ 261 h 271"/>
              <a:gd name="T16" fmla="*/ 110 w 314"/>
              <a:gd name="T17" fmla="*/ 261 h 271"/>
              <a:gd name="T18" fmla="*/ 110 w 314"/>
              <a:gd name="T19" fmla="*/ 270 h 271"/>
              <a:gd name="T20" fmla="*/ 110 w 314"/>
              <a:gd name="T21" fmla="*/ 270 h 271"/>
              <a:gd name="T22" fmla="*/ 110 w 314"/>
              <a:gd name="T23" fmla="*/ 270 h 271"/>
              <a:gd name="T24" fmla="*/ 110 w 314"/>
              <a:gd name="T25" fmla="*/ 270 h 271"/>
              <a:gd name="T26" fmla="*/ 110 w 314"/>
              <a:gd name="T27" fmla="*/ 270 h 271"/>
              <a:gd name="T28" fmla="*/ 110 w 314"/>
              <a:gd name="T29" fmla="*/ 270 h 271"/>
              <a:gd name="T30" fmla="*/ 110 w 314"/>
              <a:gd name="T31" fmla="*/ 270 h 271"/>
              <a:gd name="T32" fmla="*/ 110 w 314"/>
              <a:gd name="T33" fmla="*/ 270 h 271"/>
              <a:gd name="T34" fmla="*/ 110 w 314"/>
              <a:gd name="T35" fmla="*/ 270 h 271"/>
              <a:gd name="T36" fmla="*/ 110 w 314"/>
              <a:gd name="T37" fmla="*/ 270 h 271"/>
              <a:gd name="T38" fmla="*/ 110 w 314"/>
              <a:gd name="T39" fmla="*/ 270 h 271"/>
              <a:gd name="T40" fmla="*/ 110 w 314"/>
              <a:gd name="T41" fmla="*/ 270 h 271"/>
              <a:gd name="T42" fmla="*/ 102 w 314"/>
              <a:gd name="T43" fmla="*/ 270 h 271"/>
              <a:gd name="T44" fmla="*/ 102 w 314"/>
              <a:gd name="T45" fmla="*/ 270 h 271"/>
              <a:gd name="T46" fmla="*/ 102 w 314"/>
              <a:gd name="T47" fmla="*/ 261 h 271"/>
              <a:gd name="T48" fmla="*/ 102 w 314"/>
              <a:gd name="T49" fmla="*/ 261 h 271"/>
              <a:gd name="T50" fmla="*/ 102 w 314"/>
              <a:gd name="T51" fmla="*/ 261 h 271"/>
              <a:gd name="T52" fmla="*/ 102 w 314"/>
              <a:gd name="T53" fmla="*/ 261 h 271"/>
              <a:gd name="T54" fmla="*/ 102 w 314"/>
              <a:gd name="T55" fmla="*/ 261 h 271"/>
              <a:gd name="T56" fmla="*/ 102 w 314"/>
              <a:gd name="T57" fmla="*/ 261 h 271"/>
              <a:gd name="T58" fmla="*/ 93 w 314"/>
              <a:gd name="T59" fmla="*/ 261 h 271"/>
              <a:gd name="T60" fmla="*/ 93 w 314"/>
              <a:gd name="T61" fmla="*/ 261 h 271"/>
              <a:gd name="T62" fmla="*/ 0 w 314"/>
              <a:gd name="T63" fmla="*/ 169 h 271"/>
              <a:gd name="T64" fmla="*/ 9 w 314"/>
              <a:gd name="T65" fmla="*/ 152 h 271"/>
              <a:gd name="T66" fmla="*/ 26 w 314"/>
              <a:gd name="T67" fmla="*/ 152 h 271"/>
              <a:gd name="T68" fmla="*/ 110 w 314"/>
              <a:gd name="T69" fmla="*/ 228 h 271"/>
              <a:gd name="T70" fmla="*/ 287 w 314"/>
              <a:gd name="T71" fmla="*/ 8 h 271"/>
              <a:gd name="T72" fmla="*/ 304 w 314"/>
              <a:gd name="T73" fmla="*/ 8 h 271"/>
              <a:gd name="T74" fmla="*/ 304 w 314"/>
              <a:gd name="T75" fmla="*/ 2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4" h="271">
                <a:moveTo>
                  <a:pt x="304" y="25"/>
                </a:moveTo>
                <a:lnTo>
                  <a:pt x="304" y="25"/>
                </a:lnTo>
                <a:cubicBezTo>
                  <a:pt x="119" y="261"/>
                  <a:pt x="119" y="261"/>
                  <a:pt x="119" y="261"/>
                </a:cubicBezTo>
                <a:lnTo>
                  <a:pt x="119" y="261"/>
                </a:lnTo>
                <a:lnTo>
                  <a:pt x="119" y="261"/>
                </a:lnTo>
                <a:lnTo>
                  <a:pt x="119" y="261"/>
                </a:lnTo>
                <a:lnTo>
                  <a:pt x="119" y="261"/>
                </a:lnTo>
                <a:lnTo>
                  <a:pt x="119" y="261"/>
                </a:lnTo>
                <a:cubicBezTo>
                  <a:pt x="110" y="261"/>
                  <a:pt x="110" y="261"/>
                  <a:pt x="110" y="261"/>
                </a:cubicBez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cubicBezTo>
                  <a:pt x="102" y="270"/>
                  <a:pt x="102" y="270"/>
                  <a:pt x="102" y="270"/>
                </a:cubicBezTo>
                <a:lnTo>
                  <a:pt x="102" y="270"/>
                </a:lnTo>
                <a:cubicBezTo>
                  <a:pt x="102" y="270"/>
                  <a:pt x="102" y="270"/>
                  <a:pt x="102" y="261"/>
                </a:cubicBezTo>
                <a:lnTo>
                  <a:pt x="102" y="261"/>
                </a:lnTo>
                <a:lnTo>
                  <a:pt x="102" y="261"/>
                </a:lnTo>
                <a:lnTo>
                  <a:pt x="102" y="261"/>
                </a:lnTo>
                <a:lnTo>
                  <a:pt x="102" y="261"/>
                </a:lnTo>
                <a:lnTo>
                  <a:pt x="102" y="261"/>
                </a:lnTo>
                <a:cubicBezTo>
                  <a:pt x="102" y="261"/>
                  <a:pt x="102" y="261"/>
                  <a:pt x="93" y="261"/>
                </a:cubicBezTo>
                <a:lnTo>
                  <a:pt x="93" y="261"/>
                </a:lnTo>
                <a:cubicBezTo>
                  <a:pt x="0" y="169"/>
                  <a:pt x="0" y="169"/>
                  <a:pt x="0" y="169"/>
                </a:cubicBezTo>
                <a:cubicBezTo>
                  <a:pt x="0" y="160"/>
                  <a:pt x="0" y="152"/>
                  <a:pt x="9" y="152"/>
                </a:cubicBezTo>
                <a:cubicBezTo>
                  <a:pt x="9" y="143"/>
                  <a:pt x="17" y="143"/>
                  <a:pt x="26" y="152"/>
                </a:cubicBezTo>
                <a:cubicBezTo>
                  <a:pt x="110" y="228"/>
                  <a:pt x="110" y="228"/>
                  <a:pt x="110" y="228"/>
                </a:cubicBezTo>
                <a:cubicBezTo>
                  <a:pt x="287" y="8"/>
                  <a:pt x="287" y="8"/>
                  <a:pt x="287" y="8"/>
                </a:cubicBezTo>
                <a:cubicBezTo>
                  <a:pt x="287" y="0"/>
                  <a:pt x="296" y="0"/>
                  <a:pt x="304" y="8"/>
                </a:cubicBezTo>
                <a:cubicBezTo>
                  <a:pt x="313" y="8"/>
                  <a:pt x="313" y="17"/>
                  <a:pt x="304" y="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14">
            <a:extLst>
              <a:ext uri="{FF2B5EF4-FFF2-40B4-BE49-F238E27FC236}">
                <a16:creationId xmlns:a16="http://schemas.microsoft.com/office/drawing/2014/main" id="{A94BC8B7-E6C8-244F-9EA5-7466CB56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762" y="10564165"/>
            <a:ext cx="578301" cy="578301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76 w 507"/>
              <a:gd name="T5" fmla="*/ 430 h 507"/>
              <a:gd name="T6" fmla="*/ 0 w 507"/>
              <a:gd name="T7" fmla="*/ 253 h 507"/>
              <a:gd name="T8" fmla="*/ 76 w 507"/>
              <a:gd name="T9" fmla="*/ 76 h 507"/>
              <a:gd name="T10" fmla="*/ 253 w 507"/>
              <a:gd name="T11" fmla="*/ 0 h 507"/>
              <a:gd name="T12" fmla="*/ 439 w 507"/>
              <a:gd name="T13" fmla="*/ 76 h 507"/>
              <a:gd name="T14" fmla="*/ 506 w 507"/>
              <a:gd name="T15" fmla="*/ 253 h 507"/>
              <a:gd name="T16" fmla="*/ 439 w 507"/>
              <a:gd name="T17" fmla="*/ 430 h 507"/>
              <a:gd name="T18" fmla="*/ 253 w 507"/>
              <a:gd name="T19" fmla="*/ 506 h 507"/>
              <a:gd name="T20" fmla="*/ 253 w 507"/>
              <a:gd name="T21" fmla="*/ 34 h 507"/>
              <a:gd name="T22" fmla="*/ 253 w 507"/>
              <a:gd name="T23" fmla="*/ 34 h 507"/>
              <a:gd name="T24" fmla="*/ 102 w 507"/>
              <a:gd name="T25" fmla="*/ 93 h 507"/>
              <a:gd name="T26" fmla="*/ 34 w 507"/>
              <a:gd name="T27" fmla="*/ 253 h 507"/>
              <a:gd name="T28" fmla="*/ 102 w 507"/>
              <a:gd name="T29" fmla="*/ 405 h 507"/>
              <a:gd name="T30" fmla="*/ 253 w 507"/>
              <a:gd name="T31" fmla="*/ 472 h 507"/>
              <a:gd name="T32" fmla="*/ 414 w 507"/>
              <a:gd name="T33" fmla="*/ 405 h 507"/>
              <a:gd name="T34" fmla="*/ 473 w 507"/>
              <a:gd name="T35" fmla="*/ 253 h 507"/>
              <a:gd name="T36" fmla="*/ 414 w 507"/>
              <a:gd name="T37" fmla="*/ 93 h 507"/>
              <a:gd name="T38" fmla="*/ 253 w 507"/>
              <a:gd name="T39" fmla="*/ 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186" y="506"/>
                  <a:pt x="127" y="481"/>
                  <a:pt x="76" y="430"/>
                </a:cubicBezTo>
                <a:cubicBezTo>
                  <a:pt x="26" y="380"/>
                  <a:pt x="0" y="321"/>
                  <a:pt x="0" y="253"/>
                </a:cubicBezTo>
                <a:cubicBezTo>
                  <a:pt x="0" y="186"/>
                  <a:pt x="26" y="118"/>
                  <a:pt x="76" y="76"/>
                </a:cubicBezTo>
                <a:cubicBezTo>
                  <a:pt x="127" y="25"/>
                  <a:pt x="186" y="0"/>
                  <a:pt x="253" y="0"/>
                </a:cubicBezTo>
                <a:cubicBezTo>
                  <a:pt x="321" y="0"/>
                  <a:pt x="388" y="25"/>
                  <a:pt x="439" y="76"/>
                </a:cubicBezTo>
                <a:cubicBezTo>
                  <a:pt x="481" y="118"/>
                  <a:pt x="506" y="186"/>
                  <a:pt x="506" y="253"/>
                </a:cubicBezTo>
                <a:cubicBezTo>
                  <a:pt x="506" y="321"/>
                  <a:pt x="481" y="380"/>
                  <a:pt x="439" y="430"/>
                </a:cubicBezTo>
                <a:cubicBezTo>
                  <a:pt x="388" y="481"/>
                  <a:pt x="321" y="506"/>
                  <a:pt x="253" y="506"/>
                </a:cubicBezTo>
                <a:close/>
                <a:moveTo>
                  <a:pt x="253" y="34"/>
                </a:moveTo>
                <a:lnTo>
                  <a:pt x="253" y="34"/>
                </a:lnTo>
                <a:cubicBezTo>
                  <a:pt x="194" y="34"/>
                  <a:pt x="144" y="51"/>
                  <a:pt x="102" y="93"/>
                </a:cubicBezTo>
                <a:cubicBezTo>
                  <a:pt x="59" y="135"/>
                  <a:pt x="34" y="194"/>
                  <a:pt x="34" y="253"/>
                </a:cubicBezTo>
                <a:cubicBezTo>
                  <a:pt x="34" y="312"/>
                  <a:pt x="59" y="363"/>
                  <a:pt x="102" y="405"/>
                </a:cubicBezTo>
                <a:cubicBezTo>
                  <a:pt x="144" y="447"/>
                  <a:pt x="194" y="472"/>
                  <a:pt x="253" y="472"/>
                </a:cubicBezTo>
                <a:cubicBezTo>
                  <a:pt x="312" y="472"/>
                  <a:pt x="371" y="447"/>
                  <a:pt x="414" y="405"/>
                </a:cubicBezTo>
                <a:cubicBezTo>
                  <a:pt x="456" y="363"/>
                  <a:pt x="473" y="312"/>
                  <a:pt x="473" y="253"/>
                </a:cubicBezTo>
                <a:cubicBezTo>
                  <a:pt x="473" y="194"/>
                  <a:pt x="456" y="135"/>
                  <a:pt x="414" y="93"/>
                </a:cubicBezTo>
                <a:cubicBezTo>
                  <a:pt x="371" y="51"/>
                  <a:pt x="312" y="34"/>
                  <a:pt x="253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15">
            <a:extLst>
              <a:ext uri="{FF2B5EF4-FFF2-40B4-BE49-F238E27FC236}">
                <a16:creationId xmlns:a16="http://schemas.microsoft.com/office/drawing/2014/main" id="{00EC5C0E-44DF-224D-B2E1-F2A65C7D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364" y="10669766"/>
            <a:ext cx="367098" cy="306753"/>
          </a:xfrm>
          <a:custGeom>
            <a:avLst/>
            <a:gdLst>
              <a:gd name="T0" fmla="*/ 312 w 322"/>
              <a:gd name="T1" fmla="*/ 25 h 271"/>
              <a:gd name="T2" fmla="*/ 312 w 322"/>
              <a:gd name="T3" fmla="*/ 25 h 271"/>
              <a:gd name="T4" fmla="*/ 126 w 322"/>
              <a:gd name="T5" fmla="*/ 261 h 271"/>
              <a:gd name="T6" fmla="*/ 118 w 322"/>
              <a:gd name="T7" fmla="*/ 261 h 271"/>
              <a:gd name="T8" fmla="*/ 118 w 322"/>
              <a:gd name="T9" fmla="*/ 261 h 271"/>
              <a:gd name="T10" fmla="*/ 118 w 322"/>
              <a:gd name="T11" fmla="*/ 261 h 271"/>
              <a:gd name="T12" fmla="*/ 118 w 322"/>
              <a:gd name="T13" fmla="*/ 261 h 271"/>
              <a:gd name="T14" fmla="*/ 118 w 322"/>
              <a:gd name="T15" fmla="*/ 261 h 271"/>
              <a:gd name="T16" fmla="*/ 118 w 322"/>
              <a:gd name="T17" fmla="*/ 261 h 271"/>
              <a:gd name="T18" fmla="*/ 118 w 322"/>
              <a:gd name="T19" fmla="*/ 270 h 271"/>
              <a:gd name="T20" fmla="*/ 118 w 322"/>
              <a:gd name="T21" fmla="*/ 270 h 271"/>
              <a:gd name="T22" fmla="*/ 118 w 322"/>
              <a:gd name="T23" fmla="*/ 270 h 271"/>
              <a:gd name="T24" fmla="*/ 110 w 322"/>
              <a:gd name="T25" fmla="*/ 270 h 271"/>
              <a:gd name="T26" fmla="*/ 110 w 322"/>
              <a:gd name="T27" fmla="*/ 270 h 271"/>
              <a:gd name="T28" fmla="*/ 110 w 322"/>
              <a:gd name="T29" fmla="*/ 270 h 271"/>
              <a:gd name="T30" fmla="*/ 110 w 322"/>
              <a:gd name="T31" fmla="*/ 270 h 271"/>
              <a:gd name="T32" fmla="*/ 110 w 322"/>
              <a:gd name="T33" fmla="*/ 270 h 271"/>
              <a:gd name="T34" fmla="*/ 110 w 322"/>
              <a:gd name="T35" fmla="*/ 270 h 271"/>
              <a:gd name="T36" fmla="*/ 110 w 322"/>
              <a:gd name="T37" fmla="*/ 270 h 271"/>
              <a:gd name="T38" fmla="*/ 110 w 322"/>
              <a:gd name="T39" fmla="*/ 270 h 271"/>
              <a:gd name="T40" fmla="*/ 110 w 322"/>
              <a:gd name="T41" fmla="*/ 270 h 271"/>
              <a:gd name="T42" fmla="*/ 110 w 322"/>
              <a:gd name="T43" fmla="*/ 270 h 271"/>
              <a:gd name="T44" fmla="*/ 110 w 322"/>
              <a:gd name="T45" fmla="*/ 270 h 271"/>
              <a:gd name="T46" fmla="*/ 110 w 322"/>
              <a:gd name="T47" fmla="*/ 261 h 271"/>
              <a:gd name="T48" fmla="*/ 110 w 322"/>
              <a:gd name="T49" fmla="*/ 261 h 271"/>
              <a:gd name="T50" fmla="*/ 101 w 322"/>
              <a:gd name="T51" fmla="*/ 261 h 271"/>
              <a:gd name="T52" fmla="*/ 101 w 322"/>
              <a:gd name="T53" fmla="*/ 261 h 271"/>
              <a:gd name="T54" fmla="*/ 101 w 322"/>
              <a:gd name="T55" fmla="*/ 261 h 271"/>
              <a:gd name="T56" fmla="*/ 101 w 322"/>
              <a:gd name="T57" fmla="*/ 261 h 271"/>
              <a:gd name="T58" fmla="*/ 101 w 322"/>
              <a:gd name="T59" fmla="*/ 261 h 271"/>
              <a:gd name="T60" fmla="*/ 101 w 322"/>
              <a:gd name="T61" fmla="*/ 261 h 271"/>
              <a:gd name="T62" fmla="*/ 9 w 322"/>
              <a:gd name="T63" fmla="*/ 169 h 271"/>
              <a:gd name="T64" fmla="*/ 9 w 322"/>
              <a:gd name="T65" fmla="*/ 152 h 271"/>
              <a:gd name="T66" fmla="*/ 25 w 322"/>
              <a:gd name="T67" fmla="*/ 152 h 271"/>
              <a:gd name="T68" fmla="*/ 110 w 322"/>
              <a:gd name="T69" fmla="*/ 228 h 271"/>
              <a:gd name="T70" fmla="*/ 287 w 322"/>
              <a:gd name="T71" fmla="*/ 8 h 271"/>
              <a:gd name="T72" fmla="*/ 312 w 322"/>
              <a:gd name="T73" fmla="*/ 8 h 271"/>
              <a:gd name="T74" fmla="*/ 312 w 322"/>
              <a:gd name="T75" fmla="*/ 2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2" h="271">
                <a:moveTo>
                  <a:pt x="312" y="25"/>
                </a:moveTo>
                <a:lnTo>
                  <a:pt x="312" y="25"/>
                </a:lnTo>
                <a:cubicBezTo>
                  <a:pt x="126" y="261"/>
                  <a:pt x="126" y="261"/>
                  <a:pt x="126" y="261"/>
                </a:cubicBezTo>
                <a:cubicBezTo>
                  <a:pt x="118" y="261"/>
                  <a:pt x="118" y="261"/>
                  <a:pt x="118" y="261"/>
                </a:cubicBez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70"/>
                </a:lnTo>
                <a:lnTo>
                  <a:pt x="118" y="270"/>
                </a:lnTo>
                <a:lnTo>
                  <a:pt x="118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cubicBezTo>
                  <a:pt x="110" y="270"/>
                  <a:pt x="110" y="270"/>
                  <a:pt x="110" y="261"/>
                </a:cubicBezTo>
                <a:lnTo>
                  <a:pt x="110" y="261"/>
                </a:lnTo>
                <a:cubicBezTo>
                  <a:pt x="101" y="261"/>
                  <a:pt x="101" y="261"/>
                  <a:pt x="101" y="261"/>
                </a:cubicBez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cubicBezTo>
                  <a:pt x="9" y="169"/>
                  <a:pt x="9" y="169"/>
                  <a:pt x="9" y="169"/>
                </a:cubicBezTo>
                <a:cubicBezTo>
                  <a:pt x="0" y="160"/>
                  <a:pt x="0" y="152"/>
                  <a:pt x="9" y="152"/>
                </a:cubicBezTo>
                <a:cubicBezTo>
                  <a:pt x="17" y="143"/>
                  <a:pt x="25" y="143"/>
                  <a:pt x="25" y="152"/>
                </a:cubicBezTo>
                <a:cubicBezTo>
                  <a:pt x="110" y="228"/>
                  <a:pt x="110" y="228"/>
                  <a:pt x="110" y="228"/>
                </a:cubicBezTo>
                <a:cubicBezTo>
                  <a:pt x="287" y="8"/>
                  <a:pt x="287" y="8"/>
                  <a:pt x="287" y="8"/>
                </a:cubicBezTo>
                <a:cubicBezTo>
                  <a:pt x="295" y="0"/>
                  <a:pt x="304" y="0"/>
                  <a:pt x="312" y="8"/>
                </a:cubicBezTo>
                <a:cubicBezTo>
                  <a:pt x="312" y="8"/>
                  <a:pt x="321" y="17"/>
                  <a:pt x="312" y="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16">
            <a:extLst>
              <a:ext uri="{FF2B5EF4-FFF2-40B4-BE49-F238E27FC236}">
                <a16:creationId xmlns:a16="http://schemas.microsoft.com/office/drawing/2014/main" id="{0409DEA4-31BD-6E4E-AF6E-B35C068B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8614" y="10564165"/>
            <a:ext cx="578301" cy="578301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68 w 507"/>
              <a:gd name="T5" fmla="*/ 430 h 507"/>
              <a:gd name="T6" fmla="*/ 0 w 507"/>
              <a:gd name="T7" fmla="*/ 253 h 507"/>
              <a:gd name="T8" fmla="*/ 68 w 507"/>
              <a:gd name="T9" fmla="*/ 76 h 507"/>
              <a:gd name="T10" fmla="*/ 253 w 507"/>
              <a:gd name="T11" fmla="*/ 0 h 507"/>
              <a:gd name="T12" fmla="*/ 431 w 507"/>
              <a:gd name="T13" fmla="*/ 76 h 507"/>
              <a:gd name="T14" fmla="*/ 506 w 507"/>
              <a:gd name="T15" fmla="*/ 253 h 507"/>
              <a:gd name="T16" fmla="*/ 431 w 507"/>
              <a:gd name="T17" fmla="*/ 430 h 507"/>
              <a:gd name="T18" fmla="*/ 253 w 507"/>
              <a:gd name="T19" fmla="*/ 506 h 507"/>
              <a:gd name="T20" fmla="*/ 253 w 507"/>
              <a:gd name="T21" fmla="*/ 34 h 507"/>
              <a:gd name="T22" fmla="*/ 253 w 507"/>
              <a:gd name="T23" fmla="*/ 34 h 507"/>
              <a:gd name="T24" fmla="*/ 93 w 507"/>
              <a:gd name="T25" fmla="*/ 93 h 507"/>
              <a:gd name="T26" fmla="*/ 34 w 507"/>
              <a:gd name="T27" fmla="*/ 253 h 507"/>
              <a:gd name="T28" fmla="*/ 93 w 507"/>
              <a:gd name="T29" fmla="*/ 405 h 507"/>
              <a:gd name="T30" fmla="*/ 253 w 507"/>
              <a:gd name="T31" fmla="*/ 472 h 507"/>
              <a:gd name="T32" fmla="*/ 405 w 507"/>
              <a:gd name="T33" fmla="*/ 405 h 507"/>
              <a:gd name="T34" fmla="*/ 473 w 507"/>
              <a:gd name="T35" fmla="*/ 253 h 507"/>
              <a:gd name="T36" fmla="*/ 405 w 507"/>
              <a:gd name="T37" fmla="*/ 93 h 507"/>
              <a:gd name="T38" fmla="*/ 253 w 507"/>
              <a:gd name="T39" fmla="*/ 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186" y="506"/>
                  <a:pt x="119" y="481"/>
                  <a:pt x="68" y="430"/>
                </a:cubicBezTo>
                <a:cubicBezTo>
                  <a:pt x="26" y="380"/>
                  <a:pt x="0" y="321"/>
                  <a:pt x="0" y="253"/>
                </a:cubicBezTo>
                <a:cubicBezTo>
                  <a:pt x="0" y="186"/>
                  <a:pt x="26" y="118"/>
                  <a:pt x="68" y="76"/>
                </a:cubicBezTo>
                <a:cubicBezTo>
                  <a:pt x="119" y="25"/>
                  <a:pt x="186" y="0"/>
                  <a:pt x="253" y="0"/>
                </a:cubicBezTo>
                <a:cubicBezTo>
                  <a:pt x="321" y="0"/>
                  <a:pt x="380" y="25"/>
                  <a:pt x="431" y="76"/>
                </a:cubicBezTo>
                <a:cubicBezTo>
                  <a:pt x="481" y="118"/>
                  <a:pt x="506" y="186"/>
                  <a:pt x="506" y="253"/>
                </a:cubicBezTo>
                <a:cubicBezTo>
                  <a:pt x="506" y="321"/>
                  <a:pt x="481" y="380"/>
                  <a:pt x="431" y="430"/>
                </a:cubicBezTo>
                <a:cubicBezTo>
                  <a:pt x="380" y="481"/>
                  <a:pt x="321" y="506"/>
                  <a:pt x="253" y="506"/>
                </a:cubicBezTo>
                <a:close/>
                <a:moveTo>
                  <a:pt x="253" y="34"/>
                </a:moveTo>
                <a:lnTo>
                  <a:pt x="253" y="34"/>
                </a:lnTo>
                <a:cubicBezTo>
                  <a:pt x="194" y="34"/>
                  <a:pt x="135" y="51"/>
                  <a:pt x="93" y="93"/>
                </a:cubicBezTo>
                <a:cubicBezTo>
                  <a:pt x="51" y="135"/>
                  <a:pt x="34" y="194"/>
                  <a:pt x="34" y="253"/>
                </a:cubicBezTo>
                <a:cubicBezTo>
                  <a:pt x="34" y="312"/>
                  <a:pt x="51" y="363"/>
                  <a:pt x="93" y="405"/>
                </a:cubicBezTo>
                <a:cubicBezTo>
                  <a:pt x="135" y="447"/>
                  <a:pt x="194" y="472"/>
                  <a:pt x="253" y="472"/>
                </a:cubicBezTo>
                <a:cubicBezTo>
                  <a:pt x="313" y="472"/>
                  <a:pt x="363" y="447"/>
                  <a:pt x="405" y="405"/>
                </a:cubicBezTo>
                <a:cubicBezTo>
                  <a:pt x="448" y="363"/>
                  <a:pt x="473" y="312"/>
                  <a:pt x="473" y="253"/>
                </a:cubicBezTo>
                <a:cubicBezTo>
                  <a:pt x="473" y="194"/>
                  <a:pt x="448" y="135"/>
                  <a:pt x="405" y="93"/>
                </a:cubicBezTo>
                <a:cubicBezTo>
                  <a:pt x="363" y="51"/>
                  <a:pt x="313" y="34"/>
                  <a:pt x="253" y="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17">
            <a:extLst>
              <a:ext uri="{FF2B5EF4-FFF2-40B4-BE49-F238E27FC236}">
                <a16:creationId xmlns:a16="http://schemas.microsoft.com/office/drawing/2014/main" id="{3AFA7876-07DD-FB4B-AE41-B985446D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216" y="10669766"/>
            <a:ext cx="357040" cy="306753"/>
          </a:xfrm>
          <a:custGeom>
            <a:avLst/>
            <a:gdLst>
              <a:gd name="T0" fmla="*/ 312 w 313"/>
              <a:gd name="T1" fmla="*/ 25 h 271"/>
              <a:gd name="T2" fmla="*/ 312 w 313"/>
              <a:gd name="T3" fmla="*/ 25 h 271"/>
              <a:gd name="T4" fmla="*/ 118 w 313"/>
              <a:gd name="T5" fmla="*/ 261 h 271"/>
              <a:gd name="T6" fmla="*/ 118 w 313"/>
              <a:gd name="T7" fmla="*/ 261 h 271"/>
              <a:gd name="T8" fmla="*/ 118 w 313"/>
              <a:gd name="T9" fmla="*/ 261 h 271"/>
              <a:gd name="T10" fmla="*/ 118 w 313"/>
              <a:gd name="T11" fmla="*/ 261 h 271"/>
              <a:gd name="T12" fmla="*/ 118 w 313"/>
              <a:gd name="T13" fmla="*/ 261 h 271"/>
              <a:gd name="T14" fmla="*/ 118 w 313"/>
              <a:gd name="T15" fmla="*/ 261 h 271"/>
              <a:gd name="T16" fmla="*/ 110 w 313"/>
              <a:gd name="T17" fmla="*/ 261 h 271"/>
              <a:gd name="T18" fmla="*/ 110 w 313"/>
              <a:gd name="T19" fmla="*/ 270 h 271"/>
              <a:gd name="T20" fmla="*/ 110 w 313"/>
              <a:gd name="T21" fmla="*/ 270 h 271"/>
              <a:gd name="T22" fmla="*/ 110 w 313"/>
              <a:gd name="T23" fmla="*/ 270 h 271"/>
              <a:gd name="T24" fmla="*/ 110 w 313"/>
              <a:gd name="T25" fmla="*/ 270 h 271"/>
              <a:gd name="T26" fmla="*/ 110 w 313"/>
              <a:gd name="T27" fmla="*/ 270 h 271"/>
              <a:gd name="T28" fmla="*/ 110 w 313"/>
              <a:gd name="T29" fmla="*/ 270 h 271"/>
              <a:gd name="T30" fmla="*/ 110 w 313"/>
              <a:gd name="T31" fmla="*/ 270 h 271"/>
              <a:gd name="T32" fmla="*/ 110 w 313"/>
              <a:gd name="T33" fmla="*/ 270 h 271"/>
              <a:gd name="T34" fmla="*/ 110 w 313"/>
              <a:gd name="T35" fmla="*/ 270 h 271"/>
              <a:gd name="T36" fmla="*/ 110 w 313"/>
              <a:gd name="T37" fmla="*/ 270 h 271"/>
              <a:gd name="T38" fmla="*/ 110 w 313"/>
              <a:gd name="T39" fmla="*/ 270 h 271"/>
              <a:gd name="T40" fmla="*/ 110 w 313"/>
              <a:gd name="T41" fmla="*/ 270 h 271"/>
              <a:gd name="T42" fmla="*/ 101 w 313"/>
              <a:gd name="T43" fmla="*/ 270 h 271"/>
              <a:gd name="T44" fmla="*/ 101 w 313"/>
              <a:gd name="T45" fmla="*/ 270 h 271"/>
              <a:gd name="T46" fmla="*/ 101 w 313"/>
              <a:gd name="T47" fmla="*/ 261 h 271"/>
              <a:gd name="T48" fmla="*/ 101 w 313"/>
              <a:gd name="T49" fmla="*/ 261 h 271"/>
              <a:gd name="T50" fmla="*/ 101 w 313"/>
              <a:gd name="T51" fmla="*/ 261 h 271"/>
              <a:gd name="T52" fmla="*/ 101 w 313"/>
              <a:gd name="T53" fmla="*/ 261 h 271"/>
              <a:gd name="T54" fmla="*/ 101 w 313"/>
              <a:gd name="T55" fmla="*/ 261 h 271"/>
              <a:gd name="T56" fmla="*/ 101 w 313"/>
              <a:gd name="T57" fmla="*/ 261 h 271"/>
              <a:gd name="T58" fmla="*/ 101 w 313"/>
              <a:gd name="T59" fmla="*/ 261 h 271"/>
              <a:gd name="T60" fmla="*/ 93 w 313"/>
              <a:gd name="T61" fmla="*/ 261 h 271"/>
              <a:gd name="T62" fmla="*/ 8 w 313"/>
              <a:gd name="T63" fmla="*/ 169 h 271"/>
              <a:gd name="T64" fmla="*/ 8 w 313"/>
              <a:gd name="T65" fmla="*/ 152 h 271"/>
              <a:gd name="T66" fmla="*/ 26 w 313"/>
              <a:gd name="T67" fmla="*/ 152 h 271"/>
              <a:gd name="T68" fmla="*/ 110 w 313"/>
              <a:gd name="T69" fmla="*/ 228 h 271"/>
              <a:gd name="T70" fmla="*/ 287 w 313"/>
              <a:gd name="T71" fmla="*/ 8 h 271"/>
              <a:gd name="T72" fmla="*/ 304 w 313"/>
              <a:gd name="T73" fmla="*/ 8 h 271"/>
              <a:gd name="T74" fmla="*/ 312 w 313"/>
              <a:gd name="T75" fmla="*/ 2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3" h="271">
                <a:moveTo>
                  <a:pt x="312" y="25"/>
                </a:moveTo>
                <a:lnTo>
                  <a:pt x="312" y="25"/>
                </a:lnTo>
                <a:cubicBezTo>
                  <a:pt x="118" y="261"/>
                  <a:pt x="118" y="261"/>
                  <a:pt x="118" y="261"/>
                </a:cubicBez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0" y="261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cubicBezTo>
                  <a:pt x="110" y="270"/>
                  <a:pt x="110" y="270"/>
                  <a:pt x="101" y="270"/>
                </a:cubicBezTo>
                <a:lnTo>
                  <a:pt x="101" y="270"/>
                </a:lnTo>
                <a:cubicBezTo>
                  <a:pt x="101" y="270"/>
                  <a:pt x="101" y="270"/>
                  <a:pt x="101" y="261"/>
                </a:cubicBez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cubicBezTo>
                  <a:pt x="101" y="261"/>
                  <a:pt x="101" y="261"/>
                  <a:pt x="93" y="261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60"/>
                  <a:pt x="0" y="152"/>
                  <a:pt x="8" y="152"/>
                </a:cubicBezTo>
                <a:cubicBezTo>
                  <a:pt x="8" y="143"/>
                  <a:pt x="17" y="143"/>
                  <a:pt x="26" y="152"/>
                </a:cubicBezTo>
                <a:cubicBezTo>
                  <a:pt x="110" y="228"/>
                  <a:pt x="110" y="228"/>
                  <a:pt x="110" y="228"/>
                </a:cubicBezTo>
                <a:cubicBezTo>
                  <a:pt x="287" y="8"/>
                  <a:pt x="287" y="8"/>
                  <a:pt x="287" y="8"/>
                </a:cubicBezTo>
                <a:cubicBezTo>
                  <a:pt x="287" y="0"/>
                  <a:pt x="304" y="0"/>
                  <a:pt x="304" y="8"/>
                </a:cubicBezTo>
                <a:cubicBezTo>
                  <a:pt x="312" y="8"/>
                  <a:pt x="312" y="17"/>
                  <a:pt x="312" y="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18">
            <a:extLst>
              <a:ext uri="{FF2B5EF4-FFF2-40B4-BE49-F238E27FC236}">
                <a16:creationId xmlns:a16="http://schemas.microsoft.com/office/drawing/2014/main" id="{53DE9896-3FB3-0643-8F40-8D1A9884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409" y="10564165"/>
            <a:ext cx="578301" cy="578301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76 w 507"/>
              <a:gd name="T5" fmla="*/ 430 h 507"/>
              <a:gd name="T6" fmla="*/ 0 w 507"/>
              <a:gd name="T7" fmla="*/ 253 h 507"/>
              <a:gd name="T8" fmla="*/ 76 w 507"/>
              <a:gd name="T9" fmla="*/ 76 h 507"/>
              <a:gd name="T10" fmla="*/ 253 w 507"/>
              <a:gd name="T11" fmla="*/ 0 h 507"/>
              <a:gd name="T12" fmla="*/ 439 w 507"/>
              <a:gd name="T13" fmla="*/ 76 h 507"/>
              <a:gd name="T14" fmla="*/ 506 w 507"/>
              <a:gd name="T15" fmla="*/ 253 h 507"/>
              <a:gd name="T16" fmla="*/ 439 w 507"/>
              <a:gd name="T17" fmla="*/ 430 h 507"/>
              <a:gd name="T18" fmla="*/ 253 w 507"/>
              <a:gd name="T19" fmla="*/ 506 h 507"/>
              <a:gd name="T20" fmla="*/ 253 w 507"/>
              <a:gd name="T21" fmla="*/ 34 h 507"/>
              <a:gd name="T22" fmla="*/ 253 w 507"/>
              <a:gd name="T23" fmla="*/ 34 h 507"/>
              <a:gd name="T24" fmla="*/ 101 w 507"/>
              <a:gd name="T25" fmla="*/ 93 h 507"/>
              <a:gd name="T26" fmla="*/ 34 w 507"/>
              <a:gd name="T27" fmla="*/ 253 h 507"/>
              <a:gd name="T28" fmla="*/ 101 w 507"/>
              <a:gd name="T29" fmla="*/ 405 h 507"/>
              <a:gd name="T30" fmla="*/ 253 w 507"/>
              <a:gd name="T31" fmla="*/ 472 h 507"/>
              <a:gd name="T32" fmla="*/ 413 w 507"/>
              <a:gd name="T33" fmla="*/ 405 h 507"/>
              <a:gd name="T34" fmla="*/ 473 w 507"/>
              <a:gd name="T35" fmla="*/ 253 h 507"/>
              <a:gd name="T36" fmla="*/ 413 w 507"/>
              <a:gd name="T37" fmla="*/ 93 h 507"/>
              <a:gd name="T38" fmla="*/ 253 w 507"/>
              <a:gd name="T39" fmla="*/ 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186" y="506"/>
                  <a:pt x="126" y="481"/>
                  <a:pt x="76" y="430"/>
                </a:cubicBezTo>
                <a:cubicBezTo>
                  <a:pt x="25" y="380"/>
                  <a:pt x="0" y="321"/>
                  <a:pt x="0" y="253"/>
                </a:cubicBezTo>
                <a:cubicBezTo>
                  <a:pt x="0" y="186"/>
                  <a:pt x="25" y="118"/>
                  <a:pt x="76" y="76"/>
                </a:cubicBezTo>
                <a:cubicBezTo>
                  <a:pt x="126" y="25"/>
                  <a:pt x="186" y="0"/>
                  <a:pt x="253" y="0"/>
                </a:cubicBezTo>
                <a:cubicBezTo>
                  <a:pt x="321" y="0"/>
                  <a:pt x="388" y="25"/>
                  <a:pt x="439" y="76"/>
                </a:cubicBezTo>
                <a:cubicBezTo>
                  <a:pt x="481" y="118"/>
                  <a:pt x="506" y="186"/>
                  <a:pt x="506" y="253"/>
                </a:cubicBezTo>
                <a:cubicBezTo>
                  <a:pt x="506" y="321"/>
                  <a:pt x="481" y="380"/>
                  <a:pt x="439" y="430"/>
                </a:cubicBezTo>
                <a:cubicBezTo>
                  <a:pt x="388" y="481"/>
                  <a:pt x="321" y="506"/>
                  <a:pt x="253" y="506"/>
                </a:cubicBezTo>
                <a:close/>
                <a:moveTo>
                  <a:pt x="253" y="34"/>
                </a:moveTo>
                <a:lnTo>
                  <a:pt x="253" y="34"/>
                </a:lnTo>
                <a:cubicBezTo>
                  <a:pt x="194" y="34"/>
                  <a:pt x="143" y="51"/>
                  <a:pt x="101" y="93"/>
                </a:cubicBezTo>
                <a:cubicBezTo>
                  <a:pt x="59" y="135"/>
                  <a:pt x="34" y="194"/>
                  <a:pt x="34" y="253"/>
                </a:cubicBezTo>
                <a:cubicBezTo>
                  <a:pt x="34" y="312"/>
                  <a:pt x="59" y="363"/>
                  <a:pt x="101" y="405"/>
                </a:cubicBezTo>
                <a:cubicBezTo>
                  <a:pt x="143" y="447"/>
                  <a:pt x="194" y="472"/>
                  <a:pt x="253" y="472"/>
                </a:cubicBezTo>
                <a:cubicBezTo>
                  <a:pt x="312" y="472"/>
                  <a:pt x="371" y="447"/>
                  <a:pt x="413" y="405"/>
                </a:cubicBezTo>
                <a:cubicBezTo>
                  <a:pt x="456" y="363"/>
                  <a:pt x="473" y="312"/>
                  <a:pt x="473" y="253"/>
                </a:cubicBezTo>
                <a:cubicBezTo>
                  <a:pt x="473" y="194"/>
                  <a:pt x="456" y="135"/>
                  <a:pt x="413" y="93"/>
                </a:cubicBezTo>
                <a:cubicBezTo>
                  <a:pt x="371" y="51"/>
                  <a:pt x="312" y="34"/>
                  <a:pt x="25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19">
            <a:extLst>
              <a:ext uri="{FF2B5EF4-FFF2-40B4-BE49-F238E27FC236}">
                <a16:creationId xmlns:a16="http://schemas.microsoft.com/office/drawing/2014/main" id="{DFAE77AD-2FC3-2F45-9080-294CAE4C8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10" y="10669766"/>
            <a:ext cx="367098" cy="306753"/>
          </a:xfrm>
          <a:custGeom>
            <a:avLst/>
            <a:gdLst>
              <a:gd name="T0" fmla="*/ 312 w 321"/>
              <a:gd name="T1" fmla="*/ 25 h 271"/>
              <a:gd name="T2" fmla="*/ 312 w 321"/>
              <a:gd name="T3" fmla="*/ 25 h 271"/>
              <a:gd name="T4" fmla="*/ 126 w 321"/>
              <a:gd name="T5" fmla="*/ 261 h 271"/>
              <a:gd name="T6" fmla="*/ 118 w 321"/>
              <a:gd name="T7" fmla="*/ 261 h 271"/>
              <a:gd name="T8" fmla="*/ 118 w 321"/>
              <a:gd name="T9" fmla="*/ 261 h 271"/>
              <a:gd name="T10" fmla="*/ 118 w 321"/>
              <a:gd name="T11" fmla="*/ 261 h 271"/>
              <a:gd name="T12" fmla="*/ 118 w 321"/>
              <a:gd name="T13" fmla="*/ 261 h 271"/>
              <a:gd name="T14" fmla="*/ 118 w 321"/>
              <a:gd name="T15" fmla="*/ 261 h 271"/>
              <a:gd name="T16" fmla="*/ 118 w 321"/>
              <a:gd name="T17" fmla="*/ 261 h 271"/>
              <a:gd name="T18" fmla="*/ 118 w 321"/>
              <a:gd name="T19" fmla="*/ 270 h 271"/>
              <a:gd name="T20" fmla="*/ 118 w 321"/>
              <a:gd name="T21" fmla="*/ 270 h 271"/>
              <a:gd name="T22" fmla="*/ 118 w 321"/>
              <a:gd name="T23" fmla="*/ 270 h 271"/>
              <a:gd name="T24" fmla="*/ 118 w 321"/>
              <a:gd name="T25" fmla="*/ 270 h 271"/>
              <a:gd name="T26" fmla="*/ 110 w 321"/>
              <a:gd name="T27" fmla="*/ 270 h 271"/>
              <a:gd name="T28" fmla="*/ 110 w 321"/>
              <a:gd name="T29" fmla="*/ 270 h 271"/>
              <a:gd name="T30" fmla="*/ 110 w 321"/>
              <a:gd name="T31" fmla="*/ 270 h 271"/>
              <a:gd name="T32" fmla="*/ 110 w 321"/>
              <a:gd name="T33" fmla="*/ 270 h 271"/>
              <a:gd name="T34" fmla="*/ 110 w 321"/>
              <a:gd name="T35" fmla="*/ 270 h 271"/>
              <a:gd name="T36" fmla="*/ 110 w 321"/>
              <a:gd name="T37" fmla="*/ 270 h 271"/>
              <a:gd name="T38" fmla="*/ 110 w 321"/>
              <a:gd name="T39" fmla="*/ 270 h 271"/>
              <a:gd name="T40" fmla="*/ 110 w 321"/>
              <a:gd name="T41" fmla="*/ 270 h 271"/>
              <a:gd name="T42" fmla="*/ 110 w 321"/>
              <a:gd name="T43" fmla="*/ 270 h 271"/>
              <a:gd name="T44" fmla="*/ 110 w 321"/>
              <a:gd name="T45" fmla="*/ 270 h 271"/>
              <a:gd name="T46" fmla="*/ 110 w 321"/>
              <a:gd name="T47" fmla="*/ 261 h 271"/>
              <a:gd name="T48" fmla="*/ 110 w 321"/>
              <a:gd name="T49" fmla="*/ 261 h 271"/>
              <a:gd name="T50" fmla="*/ 110 w 321"/>
              <a:gd name="T51" fmla="*/ 261 h 271"/>
              <a:gd name="T52" fmla="*/ 101 w 321"/>
              <a:gd name="T53" fmla="*/ 261 h 271"/>
              <a:gd name="T54" fmla="*/ 101 w 321"/>
              <a:gd name="T55" fmla="*/ 261 h 271"/>
              <a:gd name="T56" fmla="*/ 101 w 321"/>
              <a:gd name="T57" fmla="*/ 261 h 271"/>
              <a:gd name="T58" fmla="*/ 101 w 321"/>
              <a:gd name="T59" fmla="*/ 261 h 271"/>
              <a:gd name="T60" fmla="*/ 101 w 321"/>
              <a:gd name="T61" fmla="*/ 261 h 271"/>
              <a:gd name="T62" fmla="*/ 8 w 321"/>
              <a:gd name="T63" fmla="*/ 169 h 271"/>
              <a:gd name="T64" fmla="*/ 8 w 321"/>
              <a:gd name="T65" fmla="*/ 152 h 271"/>
              <a:gd name="T66" fmla="*/ 33 w 321"/>
              <a:gd name="T67" fmla="*/ 152 h 271"/>
              <a:gd name="T68" fmla="*/ 110 w 321"/>
              <a:gd name="T69" fmla="*/ 228 h 271"/>
              <a:gd name="T70" fmla="*/ 287 w 321"/>
              <a:gd name="T71" fmla="*/ 8 h 271"/>
              <a:gd name="T72" fmla="*/ 312 w 321"/>
              <a:gd name="T73" fmla="*/ 8 h 271"/>
              <a:gd name="T74" fmla="*/ 312 w 321"/>
              <a:gd name="T75" fmla="*/ 2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1" h="271">
                <a:moveTo>
                  <a:pt x="312" y="25"/>
                </a:moveTo>
                <a:lnTo>
                  <a:pt x="312" y="25"/>
                </a:lnTo>
                <a:cubicBezTo>
                  <a:pt x="126" y="261"/>
                  <a:pt x="126" y="261"/>
                  <a:pt x="126" y="261"/>
                </a:cubicBez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61"/>
                </a:lnTo>
                <a:lnTo>
                  <a:pt x="118" y="270"/>
                </a:lnTo>
                <a:lnTo>
                  <a:pt x="118" y="270"/>
                </a:lnTo>
                <a:lnTo>
                  <a:pt x="118" y="270"/>
                </a:lnTo>
                <a:lnTo>
                  <a:pt x="118" y="270"/>
                </a:lnTo>
                <a:cubicBezTo>
                  <a:pt x="118" y="270"/>
                  <a:pt x="118" y="270"/>
                  <a:pt x="110" y="270"/>
                </a:cubicBez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lnTo>
                  <a:pt x="110" y="270"/>
                </a:lnTo>
                <a:cubicBezTo>
                  <a:pt x="110" y="270"/>
                  <a:pt x="110" y="270"/>
                  <a:pt x="110" y="261"/>
                </a:cubicBezTo>
                <a:lnTo>
                  <a:pt x="110" y="261"/>
                </a:lnTo>
                <a:lnTo>
                  <a:pt x="110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lnTo>
                  <a:pt x="101" y="261"/>
                </a:lnTo>
                <a:cubicBezTo>
                  <a:pt x="8" y="169"/>
                  <a:pt x="8" y="169"/>
                  <a:pt x="8" y="169"/>
                </a:cubicBezTo>
                <a:cubicBezTo>
                  <a:pt x="0" y="160"/>
                  <a:pt x="0" y="152"/>
                  <a:pt x="8" y="152"/>
                </a:cubicBezTo>
                <a:cubicBezTo>
                  <a:pt x="17" y="143"/>
                  <a:pt x="25" y="143"/>
                  <a:pt x="33" y="152"/>
                </a:cubicBezTo>
                <a:cubicBezTo>
                  <a:pt x="110" y="228"/>
                  <a:pt x="110" y="228"/>
                  <a:pt x="110" y="228"/>
                </a:cubicBezTo>
                <a:cubicBezTo>
                  <a:pt x="287" y="8"/>
                  <a:pt x="287" y="8"/>
                  <a:pt x="287" y="8"/>
                </a:cubicBezTo>
                <a:cubicBezTo>
                  <a:pt x="295" y="0"/>
                  <a:pt x="303" y="0"/>
                  <a:pt x="312" y="8"/>
                </a:cubicBezTo>
                <a:cubicBezTo>
                  <a:pt x="320" y="8"/>
                  <a:pt x="320" y="17"/>
                  <a:pt x="312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20">
            <a:extLst>
              <a:ext uri="{FF2B5EF4-FFF2-40B4-BE49-F238E27FC236}">
                <a16:creationId xmlns:a16="http://schemas.microsoft.com/office/drawing/2014/main" id="{6D82791A-AA3C-4B43-9913-8C3F8883C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65" y="7773225"/>
            <a:ext cx="885054" cy="955456"/>
          </a:xfrm>
          <a:custGeom>
            <a:avLst/>
            <a:gdLst>
              <a:gd name="T0" fmla="*/ 776 w 777"/>
              <a:gd name="T1" fmla="*/ 93 h 837"/>
              <a:gd name="T2" fmla="*/ 776 w 777"/>
              <a:gd name="T3" fmla="*/ 93 h 837"/>
              <a:gd name="T4" fmla="*/ 742 w 777"/>
              <a:gd name="T5" fmla="*/ 60 h 837"/>
              <a:gd name="T6" fmla="*/ 658 w 777"/>
              <a:gd name="T7" fmla="*/ 60 h 837"/>
              <a:gd name="T8" fmla="*/ 658 w 777"/>
              <a:gd name="T9" fmla="*/ 34 h 837"/>
              <a:gd name="T10" fmla="*/ 633 w 777"/>
              <a:gd name="T11" fmla="*/ 0 h 837"/>
              <a:gd name="T12" fmla="*/ 607 w 777"/>
              <a:gd name="T13" fmla="*/ 34 h 837"/>
              <a:gd name="T14" fmla="*/ 607 w 777"/>
              <a:gd name="T15" fmla="*/ 60 h 837"/>
              <a:gd name="T16" fmla="*/ 177 w 777"/>
              <a:gd name="T17" fmla="*/ 60 h 837"/>
              <a:gd name="T18" fmla="*/ 177 w 777"/>
              <a:gd name="T19" fmla="*/ 34 h 837"/>
              <a:gd name="T20" fmla="*/ 152 w 777"/>
              <a:gd name="T21" fmla="*/ 0 h 837"/>
              <a:gd name="T22" fmla="*/ 118 w 777"/>
              <a:gd name="T23" fmla="*/ 34 h 837"/>
              <a:gd name="T24" fmla="*/ 118 w 777"/>
              <a:gd name="T25" fmla="*/ 60 h 837"/>
              <a:gd name="T26" fmla="*/ 42 w 777"/>
              <a:gd name="T27" fmla="*/ 60 h 837"/>
              <a:gd name="T28" fmla="*/ 0 w 777"/>
              <a:gd name="T29" fmla="*/ 93 h 837"/>
              <a:gd name="T30" fmla="*/ 0 w 777"/>
              <a:gd name="T31" fmla="*/ 296 h 837"/>
              <a:gd name="T32" fmla="*/ 8 w 777"/>
              <a:gd name="T33" fmla="*/ 304 h 837"/>
              <a:gd name="T34" fmla="*/ 0 w 777"/>
              <a:gd name="T35" fmla="*/ 321 h 837"/>
              <a:gd name="T36" fmla="*/ 0 w 777"/>
              <a:gd name="T37" fmla="*/ 794 h 837"/>
              <a:gd name="T38" fmla="*/ 42 w 777"/>
              <a:gd name="T39" fmla="*/ 836 h 837"/>
              <a:gd name="T40" fmla="*/ 742 w 777"/>
              <a:gd name="T41" fmla="*/ 836 h 837"/>
              <a:gd name="T42" fmla="*/ 776 w 777"/>
              <a:gd name="T43" fmla="*/ 794 h 837"/>
              <a:gd name="T44" fmla="*/ 776 w 777"/>
              <a:gd name="T45" fmla="*/ 321 h 837"/>
              <a:gd name="T46" fmla="*/ 776 w 777"/>
              <a:gd name="T47" fmla="*/ 304 h 837"/>
              <a:gd name="T48" fmla="*/ 776 w 777"/>
              <a:gd name="T49" fmla="*/ 296 h 837"/>
              <a:gd name="T50" fmla="*/ 776 w 777"/>
              <a:gd name="T51" fmla="*/ 93 h 837"/>
              <a:gd name="T52" fmla="*/ 59 w 777"/>
              <a:gd name="T53" fmla="*/ 119 h 837"/>
              <a:gd name="T54" fmla="*/ 59 w 777"/>
              <a:gd name="T55" fmla="*/ 119 h 837"/>
              <a:gd name="T56" fmla="*/ 118 w 777"/>
              <a:gd name="T57" fmla="*/ 119 h 837"/>
              <a:gd name="T58" fmla="*/ 118 w 777"/>
              <a:gd name="T59" fmla="*/ 152 h 837"/>
              <a:gd name="T60" fmla="*/ 152 w 777"/>
              <a:gd name="T61" fmla="*/ 178 h 837"/>
              <a:gd name="T62" fmla="*/ 177 w 777"/>
              <a:gd name="T63" fmla="*/ 152 h 837"/>
              <a:gd name="T64" fmla="*/ 177 w 777"/>
              <a:gd name="T65" fmla="*/ 119 h 837"/>
              <a:gd name="T66" fmla="*/ 607 w 777"/>
              <a:gd name="T67" fmla="*/ 119 h 837"/>
              <a:gd name="T68" fmla="*/ 607 w 777"/>
              <a:gd name="T69" fmla="*/ 152 h 837"/>
              <a:gd name="T70" fmla="*/ 633 w 777"/>
              <a:gd name="T71" fmla="*/ 178 h 837"/>
              <a:gd name="T72" fmla="*/ 658 w 777"/>
              <a:gd name="T73" fmla="*/ 152 h 837"/>
              <a:gd name="T74" fmla="*/ 658 w 777"/>
              <a:gd name="T75" fmla="*/ 119 h 837"/>
              <a:gd name="T76" fmla="*/ 725 w 777"/>
              <a:gd name="T77" fmla="*/ 119 h 837"/>
              <a:gd name="T78" fmla="*/ 725 w 777"/>
              <a:gd name="T79" fmla="*/ 279 h 837"/>
              <a:gd name="T80" fmla="*/ 59 w 777"/>
              <a:gd name="T81" fmla="*/ 279 h 837"/>
              <a:gd name="T82" fmla="*/ 59 w 777"/>
              <a:gd name="T83" fmla="*/ 119 h 837"/>
              <a:gd name="T84" fmla="*/ 725 w 777"/>
              <a:gd name="T85" fmla="*/ 785 h 837"/>
              <a:gd name="T86" fmla="*/ 725 w 777"/>
              <a:gd name="T87" fmla="*/ 785 h 837"/>
              <a:gd name="T88" fmla="*/ 59 w 777"/>
              <a:gd name="T89" fmla="*/ 785 h 837"/>
              <a:gd name="T90" fmla="*/ 59 w 777"/>
              <a:gd name="T91" fmla="*/ 330 h 837"/>
              <a:gd name="T92" fmla="*/ 725 w 777"/>
              <a:gd name="T93" fmla="*/ 330 h 837"/>
              <a:gd name="T94" fmla="*/ 725 w 777"/>
              <a:gd name="T95" fmla="*/ 78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7" h="837">
                <a:moveTo>
                  <a:pt x="776" y="93"/>
                </a:moveTo>
                <a:lnTo>
                  <a:pt x="776" y="93"/>
                </a:lnTo>
                <a:cubicBezTo>
                  <a:pt x="776" y="77"/>
                  <a:pt x="759" y="60"/>
                  <a:pt x="742" y="60"/>
                </a:cubicBezTo>
                <a:cubicBezTo>
                  <a:pt x="658" y="60"/>
                  <a:pt x="658" y="60"/>
                  <a:pt x="658" y="60"/>
                </a:cubicBezTo>
                <a:cubicBezTo>
                  <a:pt x="658" y="34"/>
                  <a:pt x="658" y="34"/>
                  <a:pt x="658" y="34"/>
                </a:cubicBezTo>
                <a:cubicBezTo>
                  <a:pt x="658" y="17"/>
                  <a:pt x="649" y="0"/>
                  <a:pt x="633" y="0"/>
                </a:cubicBezTo>
                <a:cubicBezTo>
                  <a:pt x="616" y="0"/>
                  <a:pt x="607" y="17"/>
                  <a:pt x="607" y="34"/>
                </a:cubicBezTo>
                <a:cubicBezTo>
                  <a:pt x="607" y="60"/>
                  <a:pt x="607" y="60"/>
                  <a:pt x="607" y="60"/>
                </a:cubicBezTo>
                <a:cubicBezTo>
                  <a:pt x="177" y="60"/>
                  <a:pt x="177" y="60"/>
                  <a:pt x="177" y="60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7" y="17"/>
                  <a:pt x="160" y="0"/>
                  <a:pt x="152" y="0"/>
                </a:cubicBezTo>
                <a:cubicBezTo>
                  <a:pt x="135" y="0"/>
                  <a:pt x="118" y="17"/>
                  <a:pt x="118" y="34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17" y="60"/>
                  <a:pt x="0" y="77"/>
                  <a:pt x="0" y="93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304"/>
                  <a:pt x="0" y="304"/>
                  <a:pt x="8" y="304"/>
                </a:cubicBezTo>
                <a:cubicBezTo>
                  <a:pt x="0" y="313"/>
                  <a:pt x="0" y="313"/>
                  <a:pt x="0" y="321"/>
                </a:cubicBezTo>
                <a:cubicBezTo>
                  <a:pt x="0" y="794"/>
                  <a:pt x="0" y="794"/>
                  <a:pt x="0" y="794"/>
                </a:cubicBezTo>
                <a:cubicBezTo>
                  <a:pt x="0" y="819"/>
                  <a:pt x="25" y="836"/>
                  <a:pt x="42" y="836"/>
                </a:cubicBezTo>
                <a:cubicBezTo>
                  <a:pt x="742" y="836"/>
                  <a:pt x="742" y="836"/>
                  <a:pt x="742" y="836"/>
                </a:cubicBezTo>
                <a:cubicBezTo>
                  <a:pt x="759" y="836"/>
                  <a:pt x="776" y="819"/>
                  <a:pt x="776" y="794"/>
                </a:cubicBezTo>
                <a:cubicBezTo>
                  <a:pt x="776" y="321"/>
                  <a:pt x="776" y="321"/>
                  <a:pt x="776" y="321"/>
                </a:cubicBezTo>
                <a:cubicBezTo>
                  <a:pt x="776" y="313"/>
                  <a:pt x="776" y="313"/>
                  <a:pt x="776" y="304"/>
                </a:cubicBezTo>
                <a:cubicBezTo>
                  <a:pt x="776" y="304"/>
                  <a:pt x="776" y="304"/>
                  <a:pt x="776" y="296"/>
                </a:cubicBezTo>
                <a:lnTo>
                  <a:pt x="776" y="93"/>
                </a:lnTo>
                <a:close/>
                <a:moveTo>
                  <a:pt x="59" y="119"/>
                </a:moveTo>
                <a:lnTo>
                  <a:pt x="59" y="119"/>
                </a:lnTo>
                <a:cubicBezTo>
                  <a:pt x="118" y="119"/>
                  <a:pt x="118" y="119"/>
                  <a:pt x="118" y="119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8" y="161"/>
                  <a:pt x="135" y="178"/>
                  <a:pt x="152" y="178"/>
                </a:cubicBezTo>
                <a:cubicBezTo>
                  <a:pt x="160" y="178"/>
                  <a:pt x="177" y="161"/>
                  <a:pt x="177" y="152"/>
                </a:cubicBezTo>
                <a:cubicBezTo>
                  <a:pt x="177" y="119"/>
                  <a:pt x="177" y="119"/>
                  <a:pt x="177" y="119"/>
                </a:cubicBezTo>
                <a:cubicBezTo>
                  <a:pt x="607" y="119"/>
                  <a:pt x="607" y="119"/>
                  <a:pt x="607" y="119"/>
                </a:cubicBezTo>
                <a:cubicBezTo>
                  <a:pt x="607" y="152"/>
                  <a:pt x="607" y="152"/>
                  <a:pt x="607" y="152"/>
                </a:cubicBezTo>
                <a:cubicBezTo>
                  <a:pt x="607" y="161"/>
                  <a:pt x="616" y="178"/>
                  <a:pt x="633" y="178"/>
                </a:cubicBezTo>
                <a:cubicBezTo>
                  <a:pt x="649" y="178"/>
                  <a:pt x="658" y="161"/>
                  <a:pt x="658" y="152"/>
                </a:cubicBezTo>
                <a:cubicBezTo>
                  <a:pt x="658" y="119"/>
                  <a:pt x="658" y="119"/>
                  <a:pt x="658" y="119"/>
                </a:cubicBezTo>
                <a:cubicBezTo>
                  <a:pt x="725" y="119"/>
                  <a:pt x="725" y="119"/>
                  <a:pt x="725" y="119"/>
                </a:cubicBezTo>
                <a:cubicBezTo>
                  <a:pt x="725" y="279"/>
                  <a:pt x="725" y="279"/>
                  <a:pt x="725" y="279"/>
                </a:cubicBezTo>
                <a:cubicBezTo>
                  <a:pt x="59" y="279"/>
                  <a:pt x="59" y="279"/>
                  <a:pt x="59" y="279"/>
                </a:cubicBezTo>
                <a:lnTo>
                  <a:pt x="59" y="119"/>
                </a:lnTo>
                <a:close/>
                <a:moveTo>
                  <a:pt x="725" y="785"/>
                </a:moveTo>
                <a:lnTo>
                  <a:pt x="725" y="785"/>
                </a:lnTo>
                <a:cubicBezTo>
                  <a:pt x="59" y="785"/>
                  <a:pt x="59" y="785"/>
                  <a:pt x="59" y="785"/>
                </a:cubicBezTo>
                <a:cubicBezTo>
                  <a:pt x="59" y="330"/>
                  <a:pt x="59" y="330"/>
                  <a:pt x="59" y="330"/>
                </a:cubicBezTo>
                <a:cubicBezTo>
                  <a:pt x="725" y="330"/>
                  <a:pt x="725" y="330"/>
                  <a:pt x="725" y="330"/>
                </a:cubicBezTo>
                <a:lnTo>
                  <a:pt x="725" y="7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21">
            <a:extLst>
              <a:ext uri="{FF2B5EF4-FFF2-40B4-BE49-F238E27FC236}">
                <a16:creationId xmlns:a16="http://schemas.microsoft.com/office/drawing/2014/main" id="{200DC150-EAA0-E147-A21F-7A739D07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643" y="7964317"/>
            <a:ext cx="336926" cy="70402"/>
          </a:xfrm>
          <a:custGeom>
            <a:avLst/>
            <a:gdLst>
              <a:gd name="T0" fmla="*/ 270 w 297"/>
              <a:gd name="T1" fmla="*/ 0 h 60"/>
              <a:gd name="T2" fmla="*/ 270 w 297"/>
              <a:gd name="T3" fmla="*/ 0 h 60"/>
              <a:gd name="T4" fmla="*/ 34 w 297"/>
              <a:gd name="T5" fmla="*/ 0 h 60"/>
              <a:gd name="T6" fmla="*/ 0 w 297"/>
              <a:gd name="T7" fmla="*/ 26 h 60"/>
              <a:gd name="T8" fmla="*/ 34 w 297"/>
              <a:gd name="T9" fmla="*/ 59 h 60"/>
              <a:gd name="T10" fmla="*/ 270 w 297"/>
              <a:gd name="T11" fmla="*/ 59 h 60"/>
              <a:gd name="T12" fmla="*/ 296 w 297"/>
              <a:gd name="T13" fmla="*/ 26 h 60"/>
              <a:gd name="T14" fmla="*/ 270 w 297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7" h="60">
                <a:moveTo>
                  <a:pt x="270" y="0"/>
                </a:moveTo>
                <a:lnTo>
                  <a:pt x="270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26"/>
                </a:cubicBezTo>
                <a:cubicBezTo>
                  <a:pt x="0" y="43"/>
                  <a:pt x="17" y="59"/>
                  <a:pt x="34" y="59"/>
                </a:cubicBezTo>
                <a:cubicBezTo>
                  <a:pt x="270" y="59"/>
                  <a:pt x="270" y="59"/>
                  <a:pt x="270" y="59"/>
                </a:cubicBezTo>
                <a:cubicBezTo>
                  <a:pt x="287" y="59"/>
                  <a:pt x="296" y="43"/>
                  <a:pt x="296" y="26"/>
                </a:cubicBezTo>
                <a:cubicBezTo>
                  <a:pt x="296" y="17"/>
                  <a:pt x="287" y="0"/>
                  <a:pt x="27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22">
            <a:extLst>
              <a:ext uri="{FF2B5EF4-FFF2-40B4-BE49-F238E27FC236}">
                <a16:creationId xmlns:a16="http://schemas.microsoft.com/office/drawing/2014/main" id="{91B823EB-B818-B447-BC21-C49DEB17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29" y="8281127"/>
            <a:ext cx="211206" cy="281608"/>
          </a:xfrm>
          <a:custGeom>
            <a:avLst/>
            <a:gdLst>
              <a:gd name="T0" fmla="*/ 84 w 186"/>
              <a:gd name="T1" fmla="*/ 135 h 245"/>
              <a:gd name="T2" fmla="*/ 84 w 186"/>
              <a:gd name="T3" fmla="*/ 135 h 245"/>
              <a:gd name="T4" fmla="*/ 17 w 186"/>
              <a:gd name="T5" fmla="*/ 194 h 245"/>
              <a:gd name="T6" fmla="*/ 0 w 186"/>
              <a:gd name="T7" fmla="*/ 219 h 245"/>
              <a:gd name="T8" fmla="*/ 34 w 186"/>
              <a:gd name="T9" fmla="*/ 244 h 245"/>
              <a:gd name="T10" fmla="*/ 160 w 186"/>
              <a:gd name="T11" fmla="*/ 244 h 245"/>
              <a:gd name="T12" fmla="*/ 185 w 186"/>
              <a:gd name="T13" fmla="*/ 219 h 245"/>
              <a:gd name="T14" fmla="*/ 160 w 186"/>
              <a:gd name="T15" fmla="*/ 202 h 245"/>
              <a:gd name="T16" fmla="*/ 76 w 186"/>
              <a:gd name="T17" fmla="*/ 202 h 245"/>
              <a:gd name="T18" fmla="*/ 118 w 186"/>
              <a:gd name="T19" fmla="*/ 169 h 245"/>
              <a:gd name="T20" fmla="*/ 177 w 186"/>
              <a:gd name="T21" fmla="*/ 76 h 245"/>
              <a:gd name="T22" fmla="*/ 177 w 186"/>
              <a:gd name="T23" fmla="*/ 76 h 245"/>
              <a:gd name="T24" fmla="*/ 93 w 186"/>
              <a:gd name="T25" fmla="*/ 0 h 245"/>
              <a:gd name="T26" fmla="*/ 17 w 186"/>
              <a:gd name="T27" fmla="*/ 42 h 245"/>
              <a:gd name="T28" fmla="*/ 17 w 186"/>
              <a:gd name="T29" fmla="*/ 50 h 245"/>
              <a:gd name="T30" fmla="*/ 34 w 186"/>
              <a:gd name="T31" fmla="*/ 76 h 245"/>
              <a:gd name="T32" fmla="*/ 50 w 186"/>
              <a:gd name="T33" fmla="*/ 67 h 245"/>
              <a:gd name="T34" fmla="*/ 93 w 186"/>
              <a:gd name="T35" fmla="*/ 50 h 245"/>
              <a:gd name="T36" fmla="*/ 127 w 186"/>
              <a:gd name="T37" fmla="*/ 84 h 245"/>
              <a:gd name="T38" fmla="*/ 84 w 186"/>
              <a:gd name="T39" fmla="*/ 13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6" h="245">
                <a:moveTo>
                  <a:pt x="84" y="135"/>
                </a:moveTo>
                <a:lnTo>
                  <a:pt x="84" y="135"/>
                </a:lnTo>
                <a:cubicBezTo>
                  <a:pt x="17" y="194"/>
                  <a:pt x="17" y="194"/>
                  <a:pt x="17" y="194"/>
                </a:cubicBezTo>
                <a:cubicBezTo>
                  <a:pt x="8" y="202"/>
                  <a:pt x="0" y="211"/>
                  <a:pt x="0" y="219"/>
                </a:cubicBezTo>
                <a:cubicBezTo>
                  <a:pt x="0" y="236"/>
                  <a:pt x="17" y="244"/>
                  <a:pt x="34" y="244"/>
                </a:cubicBezTo>
                <a:cubicBezTo>
                  <a:pt x="160" y="244"/>
                  <a:pt x="160" y="244"/>
                  <a:pt x="160" y="244"/>
                </a:cubicBezTo>
                <a:cubicBezTo>
                  <a:pt x="169" y="244"/>
                  <a:pt x="185" y="236"/>
                  <a:pt x="185" y="219"/>
                </a:cubicBezTo>
                <a:cubicBezTo>
                  <a:pt x="185" y="211"/>
                  <a:pt x="169" y="202"/>
                  <a:pt x="160" y="202"/>
                </a:cubicBezTo>
                <a:cubicBezTo>
                  <a:pt x="76" y="202"/>
                  <a:pt x="76" y="202"/>
                  <a:pt x="76" y="202"/>
                </a:cubicBezTo>
                <a:cubicBezTo>
                  <a:pt x="118" y="169"/>
                  <a:pt x="118" y="169"/>
                  <a:pt x="118" y="169"/>
                </a:cubicBezTo>
                <a:cubicBezTo>
                  <a:pt x="160" y="135"/>
                  <a:pt x="177" y="118"/>
                  <a:pt x="177" y="76"/>
                </a:cubicBezTo>
                <a:lnTo>
                  <a:pt x="177" y="76"/>
                </a:lnTo>
                <a:cubicBezTo>
                  <a:pt x="177" y="34"/>
                  <a:pt x="143" y="0"/>
                  <a:pt x="93" y="0"/>
                </a:cubicBezTo>
                <a:cubicBezTo>
                  <a:pt x="59" y="0"/>
                  <a:pt x="42" y="17"/>
                  <a:pt x="17" y="42"/>
                </a:cubicBezTo>
                <a:lnTo>
                  <a:pt x="17" y="50"/>
                </a:lnTo>
                <a:cubicBezTo>
                  <a:pt x="17" y="67"/>
                  <a:pt x="25" y="76"/>
                  <a:pt x="34" y="76"/>
                </a:cubicBezTo>
                <a:cubicBezTo>
                  <a:pt x="42" y="76"/>
                  <a:pt x="50" y="76"/>
                  <a:pt x="50" y="67"/>
                </a:cubicBezTo>
                <a:cubicBezTo>
                  <a:pt x="67" y="59"/>
                  <a:pt x="76" y="50"/>
                  <a:pt x="93" y="50"/>
                </a:cubicBezTo>
                <a:cubicBezTo>
                  <a:pt x="110" y="50"/>
                  <a:pt x="127" y="59"/>
                  <a:pt x="127" y="84"/>
                </a:cubicBezTo>
                <a:cubicBezTo>
                  <a:pt x="127" y="101"/>
                  <a:pt x="110" y="109"/>
                  <a:pt x="84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23">
            <a:extLst>
              <a:ext uri="{FF2B5EF4-FFF2-40B4-BE49-F238E27FC236}">
                <a16:creationId xmlns:a16="http://schemas.microsoft.com/office/drawing/2014/main" id="{BFE36664-10AA-B648-8B57-3E4EBBA7E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34" y="8291185"/>
            <a:ext cx="206179" cy="271551"/>
          </a:xfrm>
          <a:custGeom>
            <a:avLst/>
            <a:gdLst>
              <a:gd name="T0" fmla="*/ 26 w 179"/>
              <a:gd name="T1" fmla="*/ 42 h 237"/>
              <a:gd name="T2" fmla="*/ 26 w 179"/>
              <a:gd name="T3" fmla="*/ 42 h 237"/>
              <a:gd name="T4" fmla="*/ 110 w 179"/>
              <a:gd name="T5" fmla="*/ 42 h 237"/>
              <a:gd name="T6" fmla="*/ 26 w 179"/>
              <a:gd name="T7" fmla="*/ 194 h 237"/>
              <a:gd name="T8" fmla="*/ 17 w 179"/>
              <a:gd name="T9" fmla="*/ 211 h 237"/>
              <a:gd name="T10" fmla="*/ 43 w 179"/>
              <a:gd name="T11" fmla="*/ 236 h 237"/>
              <a:gd name="T12" fmla="*/ 68 w 179"/>
              <a:gd name="T13" fmla="*/ 219 h 237"/>
              <a:gd name="T14" fmla="*/ 169 w 179"/>
              <a:gd name="T15" fmla="*/ 51 h 237"/>
              <a:gd name="T16" fmla="*/ 178 w 179"/>
              <a:gd name="T17" fmla="*/ 26 h 237"/>
              <a:gd name="T18" fmla="*/ 152 w 179"/>
              <a:gd name="T19" fmla="*/ 0 h 237"/>
              <a:gd name="T20" fmla="*/ 26 w 179"/>
              <a:gd name="T21" fmla="*/ 0 h 237"/>
              <a:gd name="T22" fmla="*/ 0 w 179"/>
              <a:gd name="T23" fmla="*/ 26 h 237"/>
              <a:gd name="T24" fmla="*/ 26 w 179"/>
              <a:gd name="T25" fmla="*/ 4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237">
                <a:moveTo>
                  <a:pt x="26" y="42"/>
                </a:moveTo>
                <a:lnTo>
                  <a:pt x="26" y="42"/>
                </a:lnTo>
                <a:cubicBezTo>
                  <a:pt x="110" y="42"/>
                  <a:pt x="110" y="42"/>
                  <a:pt x="110" y="42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26" y="203"/>
                  <a:pt x="17" y="211"/>
                  <a:pt x="17" y="211"/>
                </a:cubicBezTo>
                <a:cubicBezTo>
                  <a:pt x="17" y="228"/>
                  <a:pt x="34" y="236"/>
                  <a:pt x="43" y="236"/>
                </a:cubicBezTo>
                <a:cubicBezTo>
                  <a:pt x="59" y="236"/>
                  <a:pt x="68" y="236"/>
                  <a:pt x="68" y="219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69" y="42"/>
                  <a:pt x="178" y="34"/>
                  <a:pt x="178" y="26"/>
                </a:cubicBezTo>
                <a:cubicBezTo>
                  <a:pt x="178" y="9"/>
                  <a:pt x="160" y="0"/>
                  <a:pt x="15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34"/>
                  <a:pt x="9" y="42"/>
                  <a:pt x="26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24">
            <a:extLst>
              <a:ext uri="{FF2B5EF4-FFF2-40B4-BE49-F238E27FC236}">
                <a16:creationId xmlns:a16="http://schemas.microsoft.com/office/drawing/2014/main" id="{3CA9DD8F-3E43-ED48-BCB6-4F47248C6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894" y="7898945"/>
            <a:ext cx="749277" cy="809622"/>
          </a:xfrm>
          <a:custGeom>
            <a:avLst/>
            <a:gdLst>
              <a:gd name="T0" fmla="*/ 658 w 659"/>
              <a:gd name="T1" fmla="*/ 549 h 710"/>
              <a:gd name="T2" fmla="*/ 658 w 659"/>
              <a:gd name="T3" fmla="*/ 549 h 710"/>
              <a:gd name="T4" fmla="*/ 658 w 659"/>
              <a:gd name="T5" fmla="*/ 549 h 710"/>
              <a:gd name="T6" fmla="*/ 658 w 659"/>
              <a:gd name="T7" fmla="*/ 549 h 710"/>
              <a:gd name="T8" fmla="*/ 658 w 659"/>
              <a:gd name="T9" fmla="*/ 549 h 710"/>
              <a:gd name="T10" fmla="*/ 658 w 659"/>
              <a:gd name="T11" fmla="*/ 549 h 710"/>
              <a:gd name="T12" fmla="*/ 658 w 659"/>
              <a:gd name="T13" fmla="*/ 549 h 710"/>
              <a:gd name="T14" fmla="*/ 658 w 659"/>
              <a:gd name="T15" fmla="*/ 549 h 710"/>
              <a:gd name="T16" fmla="*/ 658 w 659"/>
              <a:gd name="T17" fmla="*/ 540 h 710"/>
              <a:gd name="T18" fmla="*/ 658 w 659"/>
              <a:gd name="T19" fmla="*/ 540 h 710"/>
              <a:gd name="T20" fmla="*/ 658 w 659"/>
              <a:gd name="T21" fmla="*/ 540 h 710"/>
              <a:gd name="T22" fmla="*/ 658 w 659"/>
              <a:gd name="T23" fmla="*/ 540 h 710"/>
              <a:gd name="T24" fmla="*/ 658 w 659"/>
              <a:gd name="T25" fmla="*/ 540 h 710"/>
              <a:gd name="T26" fmla="*/ 658 w 659"/>
              <a:gd name="T27" fmla="*/ 540 h 710"/>
              <a:gd name="T28" fmla="*/ 658 w 659"/>
              <a:gd name="T29" fmla="*/ 540 h 710"/>
              <a:gd name="T30" fmla="*/ 658 w 659"/>
              <a:gd name="T31" fmla="*/ 532 h 710"/>
              <a:gd name="T32" fmla="*/ 658 w 659"/>
              <a:gd name="T33" fmla="*/ 532 h 710"/>
              <a:gd name="T34" fmla="*/ 658 w 659"/>
              <a:gd name="T35" fmla="*/ 532 h 710"/>
              <a:gd name="T36" fmla="*/ 658 w 659"/>
              <a:gd name="T37" fmla="*/ 532 h 710"/>
              <a:gd name="T38" fmla="*/ 658 w 659"/>
              <a:gd name="T39" fmla="*/ 532 h 710"/>
              <a:gd name="T40" fmla="*/ 658 w 659"/>
              <a:gd name="T41" fmla="*/ 532 h 710"/>
              <a:gd name="T42" fmla="*/ 658 w 659"/>
              <a:gd name="T43" fmla="*/ 523 h 710"/>
              <a:gd name="T44" fmla="*/ 658 w 659"/>
              <a:gd name="T45" fmla="*/ 523 h 710"/>
              <a:gd name="T46" fmla="*/ 658 w 659"/>
              <a:gd name="T47" fmla="*/ 523 h 710"/>
              <a:gd name="T48" fmla="*/ 658 w 659"/>
              <a:gd name="T49" fmla="*/ 523 h 710"/>
              <a:gd name="T50" fmla="*/ 658 w 659"/>
              <a:gd name="T51" fmla="*/ 523 h 710"/>
              <a:gd name="T52" fmla="*/ 658 w 659"/>
              <a:gd name="T53" fmla="*/ 523 h 710"/>
              <a:gd name="T54" fmla="*/ 658 w 659"/>
              <a:gd name="T55" fmla="*/ 523 h 710"/>
              <a:gd name="T56" fmla="*/ 658 w 659"/>
              <a:gd name="T57" fmla="*/ 515 h 710"/>
              <a:gd name="T58" fmla="*/ 658 w 659"/>
              <a:gd name="T59" fmla="*/ 515 h 710"/>
              <a:gd name="T60" fmla="*/ 506 w 659"/>
              <a:gd name="T61" fmla="*/ 372 h 710"/>
              <a:gd name="T62" fmla="*/ 472 w 659"/>
              <a:gd name="T63" fmla="*/ 372 h 710"/>
              <a:gd name="T64" fmla="*/ 472 w 659"/>
              <a:gd name="T65" fmla="*/ 414 h 710"/>
              <a:gd name="T66" fmla="*/ 573 w 659"/>
              <a:gd name="T67" fmla="*/ 507 h 710"/>
              <a:gd name="T68" fmla="*/ 303 w 659"/>
              <a:gd name="T69" fmla="*/ 507 h 710"/>
              <a:gd name="T70" fmla="*/ 51 w 659"/>
              <a:gd name="T71" fmla="*/ 287 h 710"/>
              <a:gd name="T72" fmla="*/ 303 w 659"/>
              <a:gd name="T73" fmla="*/ 59 h 710"/>
              <a:gd name="T74" fmla="*/ 489 w 659"/>
              <a:gd name="T75" fmla="*/ 59 h 710"/>
              <a:gd name="T76" fmla="*/ 514 w 659"/>
              <a:gd name="T77" fmla="*/ 25 h 710"/>
              <a:gd name="T78" fmla="*/ 489 w 659"/>
              <a:gd name="T79" fmla="*/ 0 h 710"/>
              <a:gd name="T80" fmla="*/ 489 w 659"/>
              <a:gd name="T81" fmla="*/ 0 h 710"/>
              <a:gd name="T82" fmla="*/ 303 w 659"/>
              <a:gd name="T83" fmla="*/ 0 h 710"/>
              <a:gd name="T84" fmla="*/ 93 w 659"/>
              <a:gd name="T85" fmla="*/ 85 h 710"/>
              <a:gd name="T86" fmla="*/ 0 w 659"/>
              <a:gd name="T87" fmla="*/ 287 h 710"/>
              <a:gd name="T88" fmla="*/ 93 w 659"/>
              <a:gd name="T89" fmla="*/ 481 h 710"/>
              <a:gd name="T90" fmla="*/ 303 w 659"/>
              <a:gd name="T91" fmla="*/ 565 h 710"/>
              <a:gd name="T92" fmla="*/ 573 w 659"/>
              <a:gd name="T93" fmla="*/ 565 h 710"/>
              <a:gd name="T94" fmla="*/ 472 w 659"/>
              <a:gd name="T95" fmla="*/ 667 h 710"/>
              <a:gd name="T96" fmla="*/ 472 w 659"/>
              <a:gd name="T97" fmla="*/ 700 h 710"/>
              <a:gd name="T98" fmla="*/ 489 w 659"/>
              <a:gd name="T99" fmla="*/ 709 h 710"/>
              <a:gd name="T100" fmla="*/ 506 w 659"/>
              <a:gd name="T101" fmla="*/ 700 h 710"/>
              <a:gd name="T102" fmla="*/ 658 w 659"/>
              <a:gd name="T103" fmla="*/ 557 h 710"/>
              <a:gd name="T104" fmla="*/ 658 w 659"/>
              <a:gd name="T105" fmla="*/ 557 h 710"/>
              <a:gd name="T106" fmla="*/ 658 w 659"/>
              <a:gd name="T107" fmla="*/ 557 h 710"/>
              <a:gd name="T108" fmla="*/ 658 w 659"/>
              <a:gd name="T109" fmla="*/ 54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59" h="710">
                <a:moveTo>
                  <a:pt x="658" y="549"/>
                </a:moveTo>
                <a:lnTo>
                  <a:pt x="658" y="549"/>
                </a:lnTo>
                <a:lnTo>
                  <a:pt x="658" y="549"/>
                </a:lnTo>
                <a:lnTo>
                  <a:pt x="658" y="549"/>
                </a:lnTo>
                <a:lnTo>
                  <a:pt x="658" y="549"/>
                </a:lnTo>
                <a:lnTo>
                  <a:pt x="658" y="549"/>
                </a:lnTo>
                <a:lnTo>
                  <a:pt x="658" y="549"/>
                </a:lnTo>
                <a:lnTo>
                  <a:pt x="658" y="549"/>
                </a:lnTo>
                <a:lnTo>
                  <a:pt x="658" y="540"/>
                </a:lnTo>
                <a:lnTo>
                  <a:pt x="658" y="540"/>
                </a:lnTo>
                <a:lnTo>
                  <a:pt x="658" y="540"/>
                </a:lnTo>
                <a:lnTo>
                  <a:pt x="658" y="540"/>
                </a:lnTo>
                <a:lnTo>
                  <a:pt x="658" y="540"/>
                </a:lnTo>
                <a:lnTo>
                  <a:pt x="658" y="540"/>
                </a:lnTo>
                <a:lnTo>
                  <a:pt x="658" y="540"/>
                </a:lnTo>
                <a:lnTo>
                  <a:pt x="658" y="532"/>
                </a:lnTo>
                <a:lnTo>
                  <a:pt x="658" y="532"/>
                </a:lnTo>
                <a:lnTo>
                  <a:pt x="658" y="532"/>
                </a:lnTo>
                <a:lnTo>
                  <a:pt x="658" y="532"/>
                </a:lnTo>
                <a:lnTo>
                  <a:pt x="658" y="532"/>
                </a:lnTo>
                <a:lnTo>
                  <a:pt x="658" y="532"/>
                </a:lnTo>
                <a:lnTo>
                  <a:pt x="658" y="523"/>
                </a:lnTo>
                <a:lnTo>
                  <a:pt x="658" y="523"/>
                </a:lnTo>
                <a:lnTo>
                  <a:pt x="658" y="523"/>
                </a:lnTo>
                <a:lnTo>
                  <a:pt x="658" y="523"/>
                </a:lnTo>
                <a:lnTo>
                  <a:pt x="658" y="523"/>
                </a:lnTo>
                <a:lnTo>
                  <a:pt x="658" y="523"/>
                </a:lnTo>
                <a:lnTo>
                  <a:pt x="658" y="523"/>
                </a:lnTo>
                <a:lnTo>
                  <a:pt x="658" y="515"/>
                </a:lnTo>
                <a:lnTo>
                  <a:pt x="658" y="515"/>
                </a:lnTo>
                <a:cubicBezTo>
                  <a:pt x="506" y="372"/>
                  <a:pt x="506" y="372"/>
                  <a:pt x="506" y="372"/>
                </a:cubicBezTo>
                <a:cubicBezTo>
                  <a:pt x="498" y="363"/>
                  <a:pt x="481" y="363"/>
                  <a:pt x="472" y="372"/>
                </a:cubicBezTo>
                <a:cubicBezTo>
                  <a:pt x="455" y="380"/>
                  <a:pt x="455" y="397"/>
                  <a:pt x="472" y="414"/>
                </a:cubicBezTo>
                <a:cubicBezTo>
                  <a:pt x="573" y="507"/>
                  <a:pt x="573" y="507"/>
                  <a:pt x="573" y="507"/>
                </a:cubicBezTo>
                <a:cubicBezTo>
                  <a:pt x="303" y="507"/>
                  <a:pt x="303" y="507"/>
                  <a:pt x="303" y="507"/>
                </a:cubicBezTo>
                <a:cubicBezTo>
                  <a:pt x="169" y="507"/>
                  <a:pt x="51" y="405"/>
                  <a:pt x="51" y="287"/>
                </a:cubicBezTo>
                <a:cubicBezTo>
                  <a:pt x="51" y="160"/>
                  <a:pt x="169" y="59"/>
                  <a:pt x="303" y="59"/>
                </a:cubicBezTo>
                <a:cubicBezTo>
                  <a:pt x="489" y="59"/>
                  <a:pt x="489" y="59"/>
                  <a:pt x="489" y="59"/>
                </a:cubicBezTo>
                <a:cubicBezTo>
                  <a:pt x="506" y="59"/>
                  <a:pt x="514" y="42"/>
                  <a:pt x="514" y="25"/>
                </a:cubicBezTo>
                <a:cubicBezTo>
                  <a:pt x="514" y="17"/>
                  <a:pt x="506" y="0"/>
                  <a:pt x="489" y="0"/>
                </a:cubicBezTo>
                <a:lnTo>
                  <a:pt x="489" y="0"/>
                </a:lnTo>
                <a:cubicBezTo>
                  <a:pt x="303" y="0"/>
                  <a:pt x="303" y="0"/>
                  <a:pt x="303" y="0"/>
                </a:cubicBezTo>
                <a:cubicBezTo>
                  <a:pt x="228" y="0"/>
                  <a:pt x="152" y="34"/>
                  <a:pt x="93" y="85"/>
                </a:cubicBezTo>
                <a:cubicBezTo>
                  <a:pt x="34" y="135"/>
                  <a:pt x="0" y="211"/>
                  <a:pt x="0" y="287"/>
                </a:cubicBezTo>
                <a:cubicBezTo>
                  <a:pt x="0" y="355"/>
                  <a:pt x="34" y="430"/>
                  <a:pt x="93" y="481"/>
                </a:cubicBezTo>
                <a:cubicBezTo>
                  <a:pt x="152" y="532"/>
                  <a:pt x="228" y="565"/>
                  <a:pt x="303" y="565"/>
                </a:cubicBezTo>
                <a:cubicBezTo>
                  <a:pt x="573" y="565"/>
                  <a:pt x="573" y="565"/>
                  <a:pt x="573" y="565"/>
                </a:cubicBezTo>
                <a:cubicBezTo>
                  <a:pt x="472" y="667"/>
                  <a:pt x="472" y="667"/>
                  <a:pt x="472" y="667"/>
                </a:cubicBezTo>
                <a:cubicBezTo>
                  <a:pt x="455" y="675"/>
                  <a:pt x="455" y="692"/>
                  <a:pt x="472" y="700"/>
                </a:cubicBezTo>
                <a:cubicBezTo>
                  <a:pt x="472" y="709"/>
                  <a:pt x="481" y="709"/>
                  <a:pt x="489" y="709"/>
                </a:cubicBezTo>
                <a:cubicBezTo>
                  <a:pt x="498" y="709"/>
                  <a:pt x="506" y="709"/>
                  <a:pt x="506" y="700"/>
                </a:cubicBezTo>
                <a:cubicBezTo>
                  <a:pt x="658" y="557"/>
                  <a:pt x="658" y="557"/>
                  <a:pt x="658" y="557"/>
                </a:cubicBezTo>
                <a:lnTo>
                  <a:pt x="658" y="557"/>
                </a:lnTo>
                <a:lnTo>
                  <a:pt x="658" y="557"/>
                </a:lnTo>
                <a:lnTo>
                  <a:pt x="658" y="5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25">
            <a:extLst>
              <a:ext uri="{FF2B5EF4-FFF2-40B4-BE49-F238E27FC236}">
                <a16:creationId xmlns:a16="http://schemas.microsoft.com/office/drawing/2014/main" id="{AF7D7231-14D6-DD4B-B709-DB1FC5349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769" y="7773225"/>
            <a:ext cx="844824" cy="955456"/>
          </a:xfrm>
          <a:custGeom>
            <a:avLst/>
            <a:gdLst>
              <a:gd name="T0" fmla="*/ 742 w 743"/>
              <a:gd name="T1" fmla="*/ 228 h 837"/>
              <a:gd name="T2" fmla="*/ 742 w 743"/>
              <a:gd name="T3" fmla="*/ 228 h 837"/>
              <a:gd name="T4" fmla="*/ 734 w 743"/>
              <a:gd name="T5" fmla="*/ 203 h 837"/>
              <a:gd name="T6" fmla="*/ 532 w 743"/>
              <a:gd name="T7" fmla="*/ 9 h 837"/>
              <a:gd name="T8" fmla="*/ 532 w 743"/>
              <a:gd name="T9" fmla="*/ 9 h 837"/>
              <a:gd name="T10" fmla="*/ 532 w 743"/>
              <a:gd name="T11" fmla="*/ 9 h 837"/>
              <a:gd name="T12" fmla="*/ 532 w 743"/>
              <a:gd name="T13" fmla="*/ 9 h 837"/>
              <a:gd name="T14" fmla="*/ 532 w 743"/>
              <a:gd name="T15" fmla="*/ 9 h 837"/>
              <a:gd name="T16" fmla="*/ 532 w 743"/>
              <a:gd name="T17" fmla="*/ 9 h 837"/>
              <a:gd name="T18" fmla="*/ 523 w 743"/>
              <a:gd name="T19" fmla="*/ 9 h 837"/>
              <a:gd name="T20" fmla="*/ 523 w 743"/>
              <a:gd name="T21" fmla="*/ 9 h 837"/>
              <a:gd name="T22" fmla="*/ 523 w 743"/>
              <a:gd name="T23" fmla="*/ 9 h 837"/>
              <a:gd name="T24" fmla="*/ 523 w 743"/>
              <a:gd name="T25" fmla="*/ 9 h 837"/>
              <a:gd name="T26" fmla="*/ 523 w 743"/>
              <a:gd name="T27" fmla="*/ 9 h 837"/>
              <a:gd name="T28" fmla="*/ 523 w 743"/>
              <a:gd name="T29" fmla="*/ 0 h 837"/>
              <a:gd name="T30" fmla="*/ 523 w 743"/>
              <a:gd name="T31" fmla="*/ 0 h 837"/>
              <a:gd name="T32" fmla="*/ 515 w 743"/>
              <a:gd name="T33" fmla="*/ 0 h 837"/>
              <a:gd name="T34" fmla="*/ 515 w 743"/>
              <a:gd name="T35" fmla="*/ 0 h 837"/>
              <a:gd name="T36" fmla="*/ 515 w 743"/>
              <a:gd name="T37" fmla="*/ 0 h 837"/>
              <a:gd name="T38" fmla="*/ 515 w 743"/>
              <a:gd name="T39" fmla="*/ 0 h 837"/>
              <a:gd name="T40" fmla="*/ 51 w 743"/>
              <a:gd name="T41" fmla="*/ 0 h 837"/>
              <a:gd name="T42" fmla="*/ 0 w 743"/>
              <a:gd name="T43" fmla="*/ 51 h 837"/>
              <a:gd name="T44" fmla="*/ 0 w 743"/>
              <a:gd name="T45" fmla="*/ 810 h 837"/>
              <a:gd name="T46" fmla="*/ 34 w 743"/>
              <a:gd name="T47" fmla="*/ 836 h 837"/>
              <a:gd name="T48" fmla="*/ 160 w 743"/>
              <a:gd name="T49" fmla="*/ 836 h 837"/>
              <a:gd name="T50" fmla="*/ 574 w 743"/>
              <a:gd name="T51" fmla="*/ 836 h 837"/>
              <a:gd name="T52" fmla="*/ 717 w 743"/>
              <a:gd name="T53" fmla="*/ 836 h 837"/>
              <a:gd name="T54" fmla="*/ 742 w 743"/>
              <a:gd name="T55" fmla="*/ 810 h 837"/>
              <a:gd name="T56" fmla="*/ 742 w 743"/>
              <a:gd name="T57" fmla="*/ 237 h 837"/>
              <a:gd name="T58" fmla="*/ 742 w 743"/>
              <a:gd name="T59" fmla="*/ 228 h 837"/>
              <a:gd name="T60" fmla="*/ 456 w 743"/>
              <a:gd name="T61" fmla="*/ 60 h 837"/>
              <a:gd name="T62" fmla="*/ 456 w 743"/>
              <a:gd name="T63" fmla="*/ 60 h 837"/>
              <a:gd name="T64" fmla="*/ 456 w 743"/>
              <a:gd name="T65" fmla="*/ 212 h 837"/>
              <a:gd name="T66" fmla="*/ 253 w 743"/>
              <a:gd name="T67" fmla="*/ 212 h 837"/>
              <a:gd name="T68" fmla="*/ 253 w 743"/>
              <a:gd name="T69" fmla="*/ 60 h 837"/>
              <a:gd name="T70" fmla="*/ 456 w 743"/>
              <a:gd name="T71" fmla="*/ 60 h 837"/>
              <a:gd name="T72" fmla="*/ 177 w 743"/>
              <a:gd name="T73" fmla="*/ 785 h 837"/>
              <a:gd name="T74" fmla="*/ 177 w 743"/>
              <a:gd name="T75" fmla="*/ 785 h 837"/>
              <a:gd name="T76" fmla="*/ 177 w 743"/>
              <a:gd name="T77" fmla="*/ 507 h 837"/>
              <a:gd name="T78" fmla="*/ 557 w 743"/>
              <a:gd name="T79" fmla="*/ 507 h 837"/>
              <a:gd name="T80" fmla="*/ 557 w 743"/>
              <a:gd name="T81" fmla="*/ 785 h 837"/>
              <a:gd name="T82" fmla="*/ 177 w 743"/>
              <a:gd name="T83" fmla="*/ 785 h 837"/>
              <a:gd name="T84" fmla="*/ 692 w 743"/>
              <a:gd name="T85" fmla="*/ 785 h 837"/>
              <a:gd name="T86" fmla="*/ 692 w 743"/>
              <a:gd name="T87" fmla="*/ 785 h 837"/>
              <a:gd name="T88" fmla="*/ 616 w 743"/>
              <a:gd name="T89" fmla="*/ 785 h 837"/>
              <a:gd name="T90" fmla="*/ 616 w 743"/>
              <a:gd name="T91" fmla="*/ 490 h 837"/>
              <a:gd name="T92" fmla="*/ 574 w 743"/>
              <a:gd name="T93" fmla="*/ 456 h 837"/>
              <a:gd name="T94" fmla="*/ 160 w 743"/>
              <a:gd name="T95" fmla="*/ 456 h 837"/>
              <a:gd name="T96" fmla="*/ 118 w 743"/>
              <a:gd name="T97" fmla="*/ 490 h 837"/>
              <a:gd name="T98" fmla="*/ 118 w 743"/>
              <a:gd name="T99" fmla="*/ 785 h 837"/>
              <a:gd name="T100" fmla="*/ 59 w 743"/>
              <a:gd name="T101" fmla="*/ 785 h 837"/>
              <a:gd name="T102" fmla="*/ 59 w 743"/>
              <a:gd name="T103" fmla="*/ 60 h 837"/>
              <a:gd name="T104" fmla="*/ 194 w 743"/>
              <a:gd name="T105" fmla="*/ 60 h 837"/>
              <a:gd name="T106" fmla="*/ 194 w 743"/>
              <a:gd name="T107" fmla="*/ 237 h 837"/>
              <a:gd name="T108" fmla="*/ 236 w 743"/>
              <a:gd name="T109" fmla="*/ 262 h 837"/>
              <a:gd name="T110" fmla="*/ 481 w 743"/>
              <a:gd name="T111" fmla="*/ 262 h 837"/>
              <a:gd name="T112" fmla="*/ 515 w 743"/>
              <a:gd name="T113" fmla="*/ 237 h 837"/>
              <a:gd name="T114" fmla="*/ 515 w 743"/>
              <a:gd name="T115" fmla="*/ 68 h 837"/>
              <a:gd name="T116" fmla="*/ 692 w 743"/>
              <a:gd name="T117" fmla="*/ 237 h 837"/>
              <a:gd name="T118" fmla="*/ 692 w 743"/>
              <a:gd name="T119" fmla="*/ 237 h 837"/>
              <a:gd name="T120" fmla="*/ 692 w 743"/>
              <a:gd name="T121" fmla="*/ 78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43" h="837">
                <a:moveTo>
                  <a:pt x="742" y="228"/>
                </a:moveTo>
                <a:lnTo>
                  <a:pt x="742" y="228"/>
                </a:lnTo>
                <a:cubicBezTo>
                  <a:pt x="742" y="220"/>
                  <a:pt x="742" y="212"/>
                  <a:pt x="734" y="203"/>
                </a:cubicBezTo>
                <a:cubicBezTo>
                  <a:pt x="532" y="9"/>
                  <a:pt x="532" y="9"/>
                  <a:pt x="532" y="9"/>
                </a:cubicBezTo>
                <a:lnTo>
                  <a:pt x="532" y="9"/>
                </a:lnTo>
                <a:lnTo>
                  <a:pt x="532" y="9"/>
                </a:lnTo>
                <a:lnTo>
                  <a:pt x="532" y="9"/>
                </a:lnTo>
                <a:lnTo>
                  <a:pt x="532" y="9"/>
                </a:lnTo>
                <a:lnTo>
                  <a:pt x="532" y="9"/>
                </a:lnTo>
                <a:cubicBezTo>
                  <a:pt x="532" y="9"/>
                  <a:pt x="532" y="9"/>
                  <a:pt x="523" y="9"/>
                </a:cubicBezTo>
                <a:lnTo>
                  <a:pt x="523" y="9"/>
                </a:lnTo>
                <a:lnTo>
                  <a:pt x="523" y="9"/>
                </a:lnTo>
                <a:lnTo>
                  <a:pt x="523" y="9"/>
                </a:lnTo>
                <a:lnTo>
                  <a:pt x="523" y="9"/>
                </a:lnTo>
                <a:cubicBezTo>
                  <a:pt x="523" y="0"/>
                  <a:pt x="523" y="0"/>
                  <a:pt x="523" y="0"/>
                </a:cubicBezTo>
                <a:lnTo>
                  <a:pt x="523" y="0"/>
                </a:lnTo>
                <a:lnTo>
                  <a:pt x="515" y="0"/>
                </a:lnTo>
                <a:lnTo>
                  <a:pt x="515" y="0"/>
                </a:lnTo>
                <a:lnTo>
                  <a:pt x="515" y="0"/>
                </a:lnTo>
                <a:lnTo>
                  <a:pt x="515" y="0"/>
                </a:lnTo>
                <a:cubicBezTo>
                  <a:pt x="51" y="0"/>
                  <a:pt x="51" y="0"/>
                  <a:pt x="51" y="0"/>
                </a:cubicBezTo>
                <a:cubicBezTo>
                  <a:pt x="25" y="0"/>
                  <a:pt x="0" y="26"/>
                  <a:pt x="0" y="51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827"/>
                  <a:pt x="17" y="836"/>
                  <a:pt x="34" y="836"/>
                </a:cubicBezTo>
                <a:cubicBezTo>
                  <a:pt x="160" y="836"/>
                  <a:pt x="160" y="836"/>
                  <a:pt x="160" y="836"/>
                </a:cubicBezTo>
                <a:cubicBezTo>
                  <a:pt x="574" y="836"/>
                  <a:pt x="574" y="836"/>
                  <a:pt x="574" y="836"/>
                </a:cubicBezTo>
                <a:cubicBezTo>
                  <a:pt x="717" y="836"/>
                  <a:pt x="717" y="836"/>
                  <a:pt x="717" y="836"/>
                </a:cubicBezTo>
                <a:cubicBezTo>
                  <a:pt x="734" y="836"/>
                  <a:pt x="742" y="827"/>
                  <a:pt x="742" y="810"/>
                </a:cubicBezTo>
                <a:cubicBezTo>
                  <a:pt x="742" y="237"/>
                  <a:pt x="742" y="237"/>
                  <a:pt x="742" y="237"/>
                </a:cubicBezTo>
                <a:cubicBezTo>
                  <a:pt x="742" y="237"/>
                  <a:pt x="742" y="237"/>
                  <a:pt x="742" y="228"/>
                </a:cubicBezTo>
                <a:close/>
                <a:moveTo>
                  <a:pt x="456" y="60"/>
                </a:moveTo>
                <a:lnTo>
                  <a:pt x="456" y="60"/>
                </a:lnTo>
                <a:cubicBezTo>
                  <a:pt x="456" y="212"/>
                  <a:pt x="456" y="212"/>
                  <a:pt x="456" y="212"/>
                </a:cubicBezTo>
                <a:cubicBezTo>
                  <a:pt x="253" y="212"/>
                  <a:pt x="253" y="212"/>
                  <a:pt x="253" y="212"/>
                </a:cubicBezTo>
                <a:cubicBezTo>
                  <a:pt x="253" y="60"/>
                  <a:pt x="253" y="60"/>
                  <a:pt x="253" y="60"/>
                </a:cubicBezTo>
                <a:lnTo>
                  <a:pt x="456" y="60"/>
                </a:lnTo>
                <a:close/>
                <a:moveTo>
                  <a:pt x="177" y="785"/>
                </a:moveTo>
                <a:lnTo>
                  <a:pt x="177" y="785"/>
                </a:lnTo>
                <a:cubicBezTo>
                  <a:pt x="177" y="507"/>
                  <a:pt x="177" y="507"/>
                  <a:pt x="177" y="507"/>
                </a:cubicBezTo>
                <a:cubicBezTo>
                  <a:pt x="557" y="507"/>
                  <a:pt x="557" y="507"/>
                  <a:pt x="557" y="507"/>
                </a:cubicBezTo>
                <a:cubicBezTo>
                  <a:pt x="557" y="785"/>
                  <a:pt x="557" y="785"/>
                  <a:pt x="557" y="785"/>
                </a:cubicBezTo>
                <a:lnTo>
                  <a:pt x="177" y="785"/>
                </a:lnTo>
                <a:close/>
                <a:moveTo>
                  <a:pt x="692" y="785"/>
                </a:moveTo>
                <a:lnTo>
                  <a:pt x="692" y="785"/>
                </a:lnTo>
                <a:cubicBezTo>
                  <a:pt x="616" y="785"/>
                  <a:pt x="616" y="785"/>
                  <a:pt x="616" y="785"/>
                </a:cubicBezTo>
                <a:cubicBezTo>
                  <a:pt x="616" y="490"/>
                  <a:pt x="616" y="490"/>
                  <a:pt x="616" y="490"/>
                </a:cubicBezTo>
                <a:cubicBezTo>
                  <a:pt x="616" y="473"/>
                  <a:pt x="599" y="456"/>
                  <a:pt x="574" y="456"/>
                </a:cubicBezTo>
                <a:cubicBezTo>
                  <a:pt x="160" y="456"/>
                  <a:pt x="160" y="456"/>
                  <a:pt x="160" y="456"/>
                </a:cubicBezTo>
                <a:cubicBezTo>
                  <a:pt x="135" y="456"/>
                  <a:pt x="118" y="473"/>
                  <a:pt x="118" y="490"/>
                </a:cubicBezTo>
                <a:cubicBezTo>
                  <a:pt x="118" y="785"/>
                  <a:pt x="118" y="785"/>
                  <a:pt x="118" y="785"/>
                </a:cubicBezTo>
                <a:cubicBezTo>
                  <a:pt x="59" y="785"/>
                  <a:pt x="59" y="785"/>
                  <a:pt x="59" y="785"/>
                </a:cubicBezTo>
                <a:cubicBezTo>
                  <a:pt x="59" y="60"/>
                  <a:pt x="59" y="60"/>
                  <a:pt x="59" y="60"/>
                </a:cubicBezTo>
                <a:cubicBezTo>
                  <a:pt x="194" y="60"/>
                  <a:pt x="194" y="60"/>
                  <a:pt x="194" y="60"/>
                </a:cubicBezTo>
                <a:cubicBezTo>
                  <a:pt x="194" y="237"/>
                  <a:pt x="194" y="237"/>
                  <a:pt x="194" y="237"/>
                </a:cubicBezTo>
                <a:cubicBezTo>
                  <a:pt x="194" y="254"/>
                  <a:pt x="211" y="262"/>
                  <a:pt x="236" y="262"/>
                </a:cubicBezTo>
                <a:cubicBezTo>
                  <a:pt x="481" y="262"/>
                  <a:pt x="481" y="262"/>
                  <a:pt x="481" y="262"/>
                </a:cubicBezTo>
                <a:cubicBezTo>
                  <a:pt x="498" y="262"/>
                  <a:pt x="515" y="254"/>
                  <a:pt x="515" y="237"/>
                </a:cubicBezTo>
                <a:cubicBezTo>
                  <a:pt x="515" y="68"/>
                  <a:pt x="515" y="68"/>
                  <a:pt x="515" y="68"/>
                </a:cubicBezTo>
                <a:cubicBezTo>
                  <a:pt x="692" y="237"/>
                  <a:pt x="692" y="237"/>
                  <a:pt x="692" y="237"/>
                </a:cubicBezTo>
                <a:lnTo>
                  <a:pt x="692" y="237"/>
                </a:lnTo>
                <a:lnTo>
                  <a:pt x="692" y="7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26">
            <a:extLst>
              <a:ext uri="{FF2B5EF4-FFF2-40B4-BE49-F238E27FC236}">
                <a16:creationId xmlns:a16="http://schemas.microsoft.com/office/drawing/2014/main" id="{A095D320-AB72-6B48-86A0-E9566497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2679" y="7828543"/>
            <a:ext cx="789507" cy="874997"/>
          </a:xfrm>
          <a:custGeom>
            <a:avLst/>
            <a:gdLst>
              <a:gd name="T0" fmla="*/ 691 w 692"/>
              <a:gd name="T1" fmla="*/ 346 h 769"/>
              <a:gd name="T2" fmla="*/ 691 w 692"/>
              <a:gd name="T3" fmla="*/ 346 h 769"/>
              <a:gd name="T4" fmla="*/ 590 w 692"/>
              <a:gd name="T5" fmla="*/ 101 h 769"/>
              <a:gd name="T6" fmla="*/ 345 w 692"/>
              <a:gd name="T7" fmla="*/ 0 h 769"/>
              <a:gd name="T8" fmla="*/ 101 w 692"/>
              <a:gd name="T9" fmla="*/ 101 h 769"/>
              <a:gd name="T10" fmla="*/ 0 w 692"/>
              <a:gd name="T11" fmla="*/ 346 h 769"/>
              <a:gd name="T12" fmla="*/ 101 w 692"/>
              <a:gd name="T13" fmla="*/ 599 h 769"/>
              <a:gd name="T14" fmla="*/ 118 w 692"/>
              <a:gd name="T15" fmla="*/ 616 h 769"/>
              <a:gd name="T16" fmla="*/ 75 w 692"/>
              <a:gd name="T17" fmla="*/ 734 h 769"/>
              <a:gd name="T18" fmla="*/ 84 w 692"/>
              <a:gd name="T19" fmla="*/ 768 h 769"/>
              <a:gd name="T20" fmla="*/ 101 w 692"/>
              <a:gd name="T21" fmla="*/ 768 h 769"/>
              <a:gd name="T22" fmla="*/ 126 w 692"/>
              <a:gd name="T23" fmla="*/ 751 h 769"/>
              <a:gd name="T24" fmla="*/ 160 w 692"/>
              <a:gd name="T25" fmla="*/ 650 h 769"/>
              <a:gd name="T26" fmla="*/ 345 w 692"/>
              <a:gd name="T27" fmla="*/ 700 h 769"/>
              <a:gd name="T28" fmla="*/ 523 w 692"/>
              <a:gd name="T29" fmla="*/ 650 h 769"/>
              <a:gd name="T30" fmla="*/ 565 w 692"/>
              <a:gd name="T31" fmla="*/ 751 h 769"/>
              <a:gd name="T32" fmla="*/ 590 w 692"/>
              <a:gd name="T33" fmla="*/ 768 h 769"/>
              <a:gd name="T34" fmla="*/ 599 w 692"/>
              <a:gd name="T35" fmla="*/ 768 h 769"/>
              <a:gd name="T36" fmla="*/ 615 w 692"/>
              <a:gd name="T37" fmla="*/ 734 h 769"/>
              <a:gd name="T38" fmla="*/ 573 w 692"/>
              <a:gd name="T39" fmla="*/ 616 h 769"/>
              <a:gd name="T40" fmla="*/ 590 w 692"/>
              <a:gd name="T41" fmla="*/ 599 h 769"/>
              <a:gd name="T42" fmla="*/ 691 w 692"/>
              <a:gd name="T43" fmla="*/ 346 h 769"/>
              <a:gd name="T44" fmla="*/ 135 w 692"/>
              <a:gd name="T45" fmla="*/ 557 h 769"/>
              <a:gd name="T46" fmla="*/ 135 w 692"/>
              <a:gd name="T47" fmla="*/ 557 h 769"/>
              <a:gd name="T48" fmla="*/ 50 w 692"/>
              <a:gd name="T49" fmla="*/ 346 h 769"/>
              <a:gd name="T50" fmla="*/ 135 w 692"/>
              <a:gd name="T51" fmla="*/ 144 h 769"/>
              <a:gd name="T52" fmla="*/ 345 w 692"/>
              <a:gd name="T53" fmla="*/ 51 h 769"/>
              <a:gd name="T54" fmla="*/ 556 w 692"/>
              <a:gd name="T55" fmla="*/ 144 h 769"/>
              <a:gd name="T56" fmla="*/ 641 w 692"/>
              <a:gd name="T57" fmla="*/ 346 h 769"/>
              <a:gd name="T58" fmla="*/ 556 w 692"/>
              <a:gd name="T59" fmla="*/ 557 h 769"/>
              <a:gd name="T60" fmla="*/ 345 w 692"/>
              <a:gd name="T61" fmla="*/ 641 h 769"/>
              <a:gd name="T62" fmla="*/ 135 w 692"/>
              <a:gd name="T63" fmla="*/ 557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92" h="769">
                <a:moveTo>
                  <a:pt x="691" y="346"/>
                </a:moveTo>
                <a:lnTo>
                  <a:pt x="691" y="346"/>
                </a:lnTo>
                <a:cubicBezTo>
                  <a:pt x="691" y="253"/>
                  <a:pt x="658" y="169"/>
                  <a:pt x="590" y="101"/>
                </a:cubicBezTo>
                <a:cubicBezTo>
                  <a:pt x="523" y="34"/>
                  <a:pt x="438" y="0"/>
                  <a:pt x="345" y="0"/>
                </a:cubicBezTo>
                <a:cubicBezTo>
                  <a:pt x="253" y="0"/>
                  <a:pt x="168" y="34"/>
                  <a:pt x="101" y="101"/>
                </a:cubicBezTo>
                <a:cubicBezTo>
                  <a:pt x="33" y="169"/>
                  <a:pt x="0" y="253"/>
                  <a:pt x="0" y="346"/>
                </a:cubicBezTo>
                <a:cubicBezTo>
                  <a:pt x="0" y="439"/>
                  <a:pt x="33" y="532"/>
                  <a:pt x="101" y="599"/>
                </a:cubicBezTo>
                <a:cubicBezTo>
                  <a:pt x="101" y="599"/>
                  <a:pt x="109" y="608"/>
                  <a:pt x="118" y="616"/>
                </a:cubicBezTo>
                <a:cubicBezTo>
                  <a:pt x="75" y="734"/>
                  <a:pt x="75" y="734"/>
                  <a:pt x="75" y="734"/>
                </a:cubicBezTo>
                <a:cubicBezTo>
                  <a:pt x="67" y="751"/>
                  <a:pt x="75" y="759"/>
                  <a:pt x="84" y="768"/>
                </a:cubicBezTo>
                <a:cubicBezTo>
                  <a:pt x="93" y="768"/>
                  <a:pt x="93" y="768"/>
                  <a:pt x="101" y="768"/>
                </a:cubicBezTo>
                <a:cubicBezTo>
                  <a:pt x="109" y="768"/>
                  <a:pt x="118" y="768"/>
                  <a:pt x="126" y="751"/>
                </a:cubicBezTo>
                <a:cubicBezTo>
                  <a:pt x="160" y="650"/>
                  <a:pt x="160" y="650"/>
                  <a:pt x="160" y="650"/>
                </a:cubicBezTo>
                <a:cubicBezTo>
                  <a:pt x="219" y="683"/>
                  <a:pt x="278" y="700"/>
                  <a:pt x="345" y="700"/>
                </a:cubicBezTo>
                <a:cubicBezTo>
                  <a:pt x="413" y="700"/>
                  <a:pt x="472" y="683"/>
                  <a:pt x="523" y="650"/>
                </a:cubicBezTo>
                <a:cubicBezTo>
                  <a:pt x="565" y="751"/>
                  <a:pt x="565" y="751"/>
                  <a:pt x="565" y="751"/>
                </a:cubicBezTo>
                <a:cubicBezTo>
                  <a:pt x="573" y="768"/>
                  <a:pt x="582" y="768"/>
                  <a:pt x="590" y="768"/>
                </a:cubicBezTo>
                <a:cubicBezTo>
                  <a:pt x="599" y="768"/>
                  <a:pt x="599" y="768"/>
                  <a:pt x="599" y="768"/>
                </a:cubicBezTo>
                <a:cubicBezTo>
                  <a:pt x="615" y="759"/>
                  <a:pt x="624" y="751"/>
                  <a:pt x="615" y="734"/>
                </a:cubicBezTo>
                <a:cubicBezTo>
                  <a:pt x="573" y="616"/>
                  <a:pt x="573" y="616"/>
                  <a:pt x="573" y="616"/>
                </a:cubicBezTo>
                <a:cubicBezTo>
                  <a:pt x="582" y="608"/>
                  <a:pt x="582" y="608"/>
                  <a:pt x="590" y="599"/>
                </a:cubicBezTo>
                <a:cubicBezTo>
                  <a:pt x="658" y="532"/>
                  <a:pt x="691" y="439"/>
                  <a:pt x="691" y="346"/>
                </a:cubicBezTo>
                <a:close/>
                <a:moveTo>
                  <a:pt x="135" y="557"/>
                </a:moveTo>
                <a:lnTo>
                  <a:pt x="135" y="557"/>
                </a:lnTo>
                <a:cubicBezTo>
                  <a:pt x="84" y="506"/>
                  <a:pt x="50" y="431"/>
                  <a:pt x="50" y="346"/>
                </a:cubicBezTo>
                <a:cubicBezTo>
                  <a:pt x="50" y="270"/>
                  <a:pt x="84" y="194"/>
                  <a:pt x="135" y="144"/>
                </a:cubicBezTo>
                <a:cubicBezTo>
                  <a:pt x="194" y="84"/>
                  <a:pt x="270" y="51"/>
                  <a:pt x="345" y="51"/>
                </a:cubicBezTo>
                <a:cubicBezTo>
                  <a:pt x="421" y="51"/>
                  <a:pt x="497" y="84"/>
                  <a:pt x="556" y="144"/>
                </a:cubicBezTo>
                <a:cubicBezTo>
                  <a:pt x="607" y="194"/>
                  <a:pt x="641" y="270"/>
                  <a:pt x="641" y="346"/>
                </a:cubicBezTo>
                <a:cubicBezTo>
                  <a:pt x="641" y="431"/>
                  <a:pt x="607" y="506"/>
                  <a:pt x="556" y="557"/>
                </a:cubicBezTo>
                <a:cubicBezTo>
                  <a:pt x="497" y="616"/>
                  <a:pt x="421" y="641"/>
                  <a:pt x="345" y="641"/>
                </a:cubicBezTo>
                <a:cubicBezTo>
                  <a:pt x="270" y="641"/>
                  <a:pt x="194" y="616"/>
                  <a:pt x="135" y="5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27">
            <a:extLst>
              <a:ext uri="{FF2B5EF4-FFF2-40B4-BE49-F238E27FC236}">
                <a16:creationId xmlns:a16="http://schemas.microsoft.com/office/drawing/2014/main" id="{C5C81125-A3FF-1646-9AD2-2169864E3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885" y="7994489"/>
            <a:ext cx="417382" cy="261493"/>
          </a:xfrm>
          <a:custGeom>
            <a:avLst/>
            <a:gdLst>
              <a:gd name="T0" fmla="*/ 312 w 364"/>
              <a:gd name="T1" fmla="*/ 8 h 228"/>
              <a:gd name="T2" fmla="*/ 312 w 364"/>
              <a:gd name="T3" fmla="*/ 8 h 228"/>
              <a:gd name="T4" fmla="*/ 144 w 364"/>
              <a:gd name="T5" fmla="*/ 177 h 228"/>
              <a:gd name="T6" fmla="*/ 25 w 364"/>
              <a:gd name="T7" fmla="*/ 177 h 228"/>
              <a:gd name="T8" fmla="*/ 0 w 364"/>
              <a:gd name="T9" fmla="*/ 202 h 228"/>
              <a:gd name="T10" fmla="*/ 25 w 364"/>
              <a:gd name="T11" fmla="*/ 227 h 228"/>
              <a:gd name="T12" fmla="*/ 160 w 364"/>
              <a:gd name="T13" fmla="*/ 227 h 228"/>
              <a:gd name="T14" fmla="*/ 177 w 364"/>
              <a:gd name="T15" fmla="*/ 219 h 228"/>
              <a:gd name="T16" fmla="*/ 355 w 364"/>
              <a:gd name="T17" fmla="*/ 50 h 228"/>
              <a:gd name="T18" fmla="*/ 355 w 364"/>
              <a:gd name="T19" fmla="*/ 8 h 228"/>
              <a:gd name="T20" fmla="*/ 312 w 364"/>
              <a:gd name="T21" fmla="*/ 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4" h="228">
                <a:moveTo>
                  <a:pt x="312" y="8"/>
                </a:moveTo>
                <a:lnTo>
                  <a:pt x="312" y="8"/>
                </a:lnTo>
                <a:cubicBezTo>
                  <a:pt x="144" y="177"/>
                  <a:pt x="144" y="177"/>
                  <a:pt x="144" y="177"/>
                </a:cubicBezTo>
                <a:cubicBezTo>
                  <a:pt x="25" y="177"/>
                  <a:pt x="25" y="177"/>
                  <a:pt x="25" y="177"/>
                </a:cubicBezTo>
                <a:cubicBezTo>
                  <a:pt x="9" y="177"/>
                  <a:pt x="0" y="185"/>
                  <a:pt x="0" y="202"/>
                </a:cubicBezTo>
                <a:cubicBezTo>
                  <a:pt x="0" y="219"/>
                  <a:pt x="9" y="227"/>
                  <a:pt x="25" y="227"/>
                </a:cubicBezTo>
                <a:cubicBezTo>
                  <a:pt x="160" y="227"/>
                  <a:pt x="160" y="227"/>
                  <a:pt x="160" y="227"/>
                </a:cubicBezTo>
                <a:cubicBezTo>
                  <a:pt x="169" y="227"/>
                  <a:pt x="177" y="227"/>
                  <a:pt x="177" y="219"/>
                </a:cubicBezTo>
                <a:cubicBezTo>
                  <a:pt x="355" y="50"/>
                  <a:pt x="355" y="50"/>
                  <a:pt x="355" y="50"/>
                </a:cubicBezTo>
                <a:cubicBezTo>
                  <a:pt x="363" y="33"/>
                  <a:pt x="363" y="17"/>
                  <a:pt x="355" y="8"/>
                </a:cubicBezTo>
                <a:cubicBezTo>
                  <a:pt x="346" y="0"/>
                  <a:pt x="329" y="0"/>
                  <a:pt x="312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28">
            <a:extLst>
              <a:ext uri="{FF2B5EF4-FFF2-40B4-BE49-F238E27FC236}">
                <a16:creationId xmlns:a16="http://schemas.microsoft.com/office/drawing/2014/main" id="{AAE5F9BA-5A11-2241-BDA1-77AD7240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6469" y="7793340"/>
            <a:ext cx="165946" cy="165949"/>
          </a:xfrm>
          <a:custGeom>
            <a:avLst/>
            <a:gdLst>
              <a:gd name="T0" fmla="*/ 135 w 144"/>
              <a:gd name="T1" fmla="*/ 118 h 145"/>
              <a:gd name="T2" fmla="*/ 135 w 144"/>
              <a:gd name="T3" fmla="*/ 118 h 145"/>
              <a:gd name="T4" fmla="*/ 135 w 144"/>
              <a:gd name="T5" fmla="*/ 118 h 145"/>
              <a:gd name="T6" fmla="*/ 93 w 144"/>
              <a:gd name="T7" fmla="*/ 144 h 145"/>
              <a:gd name="T8" fmla="*/ 84 w 144"/>
              <a:gd name="T9" fmla="*/ 144 h 145"/>
              <a:gd name="T10" fmla="*/ 50 w 144"/>
              <a:gd name="T11" fmla="*/ 135 h 145"/>
              <a:gd name="T12" fmla="*/ 50 w 144"/>
              <a:gd name="T13" fmla="*/ 135 h 145"/>
              <a:gd name="T14" fmla="*/ 42 w 144"/>
              <a:gd name="T15" fmla="*/ 127 h 145"/>
              <a:gd name="T16" fmla="*/ 42 w 144"/>
              <a:gd name="T17" fmla="*/ 127 h 145"/>
              <a:gd name="T18" fmla="*/ 17 w 144"/>
              <a:gd name="T19" fmla="*/ 102 h 145"/>
              <a:gd name="T20" fmla="*/ 0 w 144"/>
              <a:gd name="T21" fmla="*/ 60 h 145"/>
              <a:gd name="T22" fmla="*/ 17 w 144"/>
              <a:gd name="T23" fmla="*/ 26 h 145"/>
              <a:gd name="T24" fmla="*/ 17 w 144"/>
              <a:gd name="T25" fmla="*/ 17 h 145"/>
              <a:gd name="T26" fmla="*/ 93 w 144"/>
              <a:gd name="T27" fmla="*/ 17 h 145"/>
              <a:gd name="T28" fmla="*/ 126 w 144"/>
              <a:gd name="T29" fmla="*/ 43 h 145"/>
              <a:gd name="T30" fmla="*/ 135 w 144"/>
              <a:gd name="T31" fmla="*/ 1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145">
                <a:moveTo>
                  <a:pt x="135" y="118"/>
                </a:moveTo>
                <a:lnTo>
                  <a:pt x="135" y="118"/>
                </a:lnTo>
                <a:lnTo>
                  <a:pt x="135" y="118"/>
                </a:lnTo>
                <a:cubicBezTo>
                  <a:pt x="126" y="127"/>
                  <a:pt x="109" y="144"/>
                  <a:pt x="93" y="144"/>
                </a:cubicBezTo>
                <a:lnTo>
                  <a:pt x="84" y="144"/>
                </a:lnTo>
                <a:cubicBezTo>
                  <a:pt x="76" y="144"/>
                  <a:pt x="59" y="144"/>
                  <a:pt x="50" y="135"/>
                </a:cubicBezTo>
                <a:lnTo>
                  <a:pt x="50" y="135"/>
                </a:lnTo>
                <a:cubicBezTo>
                  <a:pt x="50" y="135"/>
                  <a:pt x="50" y="135"/>
                  <a:pt x="42" y="127"/>
                </a:cubicBezTo>
                <a:lnTo>
                  <a:pt x="42" y="127"/>
                </a:lnTo>
                <a:cubicBezTo>
                  <a:pt x="17" y="102"/>
                  <a:pt x="17" y="102"/>
                  <a:pt x="17" y="102"/>
                </a:cubicBezTo>
                <a:cubicBezTo>
                  <a:pt x="8" y="93"/>
                  <a:pt x="0" y="76"/>
                  <a:pt x="0" y="60"/>
                </a:cubicBezTo>
                <a:cubicBezTo>
                  <a:pt x="0" y="51"/>
                  <a:pt x="8" y="34"/>
                  <a:pt x="17" y="26"/>
                </a:cubicBezTo>
                <a:cubicBezTo>
                  <a:pt x="17" y="17"/>
                  <a:pt x="17" y="17"/>
                  <a:pt x="17" y="17"/>
                </a:cubicBezTo>
                <a:cubicBezTo>
                  <a:pt x="42" y="0"/>
                  <a:pt x="76" y="0"/>
                  <a:pt x="93" y="17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43" y="68"/>
                  <a:pt x="143" y="93"/>
                  <a:pt x="135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29">
            <a:extLst>
              <a:ext uri="{FF2B5EF4-FFF2-40B4-BE49-F238E27FC236}">
                <a16:creationId xmlns:a16="http://schemas.microsoft.com/office/drawing/2014/main" id="{F48EF655-B075-3041-80A1-6FF03113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392" y="7793340"/>
            <a:ext cx="165946" cy="165949"/>
          </a:xfrm>
          <a:custGeom>
            <a:avLst/>
            <a:gdLst>
              <a:gd name="T0" fmla="*/ 143 w 144"/>
              <a:gd name="T1" fmla="*/ 60 h 145"/>
              <a:gd name="T2" fmla="*/ 143 w 144"/>
              <a:gd name="T3" fmla="*/ 60 h 145"/>
              <a:gd name="T4" fmla="*/ 135 w 144"/>
              <a:gd name="T5" fmla="*/ 102 h 145"/>
              <a:gd name="T6" fmla="*/ 101 w 144"/>
              <a:gd name="T7" fmla="*/ 127 h 145"/>
              <a:gd name="T8" fmla="*/ 92 w 144"/>
              <a:gd name="T9" fmla="*/ 135 h 145"/>
              <a:gd name="T10" fmla="*/ 92 w 144"/>
              <a:gd name="T11" fmla="*/ 135 h 145"/>
              <a:gd name="T12" fmla="*/ 58 w 144"/>
              <a:gd name="T13" fmla="*/ 144 h 145"/>
              <a:gd name="T14" fmla="*/ 50 w 144"/>
              <a:gd name="T15" fmla="*/ 144 h 145"/>
              <a:gd name="T16" fmla="*/ 16 w 144"/>
              <a:gd name="T17" fmla="*/ 118 h 145"/>
              <a:gd name="T18" fmla="*/ 25 w 144"/>
              <a:gd name="T19" fmla="*/ 43 h 145"/>
              <a:gd name="T20" fmla="*/ 25 w 144"/>
              <a:gd name="T21" fmla="*/ 43 h 145"/>
              <a:gd name="T22" fmla="*/ 50 w 144"/>
              <a:gd name="T23" fmla="*/ 17 h 145"/>
              <a:gd name="T24" fmla="*/ 67 w 144"/>
              <a:gd name="T25" fmla="*/ 9 h 145"/>
              <a:gd name="T26" fmla="*/ 84 w 144"/>
              <a:gd name="T27" fmla="*/ 0 h 145"/>
              <a:gd name="T28" fmla="*/ 126 w 144"/>
              <a:gd name="T29" fmla="*/ 17 h 145"/>
              <a:gd name="T30" fmla="*/ 135 w 144"/>
              <a:gd name="T31" fmla="*/ 26 h 145"/>
              <a:gd name="T32" fmla="*/ 143 w 144"/>
              <a:gd name="T33" fmla="*/ 6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4" h="145">
                <a:moveTo>
                  <a:pt x="143" y="60"/>
                </a:moveTo>
                <a:lnTo>
                  <a:pt x="143" y="60"/>
                </a:lnTo>
                <a:cubicBezTo>
                  <a:pt x="143" y="76"/>
                  <a:pt x="143" y="93"/>
                  <a:pt x="135" y="102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1" y="127"/>
                  <a:pt x="101" y="135"/>
                  <a:pt x="92" y="135"/>
                </a:cubicBezTo>
                <a:lnTo>
                  <a:pt x="92" y="135"/>
                </a:lnTo>
                <a:cubicBezTo>
                  <a:pt x="84" y="144"/>
                  <a:pt x="75" y="144"/>
                  <a:pt x="58" y="144"/>
                </a:cubicBezTo>
                <a:lnTo>
                  <a:pt x="50" y="144"/>
                </a:lnTo>
                <a:cubicBezTo>
                  <a:pt x="33" y="144"/>
                  <a:pt x="25" y="127"/>
                  <a:pt x="16" y="118"/>
                </a:cubicBezTo>
                <a:cubicBezTo>
                  <a:pt x="0" y="93"/>
                  <a:pt x="0" y="68"/>
                  <a:pt x="25" y="43"/>
                </a:cubicBezTo>
                <a:lnTo>
                  <a:pt x="25" y="43"/>
                </a:lnTo>
                <a:cubicBezTo>
                  <a:pt x="50" y="17"/>
                  <a:pt x="50" y="17"/>
                  <a:pt x="50" y="17"/>
                </a:cubicBezTo>
                <a:cubicBezTo>
                  <a:pt x="50" y="9"/>
                  <a:pt x="58" y="9"/>
                  <a:pt x="67" y="9"/>
                </a:cubicBezTo>
                <a:cubicBezTo>
                  <a:pt x="75" y="0"/>
                  <a:pt x="84" y="0"/>
                  <a:pt x="84" y="0"/>
                </a:cubicBezTo>
                <a:cubicBezTo>
                  <a:pt x="101" y="0"/>
                  <a:pt x="117" y="9"/>
                  <a:pt x="126" y="17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43" y="34"/>
                  <a:pt x="143" y="51"/>
                  <a:pt x="143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2" name="Group 54">
            <a:extLst>
              <a:ext uri="{FF2B5EF4-FFF2-40B4-BE49-F238E27FC236}">
                <a16:creationId xmlns:a16="http://schemas.microsoft.com/office/drawing/2014/main" id="{60611D4B-2777-174F-A88B-5F24DB173EAD}"/>
              </a:ext>
            </a:extLst>
          </p:cNvPr>
          <p:cNvGrpSpPr/>
          <p:nvPr/>
        </p:nvGrpSpPr>
        <p:grpSpPr>
          <a:xfrm>
            <a:off x="2110499" y="11226110"/>
            <a:ext cx="2856631" cy="1195192"/>
            <a:chOff x="5517310" y="11228078"/>
            <a:chExt cx="3676939" cy="1195192"/>
          </a:xfrm>
        </p:grpSpPr>
        <p:sp>
          <p:nvSpPr>
            <p:cNvPr id="613" name="CuadroTexto 395">
              <a:extLst>
                <a:ext uri="{FF2B5EF4-FFF2-40B4-BE49-F238E27FC236}">
                  <a16:creationId xmlns:a16="http://schemas.microsoft.com/office/drawing/2014/main" id="{125F78C2-6737-BD47-AA37-C60F12B97507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14" name="Rectangle 56">
              <a:extLst>
                <a:ext uri="{FF2B5EF4-FFF2-40B4-BE49-F238E27FC236}">
                  <a16:creationId xmlns:a16="http://schemas.microsoft.com/office/drawing/2014/main" id="{232AC5CA-83C8-AA42-B83B-577B12219DB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5" name="Group 54">
            <a:extLst>
              <a:ext uri="{FF2B5EF4-FFF2-40B4-BE49-F238E27FC236}">
                <a16:creationId xmlns:a16="http://schemas.microsoft.com/office/drawing/2014/main" id="{F383C101-5341-2344-BBA8-F1986D7D94C8}"/>
              </a:ext>
            </a:extLst>
          </p:cNvPr>
          <p:cNvGrpSpPr/>
          <p:nvPr/>
        </p:nvGrpSpPr>
        <p:grpSpPr>
          <a:xfrm>
            <a:off x="7873062" y="11256646"/>
            <a:ext cx="2856631" cy="1195192"/>
            <a:chOff x="5517310" y="11228078"/>
            <a:chExt cx="3676939" cy="1195192"/>
          </a:xfrm>
        </p:grpSpPr>
        <p:sp>
          <p:nvSpPr>
            <p:cNvPr id="616" name="CuadroTexto 395">
              <a:extLst>
                <a:ext uri="{FF2B5EF4-FFF2-40B4-BE49-F238E27FC236}">
                  <a16:creationId xmlns:a16="http://schemas.microsoft.com/office/drawing/2014/main" id="{5BD30BA8-4E7D-914D-B49E-0F5F2525726B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7" name="Rectangle 56">
              <a:extLst>
                <a:ext uri="{FF2B5EF4-FFF2-40B4-BE49-F238E27FC236}">
                  <a16:creationId xmlns:a16="http://schemas.microsoft.com/office/drawing/2014/main" id="{DFC0F856-F18B-2742-906A-1D39A805C5B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8" name="Group 54">
            <a:extLst>
              <a:ext uri="{FF2B5EF4-FFF2-40B4-BE49-F238E27FC236}">
                <a16:creationId xmlns:a16="http://schemas.microsoft.com/office/drawing/2014/main" id="{7F1E0F82-DB20-1B4B-AC49-C0FC00825253}"/>
              </a:ext>
            </a:extLst>
          </p:cNvPr>
          <p:cNvGrpSpPr/>
          <p:nvPr/>
        </p:nvGrpSpPr>
        <p:grpSpPr>
          <a:xfrm>
            <a:off x="13594190" y="11267123"/>
            <a:ext cx="2856631" cy="1195192"/>
            <a:chOff x="5517310" y="11228078"/>
            <a:chExt cx="3676939" cy="1195192"/>
          </a:xfrm>
        </p:grpSpPr>
        <p:sp>
          <p:nvSpPr>
            <p:cNvPr id="620" name="CuadroTexto 395">
              <a:extLst>
                <a:ext uri="{FF2B5EF4-FFF2-40B4-BE49-F238E27FC236}">
                  <a16:creationId xmlns:a16="http://schemas.microsoft.com/office/drawing/2014/main" id="{A81BB16A-2D36-EE44-A998-E886E7D054C4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21" name="Rectangle 56">
              <a:extLst>
                <a:ext uri="{FF2B5EF4-FFF2-40B4-BE49-F238E27FC236}">
                  <a16:creationId xmlns:a16="http://schemas.microsoft.com/office/drawing/2014/main" id="{08179089-DBF5-814D-9998-156D743BE67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2" name="Group 54">
            <a:extLst>
              <a:ext uri="{FF2B5EF4-FFF2-40B4-BE49-F238E27FC236}">
                <a16:creationId xmlns:a16="http://schemas.microsoft.com/office/drawing/2014/main" id="{B42A0523-27F5-9F4A-B659-925B1A5F039A}"/>
              </a:ext>
            </a:extLst>
          </p:cNvPr>
          <p:cNvGrpSpPr/>
          <p:nvPr/>
        </p:nvGrpSpPr>
        <p:grpSpPr>
          <a:xfrm>
            <a:off x="19384758" y="11267123"/>
            <a:ext cx="2856631" cy="1195192"/>
            <a:chOff x="5517310" y="11228078"/>
            <a:chExt cx="3676939" cy="1195192"/>
          </a:xfrm>
        </p:grpSpPr>
        <p:sp>
          <p:nvSpPr>
            <p:cNvPr id="623" name="CuadroTexto 395">
              <a:extLst>
                <a:ext uri="{FF2B5EF4-FFF2-40B4-BE49-F238E27FC236}">
                  <a16:creationId xmlns:a16="http://schemas.microsoft.com/office/drawing/2014/main" id="{CA59C823-0C93-C048-95F0-415C05553865}"/>
                </a:ext>
              </a:extLst>
            </p:cNvPr>
            <p:cNvSpPr txBox="1"/>
            <p:nvPr/>
          </p:nvSpPr>
          <p:spPr>
            <a:xfrm>
              <a:off x="6164441" y="112280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24" name="Rectangle 56">
              <a:extLst>
                <a:ext uri="{FF2B5EF4-FFF2-40B4-BE49-F238E27FC236}">
                  <a16:creationId xmlns:a16="http://schemas.microsoft.com/office/drawing/2014/main" id="{B74B3C7C-755B-264A-B3EE-AB7BE74570C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5" name="Group 44">
            <a:extLst>
              <a:ext uri="{FF2B5EF4-FFF2-40B4-BE49-F238E27FC236}">
                <a16:creationId xmlns:a16="http://schemas.microsoft.com/office/drawing/2014/main" id="{1781B8F5-EEB8-874F-B863-91DD3C3C43C0}"/>
              </a:ext>
            </a:extLst>
          </p:cNvPr>
          <p:cNvGrpSpPr/>
          <p:nvPr/>
        </p:nvGrpSpPr>
        <p:grpSpPr>
          <a:xfrm>
            <a:off x="2906457" y="7572942"/>
            <a:ext cx="3702339" cy="1262777"/>
            <a:chOff x="5491910" y="11160493"/>
            <a:chExt cx="3702339" cy="1262777"/>
          </a:xfrm>
        </p:grpSpPr>
        <p:sp>
          <p:nvSpPr>
            <p:cNvPr id="626" name="CuadroTexto 395">
              <a:extLst>
                <a:ext uri="{FF2B5EF4-FFF2-40B4-BE49-F238E27FC236}">
                  <a16:creationId xmlns:a16="http://schemas.microsoft.com/office/drawing/2014/main" id="{4E084539-9D3A-3E4B-A11F-A723F02F7909}"/>
                </a:ext>
              </a:extLst>
            </p:cNvPr>
            <p:cNvSpPr txBox="1"/>
            <p:nvPr/>
          </p:nvSpPr>
          <p:spPr>
            <a:xfrm>
              <a:off x="5491910" y="111604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27" name="Rectangle 46">
              <a:extLst>
                <a:ext uri="{FF2B5EF4-FFF2-40B4-BE49-F238E27FC236}">
                  <a16:creationId xmlns:a16="http://schemas.microsoft.com/office/drawing/2014/main" id="{6A7712D1-6F22-0C46-B1F6-B7E47FBBF5D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8" name="Group 44">
            <a:extLst>
              <a:ext uri="{FF2B5EF4-FFF2-40B4-BE49-F238E27FC236}">
                <a16:creationId xmlns:a16="http://schemas.microsoft.com/office/drawing/2014/main" id="{8F48677F-E40A-EA4E-B26F-37E1B88090BE}"/>
              </a:ext>
            </a:extLst>
          </p:cNvPr>
          <p:cNvGrpSpPr/>
          <p:nvPr/>
        </p:nvGrpSpPr>
        <p:grpSpPr>
          <a:xfrm>
            <a:off x="8696651" y="7572942"/>
            <a:ext cx="3702339" cy="1262777"/>
            <a:chOff x="5491910" y="11160493"/>
            <a:chExt cx="3702339" cy="1262777"/>
          </a:xfrm>
        </p:grpSpPr>
        <p:sp>
          <p:nvSpPr>
            <p:cNvPr id="629" name="CuadroTexto 395">
              <a:extLst>
                <a:ext uri="{FF2B5EF4-FFF2-40B4-BE49-F238E27FC236}">
                  <a16:creationId xmlns:a16="http://schemas.microsoft.com/office/drawing/2014/main" id="{ED652E69-73AA-E044-B320-22847C7CC7BC}"/>
                </a:ext>
              </a:extLst>
            </p:cNvPr>
            <p:cNvSpPr txBox="1"/>
            <p:nvPr/>
          </p:nvSpPr>
          <p:spPr>
            <a:xfrm>
              <a:off x="5491910" y="111604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0" name="Rectangle 46">
              <a:extLst>
                <a:ext uri="{FF2B5EF4-FFF2-40B4-BE49-F238E27FC236}">
                  <a16:creationId xmlns:a16="http://schemas.microsoft.com/office/drawing/2014/main" id="{B2D5DDB5-1854-084A-A46B-79349C0A559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1" name="Group 44">
            <a:extLst>
              <a:ext uri="{FF2B5EF4-FFF2-40B4-BE49-F238E27FC236}">
                <a16:creationId xmlns:a16="http://schemas.microsoft.com/office/drawing/2014/main" id="{435C4926-0A15-8747-AEEF-C3C545161582}"/>
              </a:ext>
            </a:extLst>
          </p:cNvPr>
          <p:cNvGrpSpPr/>
          <p:nvPr/>
        </p:nvGrpSpPr>
        <p:grpSpPr>
          <a:xfrm>
            <a:off x="14321651" y="7603422"/>
            <a:ext cx="3702339" cy="1262777"/>
            <a:chOff x="5491910" y="11160493"/>
            <a:chExt cx="3702339" cy="1262777"/>
          </a:xfrm>
        </p:grpSpPr>
        <p:sp>
          <p:nvSpPr>
            <p:cNvPr id="632" name="CuadroTexto 395">
              <a:extLst>
                <a:ext uri="{FF2B5EF4-FFF2-40B4-BE49-F238E27FC236}">
                  <a16:creationId xmlns:a16="http://schemas.microsoft.com/office/drawing/2014/main" id="{CD83CBD0-D5B8-4E4E-B7BB-4C556BE2B810}"/>
                </a:ext>
              </a:extLst>
            </p:cNvPr>
            <p:cNvSpPr txBox="1"/>
            <p:nvPr/>
          </p:nvSpPr>
          <p:spPr>
            <a:xfrm>
              <a:off x="5491910" y="111604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33" name="Rectangle 46">
              <a:extLst>
                <a:ext uri="{FF2B5EF4-FFF2-40B4-BE49-F238E27FC236}">
                  <a16:creationId xmlns:a16="http://schemas.microsoft.com/office/drawing/2014/main" id="{25E69337-4CF1-084E-ABA0-B18F7A08084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4" name="Group 44">
            <a:extLst>
              <a:ext uri="{FF2B5EF4-FFF2-40B4-BE49-F238E27FC236}">
                <a16:creationId xmlns:a16="http://schemas.microsoft.com/office/drawing/2014/main" id="{42F0DF0B-40F9-6045-8A14-4D55E0B0C200}"/>
              </a:ext>
            </a:extLst>
          </p:cNvPr>
          <p:cNvGrpSpPr/>
          <p:nvPr/>
        </p:nvGrpSpPr>
        <p:grpSpPr>
          <a:xfrm>
            <a:off x="20105562" y="7603422"/>
            <a:ext cx="3702339" cy="1262777"/>
            <a:chOff x="5491910" y="11160493"/>
            <a:chExt cx="3702339" cy="1262777"/>
          </a:xfrm>
        </p:grpSpPr>
        <p:sp>
          <p:nvSpPr>
            <p:cNvPr id="635" name="CuadroTexto 395">
              <a:extLst>
                <a:ext uri="{FF2B5EF4-FFF2-40B4-BE49-F238E27FC236}">
                  <a16:creationId xmlns:a16="http://schemas.microsoft.com/office/drawing/2014/main" id="{8B76C87E-6D36-A548-AF98-97ED6DC1C302}"/>
                </a:ext>
              </a:extLst>
            </p:cNvPr>
            <p:cNvSpPr txBox="1"/>
            <p:nvPr/>
          </p:nvSpPr>
          <p:spPr>
            <a:xfrm>
              <a:off x="5491910" y="111604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6" name="Rectangle 46">
              <a:extLst>
                <a:ext uri="{FF2B5EF4-FFF2-40B4-BE49-F238E27FC236}">
                  <a16:creationId xmlns:a16="http://schemas.microsoft.com/office/drawing/2014/main" id="{D7451521-87FA-CC43-AF96-E232EB6E3F7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5C4A971F-C17D-D846-A539-0CDB3D774C2A}"/>
              </a:ext>
            </a:extLst>
          </p:cNvPr>
          <p:cNvGrpSpPr/>
          <p:nvPr/>
        </p:nvGrpSpPr>
        <p:grpSpPr>
          <a:xfrm>
            <a:off x="2668308" y="890340"/>
            <a:ext cx="19041035" cy="2561450"/>
            <a:chOff x="2668308" y="861425"/>
            <a:chExt cx="19041035" cy="2561450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B3E3B819-12B2-BE46-AA9C-6B156A7AFFAF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1EF004D3-EA4D-FF41-A235-1BD48B5CAD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45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7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B7EA96"/>
      </a:accent1>
      <a:accent2>
        <a:srgbClr val="324071"/>
      </a:accent2>
      <a:accent3>
        <a:srgbClr val="B65B5B"/>
      </a:accent3>
      <a:accent4>
        <a:srgbClr val="93DFD1"/>
      </a:accent4>
      <a:accent5>
        <a:srgbClr val="DEB55B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93737</TotalTime>
  <Words>865</Words>
  <Application>Microsoft Macintosh PowerPoint</Application>
  <PresentationFormat>Custom</PresentationFormat>
  <Paragraphs>237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16132</cp:revision>
  <dcterms:created xsi:type="dcterms:W3CDTF">2014-11-12T21:47:38Z</dcterms:created>
  <dcterms:modified xsi:type="dcterms:W3CDTF">2019-10-01T18:04:01Z</dcterms:modified>
  <cp:category/>
</cp:coreProperties>
</file>