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297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50000" autoAdjust="0"/>
  </p:normalViewPr>
  <p:slideViewPr>
    <p:cSldViewPr snapToGrid="0" snapToObjects="1">
      <p:cViewPr varScale="1">
        <p:scale>
          <a:sx n="49" d="100"/>
          <a:sy n="49" d="100"/>
        </p:scale>
        <p:origin x="216" y="45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84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9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06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62AF7D6E-A9C8-3241-912E-ECE9C9473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811" y="2081541"/>
            <a:ext cx="8547351" cy="8556020"/>
          </a:xfrm>
          <a:custGeom>
            <a:avLst/>
            <a:gdLst>
              <a:gd name="T0" fmla="*/ 8695 w 8696"/>
              <a:gd name="T1" fmla="*/ 4639 h 8704"/>
              <a:gd name="T2" fmla="*/ 8695 w 8696"/>
              <a:gd name="T3" fmla="*/ 4639 h 8704"/>
              <a:gd name="T4" fmla="*/ 4352 w 8696"/>
              <a:gd name="T5" fmla="*/ 8703 h 8704"/>
              <a:gd name="T6" fmla="*/ 0 w 8696"/>
              <a:gd name="T7" fmla="*/ 4352 h 8704"/>
              <a:gd name="T8" fmla="*/ 4181 w 8696"/>
              <a:gd name="T9" fmla="*/ 0 h 8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6" h="8704">
                <a:moveTo>
                  <a:pt x="8695" y="4639"/>
                </a:moveTo>
                <a:lnTo>
                  <a:pt x="8695" y="4639"/>
                </a:lnTo>
                <a:cubicBezTo>
                  <a:pt x="8552" y="6908"/>
                  <a:pt x="6658" y="8703"/>
                  <a:pt x="4352" y="8703"/>
                </a:cubicBezTo>
                <a:cubicBezTo>
                  <a:pt x="1947" y="8703"/>
                  <a:pt x="0" y="6756"/>
                  <a:pt x="0" y="4352"/>
                </a:cubicBezTo>
                <a:cubicBezTo>
                  <a:pt x="0" y="2010"/>
                  <a:pt x="1857" y="90"/>
                  <a:pt x="4181" y="0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9" name="Freeform 2">
            <a:extLst>
              <a:ext uri="{FF2B5EF4-FFF2-40B4-BE49-F238E27FC236}">
                <a16:creationId xmlns:a16="http://schemas.microsoft.com/office/drawing/2014/main" id="{D93CD3F5-F39D-0042-A71C-26A57F67F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6440" y="6359549"/>
            <a:ext cx="450773" cy="416098"/>
          </a:xfrm>
          <a:custGeom>
            <a:avLst/>
            <a:gdLst>
              <a:gd name="T0" fmla="*/ 242 w 458"/>
              <a:gd name="T1" fmla="*/ 0 h 423"/>
              <a:gd name="T2" fmla="*/ 242 w 458"/>
              <a:gd name="T3" fmla="*/ 0 h 423"/>
              <a:gd name="T4" fmla="*/ 0 w 458"/>
              <a:gd name="T5" fmla="*/ 404 h 423"/>
              <a:gd name="T6" fmla="*/ 233 w 458"/>
              <a:gd name="T7" fmla="*/ 332 h 423"/>
              <a:gd name="T8" fmla="*/ 457 w 458"/>
              <a:gd name="T9" fmla="*/ 422 h 423"/>
              <a:gd name="T10" fmla="*/ 242 w 458"/>
              <a:gd name="T11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58" h="423">
                <a:moveTo>
                  <a:pt x="242" y="0"/>
                </a:moveTo>
                <a:lnTo>
                  <a:pt x="242" y="0"/>
                </a:lnTo>
                <a:cubicBezTo>
                  <a:pt x="189" y="135"/>
                  <a:pt x="99" y="296"/>
                  <a:pt x="0" y="404"/>
                </a:cubicBezTo>
                <a:cubicBezTo>
                  <a:pt x="233" y="332"/>
                  <a:pt x="233" y="332"/>
                  <a:pt x="233" y="332"/>
                </a:cubicBezTo>
                <a:cubicBezTo>
                  <a:pt x="457" y="422"/>
                  <a:pt x="457" y="422"/>
                  <a:pt x="457" y="422"/>
                </a:cubicBezTo>
                <a:cubicBezTo>
                  <a:pt x="367" y="314"/>
                  <a:pt x="286" y="135"/>
                  <a:pt x="242" y="0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3">
            <a:extLst>
              <a:ext uri="{FF2B5EF4-FFF2-40B4-BE49-F238E27FC236}">
                <a16:creationId xmlns:a16="http://schemas.microsoft.com/office/drawing/2014/main" id="{81389E1B-FEFB-F545-BFED-0C68DD73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738" y="1903831"/>
            <a:ext cx="355417" cy="364086"/>
          </a:xfrm>
          <a:custGeom>
            <a:avLst/>
            <a:gdLst>
              <a:gd name="T0" fmla="*/ 180 w 360"/>
              <a:gd name="T1" fmla="*/ 368 h 369"/>
              <a:gd name="T2" fmla="*/ 180 w 360"/>
              <a:gd name="T3" fmla="*/ 368 h 369"/>
              <a:gd name="T4" fmla="*/ 359 w 360"/>
              <a:gd name="T5" fmla="*/ 180 h 369"/>
              <a:gd name="T6" fmla="*/ 171 w 360"/>
              <a:gd name="T7" fmla="*/ 0 h 369"/>
              <a:gd name="T8" fmla="*/ 0 w 360"/>
              <a:gd name="T9" fmla="*/ 189 h 369"/>
              <a:gd name="T10" fmla="*/ 180 w 360"/>
              <a:gd name="T11" fmla="*/ 368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" h="369">
                <a:moveTo>
                  <a:pt x="180" y="368"/>
                </a:moveTo>
                <a:lnTo>
                  <a:pt x="180" y="368"/>
                </a:lnTo>
                <a:cubicBezTo>
                  <a:pt x="287" y="359"/>
                  <a:pt x="359" y="279"/>
                  <a:pt x="359" y="180"/>
                </a:cubicBezTo>
                <a:cubicBezTo>
                  <a:pt x="359" y="81"/>
                  <a:pt x="278" y="0"/>
                  <a:pt x="171" y="0"/>
                </a:cubicBezTo>
                <a:cubicBezTo>
                  <a:pt x="72" y="9"/>
                  <a:pt x="0" y="90"/>
                  <a:pt x="0" y="189"/>
                </a:cubicBezTo>
                <a:cubicBezTo>
                  <a:pt x="0" y="288"/>
                  <a:pt x="81" y="368"/>
                  <a:pt x="180" y="368"/>
                </a:cubicBez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45">
            <a:extLst>
              <a:ext uri="{FF2B5EF4-FFF2-40B4-BE49-F238E27FC236}">
                <a16:creationId xmlns:a16="http://schemas.microsoft.com/office/drawing/2014/main" id="{0FD04544-41A1-A24C-9984-963DFEFB2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033" y="2189898"/>
            <a:ext cx="3918258" cy="3909590"/>
          </a:xfrm>
          <a:custGeom>
            <a:avLst/>
            <a:gdLst>
              <a:gd name="T0" fmla="*/ 1992 w 3985"/>
              <a:gd name="T1" fmla="*/ 3975 h 3976"/>
              <a:gd name="T2" fmla="*/ 1992 w 3985"/>
              <a:gd name="T3" fmla="*/ 3975 h 3976"/>
              <a:gd name="T4" fmla="*/ 0 w 3985"/>
              <a:gd name="T5" fmla="*/ 1991 h 3976"/>
              <a:gd name="T6" fmla="*/ 1992 w 3985"/>
              <a:gd name="T7" fmla="*/ 0 h 3976"/>
              <a:gd name="T8" fmla="*/ 3984 w 3985"/>
              <a:gd name="T9" fmla="*/ 1991 h 3976"/>
              <a:gd name="T10" fmla="*/ 1992 w 3985"/>
              <a:gd name="T11" fmla="*/ 3975 h 3976"/>
              <a:gd name="T12" fmla="*/ 1992 w 3985"/>
              <a:gd name="T13" fmla="*/ 134 h 3976"/>
              <a:gd name="T14" fmla="*/ 1992 w 3985"/>
              <a:gd name="T15" fmla="*/ 134 h 3976"/>
              <a:gd name="T16" fmla="*/ 135 w 3985"/>
              <a:gd name="T17" fmla="*/ 1991 h 3976"/>
              <a:gd name="T18" fmla="*/ 1992 w 3985"/>
              <a:gd name="T19" fmla="*/ 3840 h 3976"/>
              <a:gd name="T20" fmla="*/ 3849 w 3985"/>
              <a:gd name="T21" fmla="*/ 1991 h 3976"/>
              <a:gd name="T22" fmla="*/ 1992 w 3985"/>
              <a:gd name="T23" fmla="*/ 134 h 3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85" h="3976">
                <a:moveTo>
                  <a:pt x="1992" y="3975"/>
                </a:moveTo>
                <a:lnTo>
                  <a:pt x="1992" y="3975"/>
                </a:lnTo>
                <a:cubicBezTo>
                  <a:pt x="898" y="3975"/>
                  <a:pt x="0" y="3086"/>
                  <a:pt x="0" y="1991"/>
                </a:cubicBezTo>
                <a:cubicBezTo>
                  <a:pt x="0" y="888"/>
                  <a:pt x="898" y="0"/>
                  <a:pt x="1992" y="0"/>
                </a:cubicBezTo>
                <a:cubicBezTo>
                  <a:pt x="3086" y="0"/>
                  <a:pt x="3984" y="888"/>
                  <a:pt x="3984" y="1991"/>
                </a:cubicBezTo>
                <a:cubicBezTo>
                  <a:pt x="3984" y="3086"/>
                  <a:pt x="3086" y="3975"/>
                  <a:pt x="1992" y="3975"/>
                </a:cubicBezTo>
                <a:close/>
                <a:moveTo>
                  <a:pt x="1992" y="134"/>
                </a:moveTo>
                <a:lnTo>
                  <a:pt x="1992" y="134"/>
                </a:lnTo>
                <a:cubicBezTo>
                  <a:pt x="969" y="134"/>
                  <a:pt x="135" y="960"/>
                  <a:pt x="135" y="1991"/>
                </a:cubicBezTo>
                <a:cubicBezTo>
                  <a:pt x="135" y="3015"/>
                  <a:pt x="969" y="3840"/>
                  <a:pt x="1992" y="3840"/>
                </a:cubicBezTo>
                <a:cubicBezTo>
                  <a:pt x="3014" y="3840"/>
                  <a:pt x="3849" y="3015"/>
                  <a:pt x="3849" y="1991"/>
                </a:cubicBezTo>
                <a:cubicBezTo>
                  <a:pt x="3849" y="960"/>
                  <a:pt x="3014" y="134"/>
                  <a:pt x="1992" y="13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46">
            <a:extLst>
              <a:ext uri="{FF2B5EF4-FFF2-40B4-BE49-F238E27FC236}">
                <a16:creationId xmlns:a16="http://schemas.microsoft.com/office/drawing/2014/main" id="{C5754AF4-D4DC-DD45-A038-0A5628C6D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158" y="2718690"/>
            <a:ext cx="2856342" cy="2847674"/>
          </a:xfrm>
          <a:custGeom>
            <a:avLst/>
            <a:gdLst>
              <a:gd name="T0" fmla="*/ 1453 w 2907"/>
              <a:gd name="T1" fmla="*/ 2898 h 2899"/>
              <a:gd name="T2" fmla="*/ 1453 w 2907"/>
              <a:gd name="T3" fmla="*/ 2898 h 2899"/>
              <a:gd name="T4" fmla="*/ 0 w 2907"/>
              <a:gd name="T5" fmla="*/ 1453 h 2899"/>
              <a:gd name="T6" fmla="*/ 1453 w 2907"/>
              <a:gd name="T7" fmla="*/ 0 h 2899"/>
              <a:gd name="T8" fmla="*/ 2906 w 2907"/>
              <a:gd name="T9" fmla="*/ 1453 h 2899"/>
              <a:gd name="T10" fmla="*/ 1453 w 2907"/>
              <a:gd name="T11" fmla="*/ 2898 h 2899"/>
              <a:gd name="T12" fmla="*/ 1453 w 2907"/>
              <a:gd name="T13" fmla="*/ 45 h 2899"/>
              <a:gd name="T14" fmla="*/ 1453 w 2907"/>
              <a:gd name="T15" fmla="*/ 45 h 2899"/>
              <a:gd name="T16" fmla="*/ 53 w 2907"/>
              <a:gd name="T17" fmla="*/ 1453 h 2899"/>
              <a:gd name="T18" fmla="*/ 1453 w 2907"/>
              <a:gd name="T19" fmla="*/ 2854 h 2899"/>
              <a:gd name="T20" fmla="*/ 2852 w 2907"/>
              <a:gd name="T21" fmla="*/ 1453 h 2899"/>
              <a:gd name="T22" fmla="*/ 1453 w 2907"/>
              <a:gd name="T23" fmla="*/ 45 h 28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907" h="2899">
                <a:moveTo>
                  <a:pt x="1453" y="2898"/>
                </a:moveTo>
                <a:lnTo>
                  <a:pt x="1453" y="2898"/>
                </a:lnTo>
                <a:cubicBezTo>
                  <a:pt x="655" y="2898"/>
                  <a:pt x="0" y="2252"/>
                  <a:pt x="0" y="1453"/>
                </a:cubicBezTo>
                <a:cubicBezTo>
                  <a:pt x="0" y="646"/>
                  <a:pt x="655" y="0"/>
                  <a:pt x="1453" y="0"/>
                </a:cubicBezTo>
                <a:cubicBezTo>
                  <a:pt x="2251" y="0"/>
                  <a:pt x="2906" y="646"/>
                  <a:pt x="2906" y="1453"/>
                </a:cubicBezTo>
                <a:cubicBezTo>
                  <a:pt x="2906" y="2252"/>
                  <a:pt x="2251" y="2898"/>
                  <a:pt x="1453" y="2898"/>
                </a:cubicBezTo>
                <a:close/>
                <a:moveTo>
                  <a:pt x="1453" y="45"/>
                </a:moveTo>
                <a:lnTo>
                  <a:pt x="1453" y="45"/>
                </a:lnTo>
                <a:cubicBezTo>
                  <a:pt x="682" y="45"/>
                  <a:pt x="53" y="673"/>
                  <a:pt x="53" y="1453"/>
                </a:cubicBezTo>
                <a:cubicBezTo>
                  <a:pt x="53" y="2225"/>
                  <a:pt x="682" y="2854"/>
                  <a:pt x="1453" y="2854"/>
                </a:cubicBezTo>
                <a:cubicBezTo>
                  <a:pt x="2224" y="2854"/>
                  <a:pt x="2852" y="2225"/>
                  <a:pt x="2852" y="1453"/>
                </a:cubicBezTo>
                <a:cubicBezTo>
                  <a:pt x="2852" y="673"/>
                  <a:pt x="2224" y="45"/>
                  <a:pt x="1453" y="4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47">
            <a:extLst>
              <a:ext uri="{FF2B5EF4-FFF2-40B4-BE49-F238E27FC236}">
                <a16:creationId xmlns:a16="http://schemas.microsoft.com/office/drawing/2014/main" id="{2A89565D-405D-4E42-97BC-67B7754C8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955" y="3264819"/>
            <a:ext cx="1746747" cy="1755416"/>
          </a:xfrm>
          <a:custGeom>
            <a:avLst/>
            <a:gdLst>
              <a:gd name="T0" fmla="*/ 1776 w 1777"/>
              <a:gd name="T1" fmla="*/ 897 h 1787"/>
              <a:gd name="T2" fmla="*/ 1776 w 1777"/>
              <a:gd name="T3" fmla="*/ 897 h 1787"/>
              <a:gd name="T4" fmla="*/ 888 w 1777"/>
              <a:gd name="T5" fmla="*/ 1786 h 1787"/>
              <a:gd name="T6" fmla="*/ 0 w 1777"/>
              <a:gd name="T7" fmla="*/ 897 h 1787"/>
              <a:gd name="T8" fmla="*/ 888 w 1777"/>
              <a:gd name="T9" fmla="*/ 0 h 1787"/>
              <a:gd name="T10" fmla="*/ 1776 w 1777"/>
              <a:gd name="T11" fmla="*/ 897 h 1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7" h="1787">
                <a:moveTo>
                  <a:pt x="1776" y="897"/>
                </a:moveTo>
                <a:lnTo>
                  <a:pt x="1776" y="897"/>
                </a:lnTo>
                <a:cubicBezTo>
                  <a:pt x="1776" y="1382"/>
                  <a:pt x="1381" y="1786"/>
                  <a:pt x="888" y="1786"/>
                </a:cubicBezTo>
                <a:cubicBezTo>
                  <a:pt x="395" y="1786"/>
                  <a:pt x="0" y="1382"/>
                  <a:pt x="0" y="897"/>
                </a:cubicBezTo>
                <a:cubicBezTo>
                  <a:pt x="0" y="404"/>
                  <a:pt x="395" y="0"/>
                  <a:pt x="888" y="0"/>
                </a:cubicBezTo>
                <a:cubicBezTo>
                  <a:pt x="1381" y="0"/>
                  <a:pt x="1776" y="404"/>
                  <a:pt x="1776" y="89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Line 348">
            <a:extLst>
              <a:ext uri="{FF2B5EF4-FFF2-40B4-BE49-F238E27FC236}">
                <a16:creationId xmlns:a16="http://schemas.microsoft.com/office/drawing/2014/main" id="{7E5CEB5D-EE55-5443-AC49-27D58D53F3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077367" y="2887731"/>
            <a:ext cx="1126933" cy="628480"/>
          </a:xfrm>
          <a:prstGeom prst="line">
            <a:avLst/>
          </a:prstGeom>
          <a:noFill/>
          <a:ln w="162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4" name="Freeform 349">
            <a:extLst>
              <a:ext uri="{FF2B5EF4-FFF2-40B4-BE49-F238E27FC236}">
                <a16:creationId xmlns:a16="http://schemas.microsoft.com/office/drawing/2014/main" id="{CF6F728E-AABC-1641-B825-5B7319159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6966" y="3282156"/>
            <a:ext cx="502785" cy="390092"/>
          </a:xfrm>
          <a:custGeom>
            <a:avLst/>
            <a:gdLst>
              <a:gd name="T0" fmla="*/ 0 w 512"/>
              <a:gd name="T1" fmla="*/ 395 h 396"/>
              <a:gd name="T2" fmla="*/ 511 w 512"/>
              <a:gd name="T3" fmla="*/ 341 h 396"/>
              <a:gd name="T4" fmla="*/ 314 w 512"/>
              <a:gd name="T5" fmla="*/ 224 h 396"/>
              <a:gd name="T6" fmla="*/ 323 w 512"/>
              <a:gd name="T7" fmla="*/ 0 h 396"/>
              <a:gd name="T8" fmla="*/ 0 w 512"/>
              <a:gd name="T9" fmla="*/ 395 h 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2" h="396">
                <a:moveTo>
                  <a:pt x="0" y="395"/>
                </a:moveTo>
                <a:lnTo>
                  <a:pt x="511" y="341"/>
                </a:lnTo>
                <a:lnTo>
                  <a:pt x="314" y="224"/>
                </a:lnTo>
                <a:lnTo>
                  <a:pt x="323" y="0"/>
                </a:lnTo>
                <a:lnTo>
                  <a:pt x="0" y="395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50">
            <a:extLst>
              <a:ext uri="{FF2B5EF4-FFF2-40B4-BE49-F238E27FC236}">
                <a16:creationId xmlns:a16="http://schemas.microsoft.com/office/drawing/2014/main" id="{E6011B6C-C4B1-CC44-923E-DD4502C81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6623" y="2415285"/>
            <a:ext cx="689161" cy="528792"/>
          </a:xfrm>
          <a:custGeom>
            <a:avLst/>
            <a:gdLst>
              <a:gd name="T0" fmla="*/ 0 w 702"/>
              <a:gd name="T1" fmla="*/ 484 h 539"/>
              <a:gd name="T2" fmla="*/ 180 w 702"/>
              <a:gd name="T3" fmla="*/ 179 h 539"/>
              <a:gd name="T4" fmla="*/ 503 w 702"/>
              <a:gd name="T5" fmla="*/ 0 h 539"/>
              <a:gd name="T6" fmla="*/ 422 w 702"/>
              <a:gd name="T7" fmla="*/ 278 h 539"/>
              <a:gd name="T8" fmla="*/ 701 w 702"/>
              <a:gd name="T9" fmla="*/ 359 h 539"/>
              <a:gd name="T10" fmla="*/ 377 w 702"/>
              <a:gd name="T11" fmla="*/ 538 h 539"/>
              <a:gd name="T12" fmla="*/ 19 w 702"/>
              <a:gd name="T13" fmla="*/ 529 h 539"/>
              <a:gd name="T14" fmla="*/ 0 w 702"/>
              <a:gd name="T15" fmla="*/ 484 h 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02" h="539">
                <a:moveTo>
                  <a:pt x="0" y="484"/>
                </a:moveTo>
                <a:lnTo>
                  <a:pt x="180" y="179"/>
                </a:lnTo>
                <a:lnTo>
                  <a:pt x="503" y="0"/>
                </a:lnTo>
                <a:lnTo>
                  <a:pt x="422" y="278"/>
                </a:lnTo>
                <a:lnTo>
                  <a:pt x="701" y="359"/>
                </a:lnTo>
                <a:lnTo>
                  <a:pt x="377" y="538"/>
                </a:lnTo>
                <a:lnTo>
                  <a:pt x="19" y="529"/>
                </a:lnTo>
                <a:lnTo>
                  <a:pt x="0" y="484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51">
            <a:extLst>
              <a:ext uri="{FF2B5EF4-FFF2-40B4-BE49-F238E27FC236}">
                <a16:creationId xmlns:a16="http://schemas.microsoft.com/office/drawing/2014/main" id="{1EA18EBF-CE5E-BA4B-A19D-9AED0053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7322" y="2337267"/>
            <a:ext cx="1482350" cy="1491019"/>
          </a:xfrm>
          <a:custGeom>
            <a:avLst/>
            <a:gdLst>
              <a:gd name="T0" fmla="*/ 1508 w 1509"/>
              <a:gd name="T1" fmla="*/ 754 h 1518"/>
              <a:gd name="T2" fmla="*/ 1508 w 1509"/>
              <a:gd name="T3" fmla="*/ 754 h 1518"/>
              <a:gd name="T4" fmla="*/ 754 w 1509"/>
              <a:gd name="T5" fmla="*/ 1517 h 1518"/>
              <a:gd name="T6" fmla="*/ 0 w 1509"/>
              <a:gd name="T7" fmla="*/ 754 h 1518"/>
              <a:gd name="T8" fmla="*/ 754 w 1509"/>
              <a:gd name="T9" fmla="*/ 0 h 1518"/>
              <a:gd name="T10" fmla="*/ 1508 w 1509"/>
              <a:gd name="T11" fmla="*/ 754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9" h="1518">
                <a:moveTo>
                  <a:pt x="1508" y="754"/>
                </a:moveTo>
                <a:lnTo>
                  <a:pt x="1508" y="754"/>
                </a:lnTo>
                <a:cubicBezTo>
                  <a:pt x="1508" y="1176"/>
                  <a:pt x="1176" y="1517"/>
                  <a:pt x="754" y="1517"/>
                </a:cubicBezTo>
                <a:cubicBezTo>
                  <a:pt x="333" y="1517"/>
                  <a:pt x="0" y="1176"/>
                  <a:pt x="0" y="754"/>
                </a:cubicBezTo>
                <a:cubicBezTo>
                  <a:pt x="0" y="341"/>
                  <a:pt x="333" y="0"/>
                  <a:pt x="754" y="0"/>
                </a:cubicBezTo>
                <a:cubicBezTo>
                  <a:pt x="1176" y="0"/>
                  <a:pt x="1508" y="341"/>
                  <a:pt x="1508" y="7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52">
            <a:extLst>
              <a:ext uri="{FF2B5EF4-FFF2-40B4-BE49-F238E27FC236}">
                <a16:creationId xmlns:a16="http://schemas.microsoft.com/office/drawing/2014/main" id="{DAA0B2DF-8819-AD43-9022-FB2609918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310" y="6719302"/>
            <a:ext cx="1491019" cy="1491019"/>
          </a:xfrm>
          <a:custGeom>
            <a:avLst/>
            <a:gdLst>
              <a:gd name="T0" fmla="*/ 1516 w 1517"/>
              <a:gd name="T1" fmla="*/ 753 h 1516"/>
              <a:gd name="T2" fmla="*/ 1516 w 1517"/>
              <a:gd name="T3" fmla="*/ 753 h 1516"/>
              <a:gd name="T4" fmla="*/ 763 w 1517"/>
              <a:gd name="T5" fmla="*/ 1515 h 1516"/>
              <a:gd name="T6" fmla="*/ 0 w 1517"/>
              <a:gd name="T7" fmla="*/ 753 h 1516"/>
              <a:gd name="T8" fmla="*/ 763 w 1517"/>
              <a:gd name="T9" fmla="*/ 0 h 1516"/>
              <a:gd name="T10" fmla="*/ 1516 w 1517"/>
              <a:gd name="T11" fmla="*/ 753 h 1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7" h="1516">
                <a:moveTo>
                  <a:pt x="1516" y="753"/>
                </a:moveTo>
                <a:lnTo>
                  <a:pt x="1516" y="753"/>
                </a:lnTo>
                <a:cubicBezTo>
                  <a:pt x="1516" y="1174"/>
                  <a:pt x="1176" y="1515"/>
                  <a:pt x="763" y="1515"/>
                </a:cubicBezTo>
                <a:cubicBezTo>
                  <a:pt x="341" y="1515"/>
                  <a:pt x="0" y="1174"/>
                  <a:pt x="0" y="753"/>
                </a:cubicBezTo>
                <a:cubicBezTo>
                  <a:pt x="0" y="340"/>
                  <a:pt x="341" y="0"/>
                  <a:pt x="763" y="0"/>
                </a:cubicBezTo>
                <a:cubicBezTo>
                  <a:pt x="1176" y="0"/>
                  <a:pt x="1516" y="340"/>
                  <a:pt x="1516" y="7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53">
            <a:extLst>
              <a:ext uri="{FF2B5EF4-FFF2-40B4-BE49-F238E27FC236}">
                <a16:creationId xmlns:a16="http://schemas.microsoft.com/office/drawing/2014/main" id="{E28F2CB7-5619-0341-B647-662CF0269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580" y="9896384"/>
            <a:ext cx="1491019" cy="1491019"/>
          </a:xfrm>
          <a:custGeom>
            <a:avLst/>
            <a:gdLst>
              <a:gd name="T0" fmla="*/ 1517 w 1518"/>
              <a:gd name="T1" fmla="*/ 754 h 1518"/>
              <a:gd name="T2" fmla="*/ 1517 w 1518"/>
              <a:gd name="T3" fmla="*/ 754 h 1518"/>
              <a:gd name="T4" fmla="*/ 754 w 1518"/>
              <a:gd name="T5" fmla="*/ 1517 h 1518"/>
              <a:gd name="T6" fmla="*/ 0 w 1518"/>
              <a:gd name="T7" fmla="*/ 754 h 1518"/>
              <a:gd name="T8" fmla="*/ 754 w 1518"/>
              <a:gd name="T9" fmla="*/ 0 h 1518"/>
              <a:gd name="T10" fmla="*/ 1517 w 1518"/>
              <a:gd name="T11" fmla="*/ 754 h 1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18" h="1518">
                <a:moveTo>
                  <a:pt x="1517" y="754"/>
                </a:moveTo>
                <a:lnTo>
                  <a:pt x="1517" y="754"/>
                </a:lnTo>
                <a:cubicBezTo>
                  <a:pt x="1517" y="1176"/>
                  <a:pt x="1176" y="1517"/>
                  <a:pt x="754" y="1517"/>
                </a:cubicBezTo>
                <a:cubicBezTo>
                  <a:pt x="341" y="1517"/>
                  <a:pt x="0" y="1176"/>
                  <a:pt x="0" y="754"/>
                </a:cubicBezTo>
                <a:cubicBezTo>
                  <a:pt x="0" y="341"/>
                  <a:pt x="341" y="0"/>
                  <a:pt x="754" y="0"/>
                </a:cubicBezTo>
                <a:cubicBezTo>
                  <a:pt x="1176" y="0"/>
                  <a:pt x="1517" y="341"/>
                  <a:pt x="1517" y="7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54">
            <a:extLst>
              <a:ext uri="{FF2B5EF4-FFF2-40B4-BE49-F238E27FC236}">
                <a16:creationId xmlns:a16="http://schemas.microsoft.com/office/drawing/2014/main" id="{F7A3E055-F0A7-394D-AF69-7B97F75D8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217" y="7690198"/>
            <a:ext cx="1482350" cy="1491019"/>
          </a:xfrm>
          <a:custGeom>
            <a:avLst/>
            <a:gdLst>
              <a:gd name="T0" fmla="*/ 1507 w 1508"/>
              <a:gd name="T1" fmla="*/ 754 h 1517"/>
              <a:gd name="T2" fmla="*/ 1507 w 1508"/>
              <a:gd name="T3" fmla="*/ 754 h 1517"/>
              <a:gd name="T4" fmla="*/ 754 w 1508"/>
              <a:gd name="T5" fmla="*/ 1516 h 1517"/>
              <a:gd name="T6" fmla="*/ 0 w 1508"/>
              <a:gd name="T7" fmla="*/ 754 h 1517"/>
              <a:gd name="T8" fmla="*/ 754 w 1508"/>
              <a:gd name="T9" fmla="*/ 0 h 1517"/>
              <a:gd name="T10" fmla="*/ 1507 w 1508"/>
              <a:gd name="T11" fmla="*/ 754 h 1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08" h="1517">
                <a:moveTo>
                  <a:pt x="1507" y="754"/>
                </a:moveTo>
                <a:lnTo>
                  <a:pt x="1507" y="754"/>
                </a:lnTo>
                <a:cubicBezTo>
                  <a:pt x="1507" y="1175"/>
                  <a:pt x="1175" y="1516"/>
                  <a:pt x="754" y="1516"/>
                </a:cubicBezTo>
                <a:cubicBezTo>
                  <a:pt x="332" y="1516"/>
                  <a:pt x="0" y="1175"/>
                  <a:pt x="0" y="754"/>
                </a:cubicBezTo>
                <a:cubicBezTo>
                  <a:pt x="0" y="341"/>
                  <a:pt x="332" y="0"/>
                  <a:pt x="754" y="0"/>
                </a:cubicBezTo>
                <a:cubicBezTo>
                  <a:pt x="1175" y="0"/>
                  <a:pt x="1507" y="341"/>
                  <a:pt x="1507" y="75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55">
            <a:extLst>
              <a:ext uri="{FF2B5EF4-FFF2-40B4-BE49-F238E27FC236}">
                <a16:creationId xmlns:a16="http://schemas.microsoft.com/office/drawing/2014/main" id="{1990C71F-F95F-3B45-BB76-3E79011C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4752" y="2779371"/>
            <a:ext cx="671827" cy="611146"/>
          </a:xfrm>
          <a:custGeom>
            <a:avLst/>
            <a:gdLst>
              <a:gd name="T0" fmla="*/ 655 w 683"/>
              <a:gd name="T1" fmla="*/ 89 h 620"/>
              <a:gd name="T2" fmla="*/ 655 w 683"/>
              <a:gd name="T3" fmla="*/ 89 h 620"/>
              <a:gd name="T4" fmla="*/ 628 w 683"/>
              <a:gd name="T5" fmla="*/ 89 h 620"/>
              <a:gd name="T6" fmla="*/ 628 w 683"/>
              <a:gd name="T7" fmla="*/ 36 h 620"/>
              <a:gd name="T8" fmla="*/ 593 w 683"/>
              <a:gd name="T9" fmla="*/ 0 h 620"/>
              <a:gd name="T10" fmla="*/ 36 w 683"/>
              <a:gd name="T11" fmla="*/ 0 h 620"/>
              <a:gd name="T12" fmla="*/ 0 w 683"/>
              <a:gd name="T13" fmla="*/ 36 h 620"/>
              <a:gd name="T14" fmla="*/ 0 w 683"/>
              <a:gd name="T15" fmla="*/ 583 h 620"/>
              <a:gd name="T16" fmla="*/ 36 w 683"/>
              <a:gd name="T17" fmla="*/ 619 h 620"/>
              <a:gd name="T18" fmla="*/ 593 w 683"/>
              <a:gd name="T19" fmla="*/ 619 h 620"/>
              <a:gd name="T20" fmla="*/ 628 w 683"/>
              <a:gd name="T21" fmla="*/ 583 h 620"/>
              <a:gd name="T22" fmla="*/ 628 w 683"/>
              <a:gd name="T23" fmla="*/ 529 h 620"/>
              <a:gd name="T24" fmla="*/ 655 w 683"/>
              <a:gd name="T25" fmla="*/ 529 h 620"/>
              <a:gd name="T26" fmla="*/ 682 w 683"/>
              <a:gd name="T27" fmla="*/ 493 h 620"/>
              <a:gd name="T28" fmla="*/ 682 w 683"/>
              <a:gd name="T29" fmla="*/ 116 h 620"/>
              <a:gd name="T30" fmla="*/ 655 w 683"/>
              <a:gd name="T31" fmla="*/ 89 h 620"/>
              <a:gd name="T32" fmla="*/ 575 w 683"/>
              <a:gd name="T33" fmla="*/ 565 h 620"/>
              <a:gd name="T34" fmla="*/ 575 w 683"/>
              <a:gd name="T35" fmla="*/ 565 h 620"/>
              <a:gd name="T36" fmla="*/ 54 w 683"/>
              <a:gd name="T37" fmla="*/ 565 h 620"/>
              <a:gd name="T38" fmla="*/ 54 w 683"/>
              <a:gd name="T39" fmla="*/ 45 h 620"/>
              <a:gd name="T40" fmla="*/ 575 w 683"/>
              <a:gd name="T41" fmla="*/ 45 h 620"/>
              <a:gd name="T42" fmla="*/ 575 w 683"/>
              <a:gd name="T43" fmla="*/ 89 h 620"/>
              <a:gd name="T44" fmla="*/ 494 w 683"/>
              <a:gd name="T45" fmla="*/ 89 h 620"/>
              <a:gd name="T46" fmla="*/ 458 w 683"/>
              <a:gd name="T47" fmla="*/ 116 h 620"/>
              <a:gd name="T48" fmla="*/ 458 w 683"/>
              <a:gd name="T49" fmla="*/ 493 h 620"/>
              <a:gd name="T50" fmla="*/ 494 w 683"/>
              <a:gd name="T51" fmla="*/ 529 h 620"/>
              <a:gd name="T52" fmla="*/ 575 w 683"/>
              <a:gd name="T53" fmla="*/ 529 h 620"/>
              <a:gd name="T54" fmla="*/ 575 w 683"/>
              <a:gd name="T55" fmla="*/ 565 h 620"/>
              <a:gd name="T56" fmla="*/ 628 w 683"/>
              <a:gd name="T57" fmla="*/ 475 h 620"/>
              <a:gd name="T58" fmla="*/ 628 w 683"/>
              <a:gd name="T59" fmla="*/ 475 h 620"/>
              <a:gd name="T60" fmla="*/ 512 w 683"/>
              <a:gd name="T61" fmla="*/ 475 h 620"/>
              <a:gd name="T62" fmla="*/ 512 w 683"/>
              <a:gd name="T63" fmla="*/ 134 h 620"/>
              <a:gd name="T64" fmla="*/ 628 w 683"/>
              <a:gd name="T65" fmla="*/ 134 h 620"/>
              <a:gd name="T66" fmla="*/ 628 w 683"/>
              <a:gd name="T67" fmla="*/ 475 h 6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3" h="620">
                <a:moveTo>
                  <a:pt x="655" y="89"/>
                </a:moveTo>
                <a:lnTo>
                  <a:pt x="655" y="89"/>
                </a:lnTo>
                <a:cubicBezTo>
                  <a:pt x="628" y="89"/>
                  <a:pt x="628" y="89"/>
                  <a:pt x="628" y="89"/>
                </a:cubicBezTo>
                <a:cubicBezTo>
                  <a:pt x="628" y="36"/>
                  <a:pt x="628" y="36"/>
                  <a:pt x="628" y="36"/>
                </a:cubicBezTo>
                <a:cubicBezTo>
                  <a:pt x="628" y="9"/>
                  <a:pt x="611" y="0"/>
                  <a:pt x="593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18" y="0"/>
                  <a:pt x="0" y="9"/>
                  <a:pt x="0" y="36"/>
                </a:cubicBezTo>
                <a:cubicBezTo>
                  <a:pt x="0" y="583"/>
                  <a:pt x="0" y="583"/>
                  <a:pt x="0" y="583"/>
                </a:cubicBezTo>
                <a:cubicBezTo>
                  <a:pt x="0" y="610"/>
                  <a:pt x="18" y="619"/>
                  <a:pt x="36" y="619"/>
                </a:cubicBezTo>
                <a:cubicBezTo>
                  <a:pt x="593" y="619"/>
                  <a:pt x="593" y="619"/>
                  <a:pt x="593" y="619"/>
                </a:cubicBezTo>
                <a:cubicBezTo>
                  <a:pt x="611" y="619"/>
                  <a:pt x="628" y="610"/>
                  <a:pt x="628" y="583"/>
                </a:cubicBezTo>
                <a:cubicBezTo>
                  <a:pt x="628" y="529"/>
                  <a:pt x="628" y="529"/>
                  <a:pt x="628" y="529"/>
                </a:cubicBezTo>
                <a:cubicBezTo>
                  <a:pt x="655" y="529"/>
                  <a:pt x="655" y="529"/>
                  <a:pt x="655" y="529"/>
                </a:cubicBezTo>
                <a:cubicBezTo>
                  <a:pt x="673" y="529"/>
                  <a:pt x="682" y="511"/>
                  <a:pt x="682" y="493"/>
                </a:cubicBezTo>
                <a:cubicBezTo>
                  <a:pt x="682" y="116"/>
                  <a:pt x="682" y="116"/>
                  <a:pt x="682" y="116"/>
                </a:cubicBezTo>
                <a:cubicBezTo>
                  <a:pt x="682" y="99"/>
                  <a:pt x="673" y="89"/>
                  <a:pt x="655" y="89"/>
                </a:cubicBezTo>
                <a:close/>
                <a:moveTo>
                  <a:pt x="575" y="565"/>
                </a:moveTo>
                <a:lnTo>
                  <a:pt x="575" y="565"/>
                </a:lnTo>
                <a:cubicBezTo>
                  <a:pt x="54" y="565"/>
                  <a:pt x="54" y="565"/>
                  <a:pt x="54" y="565"/>
                </a:cubicBezTo>
                <a:cubicBezTo>
                  <a:pt x="54" y="45"/>
                  <a:pt x="54" y="45"/>
                  <a:pt x="54" y="45"/>
                </a:cubicBezTo>
                <a:cubicBezTo>
                  <a:pt x="575" y="45"/>
                  <a:pt x="575" y="45"/>
                  <a:pt x="575" y="45"/>
                </a:cubicBezTo>
                <a:cubicBezTo>
                  <a:pt x="575" y="89"/>
                  <a:pt x="575" y="89"/>
                  <a:pt x="575" y="89"/>
                </a:cubicBezTo>
                <a:cubicBezTo>
                  <a:pt x="494" y="89"/>
                  <a:pt x="494" y="89"/>
                  <a:pt x="494" y="89"/>
                </a:cubicBezTo>
                <a:cubicBezTo>
                  <a:pt x="476" y="89"/>
                  <a:pt x="458" y="99"/>
                  <a:pt x="458" y="116"/>
                </a:cubicBezTo>
                <a:cubicBezTo>
                  <a:pt x="458" y="493"/>
                  <a:pt x="458" y="493"/>
                  <a:pt x="458" y="493"/>
                </a:cubicBezTo>
                <a:cubicBezTo>
                  <a:pt x="458" y="511"/>
                  <a:pt x="476" y="529"/>
                  <a:pt x="494" y="529"/>
                </a:cubicBezTo>
                <a:cubicBezTo>
                  <a:pt x="575" y="529"/>
                  <a:pt x="575" y="529"/>
                  <a:pt x="575" y="529"/>
                </a:cubicBezTo>
                <a:lnTo>
                  <a:pt x="575" y="565"/>
                </a:lnTo>
                <a:close/>
                <a:moveTo>
                  <a:pt x="628" y="475"/>
                </a:moveTo>
                <a:lnTo>
                  <a:pt x="628" y="475"/>
                </a:lnTo>
                <a:cubicBezTo>
                  <a:pt x="512" y="475"/>
                  <a:pt x="512" y="475"/>
                  <a:pt x="512" y="475"/>
                </a:cubicBezTo>
                <a:cubicBezTo>
                  <a:pt x="512" y="134"/>
                  <a:pt x="512" y="134"/>
                  <a:pt x="512" y="134"/>
                </a:cubicBezTo>
                <a:cubicBezTo>
                  <a:pt x="628" y="134"/>
                  <a:pt x="628" y="134"/>
                  <a:pt x="628" y="134"/>
                </a:cubicBezTo>
                <a:lnTo>
                  <a:pt x="628" y="4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56">
            <a:extLst>
              <a:ext uri="{FF2B5EF4-FFF2-40B4-BE49-F238E27FC236}">
                <a16:creationId xmlns:a16="http://schemas.microsoft.com/office/drawing/2014/main" id="{4BB44668-3438-E64C-9D09-940D49BB0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456" y="3182467"/>
            <a:ext cx="82351" cy="91020"/>
          </a:xfrm>
          <a:custGeom>
            <a:avLst/>
            <a:gdLst>
              <a:gd name="T0" fmla="*/ 45 w 82"/>
              <a:gd name="T1" fmla="*/ 0 h 91"/>
              <a:gd name="T2" fmla="*/ 45 w 82"/>
              <a:gd name="T3" fmla="*/ 0 h 91"/>
              <a:gd name="T4" fmla="*/ 0 w 82"/>
              <a:gd name="T5" fmla="*/ 46 h 91"/>
              <a:gd name="T6" fmla="*/ 45 w 82"/>
              <a:gd name="T7" fmla="*/ 90 h 91"/>
              <a:gd name="T8" fmla="*/ 81 w 82"/>
              <a:gd name="T9" fmla="*/ 46 h 91"/>
              <a:gd name="T10" fmla="*/ 45 w 82"/>
              <a:gd name="T11" fmla="*/ 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91">
                <a:moveTo>
                  <a:pt x="45" y="0"/>
                </a:moveTo>
                <a:lnTo>
                  <a:pt x="45" y="0"/>
                </a:lnTo>
                <a:cubicBezTo>
                  <a:pt x="18" y="0"/>
                  <a:pt x="0" y="19"/>
                  <a:pt x="0" y="46"/>
                </a:cubicBezTo>
                <a:cubicBezTo>
                  <a:pt x="0" y="72"/>
                  <a:pt x="18" y="90"/>
                  <a:pt x="45" y="90"/>
                </a:cubicBezTo>
                <a:cubicBezTo>
                  <a:pt x="63" y="90"/>
                  <a:pt x="81" y="72"/>
                  <a:pt x="81" y="46"/>
                </a:cubicBezTo>
                <a:cubicBezTo>
                  <a:pt x="81" y="19"/>
                  <a:pt x="63" y="0"/>
                  <a:pt x="4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57">
            <a:extLst>
              <a:ext uri="{FF2B5EF4-FFF2-40B4-BE49-F238E27FC236}">
                <a16:creationId xmlns:a16="http://schemas.microsoft.com/office/drawing/2014/main" id="{E5ECE85D-67E4-EF4F-8155-D6045A2F8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3066" y="3828285"/>
            <a:ext cx="810526" cy="628483"/>
          </a:xfrm>
          <a:custGeom>
            <a:avLst/>
            <a:gdLst>
              <a:gd name="T0" fmla="*/ 779 w 825"/>
              <a:gd name="T1" fmla="*/ 637 h 638"/>
              <a:gd name="T2" fmla="*/ 779 w 825"/>
              <a:gd name="T3" fmla="*/ 637 h 638"/>
              <a:gd name="T4" fmla="*/ 44 w 825"/>
              <a:gd name="T5" fmla="*/ 637 h 638"/>
              <a:gd name="T6" fmla="*/ 0 w 825"/>
              <a:gd name="T7" fmla="*/ 592 h 638"/>
              <a:gd name="T8" fmla="*/ 0 w 825"/>
              <a:gd name="T9" fmla="*/ 45 h 638"/>
              <a:gd name="T10" fmla="*/ 44 w 825"/>
              <a:gd name="T11" fmla="*/ 0 h 638"/>
              <a:gd name="T12" fmla="*/ 314 w 825"/>
              <a:gd name="T13" fmla="*/ 0 h 638"/>
              <a:gd name="T14" fmla="*/ 341 w 825"/>
              <a:gd name="T15" fmla="*/ 18 h 638"/>
              <a:gd name="T16" fmla="*/ 421 w 825"/>
              <a:gd name="T17" fmla="*/ 98 h 638"/>
              <a:gd name="T18" fmla="*/ 779 w 825"/>
              <a:gd name="T19" fmla="*/ 98 h 638"/>
              <a:gd name="T20" fmla="*/ 824 w 825"/>
              <a:gd name="T21" fmla="*/ 143 h 638"/>
              <a:gd name="T22" fmla="*/ 824 w 825"/>
              <a:gd name="T23" fmla="*/ 592 h 638"/>
              <a:gd name="T24" fmla="*/ 779 w 825"/>
              <a:gd name="T25" fmla="*/ 637 h 638"/>
              <a:gd name="T26" fmla="*/ 53 w 825"/>
              <a:gd name="T27" fmla="*/ 583 h 638"/>
              <a:gd name="T28" fmla="*/ 53 w 825"/>
              <a:gd name="T29" fmla="*/ 583 h 638"/>
              <a:gd name="T30" fmla="*/ 770 w 825"/>
              <a:gd name="T31" fmla="*/ 583 h 638"/>
              <a:gd name="T32" fmla="*/ 770 w 825"/>
              <a:gd name="T33" fmla="*/ 152 h 638"/>
              <a:gd name="T34" fmla="*/ 412 w 825"/>
              <a:gd name="T35" fmla="*/ 152 h 638"/>
              <a:gd name="T36" fmla="*/ 385 w 825"/>
              <a:gd name="T37" fmla="*/ 143 h 638"/>
              <a:gd name="T38" fmla="*/ 305 w 825"/>
              <a:gd name="T39" fmla="*/ 53 h 638"/>
              <a:gd name="T40" fmla="*/ 53 w 825"/>
              <a:gd name="T41" fmla="*/ 53 h 638"/>
              <a:gd name="T42" fmla="*/ 53 w 825"/>
              <a:gd name="T43" fmla="*/ 583 h 638"/>
              <a:gd name="T44" fmla="*/ 430 w 825"/>
              <a:gd name="T45" fmla="*/ 107 h 638"/>
              <a:gd name="T46" fmla="*/ 430 w 825"/>
              <a:gd name="T47" fmla="*/ 107 h 638"/>
              <a:gd name="T48" fmla="*/ 314 w 825"/>
              <a:gd name="T49" fmla="*/ 53 h 638"/>
              <a:gd name="T50" fmla="*/ 314 w 825"/>
              <a:gd name="T51" fmla="*/ 53 h 6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825" h="638">
                <a:moveTo>
                  <a:pt x="779" y="637"/>
                </a:moveTo>
                <a:lnTo>
                  <a:pt x="779" y="637"/>
                </a:lnTo>
                <a:cubicBezTo>
                  <a:pt x="44" y="637"/>
                  <a:pt x="44" y="637"/>
                  <a:pt x="44" y="637"/>
                </a:cubicBezTo>
                <a:cubicBezTo>
                  <a:pt x="17" y="637"/>
                  <a:pt x="0" y="619"/>
                  <a:pt x="0" y="59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26"/>
                  <a:pt x="17" y="0"/>
                  <a:pt x="44" y="0"/>
                </a:cubicBezTo>
                <a:cubicBezTo>
                  <a:pt x="314" y="0"/>
                  <a:pt x="314" y="0"/>
                  <a:pt x="314" y="0"/>
                </a:cubicBezTo>
                <a:cubicBezTo>
                  <a:pt x="323" y="0"/>
                  <a:pt x="332" y="9"/>
                  <a:pt x="341" y="18"/>
                </a:cubicBezTo>
                <a:cubicBezTo>
                  <a:pt x="421" y="98"/>
                  <a:pt x="421" y="98"/>
                  <a:pt x="421" y="98"/>
                </a:cubicBezTo>
                <a:cubicBezTo>
                  <a:pt x="779" y="98"/>
                  <a:pt x="779" y="98"/>
                  <a:pt x="779" y="98"/>
                </a:cubicBezTo>
                <a:cubicBezTo>
                  <a:pt x="806" y="98"/>
                  <a:pt x="824" y="116"/>
                  <a:pt x="824" y="143"/>
                </a:cubicBezTo>
                <a:cubicBezTo>
                  <a:pt x="824" y="592"/>
                  <a:pt x="824" y="592"/>
                  <a:pt x="824" y="592"/>
                </a:cubicBezTo>
                <a:cubicBezTo>
                  <a:pt x="824" y="619"/>
                  <a:pt x="806" y="637"/>
                  <a:pt x="779" y="637"/>
                </a:cubicBezTo>
                <a:close/>
                <a:moveTo>
                  <a:pt x="53" y="583"/>
                </a:moveTo>
                <a:lnTo>
                  <a:pt x="53" y="583"/>
                </a:lnTo>
                <a:cubicBezTo>
                  <a:pt x="770" y="583"/>
                  <a:pt x="770" y="583"/>
                  <a:pt x="770" y="583"/>
                </a:cubicBezTo>
                <a:cubicBezTo>
                  <a:pt x="770" y="152"/>
                  <a:pt x="770" y="152"/>
                  <a:pt x="770" y="152"/>
                </a:cubicBezTo>
                <a:cubicBezTo>
                  <a:pt x="412" y="152"/>
                  <a:pt x="412" y="152"/>
                  <a:pt x="412" y="152"/>
                </a:cubicBezTo>
                <a:cubicBezTo>
                  <a:pt x="403" y="152"/>
                  <a:pt x="395" y="152"/>
                  <a:pt x="385" y="143"/>
                </a:cubicBezTo>
                <a:cubicBezTo>
                  <a:pt x="305" y="53"/>
                  <a:pt x="305" y="53"/>
                  <a:pt x="305" y="53"/>
                </a:cubicBezTo>
                <a:cubicBezTo>
                  <a:pt x="53" y="53"/>
                  <a:pt x="53" y="53"/>
                  <a:pt x="53" y="53"/>
                </a:cubicBezTo>
                <a:lnTo>
                  <a:pt x="53" y="583"/>
                </a:lnTo>
                <a:close/>
                <a:moveTo>
                  <a:pt x="430" y="107"/>
                </a:moveTo>
                <a:lnTo>
                  <a:pt x="430" y="107"/>
                </a:lnTo>
                <a:close/>
                <a:moveTo>
                  <a:pt x="314" y="53"/>
                </a:moveTo>
                <a:lnTo>
                  <a:pt x="314" y="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58">
            <a:extLst>
              <a:ext uri="{FF2B5EF4-FFF2-40B4-BE49-F238E27FC236}">
                <a16:creationId xmlns:a16="http://schemas.microsoft.com/office/drawing/2014/main" id="{CF25A877-8CE9-B443-901C-2B9F21386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6162" y="3828285"/>
            <a:ext cx="407430" cy="52012"/>
          </a:xfrm>
          <a:custGeom>
            <a:avLst/>
            <a:gdLst>
              <a:gd name="T0" fmla="*/ 385 w 413"/>
              <a:gd name="T1" fmla="*/ 53 h 54"/>
              <a:gd name="T2" fmla="*/ 385 w 413"/>
              <a:gd name="T3" fmla="*/ 53 h 54"/>
              <a:gd name="T4" fmla="*/ 26 w 413"/>
              <a:gd name="T5" fmla="*/ 53 h 54"/>
              <a:gd name="T6" fmla="*/ 0 w 413"/>
              <a:gd name="T7" fmla="*/ 26 h 54"/>
              <a:gd name="T8" fmla="*/ 26 w 413"/>
              <a:gd name="T9" fmla="*/ 0 h 54"/>
              <a:gd name="T10" fmla="*/ 385 w 413"/>
              <a:gd name="T11" fmla="*/ 0 h 54"/>
              <a:gd name="T12" fmla="*/ 412 w 413"/>
              <a:gd name="T13" fmla="*/ 26 h 54"/>
              <a:gd name="T14" fmla="*/ 385 w 413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3" h="54">
                <a:moveTo>
                  <a:pt x="385" y="53"/>
                </a:moveTo>
                <a:lnTo>
                  <a:pt x="385" y="53"/>
                </a:lnTo>
                <a:cubicBezTo>
                  <a:pt x="26" y="53"/>
                  <a:pt x="26" y="53"/>
                  <a:pt x="26" y="53"/>
                </a:cubicBezTo>
                <a:cubicBezTo>
                  <a:pt x="9" y="53"/>
                  <a:pt x="0" y="45"/>
                  <a:pt x="0" y="26"/>
                </a:cubicBezTo>
                <a:cubicBezTo>
                  <a:pt x="0" y="18"/>
                  <a:pt x="9" y="0"/>
                  <a:pt x="26" y="0"/>
                </a:cubicBezTo>
                <a:cubicBezTo>
                  <a:pt x="385" y="0"/>
                  <a:pt x="385" y="0"/>
                  <a:pt x="385" y="0"/>
                </a:cubicBezTo>
                <a:cubicBezTo>
                  <a:pt x="394" y="0"/>
                  <a:pt x="412" y="18"/>
                  <a:pt x="412" y="26"/>
                </a:cubicBezTo>
                <a:cubicBezTo>
                  <a:pt x="412" y="45"/>
                  <a:pt x="394" y="53"/>
                  <a:pt x="385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59">
            <a:extLst>
              <a:ext uri="{FF2B5EF4-FFF2-40B4-BE49-F238E27FC236}">
                <a16:creationId xmlns:a16="http://schemas.microsoft.com/office/drawing/2014/main" id="{416676F0-C547-1A44-B540-5B8DFC8B4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71" y="7118063"/>
            <a:ext cx="697833" cy="689161"/>
          </a:xfrm>
          <a:custGeom>
            <a:avLst/>
            <a:gdLst>
              <a:gd name="T0" fmla="*/ 673 w 710"/>
              <a:gd name="T1" fmla="*/ 0 h 700"/>
              <a:gd name="T2" fmla="*/ 673 w 710"/>
              <a:gd name="T3" fmla="*/ 0 h 700"/>
              <a:gd name="T4" fmla="*/ 36 w 710"/>
              <a:gd name="T5" fmla="*/ 0 h 700"/>
              <a:gd name="T6" fmla="*/ 0 w 710"/>
              <a:gd name="T7" fmla="*/ 36 h 700"/>
              <a:gd name="T8" fmla="*/ 0 w 710"/>
              <a:gd name="T9" fmla="*/ 179 h 700"/>
              <a:gd name="T10" fmla="*/ 36 w 710"/>
              <a:gd name="T11" fmla="*/ 206 h 700"/>
              <a:gd name="T12" fmla="*/ 44 w 710"/>
              <a:gd name="T13" fmla="*/ 206 h 700"/>
              <a:gd name="T14" fmla="*/ 44 w 710"/>
              <a:gd name="T15" fmla="*/ 664 h 700"/>
              <a:gd name="T16" fmla="*/ 80 w 710"/>
              <a:gd name="T17" fmla="*/ 699 h 700"/>
              <a:gd name="T18" fmla="*/ 628 w 710"/>
              <a:gd name="T19" fmla="*/ 699 h 700"/>
              <a:gd name="T20" fmla="*/ 664 w 710"/>
              <a:gd name="T21" fmla="*/ 664 h 700"/>
              <a:gd name="T22" fmla="*/ 664 w 710"/>
              <a:gd name="T23" fmla="*/ 206 h 700"/>
              <a:gd name="T24" fmla="*/ 673 w 710"/>
              <a:gd name="T25" fmla="*/ 206 h 700"/>
              <a:gd name="T26" fmla="*/ 709 w 710"/>
              <a:gd name="T27" fmla="*/ 179 h 700"/>
              <a:gd name="T28" fmla="*/ 709 w 710"/>
              <a:gd name="T29" fmla="*/ 36 h 700"/>
              <a:gd name="T30" fmla="*/ 673 w 710"/>
              <a:gd name="T31" fmla="*/ 0 h 700"/>
              <a:gd name="T32" fmla="*/ 54 w 710"/>
              <a:gd name="T33" fmla="*/ 53 h 700"/>
              <a:gd name="T34" fmla="*/ 54 w 710"/>
              <a:gd name="T35" fmla="*/ 53 h 700"/>
              <a:gd name="T36" fmla="*/ 655 w 710"/>
              <a:gd name="T37" fmla="*/ 53 h 700"/>
              <a:gd name="T38" fmla="*/ 655 w 710"/>
              <a:gd name="T39" fmla="*/ 152 h 700"/>
              <a:gd name="T40" fmla="*/ 628 w 710"/>
              <a:gd name="T41" fmla="*/ 152 h 700"/>
              <a:gd name="T42" fmla="*/ 565 w 710"/>
              <a:gd name="T43" fmla="*/ 152 h 700"/>
              <a:gd name="T44" fmla="*/ 134 w 710"/>
              <a:gd name="T45" fmla="*/ 152 h 700"/>
              <a:gd name="T46" fmla="*/ 80 w 710"/>
              <a:gd name="T47" fmla="*/ 152 h 700"/>
              <a:gd name="T48" fmla="*/ 54 w 710"/>
              <a:gd name="T49" fmla="*/ 152 h 700"/>
              <a:gd name="T50" fmla="*/ 54 w 710"/>
              <a:gd name="T51" fmla="*/ 53 h 700"/>
              <a:gd name="T52" fmla="*/ 619 w 710"/>
              <a:gd name="T53" fmla="*/ 646 h 700"/>
              <a:gd name="T54" fmla="*/ 619 w 710"/>
              <a:gd name="T55" fmla="*/ 646 h 700"/>
              <a:gd name="T56" fmla="*/ 98 w 710"/>
              <a:gd name="T57" fmla="*/ 646 h 700"/>
              <a:gd name="T58" fmla="*/ 98 w 710"/>
              <a:gd name="T59" fmla="*/ 206 h 700"/>
              <a:gd name="T60" fmla="*/ 134 w 710"/>
              <a:gd name="T61" fmla="*/ 206 h 700"/>
              <a:gd name="T62" fmla="*/ 565 w 710"/>
              <a:gd name="T63" fmla="*/ 206 h 700"/>
              <a:gd name="T64" fmla="*/ 619 w 710"/>
              <a:gd name="T65" fmla="*/ 206 h 700"/>
              <a:gd name="T66" fmla="*/ 619 w 710"/>
              <a:gd name="T67" fmla="*/ 646 h 7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710" h="700">
                <a:moveTo>
                  <a:pt x="673" y="0"/>
                </a:moveTo>
                <a:lnTo>
                  <a:pt x="673" y="0"/>
                </a:lnTo>
                <a:cubicBezTo>
                  <a:pt x="36" y="0"/>
                  <a:pt x="36" y="0"/>
                  <a:pt x="36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79"/>
                  <a:pt x="0" y="179"/>
                  <a:pt x="0" y="179"/>
                </a:cubicBezTo>
                <a:cubicBezTo>
                  <a:pt x="0" y="188"/>
                  <a:pt x="9" y="206"/>
                  <a:pt x="36" y="206"/>
                </a:cubicBezTo>
                <a:cubicBezTo>
                  <a:pt x="44" y="206"/>
                  <a:pt x="44" y="206"/>
                  <a:pt x="44" y="206"/>
                </a:cubicBezTo>
                <a:cubicBezTo>
                  <a:pt x="44" y="664"/>
                  <a:pt x="44" y="664"/>
                  <a:pt x="44" y="664"/>
                </a:cubicBezTo>
                <a:cubicBezTo>
                  <a:pt x="44" y="691"/>
                  <a:pt x="54" y="699"/>
                  <a:pt x="80" y="699"/>
                </a:cubicBezTo>
                <a:cubicBezTo>
                  <a:pt x="628" y="699"/>
                  <a:pt x="628" y="699"/>
                  <a:pt x="628" y="699"/>
                </a:cubicBezTo>
                <a:cubicBezTo>
                  <a:pt x="655" y="699"/>
                  <a:pt x="664" y="691"/>
                  <a:pt x="664" y="664"/>
                </a:cubicBezTo>
                <a:cubicBezTo>
                  <a:pt x="664" y="206"/>
                  <a:pt x="664" y="206"/>
                  <a:pt x="664" y="206"/>
                </a:cubicBezTo>
                <a:cubicBezTo>
                  <a:pt x="673" y="206"/>
                  <a:pt x="673" y="206"/>
                  <a:pt x="673" y="206"/>
                </a:cubicBezTo>
                <a:cubicBezTo>
                  <a:pt x="700" y="206"/>
                  <a:pt x="709" y="188"/>
                  <a:pt x="709" y="179"/>
                </a:cubicBezTo>
                <a:cubicBezTo>
                  <a:pt x="709" y="36"/>
                  <a:pt x="709" y="36"/>
                  <a:pt x="709" y="36"/>
                </a:cubicBezTo>
                <a:cubicBezTo>
                  <a:pt x="709" y="18"/>
                  <a:pt x="700" y="0"/>
                  <a:pt x="673" y="0"/>
                </a:cubicBezTo>
                <a:close/>
                <a:moveTo>
                  <a:pt x="54" y="53"/>
                </a:moveTo>
                <a:lnTo>
                  <a:pt x="54" y="53"/>
                </a:lnTo>
                <a:cubicBezTo>
                  <a:pt x="655" y="53"/>
                  <a:pt x="655" y="53"/>
                  <a:pt x="655" y="53"/>
                </a:cubicBezTo>
                <a:cubicBezTo>
                  <a:pt x="655" y="152"/>
                  <a:pt x="655" y="152"/>
                  <a:pt x="655" y="152"/>
                </a:cubicBezTo>
                <a:cubicBezTo>
                  <a:pt x="628" y="152"/>
                  <a:pt x="628" y="152"/>
                  <a:pt x="628" y="152"/>
                </a:cubicBezTo>
                <a:cubicBezTo>
                  <a:pt x="565" y="152"/>
                  <a:pt x="565" y="152"/>
                  <a:pt x="565" y="152"/>
                </a:cubicBezTo>
                <a:cubicBezTo>
                  <a:pt x="134" y="152"/>
                  <a:pt x="134" y="152"/>
                  <a:pt x="134" y="152"/>
                </a:cubicBezTo>
                <a:cubicBezTo>
                  <a:pt x="80" y="152"/>
                  <a:pt x="80" y="152"/>
                  <a:pt x="80" y="152"/>
                </a:cubicBezTo>
                <a:cubicBezTo>
                  <a:pt x="54" y="152"/>
                  <a:pt x="54" y="152"/>
                  <a:pt x="54" y="152"/>
                </a:cubicBezTo>
                <a:lnTo>
                  <a:pt x="54" y="53"/>
                </a:lnTo>
                <a:close/>
                <a:moveTo>
                  <a:pt x="619" y="646"/>
                </a:moveTo>
                <a:lnTo>
                  <a:pt x="619" y="646"/>
                </a:lnTo>
                <a:cubicBezTo>
                  <a:pt x="98" y="646"/>
                  <a:pt x="98" y="646"/>
                  <a:pt x="98" y="646"/>
                </a:cubicBezTo>
                <a:cubicBezTo>
                  <a:pt x="98" y="206"/>
                  <a:pt x="98" y="206"/>
                  <a:pt x="98" y="206"/>
                </a:cubicBezTo>
                <a:cubicBezTo>
                  <a:pt x="134" y="206"/>
                  <a:pt x="134" y="206"/>
                  <a:pt x="134" y="206"/>
                </a:cubicBezTo>
                <a:cubicBezTo>
                  <a:pt x="565" y="206"/>
                  <a:pt x="565" y="206"/>
                  <a:pt x="565" y="206"/>
                </a:cubicBezTo>
                <a:cubicBezTo>
                  <a:pt x="619" y="206"/>
                  <a:pt x="619" y="206"/>
                  <a:pt x="619" y="206"/>
                </a:cubicBezTo>
                <a:lnTo>
                  <a:pt x="619" y="6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60">
            <a:extLst>
              <a:ext uri="{FF2B5EF4-FFF2-40B4-BE49-F238E27FC236}">
                <a16:creationId xmlns:a16="http://schemas.microsoft.com/office/drawing/2014/main" id="{426B130B-2F98-EC4E-ADE9-40EC59AE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4136" y="7399795"/>
            <a:ext cx="151701" cy="52012"/>
          </a:xfrm>
          <a:custGeom>
            <a:avLst/>
            <a:gdLst>
              <a:gd name="T0" fmla="*/ 125 w 153"/>
              <a:gd name="T1" fmla="*/ 0 h 55"/>
              <a:gd name="T2" fmla="*/ 125 w 153"/>
              <a:gd name="T3" fmla="*/ 0 h 55"/>
              <a:gd name="T4" fmla="*/ 27 w 153"/>
              <a:gd name="T5" fmla="*/ 0 h 55"/>
              <a:gd name="T6" fmla="*/ 0 w 153"/>
              <a:gd name="T7" fmla="*/ 27 h 55"/>
              <a:gd name="T8" fmla="*/ 27 w 153"/>
              <a:gd name="T9" fmla="*/ 54 h 55"/>
              <a:gd name="T10" fmla="*/ 125 w 153"/>
              <a:gd name="T11" fmla="*/ 54 h 55"/>
              <a:gd name="T12" fmla="*/ 152 w 153"/>
              <a:gd name="T13" fmla="*/ 27 h 55"/>
              <a:gd name="T14" fmla="*/ 125 w 153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53" h="55">
                <a:moveTo>
                  <a:pt x="125" y="0"/>
                </a:moveTo>
                <a:lnTo>
                  <a:pt x="125" y="0"/>
                </a:ln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54"/>
                  <a:pt x="27" y="54"/>
                </a:cubicBezTo>
                <a:cubicBezTo>
                  <a:pt x="125" y="54"/>
                  <a:pt x="125" y="54"/>
                  <a:pt x="125" y="54"/>
                </a:cubicBezTo>
                <a:cubicBezTo>
                  <a:pt x="144" y="54"/>
                  <a:pt x="152" y="36"/>
                  <a:pt x="152" y="27"/>
                </a:cubicBezTo>
                <a:cubicBezTo>
                  <a:pt x="152" y="9"/>
                  <a:pt x="144" y="0"/>
                  <a:pt x="12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61">
            <a:extLst>
              <a:ext uri="{FF2B5EF4-FFF2-40B4-BE49-F238E27FC236}">
                <a16:creationId xmlns:a16="http://schemas.microsoft.com/office/drawing/2014/main" id="{62CA498E-576A-7A4D-AF3D-8AB4E8393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1341" y="10308150"/>
            <a:ext cx="697833" cy="663155"/>
          </a:xfrm>
          <a:custGeom>
            <a:avLst/>
            <a:gdLst>
              <a:gd name="T0" fmla="*/ 673 w 710"/>
              <a:gd name="T1" fmla="*/ 0 h 674"/>
              <a:gd name="T2" fmla="*/ 673 w 710"/>
              <a:gd name="T3" fmla="*/ 0 h 674"/>
              <a:gd name="T4" fmla="*/ 664 w 710"/>
              <a:gd name="T5" fmla="*/ 0 h 674"/>
              <a:gd name="T6" fmla="*/ 359 w 710"/>
              <a:gd name="T7" fmla="*/ 36 h 674"/>
              <a:gd name="T8" fmla="*/ 359 w 710"/>
              <a:gd name="T9" fmla="*/ 36 h 674"/>
              <a:gd name="T10" fmla="*/ 350 w 710"/>
              <a:gd name="T11" fmla="*/ 36 h 674"/>
              <a:gd name="T12" fmla="*/ 36 w 710"/>
              <a:gd name="T13" fmla="*/ 0 h 674"/>
              <a:gd name="T14" fmla="*/ 36 w 710"/>
              <a:gd name="T15" fmla="*/ 0 h 674"/>
              <a:gd name="T16" fmla="*/ 0 w 710"/>
              <a:gd name="T17" fmla="*/ 36 h 674"/>
              <a:gd name="T18" fmla="*/ 0 w 710"/>
              <a:gd name="T19" fmla="*/ 108 h 674"/>
              <a:gd name="T20" fmla="*/ 0 w 710"/>
              <a:gd name="T21" fmla="*/ 502 h 674"/>
              <a:gd name="T22" fmla="*/ 0 w 710"/>
              <a:gd name="T23" fmla="*/ 556 h 674"/>
              <a:gd name="T24" fmla="*/ 27 w 710"/>
              <a:gd name="T25" fmla="*/ 601 h 674"/>
              <a:gd name="T26" fmla="*/ 341 w 710"/>
              <a:gd name="T27" fmla="*/ 664 h 674"/>
              <a:gd name="T28" fmla="*/ 341 w 710"/>
              <a:gd name="T29" fmla="*/ 664 h 674"/>
              <a:gd name="T30" fmla="*/ 350 w 710"/>
              <a:gd name="T31" fmla="*/ 664 h 674"/>
              <a:gd name="T32" fmla="*/ 359 w 710"/>
              <a:gd name="T33" fmla="*/ 673 h 674"/>
              <a:gd name="T34" fmla="*/ 368 w 710"/>
              <a:gd name="T35" fmla="*/ 664 h 674"/>
              <a:gd name="T36" fmla="*/ 673 w 710"/>
              <a:gd name="T37" fmla="*/ 601 h 674"/>
              <a:gd name="T38" fmla="*/ 709 w 710"/>
              <a:gd name="T39" fmla="*/ 556 h 674"/>
              <a:gd name="T40" fmla="*/ 709 w 710"/>
              <a:gd name="T41" fmla="*/ 440 h 674"/>
              <a:gd name="T42" fmla="*/ 709 w 710"/>
              <a:gd name="T43" fmla="*/ 440 h 674"/>
              <a:gd name="T44" fmla="*/ 709 w 710"/>
              <a:gd name="T45" fmla="*/ 36 h 674"/>
              <a:gd name="T46" fmla="*/ 673 w 710"/>
              <a:gd name="T47" fmla="*/ 0 h 674"/>
              <a:gd name="T48" fmla="*/ 54 w 710"/>
              <a:gd name="T49" fmla="*/ 502 h 674"/>
              <a:gd name="T50" fmla="*/ 54 w 710"/>
              <a:gd name="T51" fmla="*/ 502 h 674"/>
              <a:gd name="T52" fmla="*/ 54 w 710"/>
              <a:gd name="T53" fmla="*/ 108 h 674"/>
              <a:gd name="T54" fmla="*/ 54 w 710"/>
              <a:gd name="T55" fmla="*/ 108 h 674"/>
              <a:gd name="T56" fmla="*/ 54 w 710"/>
              <a:gd name="T57" fmla="*/ 54 h 674"/>
              <a:gd name="T58" fmla="*/ 323 w 710"/>
              <a:gd name="T59" fmla="*/ 90 h 674"/>
              <a:gd name="T60" fmla="*/ 323 w 710"/>
              <a:gd name="T61" fmla="*/ 233 h 674"/>
              <a:gd name="T62" fmla="*/ 323 w 710"/>
              <a:gd name="T63" fmla="*/ 610 h 674"/>
              <a:gd name="T64" fmla="*/ 54 w 710"/>
              <a:gd name="T65" fmla="*/ 547 h 674"/>
              <a:gd name="T66" fmla="*/ 54 w 710"/>
              <a:gd name="T67" fmla="*/ 502 h 674"/>
              <a:gd name="T68" fmla="*/ 655 w 710"/>
              <a:gd name="T69" fmla="*/ 440 h 674"/>
              <a:gd name="T70" fmla="*/ 655 w 710"/>
              <a:gd name="T71" fmla="*/ 440 h 674"/>
              <a:gd name="T72" fmla="*/ 655 w 710"/>
              <a:gd name="T73" fmla="*/ 547 h 674"/>
              <a:gd name="T74" fmla="*/ 377 w 710"/>
              <a:gd name="T75" fmla="*/ 610 h 674"/>
              <a:gd name="T76" fmla="*/ 377 w 710"/>
              <a:gd name="T77" fmla="*/ 233 h 674"/>
              <a:gd name="T78" fmla="*/ 377 w 710"/>
              <a:gd name="T79" fmla="*/ 108 h 674"/>
              <a:gd name="T80" fmla="*/ 377 w 710"/>
              <a:gd name="T81" fmla="*/ 108 h 674"/>
              <a:gd name="T82" fmla="*/ 377 w 710"/>
              <a:gd name="T83" fmla="*/ 90 h 674"/>
              <a:gd name="T84" fmla="*/ 655 w 710"/>
              <a:gd name="T85" fmla="*/ 54 h 674"/>
              <a:gd name="T86" fmla="*/ 655 w 710"/>
              <a:gd name="T87" fmla="*/ 440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10" h="674">
                <a:moveTo>
                  <a:pt x="673" y="0"/>
                </a:moveTo>
                <a:lnTo>
                  <a:pt x="673" y="0"/>
                </a:lnTo>
                <a:cubicBezTo>
                  <a:pt x="673" y="0"/>
                  <a:pt x="673" y="0"/>
                  <a:pt x="664" y="0"/>
                </a:cubicBezTo>
                <a:cubicBezTo>
                  <a:pt x="359" y="36"/>
                  <a:pt x="359" y="36"/>
                  <a:pt x="359" y="36"/>
                </a:cubicBezTo>
                <a:lnTo>
                  <a:pt x="359" y="36"/>
                </a:lnTo>
                <a:cubicBezTo>
                  <a:pt x="350" y="36"/>
                  <a:pt x="350" y="36"/>
                  <a:pt x="350" y="36"/>
                </a:cubicBezTo>
                <a:cubicBezTo>
                  <a:pt x="36" y="0"/>
                  <a:pt x="36" y="0"/>
                  <a:pt x="36" y="0"/>
                </a:cubicBezTo>
                <a:lnTo>
                  <a:pt x="36" y="0"/>
                </a:lnTo>
                <a:cubicBezTo>
                  <a:pt x="18" y="0"/>
                  <a:pt x="0" y="18"/>
                  <a:pt x="0" y="36"/>
                </a:cubicBezTo>
                <a:cubicBezTo>
                  <a:pt x="0" y="108"/>
                  <a:pt x="0" y="108"/>
                  <a:pt x="0" y="108"/>
                </a:cubicBezTo>
                <a:cubicBezTo>
                  <a:pt x="0" y="502"/>
                  <a:pt x="0" y="502"/>
                  <a:pt x="0" y="502"/>
                </a:cubicBezTo>
                <a:cubicBezTo>
                  <a:pt x="0" y="556"/>
                  <a:pt x="0" y="556"/>
                  <a:pt x="0" y="556"/>
                </a:cubicBezTo>
                <a:cubicBezTo>
                  <a:pt x="0" y="583"/>
                  <a:pt x="9" y="592"/>
                  <a:pt x="27" y="601"/>
                </a:cubicBezTo>
                <a:cubicBezTo>
                  <a:pt x="341" y="664"/>
                  <a:pt x="341" y="664"/>
                  <a:pt x="341" y="664"/>
                </a:cubicBezTo>
                <a:lnTo>
                  <a:pt x="341" y="664"/>
                </a:lnTo>
                <a:cubicBezTo>
                  <a:pt x="350" y="664"/>
                  <a:pt x="350" y="664"/>
                  <a:pt x="350" y="664"/>
                </a:cubicBezTo>
                <a:cubicBezTo>
                  <a:pt x="359" y="664"/>
                  <a:pt x="359" y="673"/>
                  <a:pt x="359" y="673"/>
                </a:cubicBezTo>
                <a:cubicBezTo>
                  <a:pt x="368" y="673"/>
                  <a:pt x="368" y="664"/>
                  <a:pt x="368" y="664"/>
                </a:cubicBezTo>
                <a:cubicBezTo>
                  <a:pt x="673" y="601"/>
                  <a:pt x="673" y="601"/>
                  <a:pt x="673" y="601"/>
                </a:cubicBezTo>
                <a:cubicBezTo>
                  <a:pt x="691" y="592"/>
                  <a:pt x="709" y="583"/>
                  <a:pt x="709" y="556"/>
                </a:cubicBezTo>
                <a:cubicBezTo>
                  <a:pt x="709" y="440"/>
                  <a:pt x="709" y="440"/>
                  <a:pt x="709" y="440"/>
                </a:cubicBezTo>
                <a:lnTo>
                  <a:pt x="709" y="440"/>
                </a:lnTo>
                <a:cubicBezTo>
                  <a:pt x="709" y="36"/>
                  <a:pt x="709" y="36"/>
                  <a:pt x="709" y="36"/>
                </a:cubicBezTo>
                <a:cubicBezTo>
                  <a:pt x="709" y="18"/>
                  <a:pt x="691" y="0"/>
                  <a:pt x="673" y="0"/>
                </a:cubicBezTo>
                <a:close/>
                <a:moveTo>
                  <a:pt x="54" y="502"/>
                </a:moveTo>
                <a:lnTo>
                  <a:pt x="54" y="502"/>
                </a:lnTo>
                <a:cubicBezTo>
                  <a:pt x="54" y="108"/>
                  <a:pt x="54" y="108"/>
                  <a:pt x="54" y="108"/>
                </a:cubicBezTo>
                <a:lnTo>
                  <a:pt x="54" y="108"/>
                </a:lnTo>
                <a:cubicBezTo>
                  <a:pt x="54" y="54"/>
                  <a:pt x="54" y="54"/>
                  <a:pt x="54" y="54"/>
                </a:cubicBezTo>
                <a:cubicBezTo>
                  <a:pt x="323" y="90"/>
                  <a:pt x="323" y="90"/>
                  <a:pt x="323" y="90"/>
                </a:cubicBezTo>
                <a:cubicBezTo>
                  <a:pt x="323" y="233"/>
                  <a:pt x="323" y="233"/>
                  <a:pt x="323" y="233"/>
                </a:cubicBezTo>
                <a:cubicBezTo>
                  <a:pt x="323" y="610"/>
                  <a:pt x="323" y="610"/>
                  <a:pt x="323" y="610"/>
                </a:cubicBezTo>
                <a:cubicBezTo>
                  <a:pt x="54" y="547"/>
                  <a:pt x="54" y="547"/>
                  <a:pt x="54" y="547"/>
                </a:cubicBezTo>
                <a:lnTo>
                  <a:pt x="54" y="502"/>
                </a:lnTo>
                <a:close/>
                <a:moveTo>
                  <a:pt x="655" y="440"/>
                </a:moveTo>
                <a:lnTo>
                  <a:pt x="655" y="440"/>
                </a:lnTo>
                <a:cubicBezTo>
                  <a:pt x="655" y="547"/>
                  <a:pt x="655" y="547"/>
                  <a:pt x="655" y="547"/>
                </a:cubicBezTo>
                <a:cubicBezTo>
                  <a:pt x="377" y="610"/>
                  <a:pt x="377" y="610"/>
                  <a:pt x="377" y="610"/>
                </a:cubicBezTo>
                <a:cubicBezTo>
                  <a:pt x="377" y="233"/>
                  <a:pt x="377" y="233"/>
                  <a:pt x="377" y="233"/>
                </a:cubicBezTo>
                <a:cubicBezTo>
                  <a:pt x="377" y="108"/>
                  <a:pt x="377" y="108"/>
                  <a:pt x="377" y="108"/>
                </a:cubicBezTo>
                <a:lnTo>
                  <a:pt x="377" y="108"/>
                </a:lnTo>
                <a:cubicBezTo>
                  <a:pt x="377" y="90"/>
                  <a:pt x="377" y="90"/>
                  <a:pt x="377" y="90"/>
                </a:cubicBezTo>
                <a:cubicBezTo>
                  <a:pt x="655" y="54"/>
                  <a:pt x="655" y="54"/>
                  <a:pt x="655" y="54"/>
                </a:cubicBezTo>
                <a:lnTo>
                  <a:pt x="655" y="4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62">
            <a:extLst>
              <a:ext uri="{FF2B5EF4-FFF2-40B4-BE49-F238E27FC236}">
                <a16:creationId xmlns:a16="http://schemas.microsoft.com/office/drawing/2014/main" id="{7CC8D3EE-78F0-6144-B9CB-20F64974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299" y="8097628"/>
            <a:ext cx="775851" cy="680493"/>
          </a:xfrm>
          <a:custGeom>
            <a:avLst/>
            <a:gdLst>
              <a:gd name="T0" fmla="*/ 790 w 791"/>
              <a:gd name="T1" fmla="*/ 161 h 692"/>
              <a:gd name="T2" fmla="*/ 790 w 791"/>
              <a:gd name="T3" fmla="*/ 161 h 692"/>
              <a:gd name="T4" fmla="*/ 780 w 791"/>
              <a:gd name="T5" fmla="*/ 152 h 692"/>
              <a:gd name="T6" fmla="*/ 780 w 791"/>
              <a:gd name="T7" fmla="*/ 143 h 692"/>
              <a:gd name="T8" fmla="*/ 655 w 791"/>
              <a:gd name="T9" fmla="*/ 9 h 692"/>
              <a:gd name="T10" fmla="*/ 637 w 791"/>
              <a:gd name="T11" fmla="*/ 0 h 692"/>
              <a:gd name="T12" fmla="*/ 152 w 791"/>
              <a:gd name="T13" fmla="*/ 0 h 692"/>
              <a:gd name="T14" fmla="*/ 134 w 791"/>
              <a:gd name="T15" fmla="*/ 9 h 692"/>
              <a:gd name="T16" fmla="*/ 9 w 791"/>
              <a:gd name="T17" fmla="*/ 143 h 692"/>
              <a:gd name="T18" fmla="*/ 9 w 791"/>
              <a:gd name="T19" fmla="*/ 143 h 692"/>
              <a:gd name="T20" fmla="*/ 0 w 791"/>
              <a:gd name="T21" fmla="*/ 161 h 692"/>
              <a:gd name="T22" fmla="*/ 81 w 791"/>
              <a:gd name="T23" fmla="*/ 278 h 692"/>
              <a:gd name="T24" fmla="*/ 81 w 791"/>
              <a:gd name="T25" fmla="*/ 646 h 692"/>
              <a:gd name="T26" fmla="*/ 117 w 791"/>
              <a:gd name="T27" fmla="*/ 691 h 692"/>
              <a:gd name="T28" fmla="*/ 278 w 791"/>
              <a:gd name="T29" fmla="*/ 691 h 692"/>
              <a:gd name="T30" fmla="*/ 511 w 791"/>
              <a:gd name="T31" fmla="*/ 691 h 692"/>
              <a:gd name="T32" fmla="*/ 673 w 791"/>
              <a:gd name="T33" fmla="*/ 691 h 692"/>
              <a:gd name="T34" fmla="*/ 709 w 791"/>
              <a:gd name="T35" fmla="*/ 646 h 692"/>
              <a:gd name="T36" fmla="*/ 709 w 791"/>
              <a:gd name="T37" fmla="*/ 278 h 692"/>
              <a:gd name="T38" fmla="*/ 790 w 791"/>
              <a:gd name="T39" fmla="*/ 161 h 692"/>
              <a:gd name="T40" fmla="*/ 296 w 791"/>
              <a:gd name="T41" fmla="*/ 637 h 692"/>
              <a:gd name="T42" fmla="*/ 296 w 791"/>
              <a:gd name="T43" fmla="*/ 637 h 692"/>
              <a:gd name="T44" fmla="*/ 296 w 791"/>
              <a:gd name="T45" fmla="*/ 466 h 692"/>
              <a:gd name="T46" fmla="*/ 493 w 791"/>
              <a:gd name="T47" fmla="*/ 466 h 692"/>
              <a:gd name="T48" fmla="*/ 493 w 791"/>
              <a:gd name="T49" fmla="*/ 637 h 692"/>
              <a:gd name="T50" fmla="*/ 296 w 791"/>
              <a:gd name="T51" fmla="*/ 637 h 692"/>
              <a:gd name="T52" fmla="*/ 547 w 791"/>
              <a:gd name="T53" fmla="*/ 637 h 692"/>
              <a:gd name="T54" fmla="*/ 547 w 791"/>
              <a:gd name="T55" fmla="*/ 637 h 692"/>
              <a:gd name="T56" fmla="*/ 547 w 791"/>
              <a:gd name="T57" fmla="*/ 448 h 692"/>
              <a:gd name="T58" fmla="*/ 511 w 791"/>
              <a:gd name="T59" fmla="*/ 412 h 692"/>
              <a:gd name="T60" fmla="*/ 278 w 791"/>
              <a:gd name="T61" fmla="*/ 412 h 692"/>
              <a:gd name="T62" fmla="*/ 242 w 791"/>
              <a:gd name="T63" fmla="*/ 448 h 692"/>
              <a:gd name="T64" fmla="*/ 242 w 791"/>
              <a:gd name="T65" fmla="*/ 637 h 692"/>
              <a:gd name="T66" fmla="*/ 134 w 791"/>
              <a:gd name="T67" fmla="*/ 637 h 692"/>
              <a:gd name="T68" fmla="*/ 134 w 791"/>
              <a:gd name="T69" fmla="*/ 278 h 692"/>
              <a:gd name="T70" fmla="*/ 215 w 791"/>
              <a:gd name="T71" fmla="*/ 242 h 692"/>
              <a:gd name="T72" fmla="*/ 305 w 791"/>
              <a:gd name="T73" fmla="*/ 278 h 692"/>
              <a:gd name="T74" fmla="*/ 395 w 791"/>
              <a:gd name="T75" fmla="*/ 242 h 692"/>
              <a:gd name="T76" fmla="*/ 484 w 791"/>
              <a:gd name="T77" fmla="*/ 278 h 692"/>
              <a:gd name="T78" fmla="*/ 574 w 791"/>
              <a:gd name="T79" fmla="*/ 242 h 692"/>
              <a:gd name="T80" fmla="*/ 655 w 791"/>
              <a:gd name="T81" fmla="*/ 278 h 692"/>
              <a:gd name="T82" fmla="*/ 655 w 791"/>
              <a:gd name="T83" fmla="*/ 637 h 692"/>
              <a:gd name="T84" fmla="*/ 547 w 791"/>
              <a:gd name="T85" fmla="*/ 637 h 692"/>
              <a:gd name="T86" fmla="*/ 673 w 791"/>
              <a:gd name="T87" fmla="*/ 224 h 692"/>
              <a:gd name="T88" fmla="*/ 673 w 791"/>
              <a:gd name="T89" fmla="*/ 224 h 692"/>
              <a:gd name="T90" fmla="*/ 601 w 791"/>
              <a:gd name="T91" fmla="*/ 161 h 692"/>
              <a:gd name="T92" fmla="*/ 574 w 791"/>
              <a:gd name="T93" fmla="*/ 134 h 692"/>
              <a:gd name="T94" fmla="*/ 547 w 791"/>
              <a:gd name="T95" fmla="*/ 161 h 692"/>
              <a:gd name="T96" fmla="*/ 484 w 791"/>
              <a:gd name="T97" fmla="*/ 224 h 692"/>
              <a:gd name="T98" fmla="*/ 421 w 791"/>
              <a:gd name="T99" fmla="*/ 161 h 692"/>
              <a:gd name="T100" fmla="*/ 395 w 791"/>
              <a:gd name="T101" fmla="*/ 134 h 692"/>
              <a:gd name="T102" fmla="*/ 368 w 791"/>
              <a:gd name="T103" fmla="*/ 161 h 692"/>
              <a:gd name="T104" fmla="*/ 305 w 791"/>
              <a:gd name="T105" fmla="*/ 224 h 692"/>
              <a:gd name="T106" fmla="*/ 242 w 791"/>
              <a:gd name="T107" fmla="*/ 161 h 692"/>
              <a:gd name="T108" fmla="*/ 215 w 791"/>
              <a:gd name="T109" fmla="*/ 134 h 692"/>
              <a:gd name="T110" fmla="*/ 188 w 791"/>
              <a:gd name="T111" fmla="*/ 161 h 692"/>
              <a:gd name="T112" fmla="*/ 125 w 791"/>
              <a:gd name="T113" fmla="*/ 224 h 692"/>
              <a:gd name="T114" fmla="*/ 54 w 791"/>
              <a:gd name="T115" fmla="*/ 170 h 692"/>
              <a:gd name="T116" fmla="*/ 161 w 791"/>
              <a:gd name="T117" fmla="*/ 54 h 692"/>
              <a:gd name="T118" fmla="*/ 628 w 791"/>
              <a:gd name="T119" fmla="*/ 54 h 692"/>
              <a:gd name="T120" fmla="*/ 736 w 791"/>
              <a:gd name="T121" fmla="*/ 170 h 692"/>
              <a:gd name="T122" fmla="*/ 673 w 791"/>
              <a:gd name="T123" fmla="*/ 224 h 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791" h="692">
                <a:moveTo>
                  <a:pt x="790" y="161"/>
                </a:moveTo>
                <a:lnTo>
                  <a:pt x="790" y="161"/>
                </a:lnTo>
                <a:cubicBezTo>
                  <a:pt x="790" y="161"/>
                  <a:pt x="790" y="152"/>
                  <a:pt x="780" y="152"/>
                </a:cubicBezTo>
                <a:cubicBezTo>
                  <a:pt x="780" y="143"/>
                  <a:pt x="780" y="143"/>
                  <a:pt x="780" y="143"/>
                </a:cubicBezTo>
                <a:cubicBezTo>
                  <a:pt x="655" y="9"/>
                  <a:pt x="655" y="9"/>
                  <a:pt x="655" y="9"/>
                </a:cubicBezTo>
                <a:cubicBezTo>
                  <a:pt x="655" y="0"/>
                  <a:pt x="646" y="0"/>
                  <a:pt x="637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44" y="0"/>
                  <a:pt x="134" y="0"/>
                  <a:pt x="134" y="9"/>
                </a:cubicBezTo>
                <a:cubicBezTo>
                  <a:pt x="9" y="143"/>
                  <a:pt x="9" y="143"/>
                  <a:pt x="9" y="143"/>
                </a:cubicBezTo>
                <a:lnTo>
                  <a:pt x="9" y="143"/>
                </a:lnTo>
                <a:cubicBezTo>
                  <a:pt x="9" y="152"/>
                  <a:pt x="0" y="152"/>
                  <a:pt x="0" y="161"/>
                </a:cubicBezTo>
                <a:cubicBezTo>
                  <a:pt x="0" y="215"/>
                  <a:pt x="36" y="260"/>
                  <a:pt x="81" y="278"/>
                </a:cubicBezTo>
                <a:cubicBezTo>
                  <a:pt x="81" y="646"/>
                  <a:pt x="81" y="646"/>
                  <a:pt x="81" y="646"/>
                </a:cubicBezTo>
                <a:cubicBezTo>
                  <a:pt x="81" y="673"/>
                  <a:pt x="98" y="691"/>
                  <a:pt x="117" y="691"/>
                </a:cubicBezTo>
                <a:cubicBezTo>
                  <a:pt x="278" y="691"/>
                  <a:pt x="278" y="691"/>
                  <a:pt x="278" y="691"/>
                </a:cubicBezTo>
                <a:cubicBezTo>
                  <a:pt x="511" y="691"/>
                  <a:pt x="511" y="691"/>
                  <a:pt x="511" y="691"/>
                </a:cubicBezTo>
                <a:cubicBezTo>
                  <a:pt x="673" y="691"/>
                  <a:pt x="673" y="691"/>
                  <a:pt x="673" y="691"/>
                </a:cubicBezTo>
                <a:cubicBezTo>
                  <a:pt x="691" y="691"/>
                  <a:pt x="709" y="673"/>
                  <a:pt x="709" y="646"/>
                </a:cubicBezTo>
                <a:cubicBezTo>
                  <a:pt x="709" y="278"/>
                  <a:pt x="709" y="278"/>
                  <a:pt x="709" y="278"/>
                </a:cubicBezTo>
                <a:cubicBezTo>
                  <a:pt x="754" y="260"/>
                  <a:pt x="790" y="215"/>
                  <a:pt x="790" y="161"/>
                </a:cubicBezTo>
                <a:close/>
                <a:moveTo>
                  <a:pt x="296" y="637"/>
                </a:moveTo>
                <a:lnTo>
                  <a:pt x="296" y="637"/>
                </a:lnTo>
                <a:cubicBezTo>
                  <a:pt x="296" y="466"/>
                  <a:pt x="296" y="466"/>
                  <a:pt x="296" y="466"/>
                </a:cubicBezTo>
                <a:cubicBezTo>
                  <a:pt x="493" y="466"/>
                  <a:pt x="493" y="466"/>
                  <a:pt x="493" y="466"/>
                </a:cubicBezTo>
                <a:cubicBezTo>
                  <a:pt x="493" y="637"/>
                  <a:pt x="493" y="637"/>
                  <a:pt x="493" y="637"/>
                </a:cubicBezTo>
                <a:lnTo>
                  <a:pt x="296" y="637"/>
                </a:lnTo>
                <a:close/>
                <a:moveTo>
                  <a:pt x="547" y="637"/>
                </a:moveTo>
                <a:lnTo>
                  <a:pt x="547" y="637"/>
                </a:lnTo>
                <a:cubicBezTo>
                  <a:pt x="547" y="448"/>
                  <a:pt x="547" y="448"/>
                  <a:pt x="547" y="448"/>
                </a:cubicBezTo>
                <a:cubicBezTo>
                  <a:pt x="547" y="431"/>
                  <a:pt x="529" y="412"/>
                  <a:pt x="511" y="412"/>
                </a:cubicBezTo>
                <a:cubicBezTo>
                  <a:pt x="278" y="412"/>
                  <a:pt x="278" y="412"/>
                  <a:pt x="278" y="412"/>
                </a:cubicBezTo>
                <a:cubicBezTo>
                  <a:pt x="260" y="412"/>
                  <a:pt x="242" y="431"/>
                  <a:pt x="242" y="448"/>
                </a:cubicBezTo>
                <a:cubicBezTo>
                  <a:pt x="242" y="637"/>
                  <a:pt x="242" y="637"/>
                  <a:pt x="242" y="637"/>
                </a:cubicBezTo>
                <a:cubicBezTo>
                  <a:pt x="134" y="637"/>
                  <a:pt x="134" y="637"/>
                  <a:pt x="134" y="637"/>
                </a:cubicBezTo>
                <a:cubicBezTo>
                  <a:pt x="134" y="278"/>
                  <a:pt x="134" y="278"/>
                  <a:pt x="134" y="278"/>
                </a:cubicBezTo>
                <a:cubicBezTo>
                  <a:pt x="170" y="278"/>
                  <a:pt x="197" y="260"/>
                  <a:pt x="215" y="242"/>
                </a:cubicBezTo>
                <a:cubicBezTo>
                  <a:pt x="233" y="260"/>
                  <a:pt x="269" y="278"/>
                  <a:pt x="305" y="278"/>
                </a:cubicBezTo>
                <a:cubicBezTo>
                  <a:pt x="341" y="278"/>
                  <a:pt x="377" y="260"/>
                  <a:pt x="395" y="242"/>
                </a:cubicBezTo>
                <a:cubicBezTo>
                  <a:pt x="421" y="260"/>
                  <a:pt x="448" y="278"/>
                  <a:pt x="484" y="278"/>
                </a:cubicBezTo>
                <a:cubicBezTo>
                  <a:pt x="520" y="278"/>
                  <a:pt x="556" y="260"/>
                  <a:pt x="574" y="242"/>
                </a:cubicBezTo>
                <a:cubicBezTo>
                  <a:pt x="601" y="260"/>
                  <a:pt x="628" y="278"/>
                  <a:pt x="655" y="278"/>
                </a:cubicBezTo>
                <a:cubicBezTo>
                  <a:pt x="655" y="637"/>
                  <a:pt x="655" y="637"/>
                  <a:pt x="655" y="637"/>
                </a:cubicBezTo>
                <a:lnTo>
                  <a:pt x="547" y="637"/>
                </a:lnTo>
                <a:close/>
                <a:moveTo>
                  <a:pt x="673" y="224"/>
                </a:moveTo>
                <a:lnTo>
                  <a:pt x="673" y="224"/>
                </a:lnTo>
                <a:cubicBezTo>
                  <a:pt x="637" y="224"/>
                  <a:pt x="601" y="197"/>
                  <a:pt x="601" y="161"/>
                </a:cubicBezTo>
                <a:cubicBezTo>
                  <a:pt x="601" y="152"/>
                  <a:pt x="592" y="134"/>
                  <a:pt x="574" y="134"/>
                </a:cubicBezTo>
                <a:cubicBezTo>
                  <a:pt x="565" y="134"/>
                  <a:pt x="547" y="152"/>
                  <a:pt x="547" y="161"/>
                </a:cubicBezTo>
                <a:cubicBezTo>
                  <a:pt x="547" y="197"/>
                  <a:pt x="520" y="224"/>
                  <a:pt x="484" y="224"/>
                </a:cubicBezTo>
                <a:cubicBezTo>
                  <a:pt x="448" y="224"/>
                  <a:pt x="421" y="197"/>
                  <a:pt x="421" y="161"/>
                </a:cubicBezTo>
                <a:cubicBezTo>
                  <a:pt x="421" y="152"/>
                  <a:pt x="413" y="134"/>
                  <a:pt x="395" y="134"/>
                </a:cubicBezTo>
                <a:cubicBezTo>
                  <a:pt x="377" y="134"/>
                  <a:pt x="368" y="152"/>
                  <a:pt x="368" y="161"/>
                </a:cubicBezTo>
                <a:cubicBezTo>
                  <a:pt x="368" y="197"/>
                  <a:pt x="341" y="224"/>
                  <a:pt x="305" y="224"/>
                </a:cubicBezTo>
                <a:cubicBezTo>
                  <a:pt x="269" y="224"/>
                  <a:pt x="242" y="197"/>
                  <a:pt x="242" y="161"/>
                </a:cubicBezTo>
                <a:cubicBezTo>
                  <a:pt x="242" y="152"/>
                  <a:pt x="224" y="134"/>
                  <a:pt x="215" y="134"/>
                </a:cubicBezTo>
                <a:cubicBezTo>
                  <a:pt x="197" y="134"/>
                  <a:pt x="188" y="152"/>
                  <a:pt x="188" y="161"/>
                </a:cubicBezTo>
                <a:cubicBezTo>
                  <a:pt x="188" y="197"/>
                  <a:pt x="161" y="224"/>
                  <a:pt x="125" y="224"/>
                </a:cubicBezTo>
                <a:cubicBezTo>
                  <a:pt x="90" y="224"/>
                  <a:pt x="63" y="206"/>
                  <a:pt x="54" y="170"/>
                </a:cubicBezTo>
                <a:cubicBezTo>
                  <a:pt x="161" y="54"/>
                  <a:pt x="161" y="54"/>
                  <a:pt x="161" y="54"/>
                </a:cubicBezTo>
                <a:cubicBezTo>
                  <a:pt x="628" y="54"/>
                  <a:pt x="628" y="54"/>
                  <a:pt x="628" y="54"/>
                </a:cubicBezTo>
                <a:cubicBezTo>
                  <a:pt x="736" y="170"/>
                  <a:pt x="736" y="170"/>
                  <a:pt x="736" y="170"/>
                </a:cubicBezTo>
                <a:cubicBezTo>
                  <a:pt x="727" y="206"/>
                  <a:pt x="700" y="224"/>
                  <a:pt x="673" y="22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8" name="Group 54">
            <a:extLst>
              <a:ext uri="{FF2B5EF4-FFF2-40B4-BE49-F238E27FC236}">
                <a16:creationId xmlns:a16="http://schemas.microsoft.com/office/drawing/2014/main" id="{26C526F8-DCD1-AC4D-BC8D-7F474F75AA60}"/>
              </a:ext>
            </a:extLst>
          </p:cNvPr>
          <p:cNvGrpSpPr/>
          <p:nvPr/>
        </p:nvGrpSpPr>
        <p:grpSpPr>
          <a:xfrm>
            <a:off x="3881886" y="1171953"/>
            <a:ext cx="2856631" cy="1044429"/>
            <a:chOff x="5517310" y="11317286"/>
            <a:chExt cx="3676939" cy="1044429"/>
          </a:xfrm>
        </p:grpSpPr>
        <p:sp>
          <p:nvSpPr>
            <p:cNvPr id="429" name="CuadroTexto 395">
              <a:extLst>
                <a:ext uri="{FF2B5EF4-FFF2-40B4-BE49-F238E27FC236}">
                  <a16:creationId xmlns:a16="http://schemas.microsoft.com/office/drawing/2014/main" id="{635882AC-C1F4-3D40-8DA2-93ACFC90A7E3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30" name="Rectangle 56">
              <a:extLst>
                <a:ext uri="{FF2B5EF4-FFF2-40B4-BE49-F238E27FC236}">
                  <a16:creationId xmlns:a16="http://schemas.microsoft.com/office/drawing/2014/main" id="{4A1BD0E8-1A05-2143-80F5-F857FD1BFC2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1" name="Group 54">
            <a:extLst>
              <a:ext uri="{FF2B5EF4-FFF2-40B4-BE49-F238E27FC236}">
                <a16:creationId xmlns:a16="http://schemas.microsoft.com/office/drawing/2014/main" id="{2AC3AB58-6123-D749-B796-180A5DA5CA62}"/>
              </a:ext>
            </a:extLst>
          </p:cNvPr>
          <p:cNvGrpSpPr/>
          <p:nvPr/>
        </p:nvGrpSpPr>
        <p:grpSpPr>
          <a:xfrm>
            <a:off x="2208721" y="8325331"/>
            <a:ext cx="2856631" cy="1044429"/>
            <a:chOff x="5517310" y="11317286"/>
            <a:chExt cx="3676939" cy="1044429"/>
          </a:xfrm>
        </p:grpSpPr>
        <p:sp>
          <p:nvSpPr>
            <p:cNvPr id="432" name="CuadroTexto 395">
              <a:extLst>
                <a:ext uri="{FF2B5EF4-FFF2-40B4-BE49-F238E27FC236}">
                  <a16:creationId xmlns:a16="http://schemas.microsoft.com/office/drawing/2014/main" id="{4A4B63F4-4E32-BB45-869E-8F3FE1284881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33" name="Rectangle 56">
              <a:extLst>
                <a:ext uri="{FF2B5EF4-FFF2-40B4-BE49-F238E27FC236}">
                  <a16:creationId xmlns:a16="http://schemas.microsoft.com/office/drawing/2014/main" id="{57FDA471-8322-904D-8320-634C659DFC6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4" name="Group 54">
            <a:extLst>
              <a:ext uri="{FF2B5EF4-FFF2-40B4-BE49-F238E27FC236}">
                <a16:creationId xmlns:a16="http://schemas.microsoft.com/office/drawing/2014/main" id="{43A0A7FB-F3BA-8C42-9E76-88265340959C}"/>
              </a:ext>
            </a:extLst>
          </p:cNvPr>
          <p:cNvGrpSpPr/>
          <p:nvPr/>
        </p:nvGrpSpPr>
        <p:grpSpPr>
          <a:xfrm>
            <a:off x="6224328" y="11466260"/>
            <a:ext cx="2856631" cy="1044429"/>
            <a:chOff x="5517310" y="11317286"/>
            <a:chExt cx="3676939" cy="1044429"/>
          </a:xfrm>
        </p:grpSpPr>
        <p:sp>
          <p:nvSpPr>
            <p:cNvPr id="435" name="CuadroTexto 395">
              <a:extLst>
                <a:ext uri="{FF2B5EF4-FFF2-40B4-BE49-F238E27FC236}">
                  <a16:creationId xmlns:a16="http://schemas.microsoft.com/office/drawing/2014/main" id="{C93DBD0F-B2A8-C749-9405-9C155D08E510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436" name="Rectangle 56">
              <a:extLst>
                <a:ext uri="{FF2B5EF4-FFF2-40B4-BE49-F238E27FC236}">
                  <a16:creationId xmlns:a16="http://schemas.microsoft.com/office/drawing/2014/main" id="{97C8B254-4858-C94C-BAA0-35A5F346E26B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37" name="Group 54">
            <a:extLst>
              <a:ext uri="{FF2B5EF4-FFF2-40B4-BE49-F238E27FC236}">
                <a16:creationId xmlns:a16="http://schemas.microsoft.com/office/drawing/2014/main" id="{D67E5C46-F494-BD4E-82C7-433BAA075033}"/>
              </a:ext>
            </a:extLst>
          </p:cNvPr>
          <p:cNvGrpSpPr/>
          <p:nvPr/>
        </p:nvGrpSpPr>
        <p:grpSpPr>
          <a:xfrm>
            <a:off x="10367958" y="9284826"/>
            <a:ext cx="2856631" cy="1044429"/>
            <a:chOff x="5517310" y="11317286"/>
            <a:chExt cx="3676939" cy="1044429"/>
          </a:xfrm>
        </p:grpSpPr>
        <p:sp>
          <p:nvSpPr>
            <p:cNvPr id="438" name="CuadroTexto 395">
              <a:extLst>
                <a:ext uri="{FF2B5EF4-FFF2-40B4-BE49-F238E27FC236}">
                  <a16:creationId xmlns:a16="http://schemas.microsoft.com/office/drawing/2014/main" id="{B0823661-A7AB-0E4B-BFC9-74CF97FC2DAE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459" name="Rectangle 56">
              <a:extLst>
                <a:ext uri="{FF2B5EF4-FFF2-40B4-BE49-F238E27FC236}">
                  <a16:creationId xmlns:a16="http://schemas.microsoft.com/office/drawing/2014/main" id="{C4F402AB-6AA2-7F40-93E1-F37C6EA1D8E2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0" name="Group 71">
            <a:extLst>
              <a:ext uri="{FF2B5EF4-FFF2-40B4-BE49-F238E27FC236}">
                <a16:creationId xmlns:a16="http://schemas.microsoft.com/office/drawing/2014/main" id="{2A54FA5F-DB45-0E4D-8506-00AE2454EEFC}"/>
              </a:ext>
            </a:extLst>
          </p:cNvPr>
          <p:cNvGrpSpPr/>
          <p:nvPr/>
        </p:nvGrpSpPr>
        <p:grpSpPr>
          <a:xfrm>
            <a:off x="16583349" y="6099488"/>
            <a:ext cx="5982437" cy="5846143"/>
            <a:chOff x="2232442" y="3643574"/>
            <a:chExt cx="5982437" cy="5846143"/>
          </a:xfrm>
        </p:grpSpPr>
        <p:sp>
          <p:nvSpPr>
            <p:cNvPr id="41" name="CuadroTexto 598">
              <a:extLst>
                <a:ext uri="{FF2B5EF4-FFF2-40B4-BE49-F238E27FC236}">
                  <a16:creationId xmlns:a16="http://schemas.microsoft.com/office/drawing/2014/main" id="{4F25C5F7-B047-934F-8FD3-11EC148CAFBF}"/>
                </a:ext>
              </a:extLst>
            </p:cNvPr>
            <p:cNvSpPr txBox="1"/>
            <p:nvPr/>
          </p:nvSpPr>
          <p:spPr>
            <a:xfrm>
              <a:off x="2232442" y="3643574"/>
              <a:ext cx="5665333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</a:t>
              </a:r>
            </a:p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Management</a:t>
              </a:r>
            </a:p>
          </p:txBody>
        </p:sp>
        <p:sp>
          <p:nvSpPr>
            <p:cNvPr id="42" name="CuadroTexto 599">
              <a:extLst>
                <a:ext uri="{FF2B5EF4-FFF2-40B4-BE49-F238E27FC236}">
                  <a16:creationId xmlns:a16="http://schemas.microsoft.com/office/drawing/2014/main" id="{33F5AC99-E04A-C04D-A1C4-8AFC3B6AEFA3}"/>
                </a:ext>
              </a:extLst>
            </p:cNvPr>
            <p:cNvSpPr txBox="1"/>
            <p:nvPr/>
          </p:nvSpPr>
          <p:spPr>
            <a:xfrm>
              <a:off x="2236244" y="6073397"/>
              <a:ext cx="5978635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E87E37E-8CE5-254E-8112-262D038CC4BD}"/>
              </a:ext>
            </a:extLst>
          </p:cNvPr>
          <p:cNvSpPr txBox="1"/>
          <p:nvPr/>
        </p:nvSpPr>
        <p:spPr>
          <a:xfrm>
            <a:off x="8202706" y="5889812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2613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Freeform 213">
            <a:extLst>
              <a:ext uri="{FF2B5EF4-FFF2-40B4-BE49-F238E27FC236}">
                <a16:creationId xmlns:a16="http://schemas.microsoft.com/office/drawing/2014/main" id="{B2E06C66-FF64-F74F-A835-E4CDD4B11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553" y="5004504"/>
            <a:ext cx="9338416" cy="7664591"/>
          </a:xfrm>
          <a:custGeom>
            <a:avLst/>
            <a:gdLst>
              <a:gd name="T0" fmla="*/ 1553 w 8708"/>
              <a:gd name="T1" fmla="*/ 7145 h 7146"/>
              <a:gd name="T2" fmla="*/ 1553 w 8708"/>
              <a:gd name="T3" fmla="*/ 7145 h 7146"/>
              <a:gd name="T4" fmla="*/ 1553 w 8708"/>
              <a:gd name="T5" fmla="*/ 1544 h 7146"/>
              <a:gd name="T6" fmla="*/ 7154 w 8708"/>
              <a:gd name="T7" fmla="*/ 1544 h 7146"/>
              <a:gd name="T8" fmla="*/ 7154 w 8708"/>
              <a:gd name="T9" fmla="*/ 7145 h 7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08" h="7146">
                <a:moveTo>
                  <a:pt x="1553" y="7145"/>
                </a:moveTo>
                <a:lnTo>
                  <a:pt x="1553" y="7145"/>
                </a:lnTo>
                <a:cubicBezTo>
                  <a:pt x="0" y="5600"/>
                  <a:pt x="0" y="3088"/>
                  <a:pt x="1553" y="1544"/>
                </a:cubicBezTo>
                <a:cubicBezTo>
                  <a:pt x="3098" y="0"/>
                  <a:pt x="5609" y="0"/>
                  <a:pt x="7154" y="1544"/>
                </a:cubicBezTo>
                <a:cubicBezTo>
                  <a:pt x="8707" y="3088"/>
                  <a:pt x="8707" y="5600"/>
                  <a:pt x="7154" y="714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50" name="Freeform 214">
            <a:extLst>
              <a:ext uri="{FF2B5EF4-FFF2-40B4-BE49-F238E27FC236}">
                <a16:creationId xmlns:a16="http://schemas.microsoft.com/office/drawing/2014/main" id="{0747F404-6213-304E-BD44-D93024B7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0905" y="7742195"/>
            <a:ext cx="2836987" cy="3059219"/>
          </a:xfrm>
          <a:custGeom>
            <a:avLst/>
            <a:gdLst>
              <a:gd name="T0" fmla="*/ 2036 w 2648"/>
              <a:gd name="T1" fmla="*/ 2852 h 2853"/>
              <a:gd name="T2" fmla="*/ 1663 w 2648"/>
              <a:gd name="T3" fmla="*/ 2801 h 2853"/>
              <a:gd name="T4" fmla="*/ 1527 w 2648"/>
              <a:gd name="T5" fmla="*/ 2792 h 2853"/>
              <a:gd name="T6" fmla="*/ 645 w 2648"/>
              <a:gd name="T7" fmla="*/ 2589 h 2853"/>
              <a:gd name="T8" fmla="*/ 161 w 2648"/>
              <a:gd name="T9" fmla="*/ 2496 h 2853"/>
              <a:gd name="T10" fmla="*/ 187 w 2648"/>
              <a:gd name="T11" fmla="*/ 1290 h 2853"/>
              <a:gd name="T12" fmla="*/ 721 w 2648"/>
              <a:gd name="T13" fmla="*/ 1248 h 2853"/>
              <a:gd name="T14" fmla="*/ 1095 w 2648"/>
              <a:gd name="T15" fmla="*/ 747 h 2853"/>
              <a:gd name="T16" fmla="*/ 1036 w 2648"/>
              <a:gd name="T17" fmla="*/ 280 h 2853"/>
              <a:gd name="T18" fmla="*/ 1484 w 2648"/>
              <a:gd name="T19" fmla="*/ 60 h 2853"/>
              <a:gd name="T20" fmla="*/ 1756 w 2648"/>
              <a:gd name="T21" fmla="*/ 773 h 2853"/>
              <a:gd name="T22" fmla="*/ 1739 w 2648"/>
              <a:gd name="T23" fmla="*/ 1010 h 2853"/>
              <a:gd name="T24" fmla="*/ 2393 w 2648"/>
              <a:gd name="T25" fmla="*/ 1112 h 2853"/>
              <a:gd name="T26" fmla="*/ 2545 w 2648"/>
              <a:gd name="T27" fmla="*/ 1613 h 2853"/>
              <a:gd name="T28" fmla="*/ 2520 w 2648"/>
              <a:gd name="T29" fmla="*/ 2071 h 2853"/>
              <a:gd name="T30" fmla="*/ 2393 w 2648"/>
              <a:gd name="T31" fmla="*/ 2470 h 2853"/>
              <a:gd name="T32" fmla="*/ 2308 w 2648"/>
              <a:gd name="T33" fmla="*/ 2776 h 2853"/>
              <a:gd name="T34" fmla="*/ 1586 w 2648"/>
              <a:gd name="T35" fmla="*/ 2606 h 2853"/>
              <a:gd name="T36" fmla="*/ 1705 w 2648"/>
              <a:gd name="T37" fmla="*/ 2614 h 2853"/>
              <a:gd name="T38" fmla="*/ 2180 w 2648"/>
              <a:gd name="T39" fmla="*/ 2640 h 2853"/>
              <a:gd name="T40" fmla="*/ 2197 w 2648"/>
              <a:gd name="T41" fmla="*/ 2470 h 2853"/>
              <a:gd name="T42" fmla="*/ 2248 w 2648"/>
              <a:gd name="T43" fmla="*/ 2326 h 2853"/>
              <a:gd name="T44" fmla="*/ 2316 w 2648"/>
              <a:gd name="T45" fmla="*/ 2097 h 2853"/>
              <a:gd name="T46" fmla="*/ 2359 w 2648"/>
              <a:gd name="T47" fmla="*/ 1944 h 2853"/>
              <a:gd name="T48" fmla="*/ 2461 w 2648"/>
              <a:gd name="T49" fmla="*/ 1817 h 2853"/>
              <a:gd name="T50" fmla="*/ 2299 w 2648"/>
              <a:gd name="T51" fmla="*/ 1621 h 2853"/>
              <a:gd name="T52" fmla="*/ 2444 w 2648"/>
              <a:gd name="T53" fmla="*/ 1443 h 2853"/>
              <a:gd name="T54" fmla="*/ 2121 w 2648"/>
              <a:gd name="T55" fmla="*/ 1282 h 2853"/>
              <a:gd name="T56" fmla="*/ 1569 w 2648"/>
              <a:gd name="T57" fmla="*/ 747 h 2853"/>
              <a:gd name="T58" fmla="*/ 1289 w 2648"/>
              <a:gd name="T59" fmla="*/ 195 h 2853"/>
              <a:gd name="T60" fmla="*/ 1231 w 2648"/>
              <a:gd name="T61" fmla="*/ 297 h 2853"/>
              <a:gd name="T62" fmla="*/ 1044 w 2648"/>
              <a:gd name="T63" fmla="*/ 1163 h 2853"/>
              <a:gd name="T64" fmla="*/ 747 w 2648"/>
              <a:gd name="T65" fmla="*/ 1434 h 2853"/>
              <a:gd name="T66" fmla="*/ 365 w 2648"/>
              <a:gd name="T67" fmla="*/ 1401 h 2853"/>
              <a:gd name="T68" fmla="*/ 187 w 2648"/>
              <a:gd name="T69" fmla="*/ 1927 h 2853"/>
              <a:gd name="T70" fmla="*/ 509 w 2648"/>
              <a:gd name="T71" fmla="*/ 2444 h 2853"/>
              <a:gd name="T72" fmla="*/ 781 w 2648"/>
              <a:gd name="T73" fmla="*/ 2377 h 2853"/>
              <a:gd name="T74" fmla="*/ 985 w 2648"/>
              <a:gd name="T75" fmla="*/ 2377 h 2853"/>
              <a:gd name="T76" fmla="*/ 1544 w 2648"/>
              <a:gd name="T77" fmla="*/ 2606 h 2853"/>
              <a:gd name="T78" fmla="*/ 1214 w 2648"/>
              <a:gd name="T79" fmla="*/ 246 h 28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648" h="2853">
                <a:moveTo>
                  <a:pt x="2036" y="2852"/>
                </a:moveTo>
                <a:lnTo>
                  <a:pt x="2036" y="2852"/>
                </a:lnTo>
                <a:cubicBezTo>
                  <a:pt x="2019" y="2852"/>
                  <a:pt x="1994" y="2852"/>
                  <a:pt x="1968" y="2852"/>
                </a:cubicBezTo>
                <a:cubicBezTo>
                  <a:pt x="1850" y="2843"/>
                  <a:pt x="1739" y="2818"/>
                  <a:pt x="1663" y="2801"/>
                </a:cubicBezTo>
                <a:cubicBezTo>
                  <a:pt x="1629" y="2792"/>
                  <a:pt x="1595" y="2784"/>
                  <a:pt x="1561" y="2792"/>
                </a:cubicBezTo>
                <a:cubicBezTo>
                  <a:pt x="1552" y="2792"/>
                  <a:pt x="1535" y="2792"/>
                  <a:pt x="1527" y="2792"/>
                </a:cubicBezTo>
                <a:cubicBezTo>
                  <a:pt x="1374" y="2792"/>
                  <a:pt x="1104" y="2716"/>
                  <a:pt x="891" y="2546"/>
                </a:cubicBezTo>
                <a:cubicBezTo>
                  <a:pt x="832" y="2555"/>
                  <a:pt x="705" y="2580"/>
                  <a:pt x="645" y="2589"/>
                </a:cubicBezTo>
                <a:cubicBezTo>
                  <a:pt x="620" y="2606"/>
                  <a:pt x="586" y="2614"/>
                  <a:pt x="560" y="2614"/>
                </a:cubicBezTo>
                <a:cubicBezTo>
                  <a:pt x="416" y="2657"/>
                  <a:pt x="263" y="2614"/>
                  <a:pt x="161" y="2496"/>
                </a:cubicBezTo>
                <a:cubicBezTo>
                  <a:pt x="60" y="2368"/>
                  <a:pt x="0" y="2173"/>
                  <a:pt x="0" y="1927"/>
                </a:cubicBezTo>
                <a:cubicBezTo>
                  <a:pt x="0" y="1570"/>
                  <a:pt x="102" y="1384"/>
                  <a:pt x="187" y="1290"/>
                </a:cubicBezTo>
                <a:cubicBezTo>
                  <a:pt x="238" y="1239"/>
                  <a:pt x="306" y="1214"/>
                  <a:pt x="374" y="1222"/>
                </a:cubicBezTo>
                <a:cubicBezTo>
                  <a:pt x="721" y="1248"/>
                  <a:pt x="721" y="1248"/>
                  <a:pt x="721" y="1248"/>
                </a:cubicBezTo>
                <a:cubicBezTo>
                  <a:pt x="755" y="1206"/>
                  <a:pt x="823" y="1129"/>
                  <a:pt x="900" y="1044"/>
                </a:cubicBezTo>
                <a:cubicBezTo>
                  <a:pt x="1095" y="815"/>
                  <a:pt x="1095" y="747"/>
                  <a:pt x="1095" y="747"/>
                </a:cubicBezTo>
                <a:cubicBezTo>
                  <a:pt x="1095" y="467"/>
                  <a:pt x="1078" y="416"/>
                  <a:pt x="1061" y="357"/>
                </a:cubicBezTo>
                <a:cubicBezTo>
                  <a:pt x="1053" y="340"/>
                  <a:pt x="1044" y="314"/>
                  <a:pt x="1036" y="280"/>
                </a:cubicBezTo>
                <a:cubicBezTo>
                  <a:pt x="1010" y="187"/>
                  <a:pt x="1087" y="68"/>
                  <a:pt x="1205" y="26"/>
                </a:cubicBezTo>
                <a:cubicBezTo>
                  <a:pt x="1289" y="0"/>
                  <a:pt x="1391" y="9"/>
                  <a:pt x="1484" y="60"/>
                </a:cubicBezTo>
                <a:cubicBezTo>
                  <a:pt x="1578" y="119"/>
                  <a:pt x="1671" y="221"/>
                  <a:pt x="1739" y="374"/>
                </a:cubicBezTo>
                <a:cubicBezTo>
                  <a:pt x="1798" y="484"/>
                  <a:pt x="1773" y="628"/>
                  <a:pt x="1756" y="773"/>
                </a:cubicBezTo>
                <a:cubicBezTo>
                  <a:pt x="1748" y="832"/>
                  <a:pt x="1739" y="891"/>
                  <a:pt x="1739" y="934"/>
                </a:cubicBezTo>
                <a:cubicBezTo>
                  <a:pt x="1739" y="985"/>
                  <a:pt x="1739" y="1002"/>
                  <a:pt x="1739" y="1010"/>
                </a:cubicBezTo>
                <a:cubicBezTo>
                  <a:pt x="1858" y="1087"/>
                  <a:pt x="1977" y="1095"/>
                  <a:pt x="2121" y="1095"/>
                </a:cubicBezTo>
                <a:cubicBezTo>
                  <a:pt x="2206" y="1095"/>
                  <a:pt x="2299" y="1095"/>
                  <a:pt x="2393" y="1112"/>
                </a:cubicBezTo>
                <a:cubicBezTo>
                  <a:pt x="2563" y="1146"/>
                  <a:pt x="2647" y="1265"/>
                  <a:pt x="2622" y="1460"/>
                </a:cubicBezTo>
                <a:cubicBezTo>
                  <a:pt x="2622" y="1519"/>
                  <a:pt x="2588" y="1579"/>
                  <a:pt x="2545" y="1613"/>
                </a:cubicBezTo>
                <a:cubicBezTo>
                  <a:pt x="2613" y="1672"/>
                  <a:pt x="2647" y="1740"/>
                  <a:pt x="2647" y="1817"/>
                </a:cubicBezTo>
                <a:cubicBezTo>
                  <a:pt x="2647" y="1944"/>
                  <a:pt x="2588" y="2020"/>
                  <a:pt x="2520" y="2071"/>
                </a:cubicBezTo>
                <a:cubicBezTo>
                  <a:pt x="2554" y="2131"/>
                  <a:pt x="2579" y="2207"/>
                  <a:pt x="2554" y="2292"/>
                </a:cubicBezTo>
                <a:cubicBezTo>
                  <a:pt x="2537" y="2368"/>
                  <a:pt x="2486" y="2428"/>
                  <a:pt x="2393" y="2470"/>
                </a:cubicBezTo>
                <a:cubicBezTo>
                  <a:pt x="2401" y="2478"/>
                  <a:pt x="2401" y="2487"/>
                  <a:pt x="2401" y="2496"/>
                </a:cubicBezTo>
                <a:cubicBezTo>
                  <a:pt x="2418" y="2597"/>
                  <a:pt x="2384" y="2699"/>
                  <a:pt x="2308" y="2776"/>
                </a:cubicBezTo>
                <a:cubicBezTo>
                  <a:pt x="2248" y="2826"/>
                  <a:pt x="2164" y="2852"/>
                  <a:pt x="2036" y="2852"/>
                </a:cubicBezTo>
                <a:close/>
                <a:moveTo>
                  <a:pt x="1586" y="2606"/>
                </a:moveTo>
                <a:lnTo>
                  <a:pt x="1586" y="2606"/>
                </a:lnTo>
                <a:cubicBezTo>
                  <a:pt x="1629" y="2606"/>
                  <a:pt x="1663" y="2606"/>
                  <a:pt x="1705" y="2614"/>
                </a:cubicBezTo>
                <a:cubicBezTo>
                  <a:pt x="1773" y="2640"/>
                  <a:pt x="1883" y="2657"/>
                  <a:pt x="1977" y="2665"/>
                </a:cubicBezTo>
                <a:cubicBezTo>
                  <a:pt x="2130" y="2674"/>
                  <a:pt x="2172" y="2648"/>
                  <a:pt x="2180" y="2640"/>
                </a:cubicBezTo>
                <a:cubicBezTo>
                  <a:pt x="2214" y="2606"/>
                  <a:pt x="2231" y="2572"/>
                  <a:pt x="2223" y="2529"/>
                </a:cubicBezTo>
                <a:cubicBezTo>
                  <a:pt x="2214" y="2496"/>
                  <a:pt x="2197" y="2470"/>
                  <a:pt x="2197" y="2470"/>
                </a:cubicBezTo>
                <a:cubicBezTo>
                  <a:pt x="2180" y="2444"/>
                  <a:pt x="2172" y="2419"/>
                  <a:pt x="2180" y="2385"/>
                </a:cubicBezTo>
                <a:cubicBezTo>
                  <a:pt x="2189" y="2360"/>
                  <a:pt x="2214" y="2334"/>
                  <a:pt x="2248" y="2326"/>
                </a:cubicBezTo>
                <a:cubicBezTo>
                  <a:pt x="2325" y="2309"/>
                  <a:pt x="2367" y="2275"/>
                  <a:pt x="2376" y="2241"/>
                </a:cubicBezTo>
                <a:cubicBezTo>
                  <a:pt x="2393" y="2198"/>
                  <a:pt x="2342" y="2122"/>
                  <a:pt x="2316" y="2097"/>
                </a:cubicBezTo>
                <a:cubicBezTo>
                  <a:pt x="2291" y="2071"/>
                  <a:pt x="2282" y="2037"/>
                  <a:pt x="2291" y="2003"/>
                </a:cubicBezTo>
                <a:cubicBezTo>
                  <a:pt x="2299" y="1978"/>
                  <a:pt x="2325" y="1952"/>
                  <a:pt x="2359" y="1944"/>
                </a:cubicBezTo>
                <a:cubicBezTo>
                  <a:pt x="2367" y="1944"/>
                  <a:pt x="2393" y="1935"/>
                  <a:pt x="2418" y="1918"/>
                </a:cubicBezTo>
                <a:cubicBezTo>
                  <a:pt x="2444" y="1893"/>
                  <a:pt x="2461" y="1859"/>
                  <a:pt x="2461" y="1817"/>
                </a:cubicBezTo>
                <a:cubicBezTo>
                  <a:pt x="2461" y="1808"/>
                  <a:pt x="2461" y="1757"/>
                  <a:pt x="2350" y="1706"/>
                </a:cubicBezTo>
                <a:cubicBezTo>
                  <a:pt x="2325" y="1689"/>
                  <a:pt x="2299" y="1655"/>
                  <a:pt x="2299" y="1621"/>
                </a:cubicBezTo>
                <a:cubicBezTo>
                  <a:pt x="2299" y="1587"/>
                  <a:pt x="2325" y="1553"/>
                  <a:pt x="2350" y="1536"/>
                </a:cubicBezTo>
                <a:cubicBezTo>
                  <a:pt x="2384" y="1519"/>
                  <a:pt x="2435" y="1477"/>
                  <a:pt x="2444" y="1443"/>
                </a:cubicBezTo>
                <a:cubicBezTo>
                  <a:pt x="2452" y="1307"/>
                  <a:pt x="2401" y="1299"/>
                  <a:pt x="2367" y="1299"/>
                </a:cubicBezTo>
                <a:cubicBezTo>
                  <a:pt x="2282" y="1282"/>
                  <a:pt x="2197" y="1282"/>
                  <a:pt x="2121" y="1282"/>
                </a:cubicBezTo>
                <a:cubicBezTo>
                  <a:pt x="1960" y="1273"/>
                  <a:pt x="1790" y="1273"/>
                  <a:pt x="1629" y="1154"/>
                </a:cubicBezTo>
                <a:cubicBezTo>
                  <a:pt x="1527" y="1078"/>
                  <a:pt x="1552" y="917"/>
                  <a:pt x="1569" y="747"/>
                </a:cubicBezTo>
                <a:cubicBezTo>
                  <a:pt x="1586" y="645"/>
                  <a:pt x="1603" y="509"/>
                  <a:pt x="1578" y="459"/>
                </a:cubicBezTo>
                <a:cubicBezTo>
                  <a:pt x="1493" y="280"/>
                  <a:pt x="1383" y="187"/>
                  <a:pt x="1289" y="195"/>
                </a:cubicBezTo>
                <a:cubicBezTo>
                  <a:pt x="1247" y="204"/>
                  <a:pt x="1222" y="238"/>
                  <a:pt x="1214" y="246"/>
                </a:cubicBezTo>
                <a:cubicBezTo>
                  <a:pt x="1222" y="263"/>
                  <a:pt x="1231" y="280"/>
                  <a:pt x="1231" y="297"/>
                </a:cubicBezTo>
                <a:cubicBezTo>
                  <a:pt x="1255" y="365"/>
                  <a:pt x="1281" y="442"/>
                  <a:pt x="1281" y="747"/>
                </a:cubicBezTo>
                <a:cubicBezTo>
                  <a:pt x="1281" y="807"/>
                  <a:pt x="1255" y="908"/>
                  <a:pt x="1044" y="1163"/>
                </a:cubicBezTo>
                <a:cubicBezTo>
                  <a:pt x="934" y="1290"/>
                  <a:pt x="823" y="1401"/>
                  <a:pt x="823" y="1409"/>
                </a:cubicBezTo>
                <a:cubicBezTo>
                  <a:pt x="798" y="1426"/>
                  <a:pt x="773" y="1434"/>
                  <a:pt x="747" y="1434"/>
                </a:cubicBezTo>
                <a:cubicBezTo>
                  <a:pt x="365" y="1401"/>
                  <a:pt x="365" y="1401"/>
                  <a:pt x="365" y="1401"/>
                </a:cubicBezTo>
                <a:lnTo>
                  <a:pt x="365" y="1401"/>
                </a:lnTo>
                <a:cubicBezTo>
                  <a:pt x="348" y="1401"/>
                  <a:pt x="331" y="1409"/>
                  <a:pt x="323" y="1418"/>
                </a:cubicBezTo>
                <a:cubicBezTo>
                  <a:pt x="272" y="1477"/>
                  <a:pt x="187" y="1613"/>
                  <a:pt x="187" y="1927"/>
                </a:cubicBezTo>
                <a:cubicBezTo>
                  <a:pt x="187" y="2131"/>
                  <a:pt x="229" y="2283"/>
                  <a:pt x="306" y="2377"/>
                </a:cubicBezTo>
                <a:cubicBezTo>
                  <a:pt x="357" y="2436"/>
                  <a:pt x="433" y="2462"/>
                  <a:pt x="509" y="2444"/>
                </a:cubicBezTo>
                <a:cubicBezTo>
                  <a:pt x="535" y="2436"/>
                  <a:pt x="569" y="2428"/>
                  <a:pt x="594" y="2419"/>
                </a:cubicBezTo>
                <a:cubicBezTo>
                  <a:pt x="645" y="2402"/>
                  <a:pt x="721" y="2385"/>
                  <a:pt x="781" y="2377"/>
                </a:cubicBezTo>
                <a:cubicBezTo>
                  <a:pt x="815" y="2368"/>
                  <a:pt x="849" y="2360"/>
                  <a:pt x="866" y="2360"/>
                </a:cubicBezTo>
                <a:cubicBezTo>
                  <a:pt x="908" y="2351"/>
                  <a:pt x="951" y="2351"/>
                  <a:pt x="985" y="2377"/>
                </a:cubicBezTo>
                <a:cubicBezTo>
                  <a:pt x="1087" y="2478"/>
                  <a:pt x="1214" y="2529"/>
                  <a:pt x="1298" y="2563"/>
                </a:cubicBezTo>
                <a:cubicBezTo>
                  <a:pt x="1408" y="2597"/>
                  <a:pt x="1501" y="2606"/>
                  <a:pt x="1544" y="2606"/>
                </a:cubicBezTo>
                <a:cubicBezTo>
                  <a:pt x="1561" y="2606"/>
                  <a:pt x="1569" y="2606"/>
                  <a:pt x="1586" y="2606"/>
                </a:cubicBezTo>
                <a:close/>
                <a:moveTo>
                  <a:pt x="1214" y="246"/>
                </a:moveTo>
                <a:lnTo>
                  <a:pt x="1214" y="24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15">
            <a:extLst>
              <a:ext uri="{FF2B5EF4-FFF2-40B4-BE49-F238E27FC236}">
                <a16:creationId xmlns:a16="http://schemas.microsoft.com/office/drawing/2014/main" id="{0078C26D-3004-8543-BC38-790437830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161" y="5888697"/>
            <a:ext cx="1465776" cy="1267187"/>
          </a:xfrm>
          <a:custGeom>
            <a:avLst/>
            <a:gdLst>
              <a:gd name="T0" fmla="*/ 1027 w 1367"/>
              <a:gd name="T1" fmla="*/ 0 h 1180"/>
              <a:gd name="T2" fmla="*/ 348 w 1367"/>
              <a:gd name="T3" fmla="*/ 0 h 1180"/>
              <a:gd name="T4" fmla="*/ 0 w 1367"/>
              <a:gd name="T5" fmla="*/ 594 h 1180"/>
              <a:gd name="T6" fmla="*/ 348 w 1367"/>
              <a:gd name="T7" fmla="*/ 1179 h 1180"/>
              <a:gd name="T8" fmla="*/ 1027 w 1367"/>
              <a:gd name="T9" fmla="*/ 1179 h 1180"/>
              <a:gd name="T10" fmla="*/ 1366 w 1367"/>
              <a:gd name="T11" fmla="*/ 594 h 1180"/>
              <a:gd name="T12" fmla="*/ 1027 w 1367"/>
              <a:gd name="T13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7" h="1180">
                <a:moveTo>
                  <a:pt x="1027" y="0"/>
                </a:moveTo>
                <a:lnTo>
                  <a:pt x="348" y="0"/>
                </a:lnTo>
                <a:lnTo>
                  <a:pt x="0" y="594"/>
                </a:lnTo>
                <a:lnTo>
                  <a:pt x="348" y="1179"/>
                </a:lnTo>
                <a:lnTo>
                  <a:pt x="1027" y="1179"/>
                </a:lnTo>
                <a:lnTo>
                  <a:pt x="1366" y="594"/>
                </a:lnTo>
                <a:lnTo>
                  <a:pt x="1027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16">
            <a:extLst>
              <a:ext uri="{FF2B5EF4-FFF2-40B4-BE49-F238E27FC236}">
                <a16:creationId xmlns:a16="http://schemas.microsoft.com/office/drawing/2014/main" id="{320F3806-04D7-8341-9894-E95A739D5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955" y="5888697"/>
            <a:ext cx="1456320" cy="1267187"/>
          </a:xfrm>
          <a:custGeom>
            <a:avLst/>
            <a:gdLst>
              <a:gd name="T0" fmla="*/ 1018 w 1359"/>
              <a:gd name="T1" fmla="*/ 0 h 1180"/>
              <a:gd name="T2" fmla="*/ 339 w 1359"/>
              <a:gd name="T3" fmla="*/ 0 h 1180"/>
              <a:gd name="T4" fmla="*/ 0 w 1359"/>
              <a:gd name="T5" fmla="*/ 594 h 1180"/>
              <a:gd name="T6" fmla="*/ 339 w 1359"/>
              <a:gd name="T7" fmla="*/ 1179 h 1180"/>
              <a:gd name="T8" fmla="*/ 1018 w 1359"/>
              <a:gd name="T9" fmla="*/ 1179 h 1180"/>
              <a:gd name="T10" fmla="*/ 1358 w 1359"/>
              <a:gd name="T11" fmla="*/ 594 h 1180"/>
              <a:gd name="T12" fmla="*/ 1018 w 1359"/>
              <a:gd name="T13" fmla="*/ 0 h 11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9" h="1180">
                <a:moveTo>
                  <a:pt x="1018" y="0"/>
                </a:moveTo>
                <a:lnTo>
                  <a:pt x="339" y="0"/>
                </a:lnTo>
                <a:lnTo>
                  <a:pt x="0" y="594"/>
                </a:lnTo>
                <a:lnTo>
                  <a:pt x="339" y="1179"/>
                </a:lnTo>
                <a:lnTo>
                  <a:pt x="1018" y="1179"/>
                </a:lnTo>
                <a:lnTo>
                  <a:pt x="1358" y="594"/>
                </a:lnTo>
                <a:lnTo>
                  <a:pt x="1018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17">
            <a:extLst>
              <a:ext uri="{FF2B5EF4-FFF2-40B4-BE49-F238E27FC236}">
                <a16:creationId xmlns:a16="http://schemas.microsoft.com/office/drawing/2014/main" id="{CBD5DE80-DCF8-5843-98DC-FBAB6726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3399" y="10172547"/>
            <a:ext cx="1465776" cy="1267187"/>
          </a:xfrm>
          <a:custGeom>
            <a:avLst/>
            <a:gdLst>
              <a:gd name="T0" fmla="*/ 1019 w 1368"/>
              <a:gd name="T1" fmla="*/ 0 h 1181"/>
              <a:gd name="T2" fmla="*/ 340 w 1368"/>
              <a:gd name="T3" fmla="*/ 0 h 1181"/>
              <a:gd name="T4" fmla="*/ 0 w 1368"/>
              <a:gd name="T5" fmla="*/ 586 h 1181"/>
              <a:gd name="T6" fmla="*/ 340 w 1368"/>
              <a:gd name="T7" fmla="*/ 1180 h 1181"/>
              <a:gd name="T8" fmla="*/ 1019 w 1368"/>
              <a:gd name="T9" fmla="*/ 1180 h 1181"/>
              <a:gd name="T10" fmla="*/ 1367 w 1368"/>
              <a:gd name="T11" fmla="*/ 586 h 1181"/>
              <a:gd name="T12" fmla="*/ 1019 w 1368"/>
              <a:gd name="T1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8" h="1181">
                <a:moveTo>
                  <a:pt x="1019" y="0"/>
                </a:moveTo>
                <a:lnTo>
                  <a:pt x="340" y="0"/>
                </a:lnTo>
                <a:lnTo>
                  <a:pt x="0" y="586"/>
                </a:lnTo>
                <a:lnTo>
                  <a:pt x="340" y="1180"/>
                </a:lnTo>
                <a:lnTo>
                  <a:pt x="1019" y="1180"/>
                </a:lnTo>
                <a:lnTo>
                  <a:pt x="1367" y="586"/>
                </a:lnTo>
                <a:lnTo>
                  <a:pt x="101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8">
            <a:extLst>
              <a:ext uri="{FF2B5EF4-FFF2-40B4-BE49-F238E27FC236}">
                <a16:creationId xmlns:a16="http://schemas.microsoft.com/office/drawing/2014/main" id="{6DEEBD07-7BEE-BE4B-95FF-63E97BABE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7225" y="10172547"/>
            <a:ext cx="1456320" cy="1267187"/>
          </a:xfrm>
          <a:custGeom>
            <a:avLst/>
            <a:gdLst>
              <a:gd name="T0" fmla="*/ 1019 w 1359"/>
              <a:gd name="T1" fmla="*/ 0 h 1181"/>
              <a:gd name="T2" fmla="*/ 340 w 1359"/>
              <a:gd name="T3" fmla="*/ 0 h 1181"/>
              <a:gd name="T4" fmla="*/ 0 w 1359"/>
              <a:gd name="T5" fmla="*/ 586 h 1181"/>
              <a:gd name="T6" fmla="*/ 340 w 1359"/>
              <a:gd name="T7" fmla="*/ 1180 h 1181"/>
              <a:gd name="T8" fmla="*/ 1019 w 1359"/>
              <a:gd name="T9" fmla="*/ 1180 h 1181"/>
              <a:gd name="T10" fmla="*/ 1358 w 1359"/>
              <a:gd name="T11" fmla="*/ 586 h 1181"/>
              <a:gd name="T12" fmla="*/ 1019 w 1359"/>
              <a:gd name="T13" fmla="*/ 0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9" h="1181">
                <a:moveTo>
                  <a:pt x="1019" y="0"/>
                </a:moveTo>
                <a:lnTo>
                  <a:pt x="340" y="0"/>
                </a:lnTo>
                <a:lnTo>
                  <a:pt x="0" y="586"/>
                </a:lnTo>
                <a:lnTo>
                  <a:pt x="340" y="1180"/>
                </a:lnTo>
                <a:lnTo>
                  <a:pt x="1019" y="1180"/>
                </a:lnTo>
                <a:lnTo>
                  <a:pt x="1358" y="586"/>
                </a:lnTo>
                <a:lnTo>
                  <a:pt x="1019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54">
            <a:extLst>
              <a:ext uri="{FF2B5EF4-FFF2-40B4-BE49-F238E27FC236}">
                <a16:creationId xmlns:a16="http://schemas.microsoft.com/office/drawing/2014/main" id="{87238AC4-0947-5747-B940-AD9B9335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697" y="5779947"/>
            <a:ext cx="520114" cy="520114"/>
          </a:xfrm>
          <a:custGeom>
            <a:avLst/>
            <a:gdLst>
              <a:gd name="T0" fmla="*/ 484 w 485"/>
              <a:gd name="T1" fmla="*/ 246 h 485"/>
              <a:gd name="T2" fmla="*/ 484 w 485"/>
              <a:gd name="T3" fmla="*/ 246 h 485"/>
              <a:gd name="T4" fmla="*/ 246 w 485"/>
              <a:gd name="T5" fmla="*/ 484 h 485"/>
              <a:gd name="T6" fmla="*/ 0 w 485"/>
              <a:gd name="T7" fmla="*/ 246 h 485"/>
              <a:gd name="T8" fmla="*/ 246 w 485"/>
              <a:gd name="T9" fmla="*/ 0 h 485"/>
              <a:gd name="T10" fmla="*/ 484 w 485"/>
              <a:gd name="T11" fmla="*/ 24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5" h="485">
                <a:moveTo>
                  <a:pt x="484" y="246"/>
                </a:moveTo>
                <a:lnTo>
                  <a:pt x="484" y="246"/>
                </a:lnTo>
                <a:cubicBezTo>
                  <a:pt x="484" y="373"/>
                  <a:pt x="382" y="484"/>
                  <a:pt x="246" y="484"/>
                </a:cubicBezTo>
                <a:cubicBezTo>
                  <a:pt x="110" y="484"/>
                  <a:pt x="0" y="373"/>
                  <a:pt x="0" y="246"/>
                </a:cubicBezTo>
                <a:cubicBezTo>
                  <a:pt x="0" y="110"/>
                  <a:pt x="110" y="0"/>
                  <a:pt x="246" y="0"/>
                </a:cubicBezTo>
                <a:cubicBezTo>
                  <a:pt x="382" y="0"/>
                  <a:pt x="484" y="110"/>
                  <a:pt x="484" y="24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91">
            <a:extLst>
              <a:ext uri="{FF2B5EF4-FFF2-40B4-BE49-F238E27FC236}">
                <a16:creationId xmlns:a16="http://schemas.microsoft.com/office/drawing/2014/main" id="{C2683BCD-D632-7C40-A44F-3023F1671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6697" y="6550660"/>
            <a:ext cx="520114" cy="520114"/>
          </a:xfrm>
          <a:custGeom>
            <a:avLst/>
            <a:gdLst>
              <a:gd name="T0" fmla="*/ 484 w 485"/>
              <a:gd name="T1" fmla="*/ 247 h 484"/>
              <a:gd name="T2" fmla="*/ 484 w 485"/>
              <a:gd name="T3" fmla="*/ 247 h 484"/>
              <a:gd name="T4" fmla="*/ 246 w 485"/>
              <a:gd name="T5" fmla="*/ 483 h 484"/>
              <a:gd name="T6" fmla="*/ 0 w 485"/>
              <a:gd name="T7" fmla="*/ 247 h 484"/>
              <a:gd name="T8" fmla="*/ 246 w 485"/>
              <a:gd name="T9" fmla="*/ 0 h 484"/>
              <a:gd name="T10" fmla="*/ 484 w 485"/>
              <a:gd name="T11" fmla="*/ 247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5" h="484">
                <a:moveTo>
                  <a:pt x="484" y="247"/>
                </a:moveTo>
                <a:lnTo>
                  <a:pt x="484" y="247"/>
                </a:lnTo>
                <a:cubicBezTo>
                  <a:pt x="484" y="373"/>
                  <a:pt x="382" y="483"/>
                  <a:pt x="246" y="483"/>
                </a:cubicBezTo>
                <a:cubicBezTo>
                  <a:pt x="110" y="483"/>
                  <a:pt x="0" y="373"/>
                  <a:pt x="0" y="247"/>
                </a:cubicBezTo>
                <a:cubicBezTo>
                  <a:pt x="0" y="111"/>
                  <a:pt x="110" y="0"/>
                  <a:pt x="246" y="0"/>
                </a:cubicBezTo>
                <a:cubicBezTo>
                  <a:pt x="382" y="0"/>
                  <a:pt x="484" y="111"/>
                  <a:pt x="484" y="24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Line 293">
            <a:extLst>
              <a:ext uri="{FF2B5EF4-FFF2-40B4-BE49-F238E27FC236}">
                <a16:creationId xmlns:a16="http://schemas.microsoft.com/office/drawing/2014/main" id="{D00E451D-8AC4-F343-9747-49A9EC5ABA9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815554" y="5822500"/>
            <a:ext cx="4727" cy="11915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" name="Freeform 373">
            <a:extLst>
              <a:ext uri="{FF2B5EF4-FFF2-40B4-BE49-F238E27FC236}">
                <a16:creationId xmlns:a16="http://schemas.microsoft.com/office/drawing/2014/main" id="{D2363AA0-AB2C-BF46-9F53-1C737BA79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446" y="10153633"/>
            <a:ext cx="520114" cy="520114"/>
          </a:xfrm>
          <a:custGeom>
            <a:avLst/>
            <a:gdLst>
              <a:gd name="T0" fmla="*/ 484 w 485"/>
              <a:gd name="T1" fmla="*/ 247 h 485"/>
              <a:gd name="T2" fmla="*/ 484 w 485"/>
              <a:gd name="T3" fmla="*/ 247 h 485"/>
              <a:gd name="T4" fmla="*/ 238 w 485"/>
              <a:gd name="T5" fmla="*/ 484 h 485"/>
              <a:gd name="T6" fmla="*/ 0 w 485"/>
              <a:gd name="T7" fmla="*/ 247 h 485"/>
              <a:gd name="T8" fmla="*/ 238 w 485"/>
              <a:gd name="T9" fmla="*/ 0 h 485"/>
              <a:gd name="T10" fmla="*/ 484 w 485"/>
              <a:gd name="T11" fmla="*/ 247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5" h="485">
                <a:moveTo>
                  <a:pt x="484" y="247"/>
                </a:moveTo>
                <a:lnTo>
                  <a:pt x="484" y="247"/>
                </a:lnTo>
                <a:cubicBezTo>
                  <a:pt x="484" y="382"/>
                  <a:pt x="374" y="484"/>
                  <a:pt x="238" y="484"/>
                </a:cubicBezTo>
                <a:cubicBezTo>
                  <a:pt x="111" y="484"/>
                  <a:pt x="0" y="382"/>
                  <a:pt x="0" y="247"/>
                </a:cubicBezTo>
                <a:cubicBezTo>
                  <a:pt x="0" y="111"/>
                  <a:pt x="111" y="0"/>
                  <a:pt x="238" y="0"/>
                </a:cubicBezTo>
                <a:cubicBezTo>
                  <a:pt x="374" y="0"/>
                  <a:pt x="484" y="111"/>
                  <a:pt x="484" y="24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410">
            <a:extLst>
              <a:ext uri="{FF2B5EF4-FFF2-40B4-BE49-F238E27FC236}">
                <a16:creationId xmlns:a16="http://schemas.microsoft.com/office/drawing/2014/main" id="{01E9D5B7-129A-FE4B-9900-2FDAFA0BF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3446" y="10929076"/>
            <a:ext cx="520114" cy="520114"/>
          </a:xfrm>
          <a:custGeom>
            <a:avLst/>
            <a:gdLst>
              <a:gd name="T0" fmla="*/ 484 w 485"/>
              <a:gd name="T1" fmla="*/ 246 h 484"/>
              <a:gd name="T2" fmla="*/ 484 w 485"/>
              <a:gd name="T3" fmla="*/ 246 h 484"/>
              <a:gd name="T4" fmla="*/ 238 w 485"/>
              <a:gd name="T5" fmla="*/ 483 h 484"/>
              <a:gd name="T6" fmla="*/ 0 w 485"/>
              <a:gd name="T7" fmla="*/ 246 h 484"/>
              <a:gd name="T8" fmla="*/ 238 w 485"/>
              <a:gd name="T9" fmla="*/ 0 h 484"/>
              <a:gd name="T10" fmla="*/ 484 w 485"/>
              <a:gd name="T11" fmla="*/ 246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5" h="484">
                <a:moveTo>
                  <a:pt x="484" y="246"/>
                </a:moveTo>
                <a:lnTo>
                  <a:pt x="484" y="246"/>
                </a:lnTo>
                <a:cubicBezTo>
                  <a:pt x="484" y="382"/>
                  <a:pt x="374" y="483"/>
                  <a:pt x="238" y="483"/>
                </a:cubicBezTo>
                <a:cubicBezTo>
                  <a:pt x="111" y="483"/>
                  <a:pt x="0" y="382"/>
                  <a:pt x="0" y="246"/>
                </a:cubicBezTo>
                <a:cubicBezTo>
                  <a:pt x="0" y="110"/>
                  <a:pt x="111" y="0"/>
                  <a:pt x="238" y="0"/>
                </a:cubicBezTo>
                <a:cubicBezTo>
                  <a:pt x="374" y="0"/>
                  <a:pt x="484" y="110"/>
                  <a:pt x="484" y="24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2" name="Line 412">
            <a:extLst>
              <a:ext uri="{FF2B5EF4-FFF2-40B4-BE49-F238E27FC236}">
                <a16:creationId xmlns:a16="http://schemas.microsoft.com/office/drawing/2014/main" id="{BF311F8B-D346-1C44-99F1-A3E71B04D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37574" y="10200917"/>
            <a:ext cx="4730" cy="11915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62" name="Freeform 492">
            <a:extLst>
              <a:ext uri="{FF2B5EF4-FFF2-40B4-BE49-F238E27FC236}">
                <a16:creationId xmlns:a16="http://schemas.microsoft.com/office/drawing/2014/main" id="{61EDB50A-8F1A-0448-9EDF-87F075714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995" y="5869783"/>
            <a:ext cx="529571" cy="529571"/>
          </a:xfrm>
          <a:custGeom>
            <a:avLst/>
            <a:gdLst>
              <a:gd name="T0" fmla="*/ 493 w 494"/>
              <a:gd name="T1" fmla="*/ 246 h 493"/>
              <a:gd name="T2" fmla="*/ 493 w 494"/>
              <a:gd name="T3" fmla="*/ 246 h 493"/>
              <a:gd name="T4" fmla="*/ 247 w 494"/>
              <a:gd name="T5" fmla="*/ 492 h 493"/>
              <a:gd name="T6" fmla="*/ 0 w 494"/>
              <a:gd name="T7" fmla="*/ 246 h 493"/>
              <a:gd name="T8" fmla="*/ 247 w 494"/>
              <a:gd name="T9" fmla="*/ 0 h 493"/>
              <a:gd name="T10" fmla="*/ 493 w 494"/>
              <a:gd name="T11" fmla="*/ 246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493">
                <a:moveTo>
                  <a:pt x="493" y="246"/>
                </a:moveTo>
                <a:lnTo>
                  <a:pt x="493" y="246"/>
                </a:lnTo>
                <a:cubicBezTo>
                  <a:pt x="493" y="382"/>
                  <a:pt x="382" y="492"/>
                  <a:pt x="247" y="492"/>
                </a:cubicBezTo>
                <a:cubicBezTo>
                  <a:pt x="111" y="492"/>
                  <a:pt x="0" y="382"/>
                  <a:pt x="0" y="246"/>
                </a:cubicBezTo>
                <a:cubicBezTo>
                  <a:pt x="0" y="110"/>
                  <a:pt x="111" y="0"/>
                  <a:pt x="247" y="0"/>
                </a:cubicBezTo>
                <a:cubicBezTo>
                  <a:pt x="382" y="0"/>
                  <a:pt x="493" y="110"/>
                  <a:pt x="493" y="24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29">
            <a:extLst>
              <a:ext uri="{FF2B5EF4-FFF2-40B4-BE49-F238E27FC236}">
                <a16:creationId xmlns:a16="http://schemas.microsoft.com/office/drawing/2014/main" id="{8D04E316-2C09-2E42-98F2-197D1EBFC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3995" y="6640500"/>
            <a:ext cx="529571" cy="529571"/>
          </a:xfrm>
          <a:custGeom>
            <a:avLst/>
            <a:gdLst>
              <a:gd name="T0" fmla="*/ 493 w 494"/>
              <a:gd name="T1" fmla="*/ 245 h 492"/>
              <a:gd name="T2" fmla="*/ 493 w 494"/>
              <a:gd name="T3" fmla="*/ 245 h 492"/>
              <a:gd name="T4" fmla="*/ 247 w 494"/>
              <a:gd name="T5" fmla="*/ 491 h 492"/>
              <a:gd name="T6" fmla="*/ 0 w 494"/>
              <a:gd name="T7" fmla="*/ 245 h 492"/>
              <a:gd name="T8" fmla="*/ 247 w 494"/>
              <a:gd name="T9" fmla="*/ 0 h 492"/>
              <a:gd name="T10" fmla="*/ 493 w 494"/>
              <a:gd name="T11" fmla="*/ 245 h 4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4" h="492">
                <a:moveTo>
                  <a:pt x="493" y="245"/>
                </a:moveTo>
                <a:lnTo>
                  <a:pt x="493" y="245"/>
                </a:lnTo>
                <a:cubicBezTo>
                  <a:pt x="493" y="381"/>
                  <a:pt x="382" y="491"/>
                  <a:pt x="247" y="491"/>
                </a:cubicBezTo>
                <a:cubicBezTo>
                  <a:pt x="111" y="491"/>
                  <a:pt x="0" y="381"/>
                  <a:pt x="0" y="245"/>
                </a:cubicBezTo>
                <a:cubicBezTo>
                  <a:pt x="0" y="111"/>
                  <a:pt x="111" y="0"/>
                  <a:pt x="247" y="0"/>
                </a:cubicBezTo>
                <a:cubicBezTo>
                  <a:pt x="382" y="0"/>
                  <a:pt x="493" y="111"/>
                  <a:pt x="493" y="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1" name="Line 531">
            <a:extLst>
              <a:ext uri="{FF2B5EF4-FFF2-40B4-BE49-F238E27FC236}">
                <a16:creationId xmlns:a16="http://schemas.microsoft.com/office/drawing/2014/main" id="{24F8C254-AE7A-9B48-854B-5DEF1F91A7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2535" y="5921796"/>
            <a:ext cx="4730" cy="11915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1" name="Freeform 611">
            <a:extLst>
              <a:ext uri="{FF2B5EF4-FFF2-40B4-BE49-F238E27FC236}">
                <a16:creationId xmlns:a16="http://schemas.microsoft.com/office/drawing/2014/main" id="{1A463188-E99E-E647-BD9B-B915D654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64" y="10163090"/>
            <a:ext cx="529571" cy="520114"/>
          </a:xfrm>
          <a:custGeom>
            <a:avLst/>
            <a:gdLst>
              <a:gd name="T0" fmla="*/ 492 w 493"/>
              <a:gd name="T1" fmla="*/ 246 h 485"/>
              <a:gd name="T2" fmla="*/ 492 w 493"/>
              <a:gd name="T3" fmla="*/ 246 h 485"/>
              <a:gd name="T4" fmla="*/ 246 w 493"/>
              <a:gd name="T5" fmla="*/ 484 h 485"/>
              <a:gd name="T6" fmla="*/ 0 w 493"/>
              <a:gd name="T7" fmla="*/ 246 h 485"/>
              <a:gd name="T8" fmla="*/ 246 w 493"/>
              <a:gd name="T9" fmla="*/ 0 h 485"/>
              <a:gd name="T10" fmla="*/ 492 w 493"/>
              <a:gd name="T11" fmla="*/ 24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485">
                <a:moveTo>
                  <a:pt x="492" y="246"/>
                </a:moveTo>
                <a:lnTo>
                  <a:pt x="492" y="246"/>
                </a:lnTo>
                <a:cubicBezTo>
                  <a:pt x="492" y="382"/>
                  <a:pt x="382" y="484"/>
                  <a:pt x="246" y="484"/>
                </a:cubicBezTo>
                <a:cubicBezTo>
                  <a:pt x="111" y="484"/>
                  <a:pt x="0" y="382"/>
                  <a:pt x="0" y="246"/>
                </a:cubicBezTo>
                <a:cubicBezTo>
                  <a:pt x="0" y="110"/>
                  <a:pt x="111" y="0"/>
                  <a:pt x="246" y="0"/>
                </a:cubicBezTo>
                <a:cubicBezTo>
                  <a:pt x="382" y="0"/>
                  <a:pt x="492" y="110"/>
                  <a:pt x="492" y="2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8" name="Freeform 648">
            <a:extLst>
              <a:ext uri="{FF2B5EF4-FFF2-40B4-BE49-F238E27FC236}">
                <a16:creationId xmlns:a16="http://schemas.microsoft.com/office/drawing/2014/main" id="{6BA73875-3C6C-B14A-A9DD-08E681E09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6264" y="10938533"/>
            <a:ext cx="529571" cy="520114"/>
          </a:xfrm>
          <a:custGeom>
            <a:avLst/>
            <a:gdLst>
              <a:gd name="T0" fmla="*/ 492 w 493"/>
              <a:gd name="T1" fmla="*/ 246 h 485"/>
              <a:gd name="T2" fmla="*/ 492 w 493"/>
              <a:gd name="T3" fmla="*/ 246 h 485"/>
              <a:gd name="T4" fmla="*/ 246 w 493"/>
              <a:gd name="T5" fmla="*/ 484 h 485"/>
              <a:gd name="T6" fmla="*/ 0 w 493"/>
              <a:gd name="T7" fmla="*/ 246 h 485"/>
              <a:gd name="T8" fmla="*/ 246 w 493"/>
              <a:gd name="T9" fmla="*/ 0 h 485"/>
              <a:gd name="T10" fmla="*/ 492 w 493"/>
              <a:gd name="T11" fmla="*/ 246 h 4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3" h="485">
                <a:moveTo>
                  <a:pt x="492" y="246"/>
                </a:moveTo>
                <a:lnTo>
                  <a:pt x="492" y="246"/>
                </a:lnTo>
                <a:cubicBezTo>
                  <a:pt x="492" y="382"/>
                  <a:pt x="382" y="484"/>
                  <a:pt x="246" y="484"/>
                </a:cubicBezTo>
                <a:cubicBezTo>
                  <a:pt x="111" y="484"/>
                  <a:pt x="0" y="382"/>
                  <a:pt x="0" y="246"/>
                </a:cubicBezTo>
                <a:cubicBezTo>
                  <a:pt x="0" y="110"/>
                  <a:pt x="111" y="0"/>
                  <a:pt x="246" y="0"/>
                </a:cubicBezTo>
                <a:cubicBezTo>
                  <a:pt x="382" y="0"/>
                  <a:pt x="492" y="110"/>
                  <a:pt x="492" y="24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0" name="Line 650">
            <a:extLst>
              <a:ext uri="{FF2B5EF4-FFF2-40B4-BE49-F238E27FC236}">
                <a16:creationId xmlns:a16="http://schemas.microsoft.com/office/drawing/2014/main" id="{D545C39F-71C0-A249-B3C6-0A70D56BE8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9534" y="10210373"/>
            <a:ext cx="4727" cy="1191534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721" name="Freeform 651">
            <a:extLst>
              <a:ext uri="{FF2B5EF4-FFF2-40B4-BE49-F238E27FC236}">
                <a16:creationId xmlns:a16="http://schemas.microsoft.com/office/drawing/2014/main" id="{11F2B046-FBCD-1B4A-88D3-58D838467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1121" y="10470432"/>
            <a:ext cx="685607" cy="657234"/>
          </a:xfrm>
          <a:custGeom>
            <a:avLst/>
            <a:gdLst>
              <a:gd name="T0" fmla="*/ 136 w 638"/>
              <a:gd name="T1" fmla="*/ 611 h 612"/>
              <a:gd name="T2" fmla="*/ 136 w 638"/>
              <a:gd name="T3" fmla="*/ 611 h 612"/>
              <a:gd name="T4" fmla="*/ 119 w 638"/>
              <a:gd name="T5" fmla="*/ 611 h 612"/>
              <a:gd name="T6" fmla="*/ 110 w 638"/>
              <a:gd name="T7" fmla="*/ 586 h 612"/>
              <a:gd name="T8" fmla="*/ 144 w 638"/>
              <a:gd name="T9" fmla="*/ 391 h 612"/>
              <a:gd name="T10" fmla="*/ 0 w 638"/>
              <a:gd name="T11" fmla="*/ 255 h 612"/>
              <a:gd name="T12" fmla="*/ 0 w 638"/>
              <a:gd name="T13" fmla="*/ 238 h 612"/>
              <a:gd name="T14" fmla="*/ 17 w 638"/>
              <a:gd name="T15" fmla="*/ 221 h 612"/>
              <a:gd name="T16" fmla="*/ 212 w 638"/>
              <a:gd name="T17" fmla="*/ 196 h 612"/>
              <a:gd name="T18" fmla="*/ 297 w 638"/>
              <a:gd name="T19" fmla="*/ 17 h 612"/>
              <a:gd name="T20" fmla="*/ 314 w 638"/>
              <a:gd name="T21" fmla="*/ 0 h 612"/>
              <a:gd name="T22" fmla="*/ 314 w 638"/>
              <a:gd name="T23" fmla="*/ 0 h 612"/>
              <a:gd name="T24" fmla="*/ 331 w 638"/>
              <a:gd name="T25" fmla="*/ 17 h 612"/>
              <a:gd name="T26" fmla="*/ 425 w 638"/>
              <a:gd name="T27" fmla="*/ 187 h 612"/>
              <a:gd name="T28" fmla="*/ 620 w 638"/>
              <a:gd name="T29" fmla="*/ 221 h 612"/>
              <a:gd name="T30" fmla="*/ 637 w 638"/>
              <a:gd name="T31" fmla="*/ 230 h 612"/>
              <a:gd name="T32" fmla="*/ 628 w 638"/>
              <a:gd name="T33" fmla="*/ 255 h 612"/>
              <a:gd name="T34" fmla="*/ 492 w 638"/>
              <a:gd name="T35" fmla="*/ 391 h 612"/>
              <a:gd name="T36" fmla="*/ 527 w 638"/>
              <a:gd name="T37" fmla="*/ 586 h 612"/>
              <a:gd name="T38" fmla="*/ 518 w 638"/>
              <a:gd name="T39" fmla="*/ 611 h 612"/>
              <a:gd name="T40" fmla="*/ 492 w 638"/>
              <a:gd name="T41" fmla="*/ 611 h 612"/>
              <a:gd name="T42" fmla="*/ 314 w 638"/>
              <a:gd name="T43" fmla="*/ 518 h 612"/>
              <a:gd name="T44" fmla="*/ 144 w 638"/>
              <a:gd name="T45" fmla="*/ 611 h 612"/>
              <a:gd name="T46" fmla="*/ 136 w 638"/>
              <a:gd name="T47" fmla="*/ 611 h 612"/>
              <a:gd name="T48" fmla="*/ 60 w 638"/>
              <a:gd name="T49" fmla="*/ 255 h 612"/>
              <a:gd name="T50" fmla="*/ 60 w 638"/>
              <a:gd name="T51" fmla="*/ 255 h 612"/>
              <a:gd name="T52" fmla="*/ 178 w 638"/>
              <a:gd name="T53" fmla="*/ 365 h 612"/>
              <a:gd name="T54" fmla="*/ 187 w 638"/>
              <a:gd name="T55" fmla="*/ 391 h 612"/>
              <a:gd name="T56" fmla="*/ 161 w 638"/>
              <a:gd name="T57" fmla="*/ 552 h 612"/>
              <a:gd name="T58" fmla="*/ 306 w 638"/>
              <a:gd name="T59" fmla="*/ 476 h 612"/>
              <a:gd name="T60" fmla="*/ 331 w 638"/>
              <a:gd name="T61" fmla="*/ 476 h 612"/>
              <a:gd name="T62" fmla="*/ 475 w 638"/>
              <a:gd name="T63" fmla="*/ 552 h 612"/>
              <a:gd name="T64" fmla="*/ 450 w 638"/>
              <a:gd name="T65" fmla="*/ 391 h 612"/>
              <a:gd name="T66" fmla="*/ 459 w 638"/>
              <a:gd name="T67" fmla="*/ 365 h 612"/>
              <a:gd name="T68" fmla="*/ 569 w 638"/>
              <a:gd name="T69" fmla="*/ 255 h 612"/>
              <a:gd name="T70" fmla="*/ 408 w 638"/>
              <a:gd name="T71" fmla="*/ 230 h 612"/>
              <a:gd name="T72" fmla="*/ 408 w 638"/>
              <a:gd name="T73" fmla="*/ 230 h 612"/>
              <a:gd name="T74" fmla="*/ 391 w 638"/>
              <a:gd name="T75" fmla="*/ 212 h 612"/>
              <a:gd name="T76" fmla="*/ 314 w 638"/>
              <a:gd name="T77" fmla="*/ 68 h 612"/>
              <a:gd name="T78" fmla="*/ 246 w 638"/>
              <a:gd name="T79" fmla="*/ 212 h 612"/>
              <a:gd name="T80" fmla="*/ 221 w 638"/>
              <a:gd name="T81" fmla="*/ 230 h 612"/>
              <a:gd name="T82" fmla="*/ 60 w 638"/>
              <a:gd name="T83" fmla="*/ 255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38" h="612">
                <a:moveTo>
                  <a:pt x="136" y="611"/>
                </a:moveTo>
                <a:lnTo>
                  <a:pt x="136" y="611"/>
                </a:lnTo>
                <a:cubicBezTo>
                  <a:pt x="128" y="611"/>
                  <a:pt x="128" y="611"/>
                  <a:pt x="119" y="611"/>
                </a:cubicBezTo>
                <a:cubicBezTo>
                  <a:pt x="119" y="603"/>
                  <a:pt x="110" y="595"/>
                  <a:pt x="110" y="586"/>
                </a:cubicBezTo>
                <a:cubicBezTo>
                  <a:pt x="144" y="391"/>
                  <a:pt x="144" y="391"/>
                  <a:pt x="144" y="391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46"/>
                  <a:pt x="0" y="238"/>
                  <a:pt x="0" y="238"/>
                </a:cubicBezTo>
                <a:cubicBezTo>
                  <a:pt x="0" y="230"/>
                  <a:pt x="9" y="221"/>
                  <a:pt x="17" y="221"/>
                </a:cubicBezTo>
                <a:cubicBezTo>
                  <a:pt x="212" y="196"/>
                  <a:pt x="212" y="196"/>
                  <a:pt x="212" y="196"/>
                </a:cubicBezTo>
                <a:cubicBezTo>
                  <a:pt x="297" y="17"/>
                  <a:pt x="297" y="17"/>
                  <a:pt x="297" y="17"/>
                </a:cubicBezTo>
                <a:cubicBezTo>
                  <a:pt x="297" y="9"/>
                  <a:pt x="306" y="0"/>
                  <a:pt x="314" y="0"/>
                </a:cubicBezTo>
                <a:lnTo>
                  <a:pt x="314" y="0"/>
                </a:lnTo>
                <a:cubicBezTo>
                  <a:pt x="323" y="0"/>
                  <a:pt x="331" y="9"/>
                  <a:pt x="331" y="17"/>
                </a:cubicBezTo>
                <a:cubicBezTo>
                  <a:pt x="425" y="187"/>
                  <a:pt x="425" y="187"/>
                  <a:pt x="425" y="187"/>
                </a:cubicBezTo>
                <a:cubicBezTo>
                  <a:pt x="620" y="221"/>
                  <a:pt x="620" y="221"/>
                  <a:pt x="620" y="221"/>
                </a:cubicBezTo>
                <a:cubicBezTo>
                  <a:pt x="628" y="221"/>
                  <a:pt x="637" y="230"/>
                  <a:pt x="637" y="230"/>
                </a:cubicBezTo>
                <a:cubicBezTo>
                  <a:pt x="637" y="238"/>
                  <a:pt x="637" y="246"/>
                  <a:pt x="628" y="255"/>
                </a:cubicBezTo>
                <a:cubicBezTo>
                  <a:pt x="492" y="391"/>
                  <a:pt x="492" y="391"/>
                  <a:pt x="492" y="391"/>
                </a:cubicBezTo>
                <a:cubicBezTo>
                  <a:pt x="527" y="586"/>
                  <a:pt x="527" y="586"/>
                  <a:pt x="527" y="586"/>
                </a:cubicBezTo>
                <a:cubicBezTo>
                  <a:pt x="527" y="595"/>
                  <a:pt x="518" y="603"/>
                  <a:pt x="518" y="611"/>
                </a:cubicBezTo>
                <a:cubicBezTo>
                  <a:pt x="509" y="611"/>
                  <a:pt x="501" y="611"/>
                  <a:pt x="492" y="611"/>
                </a:cubicBezTo>
                <a:cubicBezTo>
                  <a:pt x="314" y="518"/>
                  <a:pt x="314" y="518"/>
                  <a:pt x="314" y="518"/>
                </a:cubicBezTo>
                <a:cubicBezTo>
                  <a:pt x="144" y="611"/>
                  <a:pt x="144" y="611"/>
                  <a:pt x="144" y="611"/>
                </a:cubicBezTo>
                <a:cubicBezTo>
                  <a:pt x="136" y="611"/>
                  <a:pt x="136" y="611"/>
                  <a:pt x="136" y="611"/>
                </a:cubicBezTo>
                <a:close/>
                <a:moveTo>
                  <a:pt x="60" y="255"/>
                </a:moveTo>
                <a:lnTo>
                  <a:pt x="60" y="255"/>
                </a:lnTo>
                <a:cubicBezTo>
                  <a:pt x="178" y="365"/>
                  <a:pt x="178" y="365"/>
                  <a:pt x="178" y="365"/>
                </a:cubicBezTo>
                <a:cubicBezTo>
                  <a:pt x="187" y="374"/>
                  <a:pt x="187" y="382"/>
                  <a:pt x="187" y="391"/>
                </a:cubicBezTo>
                <a:cubicBezTo>
                  <a:pt x="161" y="552"/>
                  <a:pt x="161" y="552"/>
                  <a:pt x="161" y="552"/>
                </a:cubicBezTo>
                <a:cubicBezTo>
                  <a:pt x="306" y="476"/>
                  <a:pt x="306" y="476"/>
                  <a:pt x="306" y="476"/>
                </a:cubicBezTo>
                <a:cubicBezTo>
                  <a:pt x="314" y="476"/>
                  <a:pt x="323" y="476"/>
                  <a:pt x="331" y="476"/>
                </a:cubicBezTo>
                <a:cubicBezTo>
                  <a:pt x="475" y="552"/>
                  <a:pt x="475" y="552"/>
                  <a:pt x="475" y="552"/>
                </a:cubicBezTo>
                <a:cubicBezTo>
                  <a:pt x="450" y="391"/>
                  <a:pt x="450" y="391"/>
                  <a:pt x="450" y="391"/>
                </a:cubicBezTo>
                <a:cubicBezTo>
                  <a:pt x="442" y="382"/>
                  <a:pt x="450" y="374"/>
                  <a:pt x="459" y="365"/>
                </a:cubicBezTo>
                <a:cubicBezTo>
                  <a:pt x="569" y="255"/>
                  <a:pt x="569" y="255"/>
                  <a:pt x="569" y="255"/>
                </a:cubicBezTo>
                <a:cubicBezTo>
                  <a:pt x="408" y="230"/>
                  <a:pt x="408" y="230"/>
                  <a:pt x="408" y="230"/>
                </a:cubicBezTo>
                <a:lnTo>
                  <a:pt x="408" y="230"/>
                </a:lnTo>
                <a:cubicBezTo>
                  <a:pt x="399" y="230"/>
                  <a:pt x="391" y="221"/>
                  <a:pt x="391" y="212"/>
                </a:cubicBezTo>
                <a:cubicBezTo>
                  <a:pt x="314" y="68"/>
                  <a:pt x="314" y="68"/>
                  <a:pt x="314" y="68"/>
                </a:cubicBezTo>
                <a:cubicBezTo>
                  <a:pt x="246" y="212"/>
                  <a:pt x="246" y="212"/>
                  <a:pt x="246" y="212"/>
                </a:cubicBezTo>
                <a:cubicBezTo>
                  <a:pt x="238" y="221"/>
                  <a:pt x="229" y="230"/>
                  <a:pt x="221" y="230"/>
                </a:cubicBezTo>
                <a:lnTo>
                  <a:pt x="60" y="2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2" name="Freeform 652">
            <a:extLst>
              <a:ext uri="{FF2B5EF4-FFF2-40B4-BE49-F238E27FC236}">
                <a16:creationId xmlns:a16="http://schemas.microsoft.com/office/drawing/2014/main" id="{AC4F7FF8-5E21-1C4B-BA1C-96124734A5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4915" y="6266962"/>
            <a:ext cx="430278" cy="420821"/>
          </a:xfrm>
          <a:custGeom>
            <a:avLst/>
            <a:gdLst>
              <a:gd name="T0" fmla="*/ 25 w 400"/>
              <a:gd name="T1" fmla="*/ 391 h 392"/>
              <a:gd name="T2" fmla="*/ 25 w 400"/>
              <a:gd name="T3" fmla="*/ 391 h 392"/>
              <a:gd name="T4" fmla="*/ 25 w 400"/>
              <a:gd name="T5" fmla="*/ 391 h 392"/>
              <a:gd name="T6" fmla="*/ 153 w 400"/>
              <a:gd name="T7" fmla="*/ 365 h 392"/>
              <a:gd name="T8" fmla="*/ 161 w 400"/>
              <a:gd name="T9" fmla="*/ 365 h 392"/>
              <a:gd name="T10" fmla="*/ 390 w 400"/>
              <a:gd name="T11" fmla="*/ 128 h 392"/>
              <a:gd name="T12" fmla="*/ 390 w 400"/>
              <a:gd name="T13" fmla="*/ 102 h 392"/>
              <a:gd name="T14" fmla="*/ 305 w 400"/>
              <a:gd name="T15" fmla="*/ 9 h 392"/>
              <a:gd name="T16" fmla="*/ 289 w 400"/>
              <a:gd name="T17" fmla="*/ 0 h 392"/>
              <a:gd name="T18" fmla="*/ 271 w 400"/>
              <a:gd name="T19" fmla="*/ 9 h 392"/>
              <a:gd name="T20" fmla="*/ 43 w 400"/>
              <a:gd name="T21" fmla="*/ 238 h 392"/>
              <a:gd name="T22" fmla="*/ 34 w 400"/>
              <a:gd name="T23" fmla="*/ 247 h 392"/>
              <a:gd name="T24" fmla="*/ 0 w 400"/>
              <a:gd name="T25" fmla="*/ 365 h 392"/>
              <a:gd name="T26" fmla="*/ 9 w 400"/>
              <a:gd name="T27" fmla="*/ 391 h 392"/>
              <a:gd name="T28" fmla="*/ 25 w 400"/>
              <a:gd name="T29" fmla="*/ 391 h 392"/>
              <a:gd name="T30" fmla="*/ 289 w 400"/>
              <a:gd name="T31" fmla="*/ 51 h 392"/>
              <a:gd name="T32" fmla="*/ 289 w 400"/>
              <a:gd name="T33" fmla="*/ 51 h 392"/>
              <a:gd name="T34" fmla="*/ 348 w 400"/>
              <a:gd name="T35" fmla="*/ 119 h 392"/>
              <a:gd name="T36" fmla="*/ 297 w 400"/>
              <a:gd name="T37" fmla="*/ 170 h 392"/>
              <a:gd name="T38" fmla="*/ 229 w 400"/>
              <a:gd name="T39" fmla="*/ 111 h 392"/>
              <a:gd name="T40" fmla="*/ 289 w 400"/>
              <a:gd name="T41" fmla="*/ 51 h 392"/>
              <a:gd name="T42" fmla="*/ 76 w 400"/>
              <a:gd name="T43" fmla="*/ 263 h 392"/>
              <a:gd name="T44" fmla="*/ 76 w 400"/>
              <a:gd name="T45" fmla="*/ 263 h 392"/>
              <a:gd name="T46" fmla="*/ 204 w 400"/>
              <a:gd name="T47" fmla="*/ 136 h 392"/>
              <a:gd name="T48" fmla="*/ 263 w 400"/>
              <a:gd name="T49" fmla="*/ 204 h 392"/>
              <a:gd name="T50" fmla="*/ 136 w 400"/>
              <a:gd name="T51" fmla="*/ 331 h 392"/>
              <a:gd name="T52" fmla="*/ 51 w 400"/>
              <a:gd name="T53" fmla="*/ 348 h 392"/>
              <a:gd name="T54" fmla="*/ 76 w 400"/>
              <a:gd name="T55" fmla="*/ 263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00" h="392">
                <a:moveTo>
                  <a:pt x="25" y="391"/>
                </a:moveTo>
                <a:lnTo>
                  <a:pt x="25" y="391"/>
                </a:lnTo>
                <a:lnTo>
                  <a:pt x="25" y="391"/>
                </a:lnTo>
                <a:cubicBezTo>
                  <a:pt x="153" y="365"/>
                  <a:pt x="153" y="365"/>
                  <a:pt x="153" y="365"/>
                </a:cubicBezTo>
                <a:lnTo>
                  <a:pt x="161" y="365"/>
                </a:lnTo>
                <a:cubicBezTo>
                  <a:pt x="390" y="128"/>
                  <a:pt x="390" y="128"/>
                  <a:pt x="390" y="128"/>
                </a:cubicBezTo>
                <a:cubicBezTo>
                  <a:pt x="399" y="119"/>
                  <a:pt x="399" y="111"/>
                  <a:pt x="390" y="102"/>
                </a:cubicBezTo>
                <a:cubicBezTo>
                  <a:pt x="305" y="9"/>
                  <a:pt x="305" y="9"/>
                  <a:pt x="305" y="9"/>
                </a:cubicBezTo>
                <a:cubicBezTo>
                  <a:pt x="297" y="0"/>
                  <a:pt x="297" y="0"/>
                  <a:pt x="289" y="0"/>
                </a:cubicBezTo>
                <a:cubicBezTo>
                  <a:pt x="280" y="0"/>
                  <a:pt x="280" y="0"/>
                  <a:pt x="271" y="9"/>
                </a:cubicBezTo>
                <a:cubicBezTo>
                  <a:pt x="43" y="238"/>
                  <a:pt x="43" y="238"/>
                  <a:pt x="43" y="238"/>
                </a:cubicBezTo>
                <a:cubicBezTo>
                  <a:pt x="34" y="238"/>
                  <a:pt x="34" y="247"/>
                  <a:pt x="34" y="247"/>
                </a:cubicBezTo>
                <a:cubicBezTo>
                  <a:pt x="0" y="365"/>
                  <a:pt x="0" y="365"/>
                  <a:pt x="0" y="365"/>
                </a:cubicBezTo>
                <a:cubicBezTo>
                  <a:pt x="0" y="374"/>
                  <a:pt x="0" y="382"/>
                  <a:pt x="9" y="391"/>
                </a:cubicBezTo>
                <a:cubicBezTo>
                  <a:pt x="9" y="391"/>
                  <a:pt x="17" y="391"/>
                  <a:pt x="25" y="391"/>
                </a:cubicBezTo>
                <a:close/>
                <a:moveTo>
                  <a:pt x="289" y="51"/>
                </a:moveTo>
                <a:lnTo>
                  <a:pt x="289" y="51"/>
                </a:lnTo>
                <a:cubicBezTo>
                  <a:pt x="348" y="119"/>
                  <a:pt x="348" y="119"/>
                  <a:pt x="348" y="119"/>
                </a:cubicBezTo>
                <a:cubicBezTo>
                  <a:pt x="297" y="170"/>
                  <a:pt x="297" y="170"/>
                  <a:pt x="297" y="170"/>
                </a:cubicBezTo>
                <a:cubicBezTo>
                  <a:pt x="229" y="111"/>
                  <a:pt x="229" y="111"/>
                  <a:pt x="229" y="111"/>
                </a:cubicBezTo>
                <a:lnTo>
                  <a:pt x="289" y="51"/>
                </a:lnTo>
                <a:close/>
                <a:moveTo>
                  <a:pt x="76" y="263"/>
                </a:moveTo>
                <a:lnTo>
                  <a:pt x="76" y="263"/>
                </a:lnTo>
                <a:cubicBezTo>
                  <a:pt x="204" y="136"/>
                  <a:pt x="204" y="136"/>
                  <a:pt x="204" y="136"/>
                </a:cubicBezTo>
                <a:cubicBezTo>
                  <a:pt x="263" y="204"/>
                  <a:pt x="263" y="204"/>
                  <a:pt x="263" y="204"/>
                </a:cubicBezTo>
                <a:cubicBezTo>
                  <a:pt x="136" y="331"/>
                  <a:pt x="136" y="331"/>
                  <a:pt x="136" y="331"/>
                </a:cubicBezTo>
                <a:cubicBezTo>
                  <a:pt x="51" y="348"/>
                  <a:pt x="51" y="348"/>
                  <a:pt x="51" y="348"/>
                </a:cubicBezTo>
                <a:lnTo>
                  <a:pt x="76" y="2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3" name="Freeform 653">
            <a:extLst>
              <a:ext uri="{FF2B5EF4-FFF2-40B4-BE49-F238E27FC236}">
                <a16:creationId xmlns:a16="http://schemas.microsoft.com/office/drawing/2014/main" id="{F357A5A1-3036-D944-861A-0C5C5DC8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13992" y="6725609"/>
            <a:ext cx="520114" cy="47283"/>
          </a:xfrm>
          <a:custGeom>
            <a:avLst/>
            <a:gdLst>
              <a:gd name="T0" fmla="*/ 467 w 485"/>
              <a:gd name="T1" fmla="*/ 0 h 43"/>
              <a:gd name="T2" fmla="*/ 467 w 485"/>
              <a:gd name="T3" fmla="*/ 0 h 43"/>
              <a:gd name="T4" fmla="*/ 17 w 485"/>
              <a:gd name="T5" fmla="*/ 0 h 43"/>
              <a:gd name="T6" fmla="*/ 0 w 485"/>
              <a:gd name="T7" fmla="*/ 25 h 43"/>
              <a:gd name="T8" fmla="*/ 17 w 485"/>
              <a:gd name="T9" fmla="*/ 42 h 43"/>
              <a:gd name="T10" fmla="*/ 467 w 485"/>
              <a:gd name="T11" fmla="*/ 42 h 43"/>
              <a:gd name="T12" fmla="*/ 484 w 485"/>
              <a:gd name="T13" fmla="*/ 25 h 43"/>
              <a:gd name="T14" fmla="*/ 467 w 485"/>
              <a:gd name="T1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5" h="43">
                <a:moveTo>
                  <a:pt x="467" y="0"/>
                </a:moveTo>
                <a:lnTo>
                  <a:pt x="467" y="0"/>
                </a:lnTo>
                <a:cubicBezTo>
                  <a:pt x="17" y="0"/>
                  <a:pt x="17" y="0"/>
                  <a:pt x="17" y="0"/>
                </a:cubicBezTo>
                <a:cubicBezTo>
                  <a:pt x="9" y="0"/>
                  <a:pt x="0" y="8"/>
                  <a:pt x="0" y="25"/>
                </a:cubicBezTo>
                <a:cubicBezTo>
                  <a:pt x="0" y="34"/>
                  <a:pt x="9" y="42"/>
                  <a:pt x="17" y="42"/>
                </a:cubicBezTo>
                <a:cubicBezTo>
                  <a:pt x="467" y="42"/>
                  <a:pt x="467" y="42"/>
                  <a:pt x="467" y="42"/>
                </a:cubicBezTo>
                <a:cubicBezTo>
                  <a:pt x="475" y="42"/>
                  <a:pt x="484" y="34"/>
                  <a:pt x="484" y="25"/>
                </a:cubicBezTo>
                <a:cubicBezTo>
                  <a:pt x="484" y="8"/>
                  <a:pt x="475" y="0"/>
                  <a:pt x="46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4" name="Freeform 654">
            <a:extLst>
              <a:ext uri="{FF2B5EF4-FFF2-40B4-BE49-F238E27FC236}">
                <a16:creationId xmlns:a16="http://schemas.microsoft.com/office/drawing/2014/main" id="{4B529E4A-8D4C-ED46-A2CE-9BA7B6E56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6539" y="6177125"/>
            <a:ext cx="293155" cy="472831"/>
          </a:xfrm>
          <a:custGeom>
            <a:avLst/>
            <a:gdLst>
              <a:gd name="T0" fmla="*/ 0 w 272"/>
              <a:gd name="T1" fmla="*/ 213 h 443"/>
              <a:gd name="T2" fmla="*/ 0 w 272"/>
              <a:gd name="T3" fmla="*/ 213 h 443"/>
              <a:gd name="T4" fmla="*/ 0 w 272"/>
              <a:gd name="T5" fmla="*/ 213 h 443"/>
              <a:gd name="T6" fmla="*/ 0 w 272"/>
              <a:gd name="T7" fmla="*/ 306 h 443"/>
              <a:gd name="T8" fmla="*/ 42 w 272"/>
              <a:gd name="T9" fmla="*/ 408 h 443"/>
              <a:gd name="T10" fmla="*/ 136 w 272"/>
              <a:gd name="T11" fmla="*/ 442 h 443"/>
              <a:gd name="T12" fmla="*/ 136 w 272"/>
              <a:gd name="T13" fmla="*/ 442 h 443"/>
              <a:gd name="T14" fmla="*/ 271 w 272"/>
              <a:gd name="T15" fmla="*/ 306 h 443"/>
              <a:gd name="T16" fmla="*/ 271 w 272"/>
              <a:gd name="T17" fmla="*/ 213 h 443"/>
              <a:gd name="T18" fmla="*/ 271 w 272"/>
              <a:gd name="T19" fmla="*/ 213 h 443"/>
              <a:gd name="T20" fmla="*/ 271 w 272"/>
              <a:gd name="T21" fmla="*/ 204 h 443"/>
              <a:gd name="T22" fmla="*/ 271 w 272"/>
              <a:gd name="T23" fmla="*/ 136 h 443"/>
              <a:gd name="T24" fmla="*/ 229 w 272"/>
              <a:gd name="T25" fmla="*/ 43 h 443"/>
              <a:gd name="T26" fmla="*/ 136 w 272"/>
              <a:gd name="T27" fmla="*/ 0 h 443"/>
              <a:gd name="T28" fmla="*/ 136 w 272"/>
              <a:gd name="T29" fmla="*/ 0 h 443"/>
              <a:gd name="T30" fmla="*/ 42 w 272"/>
              <a:gd name="T31" fmla="*/ 34 h 443"/>
              <a:gd name="T32" fmla="*/ 0 w 272"/>
              <a:gd name="T33" fmla="*/ 136 h 443"/>
              <a:gd name="T34" fmla="*/ 0 w 272"/>
              <a:gd name="T35" fmla="*/ 204 h 443"/>
              <a:gd name="T36" fmla="*/ 0 w 272"/>
              <a:gd name="T37" fmla="*/ 213 h 443"/>
              <a:gd name="T38" fmla="*/ 68 w 272"/>
              <a:gd name="T39" fmla="*/ 68 h 443"/>
              <a:gd name="T40" fmla="*/ 68 w 272"/>
              <a:gd name="T41" fmla="*/ 68 h 443"/>
              <a:gd name="T42" fmla="*/ 136 w 272"/>
              <a:gd name="T43" fmla="*/ 43 h 443"/>
              <a:gd name="T44" fmla="*/ 136 w 272"/>
              <a:gd name="T45" fmla="*/ 43 h 443"/>
              <a:gd name="T46" fmla="*/ 203 w 272"/>
              <a:gd name="T47" fmla="*/ 68 h 443"/>
              <a:gd name="T48" fmla="*/ 229 w 272"/>
              <a:gd name="T49" fmla="*/ 136 h 443"/>
              <a:gd name="T50" fmla="*/ 229 w 272"/>
              <a:gd name="T51" fmla="*/ 204 h 443"/>
              <a:gd name="T52" fmla="*/ 229 w 272"/>
              <a:gd name="T53" fmla="*/ 213 h 443"/>
              <a:gd name="T54" fmla="*/ 229 w 272"/>
              <a:gd name="T55" fmla="*/ 213 h 443"/>
              <a:gd name="T56" fmla="*/ 229 w 272"/>
              <a:gd name="T57" fmla="*/ 306 h 443"/>
              <a:gd name="T58" fmla="*/ 136 w 272"/>
              <a:gd name="T59" fmla="*/ 399 h 443"/>
              <a:gd name="T60" fmla="*/ 136 w 272"/>
              <a:gd name="T61" fmla="*/ 399 h 443"/>
              <a:gd name="T62" fmla="*/ 68 w 272"/>
              <a:gd name="T63" fmla="*/ 374 h 443"/>
              <a:gd name="T64" fmla="*/ 42 w 272"/>
              <a:gd name="T65" fmla="*/ 306 h 443"/>
              <a:gd name="T66" fmla="*/ 42 w 272"/>
              <a:gd name="T67" fmla="*/ 213 h 443"/>
              <a:gd name="T68" fmla="*/ 42 w 272"/>
              <a:gd name="T69" fmla="*/ 213 h 443"/>
              <a:gd name="T70" fmla="*/ 42 w 272"/>
              <a:gd name="T71" fmla="*/ 204 h 443"/>
              <a:gd name="T72" fmla="*/ 42 w 272"/>
              <a:gd name="T73" fmla="*/ 136 h 443"/>
              <a:gd name="T74" fmla="*/ 68 w 272"/>
              <a:gd name="T75" fmla="*/ 68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72" h="443">
                <a:moveTo>
                  <a:pt x="0" y="213"/>
                </a:moveTo>
                <a:lnTo>
                  <a:pt x="0" y="213"/>
                </a:lnTo>
                <a:lnTo>
                  <a:pt x="0" y="213"/>
                </a:lnTo>
                <a:cubicBezTo>
                  <a:pt x="0" y="306"/>
                  <a:pt x="0" y="306"/>
                  <a:pt x="0" y="306"/>
                </a:cubicBezTo>
                <a:cubicBezTo>
                  <a:pt x="0" y="348"/>
                  <a:pt x="17" y="382"/>
                  <a:pt x="42" y="408"/>
                </a:cubicBezTo>
                <a:cubicBezTo>
                  <a:pt x="68" y="433"/>
                  <a:pt x="102" y="442"/>
                  <a:pt x="136" y="442"/>
                </a:cubicBezTo>
                <a:lnTo>
                  <a:pt x="136" y="442"/>
                </a:lnTo>
                <a:cubicBezTo>
                  <a:pt x="212" y="442"/>
                  <a:pt x="271" y="382"/>
                  <a:pt x="271" y="306"/>
                </a:cubicBezTo>
                <a:cubicBezTo>
                  <a:pt x="271" y="213"/>
                  <a:pt x="271" y="213"/>
                  <a:pt x="271" y="213"/>
                </a:cubicBezTo>
                <a:lnTo>
                  <a:pt x="271" y="213"/>
                </a:lnTo>
                <a:cubicBezTo>
                  <a:pt x="271" y="204"/>
                  <a:pt x="271" y="204"/>
                  <a:pt x="271" y="204"/>
                </a:cubicBezTo>
                <a:cubicBezTo>
                  <a:pt x="271" y="136"/>
                  <a:pt x="271" y="136"/>
                  <a:pt x="271" y="136"/>
                </a:cubicBezTo>
                <a:cubicBezTo>
                  <a:pt x="271" y="102"/>
                  <a:pt x="255" y="68"/>
                  <a:pt x="229" y="43"/>
                </a:cubicBezTo>
                <a:cubicBezTo>
                  <a:pt x="203" y="18"/>
                  <a:pt x="170" y="0"/>
                  <a:pt x="136" y="0"/>
                </a:cubicBezTo>
                <a:lnTo>
                  <a:pt x="136" y="0"/>
                </a:lnTo>
                <a:cubicBezTo>
                  <a:pt x="102" y="0"/>
                  <a:pt x="68" y="9"/>
                  <a:pt x="42" y="34"/>
                </a:cubicBezTo>
                <a:cubicBezTo>
                  <a:pt x="17" y="60"/>
                  <a:pt x="0" y="94"/>
                  <a:pt x="0" y="136"/>
                </a:cubicBezTo>
                <a:cubicBezTo>
                  <a:pt x="0" y="204"/>
                  <a:pt x="0" y="204"/>
                  <a:pt x="0" y="204"/>
                </a:cubicBezTo>
                <a:lnTo>
                  <a:pt x="0" y="213"/>
                </a:lnTo>
                <a:close/>
                <a:moveTo>
                  <a:pt x="68" y="68"/>
                </a:moveTo>
                <a:lnTo>
                  <a:pt x="68" y="68"/>
                </a:lnTo>
                <a:cubicBezTo>
                  <a:pt x="85" y="52"/>
                  <a:pt x="110" y="43"/>
                  <a:pt x="136" y="43"/>
                </a:cubicBezTo>
                <a:lnTo>
                  <a:pt x="136" y="43"/>
                </a:lnTo>
                <a:cubicBezTo>
                  <a:pt x="161" y="43"/>
                  <a:pt x="187" y="52"/>
                  <a:pt x="203" y="68"/>
                </a:cubicBezTo>
                <a:cubicBezTo>
                  <a:pt x="221" y="85"/>
                  <a:pt x="229" y="111"/>
                  <a:pt x="229" y="136"/>
                </a:cubicBezTo>
                <a:cubicBezTo>
                  <a:pt x="229" y="204"/>
                  <a:pt x="229" y="204"/>
                  <a:pt x="229" y="204"/>
                </a:cubicBezTo>
                <a:cubicBezTo>
                  <a:pt x="229" y="213"/>
                  <a:pt x="229" y="213"/>
                  <a:pt x="229" y="213"/>
                </a:cubicBezTo>
                <a:lnTo>
                  <a:pt x="229" y="213"/>
                </a:lnTo>
                <a:cubicBezTo>
                  <a:pt x="229" y="306"/>
                  <a:pt x="229" y="306"/>
                  <a:pt x="229" y="306"/>
                </a:cubicBezTo>
                <a:cubicBezTo>
                  <a:pt x="229" y="357"/>
                  <a:pt x="187" y="399"/>
                  <a:pt x="136" y="399"/>
                </a:cubicBezTo>
                <a:lnTo>
                  <a:pt x="136" y="399"/>
                </a:lnTo>
                <a:cubicBezTo>
                  <a:pt x="110" y="399"/>
                  <a:pt x="85" y="391"/>
                  <a:pt x="68" y="374"/>
                </a:cubicBezTo>
                <a:cubicBezTo>
                  <a:pt x="51" y="357"/>
                  <a:pt x="42" y="332"/>
                  <a:pt x="42" y="306"/>
                </a:cubicBezTo>
                <a:cubicBezTo>
                  <a:pt x="42" y="213"/>
                  <a:pt x="42" y="213"/>
                  <a:pt x="42" y="213"/>
                </a:cubicBezTo>
                <a:lnTo>
                  <a:pt x="42" y="213"/>
                </a:lnTo>
                <a:cubicBezTo>
                  <a:pt x="42" y="204"/>
                  <a:pt x="42" y="204"/>
                  <a:pt x="42" y="204"/>
                </a:cubicBezTo>
                <a:cubicBezTo>
                  <a:pt x="42" y="136"/>
                  <a:pt x="42" y="136"/>
                  <a:pt x="42" y="136"/>
                </a:cubicBezTo>
                <a:cubicBezTo>
                  <a:pt x="42" y="111"/>
                  <a:pt x="51" y="85"/>
                  <a:pt x="68" y="6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5" name="Freeform 655">
            <a:extLst>
              <a:ext uri="{FF2B5EF4-FFF2-40B4-BE49-F238E27FC236}">
                <a16:creationId xmlns:a16="http://schemas.microsoft.com/office/drawing/2014/main" id="{F5877834-FDAF-C74E-9C35-9B5B0496C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700" y="6489194"/>
            <a:ext cx="472831" cy="373535"/>
          </a:xfrm>
          <a:custGeom>
            <a:avLst/>
            <a:gdLst>
              <a:gd name="T0" fmla="*/ 441 w 442"/>
              <a:gd name="T1" fmla="*/ 25 h 348"/>
              <a:gd name="T2" fmla="*/ 441 w 442"/>
              <a:gd name="T3" fmla="*/ 25 h 348"/>
              <a:gd name="T4" fmla="*/ 416 w 442"/>
              <a:gd name="T5" fmla="*/ 0 h 348"/>
              <a:gd name="T6" fmla="*/ 399 w 442"/>
              <a:gd name="T7" fmla="*/ 25 h 348"/>
              <a:gd name="T8" fmla="*/ 221 w 442"/>
              <a:gd name="T9" fmla="*/ 204 h 348"/>
              <a:gd name="T10" fmla="*/ 42 w 442"/>
              <a:gd name="T11" fmla="*/ 25 h 348"/>
              <a:gd name="T12" fmla="*/ 26 w 442"/>
              <a:gd name="T13" fmla="*/ 0 h 348"/>
              <a:gd name="T14" fmla="*/ 0 w 442"/>
              <a:gd name="T15" fmla="*/ 25 h 348"/>
              <a:gd name="T16" fmla="*/ 195 w 442"/>
              <a:gd name="T17" fmla="*/ 238 h 348"/>
              <a:gd name="T18" fmla="*/ 195 w 442"/>
              <a:gd name="T19" fmla="*/ 306 h 348"/>
              <a:gd name="T20" fmla="*/ 136 w 442"/>
              <a:gd name="T21" fmla="*/ 306 h 348"/>
              <a:gd name="T22" fmla="*/ 119 w 442"/>
              <a:gd name="T23" fmla="*/ 330 h 348"/>
              <a:gd name="T24" fmla="*/ 136 w 442"/>
              <a:gd name="T25" fmla="*/ 347 h 348"/>
              <a:gd name="T26" fmla="*/ 212 w 442"/>
              <a:gd name="T27" fmla="*/ 347 h 348"/>
              <a:gd name="T28" fmla="*/ 221 w 442"/>
              <a:gd name="T29" fmla="*/ 347 h 348"/>
              <a:gd name="T30" fmla="*/ 221 w 442"/>
              <a:gd name="T31" fmla="*/ 347 h 348"/>
              <a:gd name="T32" fmla="*/ 297 w 442"/>
              <a:gd name="T33" fmla="*/ 347 h 348"/>
              <a:gd name="T34" fmla="*/ 322 w 442"/>
              <a:gd name="T35" fmla="*/ 330 h 348"/>
              <a:gd name="T36" fmla="*/ 297 w 442"/>
              <a:gd name="T37" fmla="*/ 306 h 348"/>
              <a:gd name="T38" fmla="*/ 238 w 442"/>
              <a:gd name="T39" fmla="*/ 306 h 348"/>
              <a:gd name="T40" fmla="*/ 238 w 442"/>
              <a:gd name="T41" fmla="*/ 238 h 348"/>
              <a:gd name="T42" fmla="*/ 441 w 442"/>
              <a:gd name="T43" fmla="*/ 25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42" h="348">
                <a:moveTo>
                  <a:pt x="441" y="25"/>
                </a:moveTo>
                <a:lnTo>
                  <a:pt x="441" y="25"/>
                </a:lnTo>
                <a:cubicBezTo>
                  <a:pt x="441" y="9"/>
                  <a:pt x="424" y="0"/>
                  <a:pt x="416" y="0"/>
                </a:cubicBezTo>
                <a:cubicBezTo>
                  <a:pt x="407" y="0"/>
                  <a:pt x="399" y="9"/>
                  <a:pt x="399" y="25"/>
                </a:cubicBezTo>
                <a:cubicBezTo>
                  <a:pt x="399" y="119"/>
                  <a:pt x="314" y="204"/>
                  <a:pt x="221" y="204"/>
                </a:cubicBezTo>
                <a:cubicBezTo>
                  <a:pt x="119" y="204"/>
                  <a:pt x="42" y="119"/>
                  <a:pt x="42" y="25"/>
                </a:cubicBezTo>
                <a:cubicBezTo>
                  <a:pt x="42" y="9"/>
                  <a:pt x="34" y="0"/>
                  <a:pt x="26" y="0"/>
                </a:cubicBezTo>
                <a:cubicBezTo>
                  <a:pt x="8" y="0"/>
                  <a:pt x="0" y="9"/>
                  <a:pt x="0" y="25"/>
                </a:cubicBezTo>
                <a:cubicBezTo>
                  <a:pt x="0" y="136"/>
                  <a:pt x="85" y="229"/>
                  <a:pt x="195" y="238"/>
                </a:cubicBezTo>
                <a:cubicBezTo>
                  <a:pt x="195" y="306"/>
                  <a:pt x="195" y="306"/>
                  <a:pt x="195" y="306"/>
                </a:cubicBezTo>
                <a:cubicBezTo>
                  <a:pt x="136" y="306"/>
                  <a:pt x="136" y="306"/>
                  <a:pt x="136" y="306"/>
                </a:cubicBezTo>
                <a:cubicBezTo>
                  <a:pt x="127" y="306"/>
                  <a:pt x="119" y="314"/>
                  <a:pt x="119" y="330"/>
                </a:cubicBezTo>
                <a:cubicBezTo>
                  <a:pt x="119" y="339"/>
                  <a:pt x="127" y="347"/>
                  <a:pt x="136" y="347"/>
                </a:cubicBezTo>
                <a:cubicBezTo>
                  <a:pt x="212" y="347"/>
                  <a:pt x="212" y="347"/>
                  <a:pt x="212" y="347"/>
                </a:cubicBezTo>
                <a:cubicBezTo>
                  <a:pt x="221" y="347"/>
                  <a:pt x="221" y="347"/>
                  <a:pt x="221" y="347"/>
                </a:cubicBezTo>
                <a:lnTo>
                  <a:pt x="221" y="347"/>
                </a:lnTo>
                <a:cubicBezTo>
                  <a:pt x="297" y="347"/>
                  <a:pt x="297" y="347"/>
                  <a:pt x="297" y="347"/>
                </a:cubicBezTo>
                <a:cubicBezTo>
                  <a:pt x="314" y="347"/>
                  <a:pt x="322" y="339"/>
                  <a:pt x="322" y="330"/>
                </a:cubicBezTo>
                <a:cubicBezTo>
                  <a:pt x="322" y="314"/>
                  <a:pt x="314" y="306"/>
                  <a:pt x="297" y="306"/>
                </a:cubicBezTo>
                <a:cubicBezTo>
                  <a:pt x="238" y="306"/>
                  <a:pt x="238" y="306"/>
                  <a:pt x="238" y="306"/>
                </a:cubicBezTo>
                <a:cubicBezTo>
                  <a:pt x="238" y="238"/>
                  <a:pt x="238" y="238"/>
                  <a:pt x="238" y="238"/>
                </a:cubicBezTo>
                <a:cubicBezTo>
                  <a:pt x="348" y="229"/>
                  <a:pt x="441" y="136"/>
                  <a:pt x="441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6" name="Freeform 656">
            <a:extLst>
              <a:ext uri="{FF2B5EF4-FFF2-40B4-BE49-F238E27FC236}">
                <a16:creationId xmlns:a16="http://schemas.microsoft.com/office/drawing/2014/main" id="{1CDE065B-001B-E341-94DE-B9D98582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252" y="10465702"/>
            <a:ext cx="382995" cy="676150"/>
          </a:xfrm>
          <a:custGeom>
            <a:avLst/>
            <a:gdLst>
              <a:gd name="T0" fmla="*/ 289 w 358"/>
              <a:gd name="T1" fmla="*/ 628 h 629"/>
              <a:gd name="T2" fmla="*/ 289 w 358"/>
              <a:gd name="T3" fmla="*/ 628 h 629"/>
              <a:gd name="T4" fmla="*/ 59 w 358"/>
              <a:gd name="T5" fmla="*/ 628 h 629"/>
              <a:gd name="T6" fmla="*/ 0 w 358"/>
              <a:gd name="T7" fmla="*/ 560 h 629"/>
              <a:gd name="T8" fmla="*/ 0 w 358"/>
              <a:gd name="T9" fmla="*/ 68 h 629"/>
              <a:gd name="T10" fmla="*/ 59 w 358"/>
              <a:gd name="T11" fmla="*/ 0 h 629"/>
              <a:gd name="T12" fmla="*/ 289 w 358"/>
              <a:gd name="T13" fmla="*/ 0 h 629"/>
              <a:gd name="T14" fmla="*/ 357 w 358"/>
              <a:gd name="T15" fmla="*/ 68 h 629"/>
              <a:gd name="T16" fmla="*/ 357 w 358"/>
              <a:gd name="T17" fmla="*/ 560 h 629"/>
              <a:gd name="T18" fmla="*/ 289 w 358"/>
              <a:gd name="T19" fmla="*/ 628 h 629"/>
              <a:gd name="T20" fmla="*/ 59 w 358"/>
              <a:gd name="T21" fmla="*/ 42 h 629"/>
              <a:gd name="T22" fmla="*/ 59 w 358"/>
              <a:gd name="T23" fmla="*/ 42 h 629"/>
              <a:gd name="T24" fmla="*/ 43 w 358"/>
              <a:gd name="T25" fmla="*/ 68 h 629"/>
              <a:gd name="T26" fmla="*/ 43 w 358"/>
              <a:gd name="T27" fmla="*/ 560 h 629"/>
              <a:gd name="T28" fmla="*/ 59 w 358"/>
              <a:gd name="T29" fmla="*/ 585 h 629"/>
              <a:gd name="T30" fmla="*/ 289 w 358"/>
              <a:gd name="T31" fmla="*/ 585 h 629"/>
              <a:gd name="T32" fmla="*/ 314 w 358"/>
              <a:gd name="T33" fmla="*/ 560 h 629"/>
              <a:gd name="T34" fmla="*/ 314 w 358"/>
              <a:gd name="T35" fmla="*/ 68 h 629"/>
              <a:gd name="T36" fmla="*/ 289 w 358"/>
              <a:gd name="T37" fmla="*/ 42 h 629"/>
              <a:gd name="T38" fmla="*/ 59 w 358"/>
              <a:gd name="T39" fmla="*/ 42 h 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58" h="629">
                <a:moveTo>
                  <a:pt x="289" y="628"/>
                </a:moveTo>
                <a:lnTo>
                  <a:pt x="289" y="628"/>
                </a:lnTo>
                <a:cubicBezTo>
                  <a:pt x="59" y="628"/>
                  <a:pt x="59" y="628"/>
                  <a:pt x="59" y="628"/>
                </a:cubicBezTo>
                <a:cubicBezTo>
                  <a:pt x="25" y="628"/>
                  <a:pt x="0" y="603"/>
                  <a:pt x="0" y="560"/>
                </a:cubicBezTo>
                <a:cubicBezTo>
                  <a:pt x="0" y="68"/>
                  <a:pt x="0" y="68"/>
                  <a:pt x="0" y="68"/>
                </a:cubicBezTo>
                <a:cubicBezTo>
                  <a:pt x="0" y="34"/>
                  <a:pt x="25" y="0"/>
                  <a:pt x="59" y="0"/>
                </a:cubicBezTo>
                <a:cubicBezTo>
                  <a:pt x="289" y="0"/>
                  <a:pt x="289" y="0"/>
                  <a:pt x="289" y="0"/>
                </a:cubicBezTo>
                <a:cubicBezTo>
                  <a:pt x="331" y="0"/>
                  <a:pt x="357" y="34"/>
                  <a:pt x="357" y="68"/>
                </a:cubicBezTo>
                <a:cubicBezTo>
                  <a:pt x="357" y="560"/>
                  <a:pt x="357" y="560"/>
                  <a:pt x="357" y="560"/>
                </a:cubicBezTo>
                <a:cubicBezTo>
                  <a:pt x="357" y="603"/>
                  <a:pt x="331" y="628"/>
                  <a:pt x="289" y="628"/>
                </a:cubicBezTo>
                <a:close/>
                <a:moveTo>
                  <a:pt x="59" y="42"/>
                </a:moveTo>
                <a:lnTo>
                  <a:pt x="59" y="42"/>
                </a:lnTo>
                <a:cubicBezTo>
                  <a:pt x="51" y="42"/>
                  <a:pt x="43" y="59"/>
                  <a:pt x="43" y="68"/>
                </a:cubicBezTo>
                <a:cubicBezTo>
                  <a:pt x="43" y="560"/>
                  <a:pt x="43" y="560"/>
                  <a:pt x="43" y="560"/>
                </a:cubicBezTo>
                <a:cubicBezTo>
                  <a:pt x="43" y="577"/>
                  <a:pt x="51" y="585"/>
                  <a:pt x="59" y="585"/>
                </a:cubicBezTo>
                <a:cubicBezTo>
                  <a:pt x="289" y="585"/>
                  <a:pt x="289" y="585"/>
                  <a:pt x="289" y="585"/>
                </a:cubicBezTo>
                <a:cubicBezTo>
                  <a:pt x="306" y="585"/>
                  <a:pt x="314" y="577"/>
                  <a:pt x="314" y="560"/>
                </a:cubicBezTo>
                <a:cubicBezTo>
                  <a:pt x="314" y="68"/>
                  <a:pt x="314" y="68"/>
                  <a:pt x="314" y="68"/>
                </a:cubicBezTo>
                <a:cubicBezTo>
                  <a:pt x="314" y="59"/>
                  <a:pt x="306" y="42"/>
                  <a:pt x="289" y="42"/>
                </a:cubicBezTo>
                <a:lnTo>
                  <a:pt x="59" y="4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7" name="Freeform 657">
            <a:extLst>
              <a:ext uri="{FF2B5EF4-FFF2-40B4-BE49-F238E27FC236}">
                <a16:creationId xmlns:a16="http://schemas.microsoft.com/office/drawing/2014/main" id="{91AE2036-7488-AC47-9E49-4456BFDC7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015" y="11000003"/>
            <a:ext cx="56740" cy="47283"/>
          </a:xfrm>
          <a:custGeom>
            <a:avLst/>
            <a:gdLst>
              <a:gd name="T0" fmla="*/ 25 w 52"/>
              <a:gd name="T1" fmla="*/ 42 h 43"/>
              <a:gd name="T2" fmla="*/ 25 w 52"/>
              <a:gd name="T3" fmla="*/ 42 h 43"/>
              <a:gd name="T4" fmla="*/ 0 w 52"/>
              <a:gd name="T5" fmla="*/ 25 h 43"/>
              <a:gd name="T6" fmla="*/ 25 w 52"/>
              <a:gd name="T7" fmla="*/ 0 h 43"/>
              <a:gd name="T8" fmla="*/ 51 w 52"/>
              <a:gd name="T9" fmla="*/ 25 h 43"/>
              <a:gd name="T10" fmla="*/ 25 w 52"/>
              <a:gd name="T11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" h="43">
                <a:moveTo>
                  <a:pt x="25" y="42"/>
                </a:moveTo>
                <a:lnTo>
                  <a:pt x="25" y="42"/>
                </a:lnTo>
                <a:cubicBezTo>
                  <a:pt x="8" y="42"/>
                  <a:pt x="0" y="34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2" y="0"/>
                  <a:pt x="51" y="8"/>
                  <a:pt x="51" y="25"/>
                </a:cubicBezTo>
                <a:cubicBezTo>
                  <a:pt x="51" y="34"/>
                  <a:pt x="42" y="42"/>
                  <a:pt x="25" y="4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28" name="Freeform 658">
            <a:extLst>
              <a:ext uri="{FF2B5EF4-FFF2-40B4-BE49-F238E27FC236}">
                <a16:creationId xmlns:a16="http://schemas.microsoft.com/office/drawing/2014/main" id="{9298ACB0-B1C6-E14B-BEA0-54A51A0F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8645" y="10555541"/>
            <a:ext cx="108753" cy="18913"/>
          </a:xfrm>
          <a:custGeom>
            <a:avLst/>
            <a:gdLst>
              <a:gd name="T0" fmla="*/ 85 w 103"/>
              <a:gd name="T1" fmla="*/ 17 h 18"/>
              <a:gd name="T2" fmla="*/ 85 w 103"/>
              <a:gd name="T3" fmla="*/ 17 h 18"/>
              <a:gd name="T4" fmla="*/ 17 w 103"/>
              <a:gd name="T5" fmla="*/ 17 h 18"/>
              <a:gd name="T6" fmla="*/ 0 w 103"/>
              <a:gd name="T7" fmla="*/ 8 h 18"/>
              <a:gd name="T8" fmla="*/ 17 w 103"/>
              <a:gd name="T9" fmla="*/ 0 h 18"/>
              <a:gd name="T10" fmla="*/ 85 w 103"/>
              <a:gd name="T11" fmla="*/ 0 h 18"/>
              <a:gd name="T12" fmla="*/ 102 w 103"/>
              <a:gd name="T13" fmla="*/ 8 h 18"/>
              <a:gd name="T14" fmla="*/ 85 w 103"/>
              <a:gd name="T15" fmla="*/ 17 h 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3" h="18">
                <a:moveTo>
                  <a:pt x="85" y="17"/>
                </a:moveTo>
                <a:lnTo>
                  <a:pt x="85" y="17"/>
                </a:lnTo>
                <a:cubicBezTo>
                  <a:pt x="17" y="17"/>
                  <a:pt x="17" y="17"/>
                  <a:pt x="17" y="17"/>
                </a:cubicBezTo>
                <a:cubicBezTo>
                  <a:pt x="9" y="17"/>
                  <a:pt x="0" y="17"/>
                  <a:pt x="0" y="8"/>
                </a:cubicBezTo>
                <a:cubicBezTo>
                  <a:pt x="0" y="0"/>
                  <a:pt x="9" y="0"/>
                  <a:pt x="17" y="0"/>
                </a:cubicBezTo>
                <a:cubicBezTo>
                  <a:pt x="85" y="0"/>
                  <a:pt x="85" y="0"/>
                  <a:pt x="85" y="0"/>
                </a:cubicBezTo>
                <a:cubicBezTo>
                  <a:pt x="94" y="0"/>
                  <a:pt x="102" y="0"/>
                  <a:pt x="102" y="8"/>
                </a:cubicBezTo>
                <a:cubicBezTo>
                  <a:pt x="102" y="17"/>
                  <a:pt x="94" y="17"/>
                  <a:pt x="85" y="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31" name="Group 54">
            <a:extLst>
              <a:ext uri="{FF2B5EF4-FFF2-40B4-BE49-F238E27FC236}">
                <a16:creationId xmlns:a16="http://schemas.microsoft.com/office/drawing/2014/main" id="{E2FD8A19-E9AC-F348-ABF0-CE12DC5069BF}"/>
              </a:ext>
            </a:extLst>
          </p:cNvPr>
          <p:cNvGrpSpPr/>
          <p:nvPr/>
        </p:nvGrpSpPr>
        <p:grpSpPr>
          <a:xfrm>
            <a:off x="16147594" y="5966882"/>
            <a:ext cx="2324986" cy="923797"/>
            <a:chOff x="5517310" y="11376362"/>
            <a:chExt cx="3676939" cy="923797"/>
          </a:xfrm>
        </p:grpSpPr>
        <p:sp>
          <p:nvSpPr>
            <p:cNvPr id="732" name="CuadroTexto 395">
              <a:extLst>
                <a:ext uri="{FF2B5EF4-FFF2-40B4-BE49-F238E27FC236}">
                  <a16:creationId xmlns:a16="http://schemas.microsoft.com/office/drawing/2014/main" id="{03C3E202-57CE-A84F-B831-310CA99CB6C6}"/>
                </a:ext>
              </a:extLst>
            </p:cNvPr>
            <p:cNvSpPr txBox="1"/>
            <p:nvPr/>
          </p:nvSpPr>
          <p:spPr>
            <a:xfrm>
              <a:off x="5533199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733" name="Rectangle 56">
              <a:extLst>
                <a:ext uri="{FF2B5EF4-FFF2-40B4-BE49-F238E27FC236}">
                  <a16:creationId xmlns:a16="http://schemas.microsoft.com/office/drawing/2014/main" id="{AB075646-762A-0E45-BA90-EAEDD6F1FE6C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4" name="Group 54">
            <a:extLst>
              <a:ext uri="{FF2B5EF4-FFF2-40B4-BE49-F238E27FC236}">
                <a16:creationId xmlns:a16="http://schemas.microsoft.com/office/drawing/2014/main" id="{781ACB6E-E695-EF42-8095-42773948594D}"/>
              </a:ext>
            </a:extLst>
          </p:cNvPr>
          <p:cNvGrpSpPr/>
          <p:nvPr/>
        </p:nvGrpSpPr>
        <p:grpSpPr>
          <a:xfrm>
            <a:off x="17237639" y="10302576"/>
            <a:ext cx="2324986" cy="923797"/>
            <a:chOff x="5517310" y="11376362"/>
            <a:chExt cx="3676939" cy="923797"/>
          </a:xfrm>
        </p:grpSpPr>
        <p:sp>
          <p:nvSpPr>
            <p:cNvPr id="735" name="CuadroTexto 395">
              <a:extLst>
                <a:ext uri="{FF2B5EF4-FFF2-40B4-BE49-F238E27FC236}">
                  <a16:creationId xmlns:a16="http://schemas.microsoft.com/office/drawing/2014/main" id="{45CA4D59-ECCE-3847-99D1-1FD7D7BD23D4}"/>
                </a:ext>
              </a:extLst>
            </p:cNvPr>
            <p:cNvSpPr txBox="1"/>
            <p:nvPr/>
          </p:nvSpPr>
          <p:spPr>
            <a:xfrm>
              <a:off x="5533199" y="11376362"/>
              <a:ext cx="2382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736" name="Rectangle 56">
              <a:extLst>
                <a:ext uri="{FF2B5EF4-FFF2-40B4-BE49-F238E27FC236}">
                  <a16:creationId xmlns:a16="http://schemas.microsoft.com/office/drawing/2014/main" id="{7DAC7CCE-F39A-014A-942C-9853337E92ED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7" name="Group 54">
            <a:extLst>
              <a:ext uri="{FF2B5EF4-FFF2-40B4-BE49-F238E27FC236}">
                <a16:creationId xmlns:a16="http://schemas.microsoft.com/office/drawing/2014/main" id="{50B3280E-EC70-474F-A4C8-AD523A90682B}"/>
              </a:ext>
            </a:extLst>
          </p:cNvPr>
          <p:cNvGrpSpPr/>
          <p:nvPr/>
        </p:nvGrpSpPr>
        <p:grpSpPr>
          <a:xfrm>
            <a:off x="6201761" y="6025819"/>
            <a:ext cx="2324986" cy="923797"/>
            <a:chOff x="5517310" y="11376362"/>
            <a:chExt cx="3676939" cy="923797"/>
          </a:xfrm>
        </p:grpSpPr>
        <p:sp>
          <p:nvSpPr>
            <p:cNvPr id="738" name="CuadroTexto 395">
              <a:extLst>
                <a:ext uri="{FF2B5EF4-FFF2-40B4-BE49-F238E27FC236}">
                  <a16:creationId xmlns:a16="http://schemas.microsoft.com/office/drawing/2014/main" id="{B33B691D-1F51-9A4E-B444-DE42FE0A322D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739" name="Rectangle 56">
              <a:extLst>
                <a:ext uri="{FF2B5EF4-FFF2-40B4-BE49-F238E27FC236}">
                  <a16:creationId xmlns:a16="http://schemas.microsoft.com/office/drawing/2014/main" id="{0390CE92-9C96-CE42-9487-FECEDD7B722E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40" name="Group 54">
            <a:extLst>
              <a:ext uri="{FF2B5EF4-FFF2-40B4-BE49-F238E27FC236}">
                <a16:creationId xmlns:a16="http://schemas.microsoft.com/office/drawing/2014/main" id="{21F3514B-F68E-F44A-B061-4EB8D7C4B9FB}"/>
              </a:ext>
            </a:extLst>
          </p:cNvPr>
          <p:cNvGrpSpPr/>
          <p:nvPr/>
        </p:nvGrpSpPr>
        <p:grpSpPr>
          <a:xfrm>
            <a:off x="4910932" y="10313553"/>
            <a:ext cx="2324986" cy="923797"/>
            <a:chOff x="5517310" y="11376362"/>
            <a:chExt cx="3676939" cy="923797"/>
          </a:xfrm>
        </p:grpSpPr>
        <p:sp>
          <p:nvSpPr>
            <p:cNvPr id="741" name="CuadroTexto 395">
              <a:extLst>
                <a:ext uri="{FF2B5EF4-FFF2-40B4-BE49-F238E27FC236}">
                  <a16:creationId xmlns:a16="http://schemas.microsoft.com/office/drawing/2014/main" id="{ACA861FE-9B87-504E-88A9-C5F1A6162493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742" name="Rectangle 56">
              <a:extLst>
                <a:ext uri="{FF2B5EF4-FFF2-40B4-BE49-F238E27FC236}">
                  <a16:creationId xmlns:a16="http://schemas.microsoft.com/office/drawing/2014/main" id="{3CE4C4BA-F8CC-7B4F-AA35-C93A4BF6F8B9}"/>
                </a:ext>
              </a:extLst>
            </p:cNvPr>
            <p:cNvSpPr/>
            <p:nvPr/>
          </p:nvSpPr>
          <p:spPr>
            <a:xfrm>
              <a:off x="5517310" y="11715384"/>
              <a:ext cx="3676939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6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743" name="Rectangle 56">
            <a:extLst>
              <a:ext uri="{FF2B5EF4-FFF2-40B4-BE49-F238E27FC236}">
                <a16:creationId xmlns:a16="http://schemas.microsoft.com/office/drawing/2014/main" id="{1D9DDCE7-E526-5E4A-AA81-22AB1FD65474}"/>
              </a:ext>
            </a:extLst>
          </p:cNvPr>
          <p:cNvSpPr/>
          <p:nvPr/>
        </p:nvSpPr>
        <p:spPr>
          <a:xfrm>
            <a:off x="2334126" y="5774374"/>
            <a:ext cx="275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4" name="Rectangle 56">
            <a:extLst>
              <a:ext uri="{FF2B5EF4-FFF2-40B4-BE49-F238E27FC236}">
                <a16:creationId xmlns:a16="http://schemas.microsoft.com/office/drawing/2014/main" id="{4E75C127-40D0-014A-B41B-A019A44C5355}"/>
              </a:ext>
            </a:extLst>
          </p:cNvPr>
          <p:cNvSpPr/>
          <p:nvPr/>
        </p:nvSpPr>
        <p:spPr>
          <a:xfrm>
            <a:off x="2333722" y="6550660"/>
            <a:ext cx="275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5" name="Rectangle 56">
            <a:extLst>
              <a:ext uri="{FF2B5EF4-FFF2-40B4-BE49-F238E27FC236}">
                <a16:creationId xmlns:a16="http://schemas.microsoft.com/office/drawing/2014/main" id="{961C1E1A-420B-CD4B-AF8F-26001826D65B}"/>
              </a:ext>
            </a:extLst>
          </p:cNvPr>
          <p:cNvSpPr/>
          <p:nvPr/>
        </p:nvSpPr>
        <p:spPr>
          <a:xfrm>
            <a:off x="1086933" y="10065243"/>
            <a:ext cx="275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6" name="Rectangle 56">
            <a:extLst>
              <a:ext uri="{FF2B5EF4-FFF2-40B4-BE49-F238E27FC236}">
                <a16:creationId xmlns:a16="http://schemas.microsoft.com/office/drawing/2014/main" id="{BD0CC542-8A84-7F42-A0AD-959426CD24DE}"/>
              </a:ext>
            </a:extLst>
          </p:cNvPr>
          <p:cNvSpPr/>
          <p:nvPr/>
        </p:nvSpPr>
        <p:spPr>
          <a:xfrm>
            <a:off x="1086529" y="10841529"/>
            <a:ext cx="27596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7" name="Rectangle 56">
            <a:extLst>
              <a:ext uri="{FF2B5EF4-FFF2-40B4-BE49-F238E27FC236}">
                <a16:creationId xmlns:a16="http://schemas.microsoft.com/office/drawing/2014/main" id="{CCF9E715-9019-5945-8E15-984A7DC3BB8D}"/>
              </a:ext>
            </a:extLst>
          </p:cNvPr>
          <p:cNvSpPr/>
          <p:nvPr/>
        </p:nvSpPr>
        <p:spPr>
          <a:xfrm>
            <a:off x="19666651" y="5666957"/>
            <a:ext cx="2600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8" name="Rectangle 56">
            <a:extLst>
              <a:ext uri="{FF2B5EF4-FFF2-40B4-BE49-F238E27FC236}">
                <a16:creationId xmlns:a16="http://schemas.microsoft.com/office/drawing/2014/main" id="{B3A3E84A-7AE7-5B41-B760-CA0AB66E05E7}"/>
              </a:ext>
            </a:extLst>
          </p:cNvPr>
          <p:cNvSpPr/>
          <p:nvPr/>
        </p:nvSpPr>
        <p:spPr>
          <a:xfrm>
            <a:off x="19678474" y="6464174"/>
            <a:ext cx="2600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49" name="Rectangle 56">
            <a:extLst>
              <a:ext uri="{FF2B5EF4-FFF2-40B4-BE49-F238E27FC236}">
                <a16:creationId xmlns:a16="http://schemas.microsoft.com/office/drawing/2014/main" id="{E8F237E7-79FE-0741-BF5C-184DB82EB741}"/>
              </a:ext>
            </a:extLst>
          </p:cNvPr>
          <p:cNvSpPr/>
          <p:nvPr/>
        </p:nvSpPr>
        <p:spPr>
          <a:xfrm>
            <a:off x="20541376" y="10081927"/>
            <a:ext cx="2600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0" name="Rectangle 56">
            <a:extLst>
              <a:ext uri="{FF2B5EF4-FFF2-40B4-BE49-F238E27FC236}">
                <a16:creationId xmlns:a16="http://schemas.microsoft.com/office/drawing/2014/main" id="{D9C99A84-917F-9D47-BEAC-27AFA5C18E9D}"/>
              </a:ext>
            </a:extLst>
          </p:cNvPr>
          <p:cNvSpPr/>
          <p:nvPr/>
        </p:nvSpPr>
        <p:spPr>
          <a:xfrm>
            <a:off x="20553199" y="10879144"/>
            <a:ext cx="2600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751" name="CuadroTexto 395">
            <a:extLst>
              <a:ext uri="{FF2B5EF4-FFF2-40B4-BE49-F238E27FC236}">
                <a16:creationId xmlns:a16="http://schemas.microsoft.com/office/drawing/2014/main" id="{C5698A8F-38D2-7849-A821-5CFD014A9783}"/>
              </a:ext>
            </a:extLst>
          </p:cNvPr>
          <p:cNvSpPr txBox="1"/>
          <p:nvPr/>
        </p:nvSpPr>
        <p:spPr>
          <a:xfrm>
            <a:off x="5220217" y="5888697"/>
            <a:ext cx="29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2" name="CuadroTexto 395">
            <a:extLst>
              <a:ext uri="{FF2B5EF4-FFF2-40B4-BE49-F238E27FC236}">
                <a16:creationId xmlns:a16="http://schemas.microsoft.com/office/drawing/2014/main" id="{183CE1E7-915D-224F-A499-ADC1839BD240}"/>
              </a:ext>
            </a:extLst>
          </p:cNvPr>
          <p:cNvSpPr txBox="1"/>
          <p:nvPr/>
        </p:nvSpPr>
        <p:spPr>
          <a:xfrm>
            <a:off x="5220217" y="6650504"/>
            <a:ext cx="294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3" name="CuadroTexto 395">
            <a:extLst>
              <a:ext uri="{FF2B5EF4-FFF2-40B4-BE49-F238E27FC236}">
                <a16:creationId xmlns:a16="http://schemas.microsoft.com/office/drawing/2014/main" id="{36368FDB-EE5B-5E44-B451-F5AFA936AF17}"/>
              </a:ext>
            </a:extLst>
          </p:cNvPr>
          <p:cNvSpPr txBox="1"/>
          <p:nvPr/>
        </p:nvSpPr>
        <p:spPr>
          <a:xfrm>
            <a:off x="3848116" y="10188385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4" name="CuadroTexto 395">
            <a:extLst>
              <a:ext uri="{FF2B5EF4-FFF2-40B4-BE49-F238E27FC236}">
                <a16:creationId xmlns:a16="http://schemas.microsoft.com/office/drawing/2014/main" id="{53EB65D5-4D25-9A4A-BBB9-4ACF071FFED0}"/>
              </a:ext>
            </a:extLst>
          </p:cNvPr>
          <p:cNvSpPr txBox="1"/>
          <p:nvPr/>
        </p:nvSpPr>
        <p:spPr>
          <a:xfrm>
            <a:off x="3848116" y="1096404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5" name="CuadroTexto 395">
            <a:extLst>
              <a:ext uri="{FF2B5EF4-FFF2-40B4-BE49-F238E27FC236}">
                <a16:creationId xmlns:a16="http://schemas.microsoft.com/office/drawing/2014/main" id="{B5C5D451-DB0C-6547-B6AE-E226861E24A7}"/>
              </a:ext>
            </a:extLst>
          </p:cNvPr>
          <p:cNvSpPr txBox="1"/>
          <p:nvPr/>
        </p:nvSpPr>
        <p:spPr>
          <a:xfrm>
            <a:off x="19058058" y="5799770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6" name="CuadroTexto 395">
            <a:extLst>
              <a:ext uri="{FF2B5EF4-FFF2-40B4-BE49-F238E27FC236}">
                <a16:creationId xmlns:a16="http://schemas.microsoft.com/office/drawing/2014/main" id="{98868A38-56EE-9144-83F1-7D0C3D7B0C8E}"/>
              </a:ext>
            </a:extLst>
          </p:cNvPr>
          <p:cNvSpPr txBox="1"/>
          <p:nvPr/>
        </p:nvSpPr>
        <p:spPr>
          <a:xfrm>
            <a:off x="19071913" y="656157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757" name="CuadroTexto 395">
            <a:extLst>
              <a:ext uri="{FF2B5EF4-FFF2-40B4-BE49-F238E27FC236}">
                <a16:creationId xmlns:a16="http://schemas.microsoft.com/office/drawing/2014/main" id="{117C8534-4C89-574E-AE28-E54B379BD8BE}"/>
              </a:ext>
            </a:extLst>
          </p:cNvPr>
          <p:cNvSpPr txBox="1"/>
          <p:nvPr/>
        </p:nvSpPr>
        <p:spPr>
          <a:xfrm>
            <a:off x="19985841" y="10178435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758" name="CuadroTexto 395">
            <a:extLst>
              <a:ext uri="{FF2B5EF4-FFF2-40B4-BE49-F238E27FC236}">
                <a16:creationId xmlns:a16="http://schemas.microsoft.com/office/drawing/2014/main" id="{FE26BE1C-3A85-FE41-96A2-B6599A7A9DAB}"/>
              </a:ext>
            </a:extLst>
          </p:cNvPr>
          <p:cNvSpPr txBox="1"/>
          <p:nvPr/>
        </p:nvSpPr>
        <p:spPr>
          <a:xfrm>
            <a:off x="19999696" y="10940242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grpSp>
        <p:nvGrpSpPr>
          <p:cNvPr id="58" name="Grupo 57">
            <a:extLst>
              <a:ext uri="{FF2B5EF4-FFF2-40B4-BE49-F238E27FC236}">
                <a16:creationId xmlns:a16="http://schemas.microsoft.com/office/drawing/2014/main" id="{C41F0124-738C-2140-B6B1-1B1B794C95D6}"/>
              </a:ext>
            </a:extLst>
          </p:cNvPr>
          <p:cNvGrpSpPr/>
          <p:nvPr/>
        </p:nvGrpSpPr>
        <p:grpSpPr>
          <a:xfrm>
            <a:off x="2668308" y="1016137"/>
            <a:ext cx="19041035" cy="2561450"/>
            <a:chOff x="2668308" y="861425"/>
            <a:chExt cx="19041035" cy="2561450"/>
          </a:xfrm>
        </p:grpSpPr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DD348162-5991-9F41-8A40-E18DEFEDF9AA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6940D60F-6AF6-CD4C-AD4A-6CD1A71A718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 1">
            <a:extLst>
              <a:ext uri="{FF2B5EF4-FFF2-40B4-BE49-F238E27FC236}">
                <a16:creationId xmlns:a16="http://schemas.microsoft.com/office/drawing/2014/main" id="{EA09044A-9FB1-7E4F-A700-DD89BD300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197" y="9477459"/>
            <a:ext cx="4858" cy="1064309"/>
          </a:xfrm>
          <a:custGeom>
            <a:avLst/>
            <a:gdLst>
              <a:gd name="T0" fmla="*/ 0 w 1"/>
              <a:gd name="T1" fmla="*/ 0 h 967"/>
              <a:gd name="T2" fmla="*/ 0 w 1"/>
              <a:gd name="T3" fmla="*/ 966 h 967"/>
              <a:gd name="T4" fmla="*/ 0 w 1"/>
              <a:gd name="T5" fmla="*/ 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7">
                <a:moveTo>
                  <a:pt x="0" y="0"/>
                </a:moveTo>
                <a:lnTo>
                  <a:pt x="0" y="96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" name="Line 2">
            <a:extLst>
              <a:ext uri="{FF2B5EF4-FFF2-40B4-BE49-F238E27FC236}">
                <a16:creationId xmlns:a16="http://schemas.microsoft.com/office/drawing/2014/main" id="{4ACF9610-3EA6-5A45-994F-87C594A06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197" y="9477459"/>
            <a:ext cx="4858" cy="106430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AC12E949-827F-8947-A234-627680FDBC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4197" y="9477459"/>
            <a:ext cx="4858" cy="9136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" name="Freeform 4">
            <a:extLst>
              <a:ext uri="{FF2B5EF4-FFF2-40B4-BE49-F238E27FC236}">
                <a16:creationId xmlns:a16="http://schemas.microsoft.com/office/drawing/2014/main" id="{B6B955AA-EF9F-7B4A-A378-4CAF50163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439" y="10342513"/>
            <a:ext cx="170093" cy="199256"/>
          </a:xfrm>
          <a:custGeom>
            <a:avLst/>
            <a:gdLst>
              <a:gd name="T0" fmla="*/ 72 w 155"/>
              <a:gd name="T1" fmla="*/ 180 h 181"/>
              <a:gd name="T2" fmla="*/ 0 w 155"/>
              <a:gd name="T3" fmla="*/ 0 h 181"/>
              <a:gd name="T4" fmla="*/ 72 w 155"/>
              <a:gd name="T5" fmla="*/ 36 h 181"/>
              <a:gd name="T6" fmla="*/ 154 w 155"/>
              <a:gd name="T7" fmla="*/ 0 h 181"/>
              <a:gd name="T8" fmla="*/ 72 w 155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81">
                <a:moveTo>
                  <a:pt x="72" y="180"/>
                </a:moveTo>
                <a:lnTo>
                  <a:pt x="0" y="0"/>
                </a:lnTo>
                <a:lnTo>
                  <a:pt x="72" y="36"/>
                </a:lnTo>
                <a:lnTo>
                  <a:pt x="154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Freeform 5">
            <a:extLst>
              <a:ext uri="{FF2B5EF4-FFF2-40B4-BE49-F238E27FC236}">
                <a16:creationId xmlns:a16="http://schemas.microsoft.com/office/drawing/2014/main" id="{31E3602E-9A6E-1B49-8CF4-148FA4613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604" y="9477459"/>
            <a:ext cx="4861" cy="1064309"/>
          </a:xfrm>
          <a:custGeom>
            <a:avLst/>
            <a:gdLst>
              <a:gd name="T0" fmla="*/ 0 w 1"/>
              <a:gd name="T1" fmla="*/ 0 h 967"/>
              <a:gd name="T2" fmla="*/ 0 w 1"/>
              <a:gd name="T3" fmla="*/ 966 h 967"/>
              <a:gd name="T4" fmla="*/ 0 w 1"/>
              <a:gd name="T5" fmla="*/ 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7">
                <a:moveTo>
                  <a:pt x="0" y="0"/>
                </a:moveTo>
                <a:lnTo>
                  <a:pt x="0" y="96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5" name="Line 6">
            <a:extLst>
              <a:ext uri="{FF2B5EF4-FFF2-40B4-BE49-F238E27FC236}">
                <a16:creationId xmlns:a16="http://schemas.microsoft.com/office/drawing/2014/main" id="{7FA5DFC1-2D8C-634F-8D7C-92C756DED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1604" y="9477459"/>
            <a:ext cx="4861" cy="106430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6" name="Line 7">
            <a:extLst>
              <a:ext uri="{FF2B5EF4-FFF2-40B4-BE49-F238E27FC236}">
                <a16:creationId xmlns:a16="http://schemas.microsoft.com/office/drawing/2014/main" id="{6B331213-D1D2-1D48-AF7B-C4F502B1A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31604" y="9477459"/>
            <a:ext cx="4861" cy="9136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8">
            <a:extLst>
              <a:ext uri="{FF2B5EF4-FFF2-40B4-BE49-F238E27FC236}">
                <a16:creationId xmlns:a16="http://schemas.microsoft.com/office/drawing/2014/main" id="{6A335496-DDF4-6D42-8645-1C4FA116F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846" y="10342513"/>
            <a:ext cx="170096" cy="199256"/>
          </a:xfrm>
          <a:custGeom>
            <a:avLst/>
            <a:gdLst>
              <a:gd name="T0" fmla="*/ 72 w 154"/>
              <a:gd name="T1" fmla="*/ 180 h 181"/>
              <a:gd name="T2" fmla="*/ 0 w 154"/>
              <a:gd name="T3" fmla="*/ 0 h 181"/>
              <a:gd name="T4" fmla="*/ 72 w 154"/>
              <a:gd name="T5" fmla="*/ 36 h 181"/>
              <a:gd name="T6" fmla="*/ 153 w 154"/>
              <a:gd name="T7" fmla="*/ 0 h 181"/>
              <a:gd name="T8" fmla="*/ 72 w 154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" h="181">
                <a:moveTo>
                  <a:pt x="72" y="180"/>
                </a:moveTo>
                <a:lnTo>
                  <a:pt x="0" y="0"/>
                </a:lnTo>
                <a:lnTo>
                  <a:pt x="72" y="36"/>
                </a:lnTo>
                <a:lnTo>
                  <a:pt x="153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" name="Freeform 9">
            <a:extLst>
              <a:ext uri="{FF2B5EF4-FFF2-40B4-BE49-F238E27FC236}">
                <a16:creationId xmlns:a16="http://schemas.microsoft.com/office/drawing/2014/main" id="{9ED4BDD5-DFC9-BD4F-8D8A-18CE60B27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9013" y="9477459"/>
            <a:ext cx="4858" cy="1064309"/>
          </a:xfrm>
          <a:custGeom>
            <a:avLst/>
            <a:gdLst>
              <a:gd name="T0" fmla="*/ 0 w 1"/>
              <a:gd name="T1" fmla="*/ 0 h 967"/>
              <a:gd name="T2" fmla="*/ 0 w 1"/>
              <a:gd name="T3" fmla="*/ 966 h 967"/>
              <a:gd name="T4" fmla="*/ 0 w 1"/>
              <a:gd name="T5" fmla="*/ 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7">
                <a:moveTo>
                  <a:pt x="0" y="0"/>
                </a:moveTo>
                <a:lnTo>
                  <a:pt x="0" y="96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1D913D8F-72F7-F14F-ABBF-618E2D605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9013" y="9477459"/>
            <a:ext cx="4858" cy="106430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0" name="Line 11">
            <a:extLst>
              <a:ext uri="{FF2B5EF4-FFF2-40B4-BE49-F238E27FC236}">
                <a16:creationId xmlns:a16="http://schemas.microsoft.com/office/drawing/2014/main" id="{9E77B28C-D1A5-0E42-8028-1B85B1B352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69013" y="9477459"/>
            <a:ext cx="4858" cy="9136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1" name="Freeform 12">
            <a:extLst>
              <a:ext uri="{FF2B5EF4-FFF2-40B4-BE49-F238E27FC236}">
                <a16:creationId xmlns:a16="http://schemas.microsoft.com/office/drawing/2014/main" id="{0EAB7318-6765-2A4A-B3F0-9751FB94B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6394" y="10342513"/>
            <a:ext cx="170096" cy="199256"/>
          </a:xfrm>
          <a:custGeom>
            <a:avLst/>
            <a:gdLst>
              <a:gd name="T0" fmla="*/ 72 w 155"/>
              <a:gd name="T1" fmla="*/ 180 h 181"/>
              <a:gd name="T2" fmla="*/ 0 w 155"/>
              <a:gd name="T3" fmla="*/ 0 h 181"/>
              <a:gd name="T4" fmla="*/ 72 w 155"/>
              <a:gd name="T5" fmla="*/ 36 h 181"/>
              <a:gd name="T6" fmla="*/ 154 w 155"/>
              <a:gd name="T7" fmla="*/ 0 h 181"/>
              <a:gd name="T8" fmla="*/ 72 w 155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81">
                <a:moveTo>
                  <a:pt x="72" y="180"/>
                </a:moveTo>
                <a:lnTo>
                  <a:pt x="0" y="0"/>
                </a:lnTo>
                <a:lnTo>
                  <a:pt x="72" y="36"/>
                </a:lnTo>
                <a:lnTo>
                  <a:pt x="154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13">
            <a:extLst>
              <a:ext uri="{FF2B5EF4-FFF2-40B4-BE49-F238E27FC236}">
                <a16:creationId xmlns:a16="http://schemas.microsoft.com/office/drawing/2014/main" id="{FD782E1C-E68D-7C47-861D-8ED0F1E7F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6420" y="9477459"/>
            <a:ext cx="4861" cy="1064309"/>
          </a:xfrm>
          <a:custGeom>
            <a:avLst/>
            <a:gdLst>
              <a:gd name="T0" fmla="*/ 0 w 1"/>
              <a:gd name="T1" fmla="*/ 0 h 967"/>
              <a:gd name="T2" fmla="*/ 0 w 1"/>
              <a:gd name="T3" fmla="*/ 966 h 967"/>
              <a:gd name="T4" fmla="*/ 0 w 1"/>
              <a:gd name="T5" fmla="*/ 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7">
                <a:moveTo>
                  <a:pt x="0" y="0"/>
                </a:moveTo>
                <a:lnTo>
                  <a:pt x="0" y="96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Line 14">
            <a:extLst>
              <a:ext uri="{FF2B5EF4-FFF2-40B4-BE49-F238E27FC236}">
                <a16:creationId xmlns:a16="http://schemas.microsoft.com/office/drawing/2014/main" id="{A9053198-2E29-E14F-86D4-B9E3E2782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6420" y="9477459"/>
            <a:ext cx="4861" cy="106430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4" name="Line 15">
            <a:extLst>
              <a:ext uri="{FF2B5EF4-FFF2-40B4-BE49-F238E27FC236}">
                <a16:creationId xmlns:a16="http://schemas.microsoft.com/office/drawing/2014/main" id="{38824ACC-2579-AA4E-BDA5-BD927B8F6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6420" y="9477459"/>
            <a:ext cx="4861" cy="9136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5" name="Freeform 16">
            <a:extLst>
              <a:ext uri="{FF2B5EF4-FFF2-40B4-BE49-F238E27FC236}">
                <a16:creationId xmlns:a16="http://schemas.microsoft.com/office/drawing/2014/main" id="{095AF555-9728-1F40-94C2-F35BE2EDF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23804" y="10342513"/>
            <a:ext cx="170093" cy="199256"/>
          </a:xfrm>
          <a:custGeom>
            <a:avLst/>
            <a:gdLst>
              <a:gd name="T0" fmla="*/ 72 w 155"/>
              <a:gd name="T1" fmla="*/ 180 h 181"/>
              <a:gd name="T2" fmla="*/ 0 w 155"/>
              <a:gd name="T3" fmla="*/ 0 h 181"/>
              <a:gd name="T4" fmla="*/ 72 w 155"/>
              <a:gd name="T5" fmla="*/ 36 h 181"/>
              <a:gd name="T6" fmla="*/ 154 w 155"/>
              <a:gd name="T7" fmla="*/ 0 h 181"/>
              <a:gd name="T8" fmla="*/ 72 w 155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181">
                <a:moveTo>
                  <a:pt x="72" y="180"/>
                </a:moveTo>
                <a:lnTo>
                  <a:pt x="0" y="0"/>
                </a:lnTo>
                <a:lnTo>
                  <a:pt x="72" y="36"/>
                </a:lnTo>
                <a:lnTo>
                  <a:pt x="154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" name="Freeform 17">
            <a:extLst>
              <a:ext uri="{FF2B5EF4-FFF2-40B4-BE49-F238E27FC236}">
                <a16:creationId xmlns:a16="http://schemas.microsoft.com/office/drawing/2014/main" id="{2174416C-F9AE-864E-B0DE-319A66D68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3830" y="9477459"/>
            <a:ext cx="4858" cy="1064309"/>
          </a:xfrm>
          <a:custGeom>
            <a:avLst/>
            <a:gdLst>
              <a:gd name="T0" fmla="*/ 0 w 1"/>
              <a:gd name="T1" fmla="*/ 0 h 967"/>
              <a:gd name="T2" fmla="*/ 0 w 1"/>
              <a:gd name="T3" fmla="*/ 966 h 967"/>
              <a:gd name="T4" fmla="*/ 0 w 1"/>
              <a:gd name="T5" fmla="*/ 0 h 9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967">
                <a:moveTo>
                  <a:pt x="0" y="0"/>
                </a:moveTo>
                <a:lnTo>
                  <a:pt x="0" y="96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Line 18">
            <a:extLst>
              <a:ext uri="{FF2B5EF4-FFF2-40B4-BE49-F238E27FC236}">
                <a16:creationId xmlns:a16="http://schemas.microsoft.com/office/drawing/2014/main" id="{493993F9-C5B3-E24F-A732-FE9EA8111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43830" y="9477459"/>
            <a:ext cx="4858" cy="1064309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8" name="Line 19">
            <a:extLst>
              <a:ext uri="{FF2B5EF4-FFF2-40B4-BE49-F238E27FC236}">
                <a16:creationId xmlns:a16="http://schemas.microsoft.com/office/drawing/2014/main" id="{544DDF47-A7BF-4B4F-9588-1A21EB798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343830" y="9477459"/>
            <a:ext cx="4858" cy="913652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9" name="Freeform 20">
            <a:extLst>
              <a:ext uri="{FF2B5EF4-FFF2-40B4-BE49-F238E27FC236}">
                <a16:creationId xmlns:a16="http://schemas.microsoft.com/office/drawing/2014/main" id="{4464DEB8-7ADF-E74E-8CAF-9759B33B2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211" y="10342513"/>
            <a:ext cx="160377" cy="199256"/>
          </a:xfrm>
          <a:custGeom>
            <a:avLst/>
            <a:gdLst>
              <a:gd name="T0" fmla="*/ 72 w 145"/>
              <a:gd name="T1" fmla="*/ 180 h 181"/>
              <a:gd name="T2" fmla="*/ 0 w 145"/>
              <a:gd name="T3" fmla="*/ 0 h 181"/>
              <a:gd name="T4" fmla="*/ 72 w 145"/>
              <a:gd name="T5" fmla="*/ 36 h 181"/>
              <a:gd name="T6" fmla="*/ 144 w 145"/>
              <a:gd name="T7" fmla="*/ 0 h 181"/>
              <a:gd name="T8" fmla="*/ 72 w 145"/>
              <a:gd name="T9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5" h="181">
                <a:moveTo>
                  <a:pt x="72" y="180"/>
                </a:moveTo>
                <a:lnTo>
                  <a:pt x="0" y="0"/>
                </a:lnTo>
                <a:lnTo>
                  <a:pt x="72" y="36"/>
                </a:lnTo>
                <a:lnTo>
                  <a:pt x="144" y="0"/>
                </a:lnTo>
                <a:lnTo>
                  <a:pt x="72" y="18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9" name="Freeform 440">
            <a:extLst>
              <a:ext uri="{FF2B5EF4-FFF2-40B4-BE49-F238E27FC236}">
                <a16:creationId xmlns:a16="http://schemas.microsoft.com/office/drawing/2014/main" id="{3500EFDF-F121-DA48-B1D4-E92DB25A7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4650" y="4481530"/>
            <a:ext cx="3518534" cy="3513675"/>
          </a:xfrm>
          <a:custGeom>
            <a:avLst/>
            <a:gdLst>
              <a:gd name="T0" fmla="*/ 3190 w 3191"/>
              <a:gd name="T1" fmla="*/ 1599 h 3189"/>
              <a:gd name="T2" fmla="*/ 3190 w 3191"/>
              <a:gd name="T3" fmla="*/ 1599 h 3189"/>
              <a:gd name="T4" fmla="*/ 1590 w 3191"/>
              <a:gd name="T5" fmla="*/ 3188 h 3189"/>
              <a:gd name="T6" fmla="*/ 0 w 3191"/>
              <a:gd name="T7" fmla="*/ 1599 h 3189"/>
              <a:gd name="T8" fmla="*/ 1590 w 3191"/>
              <a:gd name="T9" fmla="*/ 0 h 3189"/>
              <a:gd name="T10" fmla="*/ 3190 w 3191"/>
              <a:gd name="T11" fmla="*/ 1599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1" h="3189">
                <a:moveTo>
                  <a:pt x="3190" y="1599"/>
                </a:moveTo>
                <a:lnTo>
                  <a:pt x="3190" y="1599"/>
                </a:lnTo>
                <a:cubicBezTo>
                  <a:pt x="3190" y="2475"/>
                  <a:pt x="2476" y="3188"/>
                  <a:pt x="1590" y="3188"/>
                </a:cubicBezTo>
                <a:cubicBezTo>
                  <a:pt x="714" y="3188"/>
                  <a:pt x="0" y="2475"/>
                  <a:pt x="0" y="1599"/>
                </a:cubicBezTo>
                <a:cubicBezTo>
                  <a:pt x="0" y="714"/>
                  <a:pt x="714" y="0"/>
                  <a:pt x="1590" y="0"/>
                </a:cubicBezTo>
                <a:cubicBezTo>
                  <a:pt x="2476" y="0"/>
                  <a:pt x="3190" y="714"/>
                  <a:pt x="3190" y="159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41">
            <a:extLst>
              <a:ext uri="{FF2B5EF4-FFF2-40B4-BE49-F238E27FC236}">
                <a16:creationId xmlns:a16="http://schemas.microsoft.com/office/drawing/2014/main" id="{51F82AAF-D9EF-E945-8D9E-2BE0CCC7A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2057" y="4481530"/>
            <a:ext cx="3518534" cy="3513675"/>
          </a:xfrm>
          <a:custGeom>
            <a:avLst/>
            <a:gdLst>
              <a:gd name="T0" fmla="*/ 3190 w 3191"/>
              <a:gd name="T1" fmla="*/ 1599 h 3189"/>
              <a:gd name="T2" fmla="*/ 3190 w 3191"/>
              <a:gd name="T3" fmla="*/ 1599 h 3189"/>
              <a:gd name="T4" fmla="*/ 1590 w 3191"/>
              <a:gd name="T5" fmla="*/ 3188 h 3189"/>
              <a:gd name="T6" fmla="*/ 0 w 3191"/>
              <a:gd name="T7" fmla="*/ 1599 h 3189"/>
              <a:gd name="T8" fmla="*/ 1590 w 3191"/>
              <a:gd name="T9" fmla="*/ 0 h 3189"/>
              <a:gd name="T10" fmla="*/ 3190 w 3191"/>
              <a:gd name="T11" fmla="*/ 1599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1" h="3189">
                <a:moveTo>
                  <a:pt x="3190" y="1599"/>
                </a:moveTo>
                <a:lnTo>
                  <a:pt x="3190" y="1599"/>
                </a:lnTo>
                <a:cubicBezTo>
                  <a:pt x="3190" y="2475"/>
                  <a:pt x="2476" y="3188"/>
                  <a:pt x="1590" y="3188"/>
                </a:cubicBezTo>
                <a:cubicBezTo>
                  <a:pt x="714" y="3188"/>
                  <a:pt x="0" y="2475"/>
                  <a:pt x="0" y="1599"/>
                </a:cubicBezTo>
                <a:cubicBezTo>
                  <a:pt x="0" y="714"/>
                  <a:pt x="714" y="0"/>
                  <a:pt x="1590" y="0"/>
                </a:cubicBezTo>
                <a:cubicBezTo>
                  <a:pt x="2476" y="0"/>
                  <a:pt x="3190" y="714"/>
                  <a:pt x="3190" y="159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442">
            <a:extLst>
              <a:ext uri="{FF2B5EF4-FFF2-40B4-BE49-F238E27FC236}">
                <a16:creationId xmlns:a16="http://schemas.microsoft.com/office/drawing/2014/main" id="{51B5D3F3-357F-2C48-8F18-BFD1761E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4605" y="4481530"/>
            <a:ext cx="3513675" cy="3513675"/>
          </a:xfrm>
          <a:custGeom>
            <a:avLst/>
            <a:gdLst>
              <a:gd name="T0" fmla="*/ 3189 w 3190"/>
              <a:gd name="T1" fmla="*/ 1599 h 3189"/>
              <a:gd name="T2" fmla="*/ 3189 w 3190"/>
              <a:gd name="T3" fmla="*/ 1599 h 3189"/>
              <a:gd name="T4" fmla="*/ 1589 w 3190"/>
              <a:gd name="T5" fmla="*/ 3188 h 3189"/>
              <a:gd name="T6" fmla="*/ 0 w 3190"/>
              <a:gd name="T7" fmla="*/ 1599 h 3189"/>
              <a:gd name="T8" fmla="*/ 1589 w 3190"/>
              <a:gd name="T9" fmla="*/ 0 h 3189"/>
              <a:gd name="T10" fmla="*/ 3189 w 3190"/>
              <a:gd name="T11" fmla="*/ 1599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0" h="3189">
                <a:moveTo>
                  <a:pt x="3189" y="1599"/>
                </a:moveTo>
                <a:lnTo>
                  <a:pt x="3189" y="1599"/>
                </a:lnTo>
                <a:cubicBezTo>
                  <a:pt x="3189" y="2475"/>
                  <a:pt x="2475" y="3188"/>
                  <a:pt x="1589" y="3188"/>
                </a:cubicBezTo>
                <a:cubicBezTo>
                  <a:pt x="714" y="3188"/>
                  <a:pt x="0" y="2475"/>
                  <a:pt x="0" y="1599"/>
                </a:cubicBezTo>
                <a:cubicBezTo>
                  <a:pt x="0" y="714"/>
                  <a:pt x="714" y="0"/>
                  <a:pt x="1589" y="0"/>
                </a:cubicBezTo>
                <a:cubicBezTo>
                  <a:pt x="2475" y="0"/>
                  <a:pt x="3189" y="714"/>
                  <a:pt x="3189" y="159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443">
            <a:extLst>
              <a:ext uri="{FF2B5EF4-FFF2-40B4-BE49-F238E27FC236}">
                <a16:creationId xmlns:a16="http://schemas.microsoft.com/office/drawing/2014/main" id="{24119639-8E65-094A-A6BB-3697AC85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52015" y="4481530"/>
            <a:ext cx="3518534" cy="3513675"/>
          </a:xfrm>
          <a:custGeom>
            <a:avLst/>
            <a:gdLst>
              <a:gd name="T0" fmla="*/ 3190 w 3191"/>
              <a:gd name="T1" fmla="*/ 1599 h 3189"/>
              <a:gd name="T2" fmla="*/ 3190 w 3191"/>
              <a:gd name="T3" fmla="*/ 1599 h 3189"/>
              <a:gd name="T4" fmla="*/ 1590 w 3191"/>
              <a:gd name="T5" fmla="*/ 3188 h 3189"/>
              <a:gd name="T6" fmla="*/ 0 w 3191"/>
              <a:gd name="T7" fmla="*/ 1599 h 3189"/>
              <a:gd name="T8" fmla="*/ 1590 w 3191"/>
              <a:gd name="T9" fmla="*/ 0 h 3189"/>
              <a:gd name="T10" fmla="*/ 3190 w 3191"/>
              <a:gd name="T11" fmla="*/ 1599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1" h="3189">
                <a:moveTo>
                  <a:pt x="3190" y="1599"/>
                </a:moveTo>
                <a:lnTo>
                  <a:pt x="3190" y="1599"/>
                </a:lnTo>
                <a:cubicBezTo>
                  <a:pt x="3190" y="2475"/>
                  <a:pt x="2476" y="3188"/>
                  <a:pt x="1590" y="3188"/>
                </a:cubicBezTo>
                <a:cubicBezTo>
                  <a:pt x="714" y="3188"/>
                  <a:pt x="0" y="2475"/>
                  <a:pt x="0" y="1599"/>
                </a:cubicBezTo>
                <a:cubicBezTo>
                  <a:pt x="0" y="714"/>
                  <a:pt x="714" y="0"/>
                  <a:pt x="1590" y="0"/>
                </a:cubicBezTo>
                <a:cubicBezTo>
                  <a:pt x="2476" y="0"/>
                  <a:pt x="3190" y="714"/>
                  <a:pt x="3190" y="159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444">
            <a:extLst>
              <a:ext uri="{FF2B5EF4-FFF2-40B4-BE49-F238E27FC236}">
                <a16:creationId xmlns:a16="http://schemas.microsoft.com/office/drawing/2014/main" id="{C1C6A82C-4F7C-A347-B275-5B8E0674A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89421" y="4481530"/>
            <a:ext cx="3513675" cy="3513675"/>
          </a:xfrm>
          <a:custGeom>
            <a:avLst/>
            <a:gdLst>
              <a:gd name="T0" fmla="*/ 3189 w 3190"/>
              <a:gd name="T1" fmla="*/ 1599 h 3189"/>
              <a:gd name="T2" fmla="*/ 3189 w 3190"/>
              <a:gd name="T3" fmla="*/ 1599 h 3189"/>
              <a:gd name="T4" fmla="*/ 1590 w 3190"/>
              <a:gd name="T5" fmla="*/ 3188 h 3189"/>
              <a:gd name="T6" fmla="*/ 0 w 3190"/>
              <a:gd name="T7" fmla="*/ 1599 h 3189"/>
              <a:gd name="T8" fmla="*/ 1590 w 3190"/>
              <a:gd name="T9" fmla="*/ 0 h 3189"/>
              <a:gd name="T10" fmla="*/ 3189 w 3190"/>
              <a:gd name="T11" fmla="*/ 1599 h 3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0" h="3189">
                <a:moveTo>
                  <a:pt x="3189" y="1599"/>
                </a:moveTo>
                <a:lnTo>
                  <a:pt x="3189" y="1599"/>
                </a:lnTo>
                <a:cubicBezTo>
                  <a:pt x="3189" y="2475"/>
                  <a:pt x="2475" y="3188"/>
                  <a:pt x="1590" y="3188"/>
                </a:cubicBezTo>
                <a:cubicBezTo>
                  <a:pt x="714" y="3188"/>
                  <a:pt x="0" y="2475"/>
                  <a:pt x="0" y="1599"/>
                </a:cubicBezTo>
                <a:cubicBezTo>
                  <a:pt x="0" y="714"/>
                  <a:pt x="714" y="0"/>
                  <a:pt x="1590" y="0"/>
                </a:cubicBezTo>
                <a:cubicBezTo>
                  <a:pt x="2475" y="0"/>
                  <a:pt x="3189" y="714"/>
                  <a:pt x="3189" y="1599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445">
            <a:extLst>
              <a:ext uri="{FF2B5EF4-FFF2-40B4-BE49-F238E27FC236}">
                <a16:creationId xmlns:a16="http://schemas.microsoft.com/office/drawing/2014/main" id="{B1755468-0066-8540-AA40-B3D8C3695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8492" y="10731301"/>
            <a:ext cx="1005988" cy="1005991"/>
          </a:xfrm>
          <a:custGeom>
            <a:avLst/>
            <a:gdLst>
              <a:gd name="T0" fmla="*/ 913 w 914"/>
              <a:gd name="T1" fmla="*/ 452 h 914"/>
              <a:gd name="T2" fmla="*/ 913 w 914"/>
              <a:gd name="T3" fmla="*/ 452 h 914"/>
              <a:gd name="T4" fmla="*/ 452 w 914"/>
              <a:gd name="T5" fmla="*/ 913 h 914"/>
              <a:gd name="T6" fmla="*/ 0 w 914"/>
              <a:gd name="T7" fmla="*/ 452 h 914"/>
              <a:gd name="T8" fmla="*/ 452 w 914"/>
              <a:gd name="T9" fmla="*/ 0 h 914"/>
              <a:gd name="T10" fmla="*/ 913 w 914"/>
              <a:gd name="T11" fmla="*/ 45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914">
                <a:moveTo>
                  <a:pt x="913" y="452"/>
                </a:moveTo>
                <a:lnTo>
                  <a:pt x="913" y="452"/>
                </a:lnTo>
                <a:cubicBezTo>
                  <a:pt x="913" y="705"/>
                  <a:pt x="705" y="913"/>
                  <a:pt x="452" y="913"/>
                </a:cubicBezTo>
                <a:cubicBezTo>
                  <a:pt x="208" y="913"/>
                  <a:pt x="0" y="705"/>
                  <a:pt x="0" y="452"/>
                </a:cubicBezTo>
                <a:cubicBezTo>
                  <a:pt x="0" y="208"/>
                  <a:pt x="208" y="0"/>
                  <a:pt x="452" y="0"/>
                </a:cubicBezTo>
                <a:cubicBezTo>
                  <a:pt x="705" y="0"/>
                  <a:pt x="913" y="208"/>
                  <a:pt x="913" y="45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0" name="Freeform 481">
            <a:extLst>
              <a:ext uri="{FF2B5EF4-FFF2-40B4-BE49-F238E27FC236}">
                <a16:creationId xmlns:a16="http://schemas.microsoft.com/office/drawing/2014/main" id="{B83CEEFD-3000-E94D-9F3E-BE847E27E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5899" y="10731301"/>
            <a:ext cx="1005991" cy="1005991"/>
          </a:xfrm>
          <a:custGeom>
            <a:avLst/>
            <a:gdLst>
              <a:gd name="T0" fmla="*/ 912 w 913"/>
              <a:gd name="T1" fmla="*/ 452 h 914"/>
              <a:gd name="T2" fmla="*/ 912 w 913"/>
              <a:gd name="T3" fmla="*/ 452 h 914"/>
              <a:gd name="T4" fmla="*/ 451 w 913"/>
              <a:gd name="T5" fmla="*/ 913 h 914"/>
              <a:gd name="T6" fmla="*/ 0 w 913"/>
              <a:gd name="T7" fmla="*/ 452 h 914"/>
              <a:gd name="T8" fmla="*/ 451 w 913"/>
              <a:gd name="T9" fmla="*/ 0 h 914"/>
              <a:gd name="T10" fmla="*/ 912 w 913"/>
              <a:gd name="T11" fmla="*/ 45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4">
                <a:moveTo>
                  <a:pt x="912" y="452"/>
                </a:moveTo>
                <a:lnTo>
                  <a:pt x="912" y="452"/>
                </a:lnTo>
                <a:cubicBezTo>
                  <a:pt x="912" y="705"/>
                  <a:pt x="704" y="913"/>
                  <a:pt x="451" y="913"/>
                </a:cubicBezTo>
                <a:cubicBezTo>
                  <a:pt x="207" y="913"/>
                  <a:pt x="0" y="705"/>
                  <a:pt x="0" y="452"/>
                </a:cubicBezTo>
                <a:cubicBezTo>
                  <a:pt x="0" y="208"/>
                  <a:pt x="207" y="0"/>
                  <a:pt x="451" y="0"/>
                </a:cubicBezTo>
                <a:cubicBezTo>
                  <a:pt x="704" y="0"/>
                  <a:pt x="912" y="208"/>
                  <a:pt x="912" y="45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6" name="Freeform 517">
            <a:extLst>
              <a:ext uri="{FF2B5EF4-FFF2-40B4-BE49-F238E27FC236}">
                <a16:creationId xmlns:a16="http://schemas.microsoft.com/office/drawing/2014/main" id="{15676BAE-FF94-1C4B-8BD7-A7D851991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3308" y="10731301"/>
            <a:ext cx="1005988" cy="1005991"/>
          </a:xfrm>
          <a:custGeom>
            <a:avLst/>
            <a:gdLst>
              <a:gd name="T0" fmla="*/ 912 w 913"/>
              <a:gd name="T1" fmla="*/ 452 h 914"/>
              <a:gd name="T2" fmla="*/ 912 w 913"/>
              <a:gd name="T3" fmla="*/ 452 h 914"/>
              <a:gd name="T4" fmla="*/ 451 w 913"/>
              <a:gd name="T5" fmla="*/ 913 h 914"/>
              <a:gd name="T6" fmla="*/ 0 w 913"/>
              <a:gd name="T7" fmla="*/ 452 h 914"/>
              <a:gd name="T8" fmla="*/ 451 w 913"/>
              <a:gd name="T9" fmla="*/ 0 h 914"/>
              <a:gd name="T10" fmla="*/ 912 w 913"/>
              <a:gd name="T11" fmla="*/ 45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3" h="914">
                <a:moveTo>
                  <a:pt x="912" y="452"/>
                </a:moveTo>
                <a:lnTo>
                  <a:pt x="912" y="452"/>
                </a:lnTo>
                <a:cubicBezTo>
                  <a:pt x="912" y="705"/>
                  <a:pt x="704" y="913"/>
                  <a:pt x="451" y="913"/>
                </a:cubicBezTo>
                <a:cubicBezTo>
                  <a:pt x="208" y="913"/>
                  <a:pt x="0" y="705"/>
                  <a:pt x="0" y="452"/>
                </a:cubicBezTo>
                <a:cubicBezTo>
                  <a:pt x="0" y="208"/>
                  <a:pt x="208" y="0"/>
                  <a:pt x="451" y="0"/>
                </a:cubicBezTo>
                <a:cubicBezTo>
                  <a:pt x="704" y="0"/>
                  <a:pt x="912" y="208"/>
                  <a:pt x="912" y="45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53">
            <a:extLst>
              <a:ext uri="{FF2B5EF4-FFF2-40B4-BE49-F238E27FC236}">
                <a16:creationId xmlns:a16="http://schemas.microsoft.com/office/drawing/2014/main" id="{175F6949-D473-C549-8886-38E3D09C3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857" y="10731301"/>
            <a:ext cx="1005988" cy="1005991"/>
          </a:xfrm>
          <a:custGeom>
            <a:avLst/>
            <a:gdLst>
              <a:gd name="T0" fmla="*/ 913 w 914"/>
              <a:gd name="T1" fmla="*/ 452 h 914"/>
              <a:gd name="T2" fmla="*/ 913 w 914"/>
              <a:gd name="T3" fmla="*/ 452 h 914"/>
              <a:gd name="T4" fmla="*/ 452 w 914"/>
              <a:gd name="T5" fmla="*/ 913 h 914"/>
              <a:gd name="T6" fmla="*/ 0 w 914"/>
              <a:gd name="T7" fmla="*/ 452 h 914"/>
              <a:gd name="T8" fmla="*/ 452 w 914"/>
              <a:gd name="T9" fmla="*/ 0 h 914"/>
              <a:gd name="T10" fmla="*/ 913 w 914"/>
              <a:gd name="T11" fmla="*/ 45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4" h="914">
                <a:moveTo>
                  <a:pt x="913" y="452"/>
                </a:moveTo>
                <a:lnTo>
                  <a:pt x="913" y="452"/>
                </a:lnTo>
                <a:cubicBezTo>
                  <a:pt x="913" y="705"/>
                  <a:pt x="705" y="913"/>
                  <a:pt x="452" y="913"/>
                </a:cubicBezTo>
                <a:cubicBezTo>
                  <a:pt x="208" y="913"/>
                  <a:pt x="0" y="705"/>
                  <a:pt x="0" y="452"/>
                </a:cubicBezTo>
                <a:cubicBezTo>
                  <a:pt x="0" y="208"/>
                  <a:pt x="208" y="0"/>
                  <a:pt x="452" y="0"/>
                </a:cubicBezTo>
                <a:cubicBezTo>
                  <a:pt x="705" y="0"/>
                  <a:pt x="913" y="208"/>
                  <a:pt x="913" y="45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8" name="Freeform 589">
            <a:extLst>
              <a:ext uri="{FF2B5EF4-FFF2-40B4-BE49-F238E27FC236}">
                <a16:creationId xmlns:a16="http://schemas.microsoft.com/office/drawing/2014/main" id="{3E7C3F43-1FE8-CE4C-8CBC-EEFCAA187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3263" y="10731301"/>
            <a:ext cx="996271" cy="1005991"/>
          </a:xfrm>
          <a:custGeom>
            <a:avLst/>
            <a:gdLst>
              <a:gd name="T0" fmla="*/ 904 w 905"/>
              <a:gd name="T1" fmla="*/ 452 h 914"/>
              <a:gd name="T2" fmla="*/ 904 w 905"/>
              <a:gd name="T3" fmla="*/ 452 h 914"/>
              <a:gd name="T4" fmla="*/ 452 w 905"/>
              <a:gd name="T5" fmla="*/ 913 h 914"/>
              <a:gd name="T6" fmla="*/ 0 w 905"/>
              <a:gd name="T7" fmla="*/ 452 h 914"/>
              <a:gd name="T8" fmla="*/ 452 w 905"/>
              <a:gd name="T9" fmla="*/ 0 h 914"/>
              <a:gd name="T10" fmla="*/ 904 w 905"/>
              <a:gd name="T11" fmla="*/ 452 h 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5" h="914">
                <a:moveTo>
                  <a:pt x="904" y="452"/>
                </a:moveTo>
                <a:lnTo>
                  <a:pt x="904" y="452"/>
                </a:lnTo>
                <a:cubicBezTo>
                  <a:pt x="904" y="705"/>
                  <a:pt x="705" y="913"/>
                  <a:pt x="452" y="913"/>
                </a:cubicBezTo>
                <a:cubicBezTo>
                  <a:pt x="208" y="913"/>
                  <a:pt x="0" y="705"/>
                  <a:pt x="0" y="452"/>
                </a:cubicBezTo>
                <a:cubicBezTo>
                  <a:pt x="0" y="208"/>
                  <a:pt x="208" y="0"/>
                  <a:pt x="452" y="0"/>
                </a:cubicBezTo>
                <a:cubicBezTo>
                  <a:pt x="705" y="0"/>
                  <a:pt x="904" y="208"/>
                  <a:pt x="904" y="45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90">
            <a:extLst>
              <a:ext uri="{FF2B5EF4-FFF2-40B4-BE49-F238E27FC236}">
                <a16:creationId xmlns:a16="http://schemas.microsoft.com/office/drawing/2014/main" id="{9BACF5DE-5CD5-C740-AB97-E038334AF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7835" y="5691635"/>
            <a:ext cx="1297582" cy="1088607"/>
          </a:xfrm>
          <a:custGeom>
            <a:avLst/>
            <a:gdLst>
              <a:gd name="T0" fmla="*/ 1157 w 1176"/>
              <a:gd name="T1" fmla="*/ 416 h 986"/>
              <a:gd name="T2" fmla="*/ 1157 w 1176"/>
              <a:gd name="T3" fmla="*/ 416 h 986"/>
              <a:gd name="T4" fmla="*/ 615 w 1176"/>
              <a:gd name="T5" fmla="*/ 9 h 986"/>
              <a:gd name="T6" fmla="*/ 569 w 1176"/>
              <a:gd name="T7" fmla="*/ 9 h 986"/>
              <a:gd name="T8" fmla="*/ 27 w 1176"/>
              <a:gd name="T9" fmla="*/ 416 h 986"/>
              <a:gd name="T10" fmla="*/ 18 w 1176"/>
              <a:gd name="T11" fmla="*/ 461 h 986"/>
              <a:gd name="T12" fmla="*/ 72 w 1176"/>
              <a:gd name="T13" fmla="*/ 470 h 986"/>
              <a:gd name="T14" fmla="*/ 145 w 1176"/>
              <a:gd name="T15" fmla="*/ 416 h 986"/>
              <a:gd name="T16" fmla="*/ 145 w 1176"/>
              <a:gd name="T17" fmla="*/ 940 h 986"/>
              <a:gd name="T18" fmla="*/ 199 w 1176"/>
              <a:gd name="T19" fmla="*/ 985 h 986"/>
              <a:gd name="T20" fmla="*/ 425 w 1176"/>
              <a:gd name="T21" fmla="*/ 985 h 986"/>
              <a:gd name="T22" fmla="*/ 759 w 1176"/>
              <a:gd name="T23" fmla="*/ 985 h 986"/>
              <a:gd name="T24" fmla="*/ 985 w 1176"/>
              <a:gd name="T25" fmla="*/ 985 h 986"/>
              <a:gd name="T26" fmla="*/ 1039 w 1176"/>
              <a:gd name="T27" fmla="*/ 940 h 986"/>
              <a:gd name="T28" fmla="*/ 1039 w 1176"/>
              <a:gd name="T29" fmla="*/ 416 h 986"/>
              <a:gd name="T30" fmla="*/ 1111 w 1176"/>
              <a:gd name="T31" fmla="*/ 470 h 986"/>
              <a:gd name="T32" fmla="*/ 1138 w 1176"/>
              <a:gd name="T33" fmla="*/ 479 h 986"/>
              <a:gd name="T34" fmla="*/ 1166 w 1176"/>
              <a:gd name="T35" fmla="*/ 461 h 986"/>
              <a:gd name="T36" fmla="*/ 1157 w 1176"/>
              <a:gd name="T37" fmla="*/ 416 h 986"/>
              <a:gd name="T38" fmla="*/ 732 w 1176"/>
              <a:gd name="T39" fmla="*/ 913 h 986"/>
              <a:gd name="T40" fmla="*/ 732 w 1176"/>
              <a:gd name="T41" fmla="*/ 913 h 986"/>
              <a:gd name="T42" fmla="*/ 452 w 1176"/>
              <a:gd name="T43" fmla="*/ 913 h 986"/>
              <a:gd name="T44" fmla="*/ 452 w 1176"/>
              <a:gd name="T45" fmla="*/ 678 h 986"/>
              <a:gd name="T46" fmla="*/ 732 w 1176"/>
              <a:gd name="T47" fmla="*/ 678 h 986"/>
              <a:gd name="T48" fmla="*/ 732 w 1176"/>
              <a:gd name="T49" fmla="*/ 913 h 986"/>
              <a:gd name="T50" fmla="*/ 958 w 1176"/>
              <a:gd name="T51" fmla="*/ 913 h 986"/>
              <a:gd name="T52" fmla="*/ 958 w 1176"/>
              <a:gd name="T53" fmla="*/ 913 h 986"/>
              <a:gd name="T54" fmla="*/ 804 w 1176"/>
              <a:gd name="T55" fmla="*/ 913 h 986"/>
              <a:gd name="T56" fmla="*/ 804 w 1176"/>
              <a:gd name="T57" fmla="*/ 651 h 986"/>
              <a:gd name="T58" fmla="*/ 759 w 1176"/>
              <a:gd name="T59" fmla="*/ 605 h 986"/>
              <a:gd name="T60" fmla="*/ 425 w 1176"/>
              <a:gd name="T61" fmla="*/ 605 h 986"/>
              <a:gd name="T62" fmla="*/ 379 w 1176"/>
              <a:gd name="T63" fmla="*/ 651 h 986"/>
              <a:gd name="T64" fmla="*/ 379 w 1176"/>
              <a:gd name="T65" fmla="*/ 913 h 986"/>
              <a:gd name="T66" fmla="*/ 226 w 1176"/>
              <a:gd name="T67" fmla="*/ 913 h 986"/>
              <a:gd name="T68" fmla="*/ 226 w 1176"/>
              <a:gd name="T69" fmla="*/ 362 h 986"/>
              <a:gd name="T70" fmla="*/ 587 w 1176"/>
              <a:gd name="T71" fmla="*/ 82 h 986"/>
              <a:gd name="T72" fmla="*/ 958 w 1176"/>
              <a:gd name="T73" fmla="*/ 362 h 986"/>
              <a:gd name="T74" fmla="*/ 958 w 1176"/>
              <a:gd name="T75" fmla="*/ 913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176" h="986">
                <a:moveTo>
                  <a:pt x="1157" y="416"/>
                </a:moveTo>
                <a:lnTo>
                  <a:pt x="1157" y="416"/>
                </a:lnTo>
                <a:cubicBezTo>
                  <a:pt x="615" y="9"/>
                  <a:pt x="615" y="9"/>
                  <a:pt x="615" y="9"/>
                </a:cubicBezTo>
                <a:cubicBezTo>
                  <a:pt x="596" y="0"/>
                  <a:pt x="578" y="0"/>
                  <a:pt x="569" y="9"/>
                </a:cubicBezTo>
                <a:cubicBezTo>
                  <a:pt x="27" y="416"/>
                  <a:pt x="27" y="416"/>
                  <a:pt x="27" y="416"/>
                </a:cubicBezTo>
                <a:cubicBezTo>
                  <a:pt x="9" y="425"/>
                  <a:pt x="0" y="452"/>
                  <a:pt x="18" y="461"/>
                </a:cubicBezTo>
                <a:cubicBezTo>
                  <a:pt x="27" y="479"/>
                  <a:pt x="54" y="488"/>
                  <a:pt x="72" y="470"/>
                </a:cubicBezTo>
                <a:cubicBezTo>
                  <a:pt x="145" y="416"/>
                  <a:pt x="145" y="416"/>
                  <a:pt x="145" y="416"/>
                </a:cubicBezTo>
                <a:cubicBezTo>
                  <a:pt x="145" y="940"/>
                  <a:pt x="145" y="940"/>
                  <a:pt x="145" y="940"/>
                </a:cubicBezTo>
                <a:cubicBezTo>
                  <a:pt x="145" y="967"/>
                  <a:pt x="172" y="985"/>
                  <a:pt x="199" y="985"/>
                </a:cubicBezTo>
                <a:cubicBezTo>
                  <a:pt x="425" y="985"/>
                  <a:pt x="425" y="985"/>
                  <a:pt x="425" y="985"/>
                </a:cubicBezTo>
                <a:cubicBezTo>
                  <a:pt x="759" y="985"/>
                  <a:pt x="759" y="985"/>
                  <a:pt x="759" y="985"/>
                </a:cubicBezTo>
                <a:cubicBezTo>
                  <a:pt x="985" y="985"/>
                  <a:pt x="985" y="985"/>
                  <a:pt x="985" y="985"/>
                </a:cubicBezTo>
                <a:cubicBezTo>
                  <a:pt x="1012" y="985"/>
                  <a:pt x="1039" y="967"/>
                  <a:pt x="1039" y="940"/>
                </a:cubicBezTo>
                <a:cubicBezTo>
                  <a:pt x="1039" y="416"/>
                  <a:pt x="1039" y="416"/>
                  <a:pt x="1039" y="416"/>
                </a:cubicBezTo>
                <a:cubicBezTo>
                  <a:pt x="1111" y="470"/>
                  <a:pt x="1111" y="470"/>
                  <a:pt x="1111" y="470"/>
                </a:cubicBezTo>
                <a:cubicBezTo>
                  <a:pt x="1121" y="479"/>
                  <a:pt x="1130" y="479"/>
                  <a:pt x="1138" y="479"/>
                </a:cubicBezTo>
                <a:cubicBezTo>
                  <a:pt x="1147" y="479"/>
                  <a:pt x="1157" y="479"/>
                  <a:pt x="1166" y="461"/>
                </a:cubicBezTo>
                <a:cubicBezTo>
                  <a:pt x="1175" y="452"/>
                  <a:pt x="1175" y="425"/>
                  <a:pt x="1157" y="416"/>
                </a:cubicBezTo>
                <a:close/>
                <a:moveTo>
                  <a:pt x="732" y="913"/>
                </a:moveTo>
                <a:lnTo>
                  <a:pt x="732" y="913"/>
                </a:lnTo>
                <a:cubicBezTo>
                  <a:pt x="452" y="913"/>
                  <a:pt x="452" y="913"/>
                  <a:pt x="452" y="913"/>
                </a:cubicBezTo>
                <a:cubicBezTo>
                  <a:pt x="452" y="678"/>
                  <a:pt x="452" y="678"/>
                  <a:pt x="452" y="678"/>
                </a:cubicBezTo>
                <a:cubicBezTo>
                  <a:pt x="732" y="678"/>
                  <a:pt x="732" y="678"/>
                  <a:pt x="732" y="678"/>
                </a:cubicBezTo>
                <a:lnTo>
                  <a:pt x="732" y="913"/>
                </a:lnTo>
                <a:close/>
                <a:moveTo>
                  <a:pt x="958" y="913"/>
                </a:moveTo>
                <a:lnTo>
                  <a:pt x="958" y="913"/>
                </a:lnTo>
                <a:cubicBezTo>
                  <a:pt x="804" y="913"/>
                  <a:pt x="804" y="913"/>
                  <a:pt x="804" y="913"/>
                </a:cubicBezTo>
                <a:cubicBezTo>
                  <a:pt x="804" y="651"/>
                  <a:pt x="804" y="651"/>
                  <a:pt x="804" y="651"/>
                </a:cubicBezTo>
                <a:cubicBezTo>
                  <a:pt x="804" y="624"/>
                  <a:pt x="786" y="605"/>
                  <a:pt x="759" y="605"/>
                </a:cubicBezTo>
                <a:cubicBezTo>
                  <a:pt x="425" y="605"/>
                  <a:pt x="425" y="605"/>
                  <a:pt x="425" y="605"/>
                </a:cubicBezTo>
                <a:cubicBezTo>
                  <a:pt x="398" y="605"/>
                  <a:pt x="379" y="624"/>
                  <a:pt x="379" y="651"/>
                </a:cubicBezTo>
                <a:cubicBezTo>
                  <a:pt x="379" y="913"/>
                  <a:pt x="379" y="913"/>
                  <a:pt x="379" y="913"/>
                </a:cubicBezTo>
                <a:cubicBezTo>
                  <a:pt x="226" y="913"/>
                  <a:pt x="226" y="913"/>
                  <a:pt x="226" y="913"/>
                </a:cubicBezTo>
                <a:cubicBezTo>
                  <a:pt x="226" y="362"/>
                  <a:pt x="226" y="362"/>
                  <a:pt x="226" y="362"/>
                </a:cubicBezTo>
                <a:cubicBezTo>
                  <a:pt x="587" y="82"/>
                  <a:pt x="587" y="82"/>
                  <a:pt x="587" y="82"/>
                </a:cubicBezTo>
                <a:cubicBezTo>
                  <a:pt x="958" y="362"/>
                  <a:pt x="958" y="362"/>
                  <a:pt x="958" y="362"/>
                </a:cubicBezTo>
                <a:lnTo>
                  <a:pt x="958" y="9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91">
            <a:extLst>
              <a:ext uri="{FF2B5EF4-FFF2-40B4-BE49-F238E27FC236}">
                <a16:creationId xmlns:a16="http://schemas.microsoft.com/office/drawing/2014/main" id="{786FEB0C-4ED4-934D-832D-6E51B0D6C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5245" y="5584719"/>
            <a:ext cx="1307299" cy="1302441"/>
          </a:xfrm>
          <a:custGeom>
            <a:avLst/>
            <a:gdLst>
              <a:gd name="T0" fmla="*/ 931 w 1185"/>
              <a:gd name="T1" fmla="*/ 1183 h 1184"/>
              <a:gd name="T2" fmla="*/ 931 w 1185"/>
              <a:gd name="T3" fmla="*/ 1183 h 1184"/>
              <a:gd name="T4" fmla="*/ 750 w 1185"/>
              <a:gd name="T5" fmla="*/ 1129 h 1184"/>
              <a:gd name="T6" fmla="*/ 614 w 1185"/>
              <a:gd name="T7" fmla="*/ 1039 h 1184"/>
              <a:gd name="T8" fmla="*/ 542 w 1185"/>
              <a:gd name="T9" fmla="*/ 976 h 1184"/>
              <a:gd name="T10" fmla="*/ 307 w 1185"/>
              <a:gd name="T11" fmla="*/ 759 h 1184"/>
              <a:gd name="T12" fmla="*/ 154 w 1185"/>
              <a:gd name="T13" fmla="*/ 569 h 1184"/>
              <a:gd name="T14" fmla="*/ 90 w 1185"/>
              <a:gd name="T15" fmla="*/ 488 h 1184"/>
              <a:gd name="T16" fmla="*/ 81 w 1185"/>
              <a:gd name="T17" fmla="*/ 479 h 1184"/>
              <a:gd name="T18" fmla="*/ 9 w 1185"/>
              <a:gd name="T19" fmla="*/ 307 h 1184"/>
              <a:gd name="T20" fmla="*/ 36 w 1185"/>
              <a:gd name="T21" fmla="*/ 144 h 1184"/>
              <a:gd name="T22" fmla="*/ 181 w 1185"/>
              <a:gd name="T23" fmla="*/ 18 h 1184"/>
              <a:gd name="T24" fmla="*/ 298 w 1185"/>
              <a:gd name="T25" fmla="*/ 9 h 1184"/>
              <a:gd name="T26" fmla="*/ 325 w 1185"/>
              <a:gd name="T27" fmla="*/ 27 h 1184"/>
              <a:gd name="T28" fmla="*/ 407 w 1185"/>
              <a:gd name="T29" fmla="*/ 135 h 1184"/>
              <a:gd name="T30" fmla="*/ 479 w 1185"/>
              <a:gd name="T31" fmla="*/ 298 h 1184"/>
              <a:gd name="T32" fmla="*/ 443 w 1185"/>
              <a:gd name="T33" fmla="*/ 397 h 1184"/>
              <a:gd name="T34" fmla="*/ 407 w 1185"/>
              <a:gd name="T35" fmla="*/ 461 h 1184"/>
              <a:gd name="T36" fmla="*/ 452 w 1185"/>
              <a:gd name="T37" fmla="*/ 524 h 1184"/>
              <a:gd name="T38" fmla="*/ 551 w 1185"/>
              <a:gd name="T39" fmla="*/ 632 h 1184"/>
              <a:gd name="T40" fmla="*/ 723 w 1185"/>
              <a:gd name="T41" fmla="*/ 777 h 1184"/>
              <a:gd name="T42" fmla="*/ 804 w 1185"/>
              <a:gd name="T43" fmla="*/ 750 h 1184"/>
              <a:gd name="T44" fmla="*/ 904 w 1185"/>
              <a:gd name="T45" fmla="*/ 714 h 1184"/>
              <a:gd name="T46" fmla="*/ 1057 w 1185"/>
              <a:gd name="T47" fmla="*/ 786 h 1184"/>
              <a:gd name="T48" fmla="*/ 1157 w 1185"/>
              <a:gd name="T49" fmla="*/ 867 h 1184"/>
              <a:gd name="T50" fmla="*/ 1175 w 1185"/>
              <a:gd name="T51" fmla="*/ 903 h 1184"/>
              <a:gd name="T52" fmla="*/ 1129 w 1185"/>
              <a:gd name="T53" fmla="*/ 1084 h 1184"/>
              <a:gd name="T54" fmla="*/ 949 w 1185"/>
              <a:gd name="T55" fmla="*/ 1173 h 1184"/>
              <a:gd name="T56" fmla="*/ 931 w 1185"/>
              <a:gd name="T57" fmla="*/ 1183 h 1184"/>
              <a:gd name="T58" fmla="*/ 253 w 1185"/>
              <a:gd name="T59" fmla="*/ 81 h 1184"/>
              <a:gd name="T60" fmla="*/ 253 w 1185"/>
              <a:gd name="T61" fmla="*/ 81 h 1184"/>
              <a:gd name="T62" fmla="*/ 208 w 1185"/>
              <a:gd name="T63" fmla="*/ 90 h 1184"/>
              <a:gd name="T64" fmla="*/ 99 w 1185"/>
              <a:gd name="T65" fmla="*/ 181 h 1184"/>
              <a:gd name="T66" fmla="*/ 145 w 1185"/>
              <a:gd name="T67" fmla="*/ 434 h 1184"/>
              <a:gd name="T68" fmla="*/ 154 w 1185"/>
              <a:gd name="T69" fmla="*/ 443 h 1184"/>
              <a:gd name="T70" fmla="*/ 217 w 1185"/>
              <a:gd name="T71" fmla="*/ 524 h 1184"/>
              <a:gd name="T72" fmla="*/ 361 w 1185"/>
              <a:gd name="T73" fmla="*/ 714 h 1184"/>
              <a:gd name="T74" fmla="*/ 587 w 1185"/>
              <a:gd name="T75" fmla="*/ 921 h 1184"/>
              <a:gd name="T76" fmla="*/ 668 w 1185"/>
              <a:gd name="T77" fmla="*/ 985 h 1184"/>
              <a:gd name="T78" fmla="*/ 940 w 1185"/>
              <a:gd name="T79" fmla="*/ 1102 h 1184"/>
              <a:gd name="T80" fmla="*/ 1075 w 1185"/>
              <a:gd name="T81" fmla="*/ 1039 h 1184"/>
              <a:gd name="T82" fmla="*/ 1102 w 1185"/>
              <a:gd name="T83" fmla="*/ 921 h 1184"/>
              <a:gd name="T84" fmla="*/ 1012 w 1185"/>
              <a:gd name="T85" fmla="*/ 849 h 1184"/>
              <a:gd name="T86" fmla="*/ 904 w 1185"/>
              <a:gd name="T87" fmla="*/ 786 h 1184"/>
              <a:gd name="T88" fmla="*/ 840 w 1185"/>
              <a:gd name="T89" fmla="*/ 813 h 1184"/>
              <a:gd name="T90" fmla="*/ 714 w 1185"/>
              <a:gd name="T91" fmla="*/ 858 h 1184"/>
              <a:gd name="T92" fmla="*/ 569 w 1185"/>
              <a:gd name="T93" fmla="*/ 759 h 1184"/>
              <a:gd name="T94" fmla="*/ 398 w 1185"/>
              <a:gd name="T95" fmla="*/ 587 h 1184"/>
              <a:gd name="T96" fmla="*/ 334 w 1185"/>
              <a:gd name="T97" fmla="*/ 451 h 1184"/>
              <a:gd name="T98" fmla="*/ 334 w 1185"/>
              <a:gd name="T99" fmla="*/ 451 h 1184"/>
              <a:gd name="T100" fmla="*/ 370 w 1185"/>
              <a:gd name="T101" fmla="*/ 361 h 1184"/>
              <a:gd name="T102" fmla="*/ 398 w 1185"/>
              <a:gd name="T103" fmla="*/ 298 h 1184"/>
              <a:gd name="T104" fmla="*/ 271 w 1185"/>
              <a:gd name="T105" fmla="*/ 81 h 1184"/>
              <a:gd name="T106" fmla="*/ 253 w 1185"/>
              <a:gd name="T107" fmla="*/ 81 h 1184"/>
              <a:gd name="T108" fmla="*/ 904 w 1185"/>
              <a:gd name="T109" fmla="*/ 786 h 1184"/>
              <a:gd name="T110" fmla="*/ 904 w 1185"/>
              <a:gd name="T111" fmla="*/ 786 h 1184"/>
              <a:gd name="T112" fmla="*/ 407 w 1185"/>
              <a:gd name="T113" fmla="*/ 461 h 1184"/>
              <a:gd name="T114" fmla="*/ 407 w 1185"/>
              <a:gd name="T115" fmla="*/ 461 h 1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185" h="1184">
                <a:moveTo>
                  <a:pt x="931" y="1183"/>
                </a:moveTo>
                <a:lnTo>
                  <a:pt x="931" y="1183"/>
                </a:lnTo>
                <a:cubicBezTo>
                  <a:pt x="876" y="1183"/>
                  <a:pt x="813" y="1164"/>
                  <a:pt x="750" y="1129"/>
                </a:cubicBezTo>
                <a:cubicBezTo>
                  <a:pt x="696" y="1102"/>
                  <a:pt x="651" y="1066"/>
                  <a:pt x="614" y="1039"/>
                </a:cubicBezTo>
                <a:cubicBezTo>
                  <a:pt x="596" y="1021"/>
                  <a:pt x="569" y="1003"/>
                  <a:pt x="542" y="976"/>
                </a:cubicBezTo>
                <a:cubicBezTo>
                  <a:pt x="461" y="912"/>
                  <a:pt x="379" y="840"/>
                  <a:pt x="307" y="759"/>
                </a:cubicBezTo>
                <a:cubicBezTo>
                  <a:pt x="253" y="704"/>
                  <a:pt x="199" y="632"/>
                  <a:pt x="154" y="569"/>
                </a:cubicBezTo>
                <a:cubicBezTo>
                  <a:pt x="136" y="542"/>
                  <a:pt x="117" y="515"/>
                  <a:pt x="90" y="488"/>
                </a:cubicBezTo>
                <a:cubicBezTo>
                  <a:pt x="81" y="479"/>
                  <a:pt x="81" y="479"/>
                  <a:pt x="81" y="479"/>
                </a:cubicBezTo>
                <a:cubicBezTo>
                  <a:pt x="45" y="425"/>
                  <a:pt x="18" y="361"/>
                  <a:pt x="9" y="307"/>
                </a:cubicBezTo>
                <a:cubicBezTo>
                  <a:pt x="0" y="244"/>
                  <a:pt x="9" y="190"/>
                  <a:pt x="36" y="144"/>
                </a:cubicBezTo>
                <a:cubicBezTo>
                  <a:pt x="72" y="81"/>
                  <a:pt x="117" y="36"/>
                  <a:pt x="181" y="18"/>
                </a:cubicBezTo>
                <a:cubicBezTo>
                  <a:pt x="235" y="0"/>
                  <a:pt x="280" y="9"/>
                  <a:pt x="298" y="9"/>
                </a:cubicBezTo>
                <a:cubicBezTo>
                  <a:pt x="307" y="9"/>
                  <a:pt x="316" y="18"/>
                  <a:pt x="325" y="27"/>
                </a:cubicBezTo>
                <a:cubicBezTo>
                  <a:pt x="334" y="45"/>
                  <a:pt x="370" y="90"/>
                  <a:pt x="407" y="135"/>
                </a:cubicBezTo>
                <a:cubicBezTo>
                  <a:pt x="470" y="235"/>
                  <a:pt x="479" y="271"/>
                  <a:pt x="479" y="298"/>
                </a:cubicBezTo>
                <a:cubicBezTo>
                  <a:pt x="479" y="325"/>
                  <a:pt x="461" y="361"/>
                  <a:pt x="443" y="397"/>
                </a:cubicBezTo>
                <a:cubicBezTo>
                  <a:pt x="425" y="415"/>
                  <a:pt x="415" y="443"/>
                  <a:pt x="407" y="461"/>
                </a:cubicBezTo>
                <a:cubicBezTo>
                  <a:pt x="407" y="461"/>
                  <a:pt x="415" y="479"/>
                  <a:pt x="452" y="524"/>
                </a:cubicBezTo>
                <a:cubicBezTo>
                  <a:pt x="470" y="560"/>
                  <a:pt x="506" y="596"/>
                  <a:pt x="551" y="632"/>
                </a:cubicBezTo>
                <a:cubicBezTo>
                  <a:pt x="632" y="723"/>
                  <a:pt x="705" y="777"/>
                  <a:pt x="723" y="777"/>
                </a:cubicBezTo>
                <a:cubicBezTo>
                  <a:pt x="741" y="777"/>
                  <a:pt x="777" y="759"/>
                  <a:pt x="804" y="750"/>
                </a:cubicBezTo>
                <a:cubicBezTo>
                  <a:pt x="840" y="723"/>
                  <a:pt x="876" y="704"/>
                  <a:pt x="904" y="714"/>
                </a:cubicBezTo>
                <a:cubicBezTo>
                  <a:pt x="949" y="714"/>
                  <a:pt x="1012" y="750"/>
                  <a:pt x="1057" y="786"/>
                </a:cubicBezTo>
                <a:cubicBezTo>
                  <a:pt x="1102" y="822"/>
                  <a:pt x="1138" y="849"/>
                  <a:pt x="1157" y="867"/>
                </a:cubicBezTo>
                <a:cubicBezTo>
                  <a:pt x="1166" y="876"/>
                  <a:pt x="1175" y="885"/>
                  <a:pt x="1175" y="903"/>
                </a:cubicBezTo>
                <a:cubicBezTo>
                  <a:pt x="1184" y="976"/>
                  <a:pt x="1166" y="1039"/>
                  <a:pt x="1129" y="1084"/>
                </a:cubicBezTo>
                <a:cubicBezTo>
                  <a:pt x="1084" y="1137"/>
                  <a:pt x="1021" y="1173"/>
                  <a:pt x="949" y="1173"/>
                </a:cubicBezTo>
                <a:cubicBezTo>
                  <a:pt x="940" y="1183"/>
                  <a:pt x="940" y="1183"/>
                  <a:pt x="931" y="1183"/>
                </a:cubicBezTo>
                <a:close/>
                <a:moveTo>
                  <a:pt x="253" y="81"/>
                </a:moveTo>
                <a:lnTo>
                  <a:pt x="253" y="81"/>
                </a:lnTo>
                <a:cubicBezTo>
                  <a:pt x="244" y="81"/>
                  <a:pt x="226" y="81"/>
                  <a:pt x="208" y="90"/>
                </a:cubicBezTo>
                <a:cubicBezTo>
                  <a:pt x="162" y="99"/>
                  <a:pt x="126" y="135"/>
                  <a:pt x="99" y="181"/>
                </a:cubicBezTo>
                <a:cubicBezTo>
                  <a:pt x="63" y="244"/>
                  <a:pt x="81" y="343"/>
                  <a:pt x="145" y="434"/>
                </a:cubicBezTo>
                <a:cubicBezTo>
                  <a:pt x="154" y="443"/>
                  <a:pt x="154" y="443"/>
                  <a:pt x="154" y="443"/>
                </a:cubicBezTo>
                <a:cubicBezTo>
                  <a:pt x="172" y="470"/>
                  <a:pt x="199" y="497"/>
                  <a:pt x="217" y="524"/>
                </a:cubicBezTo>
                <a:cubicBezTo>
                  <a:pt x="262" y="587"/>
                  <a:pt x="307" y="650"/>
                  <a:pt x="361" y="714"/>
                </a:cubicBezTo>
                <a:cubicBezTo>
                  <a:pt x="434" y="786"/>
                  <a:pt x="506" y="858"/>
                  <a:pt x="587" y="921"/>
                </a:cubicBezTo>
                <a:cubicBezTo>
                  <a:pt x="614" y="940"/>
                  <a:pt x="642" y="967"/>
                  <a:pt x="668" y="985"/>
                </a:cubicBezTo>
                <a:cubicBezTo>
                  <a:pt x="714" y="1021"/>
                  <a:pt x="831" y="1111"/>
                  <a:pt x="940" y="1102"/>
                </a:cubicBezTo>
                <a:cubicBezTo>
                  <a:pt x="994" y="1102"/>
                  <a:pt x="1039" y="1075"/>
                  <a:pt x="1075" y="1039"/>
                </a:cubicBezTo>
                <a:cubicBezTo>
                  <a:pt x="1093" y="1012"/>
                  <a:pt x="1102" y="967"/>
                  <a:pt x="1102" y="921"/>
                </a:cubicBezTo>
                <a:cubicBezTo>
                  <a:pt x="1084" y="903"/>
                  <a:pt x="1048" y="876"/>
                  <a:pt x="1012" y="849"/>
                </a:cubicBezTo>
                <a:cubicBezTo>
                  <a:pt x="931" y="795"/>
                  <a:pt x="904" y="786"/>
                  <a:pt x="904" y="786"/>
                </a:cubicBezTo>
                <a:cubicBezTo>
                  <a:pt x="885" y="786"/>
                  <a:pt x="858" y="804"/>
                  <a:pt x="840" y="813"/>
                </a:cubicBezTo>
                <a:cubicBezTo>
                  <a:pt x="795" y="831"/>
                  <a:pt x="759" y="858"/>
                  <a:pt x="714" y="858"/>
                </a:cubicBezTo>
                <a:cubicBezTo>
                  <a:pt x="705" y="849"/>
                  <a:pt x="678" y="849"/>
                  <a:pt x="569" y="759"/>
                </a:cubicBezTo>
                <a:cubicBezTo>
                  <a:pt x="506" y="704"/>
                  <a:pt x="443" y="641"/>
                  <a:pt x="398" y="587"/>
                </a:cubicBezTo>
                <a:cubicBezTo>
                  <a:pt x="370" y="542"/>
                  <a:pt x="325" y="488"/>
                  <a:pt x="334" y="451"/>
                </a:cubicBezTo>
                <a:lnTo>
                  <a:pt x="334" y="451"/>
                </a:lnTo>
                <a:cubicBezTo>
                  <a:pt x="334" y="415"/>
                  <a:pt x="352" y="388"/>
                  <a:pt x="370" y="361"/>
                </a:cubicBezTo>
                <a:cubicBezTo>
                  <a:pt x="389" y="343"/>
                  <a:pt x="407" y="307"/>
                  <a:pt x="398" y="298"/>
                </a:cubicBezTo>
                <a:cubicBezTo>
                  <a:pt x="398" y="271"/>
                  <a:pt x="343" y="181"/>
                  <a:pt x="271" y="81"/>
                </a:cubicBezTo>
                <a:cubicBezTo>
                  <a:pt x="271" y="81"/>
                  <a:pt x="262" y="81"/>
                  <a:pt x="253" y="81"/>
                </a:cubicBezTo>
                <a:close/>
                <a:moveTo>
                  <a:pt x="904" y="786"/>
                </a:moveTo>
                <a:lnTo>
                  <a:pt x="904" y="786"/>
                </a:lnTo>
                <a:close/>
                <a:moveTo>
                  <a:pt x="407" y="461"/>
                </a:moveTo>
                <a:lnTo>
                  <a:pt x="407" y="46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1" name="Freeform 592">
            <a:extLst>
              <a:ext uri="{FF2B5EF4-FFF2-40B4-BE49-F238E27FC236}">
                <a16:creationId xmlns:a16="http://schemas.microsoft.com/office/drawing/2014/main" id="{EDB750AC-A75B-CF43-82F4-7DD753F38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2371" y="5715933"/>
            <a:ext cx="1283001" cy="1054590"/>
          </a:xfrm>
          <a:custGeom>
            <a:avLst/>
            <a:gdLst>
              <a:gd name="T0" fmla="*/ 1056 w 1166"/>
              <a:gd name="T1" fmla="*/ 109 h 959"/>
              <a:gd name="T2" fmla="*/ 1056 w 1166"/>
              <a:gd name="T3" fmla="*/ 109 h 959"/>
              <a:gd name="T4" fmla="*/ 785 w 1166"/>
              <a:gd name="T5" fmla="*/ 0 h 959"/>
              <a:gd name="T6" fmla="*/ 370 w 1166"/>
              <a:gd name="T7" fmla="*/ 0 h 959"/>
              <a:gd name="T8" fmla="*/ 108 w 1166"/>
              <a:gd name="T9" fmla="*/ 109 h 959"/>
              <a:gd name="T10" fmla="*/ 0 w 1166"/>
              <a:gd name="T11" fmla="*/ 371 h 959"/>
              <a:gd name="T12" fmla="*/ 45 w 1166"/>
              <a:gd name="T13" fmla="*/ 551 h 959"/>
              <a:gd name="T14" fmla="*/ 163 w 1166"/>
              <a:gd name="T15" fmla="*/ 678 h 959"/>
              <a:gd name="T16" fmla="*/ 117 w 1166"/>
              <a:gd name="T17" fmla="*/ 913 h 959"/>
              <a:gd name="T18" fmla="*/ 135 w 1166"/>
              <a:gd name="T19" fmla="*/ 949 h 959"/>
              <a:gd name="T20" fmla="*/ 154 w 1166"/>
              <a:gd name="T21" fmla="*/ 958 h 959"/>
              <a:gd name="T22" fmla="*/ 172 w 1166"/>
              <a:gd name="T23" fmla="*/ 949 h 959"/>
              <a:gd name="T24" fmla="*/ 541 w 1166"/>
              <a:gd name="T25" fmla="*/ 795 h 959"/>
              <a:gd name="T26" fmla="*/ 794 w 1166"/>
              <a:gd name="T27" fmla="*/ 741 h 959"/>
              <a:gd name="T28" fmla="*/ 1056 w 1166"/>
              <a:gd name="T29" fmla="*/ 633 h 959"/>
              <a:gd name="T30" fmla="*/ 1165 w 1166"/>
              <a:gd name="T31" fmla="*/ 371 h 959"/>
              <a:gd name="T32" fmla="*/ 1056 w 1166"/>
              <a:gd name="T33" fmla="*/ 109 h 959"/>
              <a:gd name="T34" fmla="*/ 1002 w 1166"/>
              <a:gd name="T35" fmla="*/ 579 h 959"/>
              <a:gd name="T36" fmla="*/ 1002 w 1166"/>
              <a:gd name="T37" fmla="*/ 579 h 959"/>
              <a:gd name="T38" fmla="*/ 794 w 1166"/>
              <a:gd name="T39" fmla="*/ 669 h 959"/>
              <a:gd name="T40" fmla="*/ 514 w 1166"/>
              <a:gd name="T41" fmla="*/ 723 h 959"/>
              <a:gd name="T42" fmla="*/ 199 w 1166"/>
              <a:gd name="T43" fmla="*/ 859 h 959"/>
              <a:gd name="T44" fmla="*/ 235 w 1166"/>
              <a:gd name="T45" fmla="*/ 660 h 959"/>
              <a:gd name="T46" fmla="*/ 217 w 1166"/>
              <a:gd name="T47" fmla="*/ 624 h 959"/>
              <a:gd name="T48" fmla="*/ 217 w 1166"/>
              <a:gd name="T49" fmla="*/ 624 h 959"/>
              <a:gd name="T50" fmla="*/ 117 w 1166"/>
              <a:gd name="T51" fmla="*/ 515 h 959"/>
              <a:gd name="T52" fmla="*/ 72 w 1166"/>
              <a:gd name="T53" fmla="*/ 371 h 959"/>
              <a:gd name="T54" fmla="*/ 163 w 1166"/>
              <a:gd name="T55" fmla="*/ 163 h 959"/>
              <a:gd name="T56" fmla="*/ 370 w 1166"/>
              <a:gd name="T57" fmla="*/ 73 h 959"/>
              <a:gd name="T58" fmla="*/ 785 w 1166"/>
              <a:gd name="T59" fmla="*/ 73 h 959"/>
              <a:gd name="T60" fmla="*/ 1002 w 1166"/>
              <a:gd name="T61" fmla="*/ 163 h 959"/>
              <a:gd name="T62" fmla="*/ 1092 w 1166"/>
              <a:gd name="T63" fmla="*/ 371 h 959"/>
              <a:gd name="T64" fmla="*/ 1092 w 1166"/>
              <a:gd name="T65" fmla="*/ 371 h 959"/>
              <a:gd name="T66" fmla="*/ 1002 w 1166"/>
              <a:gd name="T67" fmla="*/ 579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166" h="959">
                <a:moveTo>
                  <a:pt x="1056" y="109"/>
                </a:moveTo>
                <a:lnTo>
                  <a:pt x="1056" y="109"/>
                </a:lnTo>
                <a:cubicBezTo>
                  <a:pt x="984" y="36"/>
                  <a:pt x="893" y="0"/>
                  <a:pt x="785" y="0"/>
                </a:cubicBezTo>
                <a:cubicBezTo>
                  <a:pt x="370" y="0"/>
                  <a:pt x="370" y="0"/>
                  <a:pt x="370" y="0"/>
                </a:cubicBezTo>
                <a:cubicBezTo>
                  <a:pt x="271" y="0"/>
                  <a:pt x="181" y="36"/>
                  <a:pt x="108" y="109"/>
                </a:cubicBezTo>
                <a:cubicBezTo>
                  <a:pt x="36" y="181"/>
                  <a:pt x="0" y="271"/>
                  <a:pt x="0" y="371"/>
                </a:cubicBezTo>
                <a:cubicBezTo>
                  <a:pt x="0" y="434"/>
                  <a:pt x="18" y="497"/>
                  <a:pt x="45" y="551"/>
                </a:cubicBezTo>
                <a:cubicBezTo>
                  <a:pt x="72" y="606"/>
                  <a:pt x="117" y="642"/>
                  <a:pt x="163" y="678"/>
                </a:cubicBezTo>
                <a:cubicBezTo>
                  <a:pt x="135" y="804"/>
                  <a:pt x="117" y="904"/>
                  <a:pt x="117" y="913"/>
                </a:cubicBezTo>
                <a:cubicBezTo>
                  <a:pt x="117" y="922"/>
                  <a:pt x="117" y="940"/>
                  <a:pt x="135" y="949"/>
                </a:cubicBezTo>
                <a:cubicBezTo>
                  <a:pt x="135" y="949"/>
                  <a:pt x="144" y="958"/>
                  <a:pt x="154" y="958"/>
                </a:cubicBezTo>
                <a:cubicBezTo>
                  <a:pt x="163" y="958"/>
                  <a:pt x="163" y="949"/>
                  <a:pt x="172" y="949"/>
                </a:cubicBezTo>
                <a:cubicBezTo>
                  <a:pt x="172" y="949"/>
                  <a:pt x="361" y="886"/>
                  <a:pt x="541" y="795"/>
                </a:cubicBezTo>
                <a:cubicBezTo>
                  <a:pt x="623" y="759"/>
                  <a:pt x="704" y="741"/>
                  <a:pt x="794" y="741"/>
                </a:cubicBezTo>
                <a:cubicBezTo>
                  <a:pt x="893" y="741"/>
                  <a:pt x="984" y="705"/>
                  <a:pt x="1056" y="633"/>
                </a:cubicBezTo>
                <a:cubicBezTo>
                  <a:pt x="1129" y="561"/>
                  <a:pt x="1165" y="470"/>
                  <a:pt x="1165" y="371"/>
                </a:cubicBezTo>
                <a:cubicBezTo>
                  <a:pt x="1165" y="271"/>
                  <a:pt x="1129" y="181"/>
                  <a:pt x="1056" y="109"/>
                </a:cubicBezTo>
                <a:close/>
                <a:moveTo>
                  <a:pt x="1002" y="579"/>
                </a:moveTo>
                <a:lnTo>
                  <a:pt x="1002" y="579"/>
                </a:lnTo>
                <a:cubicBezTo>
                  <a:pt x="948" y="633"/>
                  <a:pt x="866" y="669"/>
                  <a:pt x="794" y="669"/>
                </a:cubicBezTo>
                <a:cubicBezTo>
                  <a:pt x="695" y="669"/>
                  <a:pt x="604" y="687"/>
                  <a:pt x="514" y="723"/>
                </a:cubicBezTo>
                <a:cubicBezTo>
                  <a:pt x="397" y="786"/>
                  <a:pt x="271" y="832"/>
                  <a:pt x="199" y="859"/>
                </a:cubicBezTo>
                <a:cubicBezTo>
                  <a:pt x="208" y="814"/>
                  <a:pt x="226" y="741"/>
                  <a:pt x="235" y="660"/>
                </a:cubicBezTo>
                <a:cubicBezTo>
                  <a:pt x="244" y="651"/>
                  <a:pt x="235" y="633"/>
                  <a:pt x="217" y="624"/>
                </a:cubicBezTo>
                <a:lnTo>
                  <a:pt x="217" y="624"/>
                </a:lnTo>
                <a:cubicBezTo>
                  <a:pt x="181" y="597"/>
                  <a:pt x="144" y="561"/>
                  <a:pt x="117" y="515"/>
                </a:cubicBezTo>
                <a:cubicBezTo>
                  <a:pt x="90" y="470"/>
                  <a:pt x="72" y="425"/>
                  <a:pt x="72" y="371"/>
                </a:cubicBezTo>
                <a:cubicBezTo>
                  <a:pt x="72" y="289"/>
                  <a:pt x="108" y="217"/>
                  <a:pt x="163" y="163"/>
                </a:cubicBezTo>
                <a:cubicBezTo>
                  <a:pt x="217" y="100"/>
                  <a:pt x="289" y="73"/>
                  <a:pt x="370" y="73"/>
                </a:cubicBezTo>
                <a:cubicBezTo>
                  <a:pt x="785" y="73"/>
                  <a:pt x="785" y="73"/>
                  <a:pt x="785" y="73"/>
                </a:cubicBezTo>
                <a:cubicBezTo>
                  <a:pt x="866" y="73"/>
                  <a:pt x="948" y="109"/>
                  <a:pt x="1002" y="163"/>
                </a:cubicBezTo>
                <a:cubicBezTo>
                  <a:pt x="1056" y="217"/>
                  <a:pt x="1092" y="289"/>
                  <a:pt x="1092" y="371"/>
                </a:cubicBezTo>
                <a:lnTo>
                  <a:pt x="1092" y="371"/>
                </a:lnTo>
                <a:cubicBezTo>
                  <a:pt x="1092" y="452"/>
                  <a:pt x="1056" y="524"/>
                  <a:pt x="1002" y="57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2" name="Freeform 593">
            <a:extLst>
              <a:ext uri="{FF2B5EF4-FFF2-40B4-BE49-F238E27FC236}">
                <a16:creationId xmlns:a16="http://schemas.microsoft.com/office/drawing/2014/main" id="{9B3A4833-1BAC-6142-BDA3-4E5B69D5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304" y="6022105"/>
            <a:ext cx="170096" cy="170093"/>
          </a:xfrm>
          <a:custGeom>
            <a:avLst/>
            <a:gdLst>
              <a:gd name="T0" fmla="*/ 81 w 155"/>
              <a:gd name="T1" fmla="*/ 0 h 155"/>
              <a:gd name="T2" fmla="*/ 81 w 155"/>
              <a:gd name="T3" fmla="*/ 0 h 155"/>
              <a:gd name="T4" fmla="*/ 0 w 155"/>
              <a:gd name="T5" fmla="*/ 82 h 155"/>
              <a:gd name="T6" fmla="*/ 81 w 155"/>
              <a:gd name="T7" fmla="*/ 154 h 155"/>
              <a:gd name="T8" fmla="*/ 154 w 155"/>
              <a:gd name="T9" fmla="*/ 82 h 155"/>
              <a:gd name="T10" fmla="*/ 81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7"/>
                  <a:pt x="0" y="82"/>
                </a:cubicBezTo>
                <a:cubicBezTo>
                  <a:pt x="0" y="118"/>
                  <a:pt x="36" y="154"/>
                  <a:pt x="81" y="154"/>
                </a:cubicBezTo>
                <a:cubicBezTo>
                  <a:pt x="118" y="154"/>
                  <a:pt x="154" y="118"/>
                  <a:pt x="154" y="82"/>
                </a:cubicBezTo>
                <a:cubicBezTo>
                  <a:pt x="154" y="37"/>
                  <a:pt x="118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3" name="Freeform 594">
            <a:extLst>
              <a:ext uri="{FF2B5EF4-FFF2-40B4-BE49-F238E27FC236}">
                <a16:creationId xmlns:a16="http://schemas.microsoft.com/office/drawing/2014/main" id="{555C84D4-A20F-3C4A-8101-4BC6ECD7B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0975" y="6022105"/>
            <a:ext cx="170093" cy="170093"/>
          </a:xfrm>
          <a:custGeom>
            <a:avLst/>
            <a:gdLst>
              <a:gd name="T0" fmla="*/ 72 w 155"/>
              <a:gd name="T1" fmla="*/ 0 h 155"/>
              <a:gd name="T2" fmla="*/ 72 w 155"/>
              <a:gd name="T3" fmla="*/ 0 h 155"/>
              <a:gd name="T4" fmla="*/ 0 w 155"/>
              <a:gd name="T5" fmla="*/ 82 h 155"/>
              <a:gd name="T6" fmla="*/ 72 w 155"/>
              <a:gd name="T7" fmla="*/ 154 h 155"/>
              <a:gd name="T8" fmla="*/ 154 w 155"/>
              <a:gd name="T9" fmla="*/ 82 h 155"/>
              <a:gd name="T10" fmla="*/ 72 w 155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5" h="155">
                <a:moveTo>
                  <a:pt x="72" y="0"/>
                </a:moveTo>
                <a:lnTo>
                  <a:pt x="72" y="0"/>
                </a:lnTo>
                <a:cubicBezTo>
                  <a:pt x="27" y="0"/>
                  <a:pt x="0" y="37"/>
                  <a:pt x="0" y="82"/>
                </a:cubicBezTo>
                <a:cubicBezTo>
                  <a:pt x="0" y="127"/>
                  <a:pt x="27" y="154"/>
                  <a:pt x="72" y="154"/>
                </a:cubicBezTo>
                <a:cubicBezTo>
                  <a:pt x="117" y="154"/>
                  <a:pt x="154" y="127"/>
                  <a:pt x="154" y="82"/>
                </a:cubicBezTo>
                <a:cubicBezTo>
                  <a:pt x="154" y="37"/>
                  <a:pt x="117" y="0"/>
                  <a:pt x="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4" name="Freeform 595">
            <a:extLst>
              <a:ext uri="{FF2B5EF4-FFF2-40B4-BE49-F238E27FC236}">
                <a16:creationId xmlns:a16="http://schemas.microsoft.com/office/drawing/2014/main" id="{60304C55-8A98-7945-B753-44400E96E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1066" y="6022105"/>
            <a:ext cx="179813" cy="170093"/>
          </a:xfrm>
          <a:custGeom>
            <a:avLst/>
            <a:gdLst>
              <a:gd name="T0" fmla="*/ 81 w 163"/>
              <a:gd name="T1" fmla="*/ 0 h 155"/>
              <a:gd name="T2" fmla="*/ 81 w 163"/>
              <a:gd name="T3" fmla="*/ 0 h 155"/>
              <a:gd name="T4" fmla="*/ 0 w 163"/>
              <a:gd name="T5" fmla="*/ 82 h 155"/>
              <a:gd name="T6" fmla="*/ 81 w 163"/>
              <a:gd name="T7" fmla="*/ 154 h 155"/>
              <a:gd name="T8" fmla="*/ 162 w 163"/>
              <a:gd name="T9" fmla="*/ 82 h 155"/>
              <a:gd name="T10" fmla="*/ 81 w 163"/>
              <a:gd name="T11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" h="155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7"/>
                  <a:pt x="0" y="82"/>
                </a:cubicBezTo>
                <a:cubicBezTo>
                  <a:pt x="0" y="118"/>
                  <a:pt x="36" y="154"/>
                  <a:pt x="81" y="154"/>
                </a:cubicBezTo>
                <a:cubicBezTo>
                  <a:pt x="126" y="154"/>
                  <a:pt x="162" y="118"/>
                  <a:pt x="162" y="82"/>
                </a:cubicBezTo>
                <a:cubicBezTo>
                  <a:pt x="162" y="37"/>
                  <a:pt x="126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5" name="Freeform 596">
            <a:extLst>
              <a:ext uri="{FF2B5EF4-FFF2-40B4-BE49-F238E27FC236}">
                <a16:creationId xmlns:a16="http://schemas.microsoft.com/office/drawing/2014/main" id="{E65F1C9E-F9DC-2C46-A95F-BB1F2CA5A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9124" y="5745092"/>
            <a:ext cx="1584312" cy="986552"/>
          </a:xfrm>
          <a:custGeom>
            <a:avLst/>
            <a:gdLst>
              <a:gd name="T0" fmla="*/ 714 w 1438"/>
              <a:gd name="T1" fmla="*/ 895 h 896"/>
              <a:gd name="T2" fmla="*/ 714 w 1438"/>
              <a:gd name="T3" fmla="*/ 895 h 896"/>
              <a:gd name="T4" fmla="*/ 244 w 1438"/>
              <a:gd name="T5" fmla="*/ 714 h 896"/>
              <a:gd name="T6" fmla="*/ 9 w 1438"/>
              <a:gd name="T7" fmla="*/ 479 h 896"/>
              <a:gd name="T8" fmla="*/ 9 w 1438"/>
              <a:gd name="T9" fmla="*/ 470 h 896"/>
              <a:gd name="T10" fmla="*/ 9 w 1438"/>
              <a:gd name="T11" fmla="*/ 425 h 896"/>
              <a:gd name="T12" fmla="*/ 235 w 1438"/>
              <a:gd name="T13" fmla="*/ 181 h 896"/>
              <a:gd name="T14" fmla="*/ 705 w 1438"/>
              <a:gd name="T15" fmla="*/ 0 h 896"/>
              <a:gd name="T16" fmla="*/ 1193 w 1438"/>
              <a:gd name="T17" fmla="*/ 181 h 896"/>
              <a:gd name="T18" fmla="*/ 1419 w 1438"/>
              <a:gd name="T19" fmla="*/ 425 h 896"/>
              <a:gd name="T20" fmla="*/ 1428 w 1438"/>
              <a:gd name="T21" fmla="*/ 434 h 896"/>
              <a:gd name="T22" fmla="*/ 1428 w 1438"/>
              <a:gd name="T23" fmla="*/ 470 h 896"/>
              <a:gd name="T24" fmla="*/ 1202 w 1438"/>
              <a:gd name="T25" fmla="*/ 714 h 896"/>
              <a:gd name="T26" fmla="*/ 723 w 1438"/>
              <a:gd name="T27" fmla="*/ 895 h 896"/>
              <a:gd name="T28" fmla="*/ 714 w 1438"/>
              <a:gd name="T29" fmla="*/ 895 h 896"/>
              <a:gd name="T30" fmla="*/ 91 w 1438"/>
              <a:gd name="T31" fmla="*/ 452 h 896"/>
              <a:gd name="T32" fmla="*/ 91 w 1438"/>
              <a:gd name="T33" fmla="*/ 452 h 896"/>
              <a:gd name="T34" fmla="*/ 714 w 1438"/>
              <a:gd name="T35" fmla="*/ 813 h 896"/>
              <a:gd name="T36" fmla="*/ 723 w 1438"/>
              <a:gd name="T37" fmla="*/ 813 h 896"/>
              <a:gd name="T38" fmla="*/ 1148 w 1438"/>
              <a:gd name="T39" fmla="*/ 651 h 896"/>
              <a:gd name="T40" fmla="*/ 1347 w 1438"/>
              <a:gd name="T41" fmla="*/ 452 h 896"/>
              <a:gd name="T42" fmla="*/ 714 w 1438"/>
              <a:gd name="T43" fmla="*/ 82 h 896"/>
              <a:gd name="T44" fmla="*/ 714 w 1438"/>
              <a:gd name="T45" fmla="*/ 82 h 896"/>
              <a:gd name="T46" fmla="*/ 280 w 1438"/>
              <a:gd name="T47" fmla="*/ 244 h 896"/>
              <a:gd name="T48" fmla="*/ 91 w 1438"/>
              <a:gd name="T49" fmla="*/ 452 h 8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438" h="896">
                <a:moveTo>
                  <a:pt x="714" y="895"/>
                </a:moveTo>
                <a:lnTo>
                  <a:pt x="714" y="895"/>
                </a:lnTo>
                <a:cubicBezTo>
                  <a:pt x="551" y="895"/>
                  <a:pt x="389" y="832"/>
                  <a:pt x="244" y="714"/>
                </a:cubicBezTo>
                <a:cubicBezTo>
                  <a:pt x="154" y="651"/>
                  <a:pt x="82" y="570"/>
                  <a:pt x="9" y="479"/>
                </a:cubicBezTo>
                <a:cubicBezTo>
                  <a:pt x="9" y="470"/>
                  <a:pt x="9" y="470"/>
                  <a:pt x="9" y="470"/>
                </a:cubicBezTo>
                <a:cubicBezTo>
                  <a:pt x="0" y="452"/>
                  <a:pt x="0" y="434"/>
                  <a:pt x="9" y="425"/>
                </a:cubicBezTo>
                <a:cubicBezTo>
                  <a:pt x="73" y="335"/>
                  <a:pt x="154" y="253"/>
                  <a:pt x="235" y="181"/>
                </a:cubicBezTo>
                <a:cubicBezTo>
                  <a:pt x="389" y="64"/>
                  <a:pt x="543" y="9"/>
                  <a:pt x="705" y="0"/>
                </a:cubicBezTo>
                <a:cubicBezTo>
                  <a:pt x="877" y="0"/>
                  <a:pt x="1040" y="64"/>
                  <a:pt x="1193" y="181"/>
                </a:cubicBezTo>
                <a:cubicBezTo>
                  <a:pt x="1274" y="244"/>
                  <a:pt x="1356" y="335"/>
                  <a:pt x="1419" y="425"/>
                </a:cubicBezTo>
                <a:cubicBezTo>
                  <a:pt x="1428" y="425"/>
                  <a:pt x="1428" y="425"/>
                  <a:pt x="1428" y="434"/>
                </a:cubicBezTo>
                <a:cubicBezTo>
                  <a:pt x="1437" y="443"/>
                  <a:pt x="1437" y="461"/>
                  <a:pt x="1428" y="470"/>
                </a:cubicBezTo>
                <a:cubicBezTo>
                  <a:pt x="1365" y="560"/>
                  <a:pt x="1283" y="642"/>
                  <a:pt x="1202" y="714"/>
                </a:cubicBezTo>
                <a:cubicBezTo>
                  <a:pt x="1049" y="832"/>
                  <a:pt x="895" y="895"/>
                  <a:pt x="723" y="895"/>
                </a:cubicBezTo>
                <a:cubicBezTo>
                  <a:pt x="723" y="895"/>
                  <a:pt x="723" y="895"/>
                  <a:pt x="714" y="895"/>
                </a:cubicBezTo>
                <a:close/>
                <a:moveTo>
                  <a:pt x="91" y="452"/>
                </a:moveTo>
                <a:lnTo>
                  <a:pt x="91" y="452"/>
                </a:lnTo>
                <a:cubicBezTo>
                  <a:pt x="181" y="579"/>
                  <a:pt x="407" y="813"/>
                  <a:pt x="714" y="813"/>
                </a:cubicBezTo>
                <a:cubicBezTo>
                  <a:pt x="723" y="813"/>
                  <a:pt x="723" y="813"/>
                  <a:pt x="723" y="813"/>
                </a:cubicBezTo>
                <a:cubicBezTo>
                  <a:pt x="877" y="813"/>
                  <a:pt x="1012" y="759"/>
                  <a:pt x="1148" y="651"/>
                </a:cubicBezTo>
                <a:cubicBezTo>
                  <a:pt x="1220" y="597"/>
                  <a:pt x="1293" y="524"/>
                  <a:pt x="1347" y="452"/>
                </a:cubicBezTo>
                <a:cubicBezTo>
                  <a:pt x="1256" y="326"/>
                  <a:pt x="1030" y="82"/>
                  <a:pt x="714" y="82"/>
                </a:cubicBezTo>
                <a:lnTo>
                  <a:pt x="714" y="82"/>
                </a:lnTo>
                <a:cubicBezTo>
                  <a:pt x="560" y="82"/>
                  <a:pt x="416" y="136"/>
                  <a:pt x="280" y="244"/>
                </a:cubicBezTo>
                <a:cubicBezTo>
                  <a:pt x="217" y="299"/>
                  <a:pt x="145" y="371"/>
                  <a:pt x="91" y="45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6" name="Freeform 597">
            <a:extLst>
              <a:ext uri="{FF2B5EF4-FFF2-40B4-BE49-F238E27FC236}">
                <a16:creationId xmlns:a16="http://schemas.microsoft.com/office/drawing/2014/main" id="{F9704AB9-2F48-2443-BBFD-ECC37AD5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5950" y="5915189"/>
            <a:ext cx="656082" cy="646359"/>
          </a:xfrm>
          <a:custGeom>
            <a:avLst/>
            <a:gdLst>
              <a:gd name="T0" fmla="*/ 298 w 597"/>
              <a:gd name="T1" fmla="*/ 587 h 588"/>
              <a:gd name="T2" fmla="*/ 298 w 597"/>
              <a:gd name="T3" fmla="*/ 587 h 588"/>
              <a:gd name="T4" fmla="*/ 0 w 597"/>
              <a:gd name="T5" fmla="*/ 298 h 588"/>
              <a:gd name="T6" fmla="*/ 298 w 597"/>
              <a:gd name="T7" fmla="*/ 0 h 588"/>
              <a:gd name="T8" fmla="*/ 596 w 597"/>
              <a:gd name="T9" fmla="*/ 298 h 588"/>
              <a:gd name="T10" fmla="*/ 298 w 597"/>
              <a:gd name="T11" fmla="*/ 587 h 588"/>
              <a:gd name="T12" fmla="*/ 298 w 597"/>
              <a:gd name="T13" fmla="*/ 72 h 588"/>
              <a:gd name="T14" fmla="*/ 298 w 597"/>
              <a:gd name="T15" fmla="*/ 72 h 588"/>
              <a:gd name="T16" fmla="*/ 81 w 597"/>
              <a:gd name="T17" fmla="*/ 298 h 588"/>
              <a:gd name="T18" fmla="*/ 298 w 597"/>
              <a:gd name="T19" fmla="*/ 515 h 588"/>
              <a:gd name="T20" fmla="*/ 515 w 597"/>
              <a:gd name="T21" fmla="*/ 298 h 588"/>
              <a:gd name="T22" fmla="*/ 298 w 597"/>
              <a:gd name="T23" fmla="*/ 72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597" h="588">
                <a:moveTo>
                  <a:pt x="298" y="587"/>
                </a:moveTo>
                <a:lnTo>
                  <a:pt x="298" y="587"/>
                </a:lnTo>
                <a:cubicBezTo>
                  <a:pt x="135" y="587"/>
                  <a:pt x="0" y="461"/>
                  <a:pt x="0" y="298"/>
                </a:cubicBezTo>
                <a:cubicBezTo>
                  <a:pt x="0" y="136"/>
                  <a:pt x="135" y="0"/>
                  <a:pt x="298" y="0"/>
                </a:cubicBezTo>
                <a:cubicBezTo>
                  <a:pt x="461" y="0"/>
                  <a:pt x="596" y="136"/>
                  <a:pt x="596" y="298"/>
                </a:cubicBezTo>
                <a:cubicBezTo>
                  <a:pt x="596" y="461"/>
                  <a:pt x="461" y="587"/>
                  <a:pt x="298" y="587"/>
                </a:cubicBezTo>
                <a:close/>
                <a:moveTo>
                  <a:pt x="298" y="72"/>
                </a:moveTo>
                <a:lnTo>
                  <a:pt x="298" y="72"/>
                </a:lnTo>
                <a:cubicBezTo>
                  <a:pt x="181" y="72"/>
                  <a:pt x="81" y="172"/>
                  <a:pt x="81" y="298"/>
                </a:cubicBezTo>
                <a:cubicBezTo>
                  <a:pt x="81" y="416"/>
                  <a:pt x="181" y="515"/>
                  <a:pt x="298" y="515"/>
                </a:cubicBezTo>
                <a:cubicBezTo>
                  <a:pt x="416" y="515"/>
                  <a:pt x="515" y="416"/>
                  <a:pt x="515" y="298"/>
                </a:cubicBezTo>
                <a:cubicBezTo>
                  <a:pt x="515" y="172"/>
                  <a:pt x="416" y="72"/>
                  <a:pt x="298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7" name="Freeform 598">
            <a:extLst>
              <a:ext uri="{FF2B5EF4-FFF2-40B4-BE49-F238E27FC236}">
                <a16:creationId xmlns:a16="http://schemas.microsoft.com/office/drawing/2014/main" id="{173230FE-EB55-9E42-9C24-8FEB4E6E2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3079" y="5594438"/>
            <a:ext cx="646359" cy="1283001"/>
          </a:xfrm>
          <a:custGeom>
            <a:avLst/>
            <a:gdLst>
              <a:gd name="T0" fmla="*/ 497 w 588"/>
              <a:gd name="T1" fmla="*/ 90 h 1165"/>
              <a:gd name="T2" fmla="*/ 289 w 588"/>
              <a:gd name="T3" fmla="*/ 0 h 1165"/>
              <a:gd name="T4" fmla="*/ 0 w 588"/>
              <a:gd name="T5" fmla="*/ 298 h 1165"/>
              <a:gd name="T6" fmla="*/ 126 w 588"/>
              <a:gd name="T7" fmla="*/ 569 h 1165"/>
              <a:gd name="T8" fmla="*/ 162 w 588"/>
              <a:gd name="T9" fmla="*/ 669 h 1165"/>
              <a:gd name="T10" fmla="*/ 154 w 588"/>
              <a:gd name="T11" fmla="*/ 759 h 1165"/>
              <a:gd name="T12" fmla="*/ 217 w 588"/>
              <a:gd name="T13" fmla="*/ 822 h 1165"/>
              <a:gd name="T14" fmla="*/ 154 w 588"/>
              <a:gd name="T15" fmla="*/ 894 h 1165"/>
              <a:gd name="T16" fmla="*/ 208 w 588"/>
              <a:gd name="T17" fmla="*/ 958 h 1165"/>
              <a:gd name="T18" fmla="*/ 154 w 588"/>
              <a:gd name="T19" fmla="*/ 1030 h 1165"/>
              <a:gd name="T20" fmla="*/ 262 w 588"/>
              <a:gd name="T21" fmla="*/ 1155 h 1165"/>
              <a:gd name="T22" fmla="*/ 289 w 588"/>
              <a:gd name="T23" fmla="*/ 1164 h 1165"/>
              <a:gd name="T24" fmla="*/ 415 w 588"/>
              <a:gd name="T25" fmla="*/ 1057 h 1165"/>
              <a:gd name="T26" fmla="*/ 425 w 588"/>
              <a:gd name="T27" fmla="*/ 596 h 1165"/>
              <a:gd name="T28" fmla="*/ 470 w 588"/>
              <a:gd name="T29" fmla="*/ 533 h 1165"/>
              <a:gd name="T30" fmla="*/ 542 w 588"/>
              <a:gd name="T31" fmla="*/ 442 h 1165"/>
              <a:gd name="T32" fmla="*/ 497 w 588"/>
              <a:gd name="T33" fmla="*/ 90 h 1165"/>
              <a:gd name="T34" fmla="*/ 479 w 588"/>
              <a:gd name="T35" fmla="*/ 406 h 1165"/>
              <a:gd name="T36" fmla="*/ 379 w 588"/>
              <a:gd name="T37" fmla="*/ 542 h 1165"/>
              <a:gd name="T38" fmla="*/ 361 w 588"/>
              <a:gd name="T39" fmla="*/ 560 h 1165"/>
              <a:gd name="T40" fmla="*/ 352 w 588"/>
              <a:gd name="T41" fmla="*/ 1012 h 1165"/>
              <a:gd name="T42" fmla="*/ 244 w 588"/>
              <a:gd name="T43" fmla="*/ 1030 h 1165"/>
              <a:gd name="T44" fmla="*/ 298 w 588"/>
              <a:gd name="T45" fmla="*/ 958 h 1165"/>
              <a:gd name="T46" fmla="*/ 244 w 588"/>
              <a:gd name="T47" fmla="*/ 894 h 1165"/>
              <a:gd name="T48" fmla="*/ 307 w 588"/>
              <a:gd name="T49" fmla="*/ 822 h 1165"/>
              <a:gd name="T50" fmla="*/ 226 w 588"/>
              <a:gd name="T51" fmla="*/ 741 h 1165"/>
              <a:gd name="T52" fmla="*/ 280 w 588"/>
              <a:gd name="T53" fmla="*/ 650 h 1165"/>
              <a:gd name="T54" fmla="*/ 271 w 588"/>
              <a:gd name="T55" fmla="*/ 596 h 1165"/>
              <a:gd name="T56" fmla="*/ 172 w 588"/>
              <a:gd name="T57" fmla="*/ 479 h 1165"/>
              <a:gd name="T58" fmla="*/ 289 w 588"/>
              <a:gd name="T59" fmla="*/ 72 h 1165"/>
              <a:gd name="T60" fmla="*/ 443 w 588"/>
              <a:gd name="T61" fmla="*/ 144 h 1165"/>
              <a:gd name="T62" fmla="*/ 479 w 588"/>
              <a:gd name="T63" fmla="*/ 406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88" h="1165">
                <a:moveTo>
                  <a:pt x="497" y="90"/>
                </a:moveTo>
                <a:lnTo>
                  <a:pt x="497" y="90"/>
                </a:lnTo>
                <a:cubicBezTo>
                  <a:pt x="443" y="36"/>
                  <a:pt x="370" y="0"/>
                  <a:pt x="289" y="0"/>
                </a:cubicBezTo>
                <a:lnTo>
                  <a:pt x="289" y="0"/>
                </a:lnTo>
                <a:cubicBezTo>
                  <a:pt x="217" y="0"/>
                  <a:pt x="136" y="36"/>
                  <a:pt x="81" y="90"/>
                </a:cubicBezTo>
                <a:cubicBezTo>
                  <a:pt x="27" y="144"/>
                  <a:pt x="0" y="217"/>
                  <a:pt x="0" y="298"/>
                </a:cubicBezTo>
                <a:cubicBezTo>
                  <a:pt x="0" y="388"/>
                  <a:pt x="45" y="470"/>
                  <a:pt x="108" y="524"/>
                </a:cubicBezTo>
                <a:cubicBezTo>
                  <a:pt x="108" y="542"/>
                  <a:pt x="108" y="560"/>
                  <a:pt x="126" y="569"/>
                </a:cubicBezTo>
                <a:cubicBezTo>
                  <a:pt x="190" y="632"/>
                  <a:pt x="190" y="632"/>
                  <a:pt x="190" y="632"/>
                </a:cubicBezTo>
                <a:cubicBezTo>
                  <a:pt x="162" y="669"/>
                  <a:pt x="162" y="669"/>
                  <a:pt x="162" y="669"/>
                </a:cubicBezTo>
                <a:cubicBezTo>
                  <a:pt x="154" y="678"/>
                  <a:pt x="154" y="687"/>
                  <a:pt x="154" y="695"/>
                </a:cubicBezTo>
                <a:cubicBezTo>
                  <a:pt x="154" y="759"/>
                  <a:pt x="154" y="759"/>
                  <a:pt x="154" y="759"/>
                </a:cubicBezTo>
                <a:cubicBezTo>
                  <a:pt x="154" y="768"/>
                  <a:pt x="154" y="777"/>
                  <a:pt x="162" y="786"/>
                </a:cubicBezTo>
                <a:cubicBezTo>
                  <a:pt x="217" y="822"/>
                  <a:pt x="217" y="822"/>
                  <a:pt x="217" y="822"/>
                </a:cubicBezTo>
                <a:cubicBezTo>
                  <a:pt x="162" y="867"/>
                  <a:pt x="162" y="867"/>
                  <a:pt x="162" y="867"/>
                </a:cubicBezTo>
                <a:cubicBezTo>
                  <a:pt x="154" y="876"/>
                  <a:pt x="154" y="885"/>
                  <a:pt x="154" y="894"/>
                </a:cubicBezTo>
                <a:cubicBezTo>
                  <a:pt x="154" y="903"/>
                  <a:pt x="154" y="912"/>
                  <a:pt x="162" y="922"/>
                </a:cubicBezTo>
                <a:cubicBezTo>
                  <a:pt x="208" y="958"/>
                  <a:pt x="208" y="958"/>
                  <a:pt x="208" y="958"/>
                </a:cubicBezTo>
                <a:cubicBezTo>
                  <a:pt x="162" y="1003"/>
                  <a:pt x="162" y="1003"/>
                  <a:pt x="162" y="1003"/>
                </a:cubicBezTo>
                <a:cubicBezTo>
                  <a:pt x="154" y="1003"/>
                  <a:pt x="154" y="1021"/>
                  <a:pt x="154" y="1030"/>
                </a:cubicBezTo>
                <a:cubicBezTo>
                  <a:pt x="154" y="1039"/>
                  <a:pt x="154" y="1048"/>
                  <a:pt x="162" y="1057"/>
                </a:cubicBezTo>
                <a:cubicBezTo>
                  <a:pt x="262" y="1155"/>
                  <a:pt x="262" y="1155"/>
                  <a:pt x="262" y="1155"/>
                </a:cubicBezTo>
                <a:cubicBezTo>
                  <a:pt x="271" y="1164"/>
                  <a:pt x="280" y="1164"/>
                  <a:pt x="289" y="1164"/>
                </a:cubicBezTo>
                <a:lnTo>
                  <a:pt x="289" y="1164"/>
                </a:lnTo>
                <a:cubicBezTo>
                  <a:pt x="307" y="1164"/>
                  <a:pt x="316" y="1164"/>
                  <a:pt x="316" y="1155"/>
                </a:cubicBezTo>
                <a:cubicBezTo>
                  <a:pt x="415" y="1057"/>
                  <a:pt x="415" y="1057"/>
                  <a:pt x="415" y="1057"/>
                </a:cubicBezTo>
                <a:cubicBezTo>
                  <a:pt x="425" y="1048"/>
                  <a:pt x="425" y="1039"/>
                  <a:pt x="425" y="1030"/>
                </a:cubicBezTo>
                <a:cubicBezTo>
                  <a:pt x="425" y="596"/>
                  <a:pt x="425" y="596"/>
                  <a:pt x="425" y="596"/>
                </a:cubicBezTo>
                <a:cubicBezTo>
                  <a:pt x="461" y="569"/>
                  <a:pt x="461" y="569"/>
                  <a:pt x="461" y="569"/>
                </a:cubicBezTo>
                <a:cubicBezTo>
                  <a:pt x="470" y="560"/>
                  <a:pt x="479" y="542"/>
                  <a:pt x="470" y="533"/>
                </a:cubicBezTo>
                <a:lnTo>
                  <a:pt x="470" y="533"/>
                </a:lnTo>
                <a:cubicBezTo>
                  <a:pt x="497" y="506"/>
                  <a:pt x="524" y="479"/>
                  <a:pt x="542" y="442"/>
                </a:cubicBezTo>
                <a:cubicBezTo>
                  <a:pt x="569" y="397"/>
                  <a:pt x="587" y="343"/>
                  <a:pt x="587" y="298"/>
                </a:cubicBezTo>
                <a:cubicBezTo>
                  <a:pt x="587" y="217"/>
                  <a:pt x="551" y="144"/>
                  <a:pt x="497" y="90"/>
                </a:cubicBezTo>
                <a:close/>
                <a:moveTo>
                  <a:pt x="479" y="406"/>
                </a:moveTo>
                <a:lnTo>
                  <a:pt x="479" y="406"/>
                </a:lnTo>
                <a:cubicBezTo>
                  <a:pt x="461" y="434"/>
                  <a:pt x="434" y="461"/>
                  <a:pt x="407" y="479"/>
                </a:cubicBezTo>
                <a:cubicBezTo>
                  <a:pt x="379" y="497"/>
                  <a:pt x="370" y="515"/>
                  <a:pt x="379" y="542"/>
                </a:cubicBezTo>
                <a:lnTo>
                  <a:pt x="379" y="542"/>
                </a:lnTo>
                <a:cubicBezTo>
                  <a:pt x="361" y="560"/>
                  <a:pt x="361" y="560"/>
                  <a:pt x="361" y="560"/>
                </a:cubicBezTo>
                <a:cubicBezTo>
                  <a:pt x="361" y="560"/>
                  <a:pt x="352" y="578"/>
                  <a:pt x="352" y="587"/>
                </a:cubicBezTo>
                <a:cubicBezTo>
                  <a:pt x="352" y="1012"/>
                  <a:pt x="352" y="1012"/>
                  <a:pt x="352" y="1012"/>
                </a:cubicBezTo>
                <a:cubicBezTo>
                  <a:pt x="289" y="1075"/>
                  <a:pt x="289" y="1075"/>
                  <a:pt x="289" y="1075"/>
                </a:cubicBezTo>
                <a:cubicBezTo>
                  <a:pt x="244" y="1030"/>
                  <a:pt x="244" y="1030"/>
                  <a:pt x="244" y="1030"/>
                </a:cubicBezTo>
                <a:cubicBezTo>
                  <a:pt x="289" y="985"/>
                  <a:pt x="289" y="985"/>
                  <a:pt x="289" y="985"/>
                </a:cubicBezTo>
                <a:cubicBezTo>
                  <a:pt x="298" y="976"/>
                  <a:pt x="298" y="967"/>
                  <a:pt x="298" y="958"/>
                </a:cubicBezTo>
                <a:cubicBezTo>
                  <a:pt x="298" y="948"/>
                  <a:pt x="298" y="940"/>
                  <a:pt x="289" y="931"/>
                </a:cubicBezTo>
                <a:cubicBezTo>
                  <a:pt x="244" y="894"/>
                  <a:pt x="244" y="894"/>
                  <a:pt x="244" y="894"/>
                </a:cubicBezTo>
                <a:cubicBezTo>
                  <a:pt x="298" y="849"/>
                  <a:pt x="298" y="849"/>
                  <a:pt x="298" y="849"/>
                </a:cubicBezTo>
                <a:cubicBezTo>
                  <a:pt x="307" y="840"/>
                  <a:pt x="307" y="831"/>
                  <a:pt x="307" y="822"/>
                </a:cubicBezTo>
                <a:cubicBezTo>
                  <a:pt x="307" y="813"/>
                  <a:pt x="307" y="804"/>
                  <a:pt x="298" y="795"/>
                </a:cubicBezTo>
                <a:cubicBezTo>
                  <a:pt x="226" y="741"/>
                  <a:pt x="226" y="741"/>
                  <a:pt x="226" y="741"/>
                </a:cubicBezTo>
                <a:cubicBezTo>
                  <a:pt x="226" y="705"/>
                  <a:pt x="226" y="705"/>
                  <a:pt x="226" y="705"/>
                </a:cubicBezTo>
                <a:cubicBezTo>
                  <a:pt x="280" y="650"/>
                  <a:pt x="280" y="650"/>
                  <a:pt x="280" y="650"/>
                </a:cubicBezTo>
                <a:cubicBezTo>
                  <a:pt x="280" y="641"/>
                  <a:pt x="289" y="632"/>
                  <a:pt x="289" y="623"/>
                </a:cubicBezTo>
                <a:cubicBezTo>
                  <a:pt x="289" y="614"/>
                  <a:pt x="280" y="605"/>
                  <a:pt x="271" y="596"/>
                </a:cubicBezTo>
                <a:cubicBezTo>
                  <a:pt x="199" y="533"/>
                  <a:pt x="199" y="533"/>
                  <a:pt x="199" y="533"/>
                </a:cubicBezTo>
                <a:cubicBezTo>
                  <a:pt x="208" y="515"/>
                  <a:pt x="199" y="488"/>
                  <a:pt x="172" y="479"/>
                </a:cubicBezTo>
                <a:cubicBezTo>
                  <a:pt x="108" y="442"/>
                  <a:pt x="72" y="370"/>
                  <a:pt x="72" y="298"/>
                </a:cubicBezTo>
                <a:cubicBezTo>
                  <a:pt x="72" y="172"/>
                  <a:pt x="172" y="81"/>
                  <a:pt x="289" y="72"/>
                </a:cubicBezTo>
                <a:lnTo>
                  <a:pt x="289" y="72"/>
                </a:lnTo>
                <a:cubicBezTo>
                  <a:pt x="352" y="72"/>
                  <a:pt x="407" y="99"/>
                  <a:pt x="443" y="144"/>
                </a:cubicBezTo>
                <a:cubicBezTo>
                  <a:pt x="488" y="181"/>
                  <a:pt x="506" y="235"/>
                  <a:pt x="506" y="298"/>
                </a:cubicBezTo>
                <a:cubicBezTo>
                  <a:pt x="506" y="334"/>
                  <a:pt x="497" y="370"/>
                  <a:pt x="479" y="4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8" name="Freeform 599">
            <a:extLst>
              <a:ext uri="{FF2B5EF4-FFF2-40B4-BE49-F238E27FC236}">
                <a16:creationId xmlns:a16="http://schemas.microsoft.com/office/drawing/2014/main" id="{CE91F698-0175-0548-833C-D8B6A73AF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491" y="5754812"/>
            <a:ext cx="189536" cy="189536"/>
          </a:xfrm>
          <a:custGeom>
            <a:avLst/>
            <a:gdLst>
              <a:gd name="T0" fmla="*/ 81 w 172"/>
              <a:gd name="T1" fmla="*/ 0 h 173"/>
              <a:gd name="T2" fmla="*/ 81 w 172"/>
              <a:gd name="T3" fmla="*/ 0 h 173"/>
              <a:gd name="T4" fmla="*/ 0 w 172"/>
              <a:gd name="T5" fmla="*/ 91 h 173"/>
              <a:gd name="T6" fmla="*/ 81 w 172"/>
              <a:gd name="T7" fmla="*/ 172 h 173"/>
              <a:gd name="T8" fmla="*/ 171 w 172"/>
              <a:gd name="T9" fmla="*/ 91 h 173"/>
              <a:gd name="T10" fmla="*/ 81 w 172"/>
              <a:gd name="T11" fmla="*/ 0 h 173"/>
              <a:gd name="T12" fmla="*/ 81 w 172"/>
              <a:gd name="T13" fmla="*/ 136 h 173"/>
              <a:gd name="T14" fmla="*/ 81 w 172"/>
              <a:gd name="T15" fmla="*/ 136 h 173"/>
              <a:gd name="T16" fmla="*/ 36 w 172"/>
              <a:gd name="T17" fmla="*/ 91 h 173"/>
              <a:gd name="T18" fmla="*/ 81 w 172"/>
              <a:gd name="T19" fmla="*/ 37 h 173"/>
              <a:gd name="T20" fmla="*/ 135 w 172"/>
              <a:gd name="T21" fmla="*/ 91 h 173"/>
              <a:gd name="T22" fmla="*/ 81 w 172"/>
              <a:gd name="T23" fmla="*/ 136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2" h="173">
                <a:moveTo>
                  <a:pt x="81" y="0"/>
                </a:moveTo>
                <a:lnTo>
                  <a:pt x="81" y="0"/>
                </a:lnTo>
                <a:cubicBezTo>
                  <a:pt x="36" y="0"/>
                  <a:pt x="0" y="37"/>
                  <a:pt x="0" y="91"/>
                </a:cubicBezTo>
                <a:cubicBezTo>
                  <a:pt x="0" y="136"/>
                  <a:pt x="36" y="172"/>
                  <a:pt x="81" y="172"/>
                </a:cubicBezTo>
                <a:cubicBezTo>
                  <a:pt x="135" y="172"/>
                  <a:pt x="171" y="136"/>
                  <a:pt x="171" y="91"/>
                </a:cubicBezTo>
                <a:cubicBezTo>
                  <a:pt x="171" y="37"/>
                  <a:pt x="135" y="0"/>
                  <a:pt x="81" y="0"/>
                </a:cubicBezTo>
                <a:close/>
                <a:moveTo>
                  <a:pt x="81" y="136"/>
                </a:moveTo>
                <a:lnTo>
                  <a:pt x="81" y="136"/>
                </a:lnTo>
                <a:cubicBezTo>
                  <a:pt x="63" y="136"/>
                  <a:pt x="36" y="109"/>
                  <a:pt x="36" y="91"/>
                </a:cubicBezTo>
                <a:cubicBezTo>
                  <a:pt x="36" y="64"/>
                  <a:pt x="63" y="37"/>
                  <a:pt x="81" y="37"/>
                </a:cubicBezTo>
                <a:cubicBezTo>
                  <a:pt x="108" y="37"/>
                  <a:pt x="135" y="64"/>
                  <a:pt x="135" y="91"/>
                </a:cubicBezTo>
                <a:cubicBezTo>
                  <a:pt x="135" y="109"/>
                  <a:pt x="108" y="136"/>
                  <a:pt x="81" y="1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71" name="Group 54">
            <a:extLst>
              <a:ext uri="{FF2B5EF4-FFF2-40B4-BE49-F238E27FC236}">
                <a16:creationId xmlns:a16="http://schemas.microsoft.com/office/drawing/2014/main" id="{8E733E3A-BC56-0A4D-83E1-DB2F3D26823C}"/>
              </a:ext>
            </a:extLst>
          </p:cNvPr>
          <p:cNvGrpSpPr/>
          <p:nvPr/>
        </p:nvGrpSpPr>
        <p:grpSpPr>
          <a:xfrm>
            <a:off x="4751301" y="8241583"/>
            <a:ext cx="2856631" cy="1044429"/>
            <a:chOff x="5517310" y="11317286"/>
            <a:chExt cx="3676939" cy="1044429"/>
          </a:xfrm>
        </p:grpSpPr>
        <p:sp>
          <p:nvSpPr>
            <p:cNvPr id="672" name="CuadroTexto 395">
              <a:extLst>
                <a:ext uri="{FF2B5EF4-FFF2-40B4-BE49-F238E27FC236}">
                  <a16:creationId xmlns:a16="http://schemas.microsoft.com/office/drawing/2014/main" id="{2ABA7025-20B1-0543-9A0B-9F3C85F274F0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73" name="Rectangle 56">
              <a:extLst>
                <a:ext uri="{FF2B5EF4-FFF2-40B4-BE49-F238E27FC236}">
                  <a16:creationId xmlns:a16="http://schemas.microsoft.com/office/drawing/2014/main" id="{9F842CB6-7B49-B948-AE8D-A56A914A918D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4" name="Group 54">
            <a:extLst>
              <a:ext uri="{FF2B5EF4-FFF2-40B4-BE49-F238E27FC236}">
                <a16:creationId xmlns:a16="http://schemas.microsoft.com/office/drawing/2014/main" id="{B1E04D73-D063-1042-9FFE-C02BDC48FD7A}"/>
              </a:ext>
            </a:extLst>
          </p:cNvPr>
          <p:cNvGrpSpPr/>
          <p:nvPr/>
        </p:nvGrpSpPr>
        <p:grpSpPr>
          <a:xfrm>
            <a:off x="7810578" y="8226078"/>
            <a:ext cx="2856631" cy="1044429"/>
            <a:chOff x="5517310" y="11317286"/>
            <a:chExt cx="3676939" cy="1044429"/>
          </a:xfrm>
        </p:grpSpPr>
        <p:sp>
          <p:nvSpPr>
            <p:cNvPr id="675" name="CuadroTexto 395">
              <a:extLst>
                <a:ext uri="{FF2B5EF4-FFF2-40B4-BE49-F238E27FC236}">
                  <a16:creationId xmlns:a16="http://schemas.microsoft.com/office/drawing/2014/main" id="{97DE61C4-42C6-894C-A23F-5935DB4CE47E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76" name="Rectangle 56">
              <a:extLst>
                <a:ext uri="{FF2B5EF4-FFF2-40B4-BE49-F238E27FC236}">
                  <a16:creationId xmlns:a16="http://schemas.microsoft.com/office/drawing/2014/main" id="{C24E76D3-1E0D-814C-85D5-406467BD41B7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77" name="Group 54">
            <a:extLst>
              <a:ext uri="{FF2B5EF4-FFF2-40B4-BE49-F238E27FC236}">
                <a16:creationId xmlns:a16="http://schemas.microsoft.com/office/drawing/2014/main" id="{E29A01FD-255C-CE49-ACB2-B94BFAC9C59E}"/>
              </a:ext>
            </a:extLst>
          </p:cNvPr>
          <p:cNvGrpSpPr/>
          <p:nvPr/>
        </p:nvGrpSpPr>
        <p:grpSpPr>
          <a:xfrm>
            <a:off x="10840697" y="8244085"/>
            <a:ext cx="2856631" cy="1044429"/>
            <a:chOff x="5517310" y="11317286"/>
            <a:chExt cx="3676939" cy="1044429"/>
          </a:xfrm>
        </p:grpSpPr>
        <p:sp>
          <p:nvSpPr>
            <p:cNvPr id="678" name="CuadroTexto 395">
              <a:extLst>
                <a:ext uri="{FF2B5EF4-FFF2-40B4-BE49-F238E27FC236}">
                  <a16:creationId xmlns:a16="http://schemas.microsoft.com/office/drawing/2014/main" id="{0E6910F0-BD30-1F4A-9C9D-F9B274AED27A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79" name="Rectangle 56">
              <a:extLst>
                <a:ext uri="{FF2B5EF4-FFF2-40B4-BE49-F238E27FC236}">
                  <a16:creationId xmlns:a16="http://schemas.microsoft.com/office/drawing/2014/main" id="{6778B6C5-5FCF-EF4F-9859-F1B6FD46B2A9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0" name="Group 54">
            <a:extLst>
              <a:ext uri="{FF2B5EF4-FFF2-40B4-BE49-F238E27FC236}">
                <a16:creationId xmlns:a16="http://schemas.microsoft.com/office/drawing/2014/main" id="{27FFF2C0-F838-8643-81CB-F26DA6193512}"/>
              </a:ext>
            </a:extLst>
          </p:cNvPr>
          <p:cNvGrpSpPr/>
          <p:nvPr/>
        </p:nvGrpSpPr>
        <p:grpSpPr>
          <a:xfrm>
            <a:off x="13878104" y="8225916"/>
            <a:ext cx="2856631" cy="1044429"/>
            <a:chOff x="5517310" y="11317286"/>
            <a:chExt cx="3676939" cy="1044429"/>
          </a:xfrm>
        </p:grpSpPr>
        <p:sp>
          <p:nvSpPr>
            <p:cNvPr id="681" name="CuadroTexto 395">
              <a:extLst>
                <a:ext uri="{FF2B5EF4-FFF2-40B4-BE49-F238E27FC236}">
                  <a16:creationId xmlns:a16="http://schemas.microsoft.com/office/drawing/2014/main" id="{CD5C819C-B005-DE4D-8D29-55F3F797F255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82" name="Rectangle 56">
              <a:extLst>
                <a:ext uri="{FF2B5EF4-FFF2-40B4-BE49-F238E27FC236}">
                  <a16:creationId xmlns:a16="http://schemas.microsoft.com/office/drawing/2014/main" id="{9EFCBF7C-21EE-3543-B50E-3B4DA1FD943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83" name="Group 54">
            <a:extLst>
              <a:ext uri="{FF2B5EF4-FFF2-40B4-BE49-F238E27FC236}">
                <a16:creationId xmlns:a16="http://schemas.microsoft.com/office/drawing/2014/main" id="{8D394630-6022-1740-96BF-AF39FFA39833}"/>
              </a:ext>
            </a:extLst>
          </p:cNvPr>
          <p:cNvGrpSpPr/>
          <p:nvPr/>
        </p:nvGrpSpPr>
        <p:grpSpPr>
          <a:xfrm>
            <a:off x="16913083" y="8241070"/>
            <a:ext cx="2856631" cy="1044429"/>
            <a:chOff x="5517310" y="11317286"/>
            <a:chExt cx="3676939" cy="1044429"/>
          </a:xfrm>
        </p:grpSpPr>
        <p:sp>
          <p:nvSpPr>
            <p:cNvPr id="684" name="CuadroTexto 395">
              <a:extLst>
                <a:ext uri="{FF2B5EF4-FFF2-40B4-BE49-F238E27FC236}">
                  <a16:creationId xmlns:a16="http://schemas.microsoft.com/office/drawing/2014/main" id="{E4431310-2376-AF45-BFC8-7C32BBCC3AE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85" name="Rectangle 56">
              <a:extLst>
                <a:ext uri="{FF2B5EF4-FFF2-40B4-BE49-F238E27FC236}">
                  <a16:creationId xmlns:a16="http://schemas.microsoft.com/office/drawing/2014/main" id="{DB7AB2E5-8C68-C74B-8571-4DC06CB655D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86" name="Rectangle 56">
            <a:extLst>
              <a:ext uri="{FF2B5EF4-FFF2-40B4-BE49-F238E27FC236}">
                <a16:creationId xmlns:a16="http://schemas.microsoft.com/office/drawing/2014/main" id="{8EEAC56E-B6E2-944A-B564-FB6F195ECF6D}"/>
              </a:ext>
            </a:extLst>
          </p:cNvPr>
          <p:cNvSpPr/>
          <p:nvPr/>
        </p:nvSpPr>
        <p:spPr>
          <a:xfrm>
            <a:off x="4773169" y="11941127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7" name="Rectangle 56">
            <a:extLst>
              <a:ext uri="{FF2B5EF4-FFF2-40B4-BE49-F238E27FC236}">
                <a16:creationId xmlns:a16="http://schemas.microsoft.com/office/drawing/2014/main" id="{0CA37798-867A-334B-A302-519D6B255CDA}"/>
              </a:ext>
            </a:extLst>
          </p:cNvPr>
          <p:cNvSpPr/>
          <p:nvPr/>
        </p:nvSpPr>
        <p:spPr>
          <a:xfrm>
            <a:off x="7803288" y="11941127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8" name="Rectangle 56">
            <a:extLst>
              <a:ext uri="{FF2B5EF4-FFF2-40B4-BE49-F238E27FC236}">
                <a16:creationId xmlns:a16="http://schemas.microsoft.com/office/drawing/2014/main" id="{EB0F1460-F71E-F048-8194-FF8E21D1F54A}"/>
              </a:ext>
            </a:extLst>
          </p:cNvPr>
          <p:cNvSpPr/>
          <p:nvPr/>
        </p:nvSpPr>
        <p:spPr>
          <a:xfrm>
            <a:off x="10857705" y="11947233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89" name="Rectangle 56">
            <a:extLst>
              <a:ext uri="{FF2B5EF4-FFF2-40B4-BE49-F238E27FC236}">
                <a16:creationId xmlns:a16="http://schemas.microsoft.com/office/drawing/2014/main" id="{4EE72E8C-8701-3946-9504-D2D9D71E336B}"/>
              </a:ext>
            </a:extLst>
          </p:cNvPr>
          <p:cNvSpPr/>
          <p:nvPr/>
        </p:nvSpPr>
        <p:spPr>
          <a:xfrm>
            <a:off x="13882964" y="11949470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90" name="Rectangle 56">
            <a:extLst>
              <a:ext uri="{FF2B5EF4-FFF2-40B4-BE49-F238E27FC236}">
                <a16:creationId xmlns:a16="http://schemas.microsoft.com/office/drawing/2014/main" id="{022E3135-3354-9849-A069-1BDE9439739B}"/>
              </a:ext>
            </a:extLst>
          </p:cNvPr>
          <p:cNvSpPr/>
          <p:nvPr/>
        </p:nvSpPr>
        <p:spPr>
          <a:xfrm>
            <a:off x="16920372" y="11950248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64" name="Grupo 63">
            <a:extLst>
              <a:ext uri="{FF2B5EF4-FFF2-40B4-BE49-F238E27FC236}">
                <a16:creationId xmlns:a16="http://schemas.microsoft.com/office/drawing/2014/main" id="{172E3321-61C1-1741-93DD-C27C244DB35C}"/>
              </a:ext>
            </a:extLst>
          </p:cNvPr>
          <p:cNvGrpSpPr/>
          <p:nvPr/>
        </p:nvGrpSpPr>
        <p:grpSpPr>
          <a:xfrm>
            <a:off x="2668308" y="839155"/>
            <a:ext cx="19041035" cy="2561450"/>
            <a:chOff x="2668308" y="861425"/>
            <a:chExt cx="19041035" cy="2561450"/>
          </a:xfrm>
        </p:grpSpPr>
        <p:sp>
          <p:nvSpPr>
            <p:cNvPr id="65" name="CuadroTexto 64">
              <a:extLst>
                <a:ext uri="{FF2B5EF4-FFF2-40B4-BE49-F238E27FC236}">
                  <a16:creationId xmlns:a16="http://schemas.microsoft.com/office/drawing/2014/main" id="{A92AEFDF-D0AA-E342-82B8-D1A9318508B2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66" name="CuadroTexto 65">
              <a:extLst>
                <a:ext uri="{FF2B5EF4-FFF2-40B4-BE49-F238E27FC236}">
                  <a16:creationId xmlns:a16="http://schemas.microsoft.com/office/drawing/2014/main" id="{0912400C-C413-464F-BC5D-AC917D5AF74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 1">
            <a:extLst>
              <a:ext uri="{FF2B5EF4-FFF2-40B4-BE49-F238E27FC236}">
                <a16:creationId xmlns:a16="http://schemas.microsoft.com/office/drawing/2014/main" id="{B7FE5818-C71D-0E4E-9E78-F37094CC6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916" y="5938843"/>
            <a:ext cx="5315" cy="3124064"/>
          </a:xfrm>
          <a:custGeom>
            <a:avLst/>
            <a:gdLst>
              <a:gd name="T0" fmla="*/ 0 w 1"/>
              <a:gd name="T1" fmla="*/ 2593 h 2594"/>
              <a:gd name="T2" fmla="*/ 0 w 1"/>
              <a:gd name="T3" fmla="*/ 0 h 2594"/>
              <a:gd name="T4" fmla="*/ 0 w 1"/>
              <a:gd name="T5" fmla="*/ 259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4">
                <a:moveTo>
                  <a:pt x="0" y="2593"/>
                </a:moveTo>
                <a:lnTo>
                  <a:pt x="0" y="0"/>
                </a:lnTo>
                <a:lnTo>
                  <a:pt x="0" y="2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5" name="Line 2">
            <a:extLst>
              <a:ext uri="{FF2B5EF4-FFF2-40B4-BE49-F238E27FC236}">
                <a16:creationId xmlns:a16="http://schemas.microsoft.com/office/drawing/2014/main" id="{3BF0799E-1BD1-634F-9714-CA612BFFE1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10916" y="5933532"/>
            <a:ext cx="5315" cy="31346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Freeform 3">
            <a:extLst>
              <a:ext uri="{FF2B5EF4-FFF2-40B4-BE49-F238E27FC236}">
                <a16:creationId xmlns:a16="http://schemas.microsoft.com/office/drawing/2014/main" id="{E15D05A8-A7B7-6C43-877E-B5855662F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0751" y="5938843"/>
            <a:ext cx="5315" cy="3124064"/>
          </a:xfrm>
          <a:custGeom>
            <a:avLst/>
            <a:gdLst>
              <a:gd name="T0" fmla="*/ 0 w 1"/>
              <a:gd name="T1" fmla="*/ 2593 h 2594"/>
              <a:gd name="T2" fmla="*/ 0 w 1"/>
              <a:gd name="T3" fmla="*/ 0 h 2594"/>
              <a:gd name="T4" fmla="*/ 0 w 1"/>
              <a:gd name="T5" fmla="*/ 259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4">
                <a:moveTo>
                  <a:pt x="0" y="2593"/>
                </a:moveTo>
                <a:lnTo>
                  <a:pt x="0" y="0"/>
                </a:lnTo>
                <a:lnTo>
                  <a:pt x="0" y="2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7" name="Line 4">
            <a:extLst>
              <a:ext uri="{FF2B5EF4-FFF2-40B4-BE49-F238E27FC236}">
                <a16:creationId xmlns:a16="http://schemas.microsoft.com/office/drawing/2014/main" id="{0583B5FF-ACB3-D447-85C5-78555C610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90751" y="5933532"/>
            <a:ext cx="5315" cy="31346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ABA25971-7F3B-DC4A-9152-D23510B98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65275" y="5938843"/>
            <a:ext cx="5311" cy="3124064"/>
          </a:xfrm>
          <a:custGeom>
            <a:avLst/>
            <a:gdLst>
              <a:gd name="T0" fmla="*/ 0 w 1"/>
              <a:gd name="T1" fmla="*/ 2593 h 2594"/>
              <a:gd name="T2" fmla="*/ 0 w 1"/>
              <a:gd name="T3" fmla="*/ 0 h 2594"/>
              <a:gd name="T4" fmla="*/ 0 w 1"/>
              <a:gd name="T5" fmla="*/ 259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4">
                <a:moveTo>
                  <a:pt x="0" y="2593"/>
                </a:moveTo>
                <a:lnTo>
                  <a:pt x="0" y="0"/>
                </a:lnTo>
                <a:lnTo>
                  <a:pt x="0" y="2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89" name="Line 6">
            <a:extLst>
              <a:ext uri="{FF2B5EF4-FFF2-40B4-BE49-F238E27FC236}">
                <a16:creationId xmlns:a16="http://schemas.microsoft.com/office/drawing/2014/main" id="{DE11C9C8-9666-D04B-9EDC-51E23A69F3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165275" y="5933532"/>
            <a:ext cx="5311" cy="31346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0" name="Freeform 7">
            <a:extLst>
              <a:ext uri="{FF2B5EF4-FFF2-40B4-BE49-F238E27FC236}">
                <a16:creationId xmlns:a16="http://schemas.microsoft.com/office/drawing/2014/main" id="{EC0E9C6E-6453-1B4B-AD76-2AC1245FA4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4485" y="5938843"/>
            <a:ext cx="5311" cy="3124064"/>
          </a:xfrm>
          <a:custGeom>
            <a:avLst/>
            <a:gdLst>
              <a:gd name="T0" fmla="*/ 0 w 1"/>
              <a:gd name="T1" fmla="*/ 2593 h 2594"/>
              <a:gd name="T2" fmla="*/ 0 w 1"/>
              <a:gd name="T3" fmla="*/ 0 h 2594"/>
              <a:gd name="T4" fmla="*/ 0 w 1"/>
              <a:gd name="T5" fmla="*/ 2593 h 25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594">
                <a:moveTo>
                  <a:pt x="0" y="2593"/>
                </a:moveTo>
                <a:lnTo>
                  <a:pt x="0" y="0"/>
                </a:lnTo>
                <a:lnTo>
                  <a:pt x="0" y="259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1" name="Line 8">
            <a:extLst>
              <a:ext uri="{FF2B5EF4-FFF2-40B4-BE49-F238E27FC236}">
                <a16:creationId xmlns:a16="http://schemas.microsoft.com/office/drawing/2014/main" id="{2FF9F7DB-765A-714E-B26E-E3F3DEC41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734485" y="5933532"/>
            <a:ext cx="5311" cy="313469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92" name="Freeform 9">
            <a:extLst>
              <a:ext uri="{FF2B5EF4-FFF2-40B4-BE49-F238E27FC236}">
                <a16:creationId xmlns:a16="http://schemas.microsoft.com/office/drawing/2014/main" id="{3D8DB13B-AE11-FF44-A62F-A16B21AE3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576" y="9062907"/>
            <a:ext cx="23600498" cy="5315"/>
          </a:xfrm>
          <a:custGeom>
            <a:avLst/>
            <a:gdLst>
              <a:gd name="T0" fmla="*/ 0 w 19590"/>
              <a:gd name="T1" fmla="*/ 0 h 1"/>
              <a:gd name="T2" fmla="*/ 19589 w 19590"/>
              <a:gd name="T3" fmla="*/ 0 h 1"/>
              <a:gd name="T4" fmla="*/ 0 w 19590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90" h="1">
                <a:moveTo>
                  <a:pt x="0" y="0"/>
                </a:moveTo>
                <a:lnTo>
                  <a:pt x="19589" y="0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93" name="Line 10">
            <a:extLst>
              <a:ext uri="{FF2B5EF4-FFF2-40B4-BE49-F238E27FC236}">
                <a16:creationId xmlns:a16="http://schemas.microsoft.com/office/drawing/2014/main" id="{A3069D07-9881-A440-8106-28A8698E859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576" y="9062907"/>
            <a:ext cx="23600498" cy="5315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22" name="Freeform 339">
            <a:extLst>
              <a:ext uri="{FF2B5EF4-FFF2-40B4-BE49-F238E27FC236}">
                <a16:creationId xmlns:a16="http://schemas.microsoft.com/office/drawing/2014/main" id="{191DBE9A-04AF-564A-B453-F03B0341B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614" y="4185542"/>
            <a:ext cx="3506603" cy="3501291"/>
          </a:xfrm>
          <a:custGeom>
            <a:avLst/>
            <a:gdLst>
              <a:gd name="T0" fmla="*/ 2617 w 2909"/>
              <a:gd name="T1" fmla="*/ 2907 h 2908"/>
              <a:gd name="T2" fmla="*/ 2617 w 2909"/>
              <a:gd name="T3" fmla="*/ 2907 h 2908"/>
              <a:gd name="T4" fmla="*/ 298 w 2909"/>
              <a:gd name="T5" fmla="*/ 2907 h 2908"/>
              <a:gd name="T6" fmla="*/ 0 w 2909"/>
              <a:gd name="T7" fmla="*/ 2609 h 2908"/>
              <a:gd name="T8" fmla="*/ 0 w 2909"/>
              <a:gd name="T9" fmla="*/ 291 h 2908"/>
              <a:gd name="T10" fmla="*/ 298 w 2909"/>
              <a:gd name="T11" fmla="*/ 0 h 2908"/>
              <a:gd name="T12" fmla="*/ 2617 w 2909"/>
              <a:gd name="T13" fmla="*/ 0 h 2908"/>
              <a:gd name="T14" fmla="*/ 2908 w 2909"/>
              <a:gd name="T15" fmla="*/ 291 h 2908"/>
              <a:gd name="T16" fmla="*/ 2908 w 2909"/>
              <a:gd name="T17" fmla="*/ 2609 h 2908"/>
              <a:gd name="T18" fmla="*/ 2617 w 2909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2908">
                <a:moveTo>
                  <a:pt x="2617" y="2907"/>
                </a:moveTo>
                <a:lnTo>
                  <a:pt x="2617" y="2907"/>
                </a:lnTo>
                <a:cubicBezTo>
                  <a:pt x="298" y="2907"/>
                  <a:pt x="298" y="2907"/>
                  <a:pt x="298" y="2907"/>
                </a:cubicBezTo>
                <a:cubicBezTo>
                  <a:pt x="138" y="2907"/>
                  <a:pt x="0" y="2777"/>
                  <a:pt x="0" y="2609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130"/>
                  <a:pt x="138" y="0"/>
                  <a:pt x="298" y="0"/>
                </a:cubicBezTo>
                <a:cubicBezTo>
                  <a:pt x="2617" y="0"/>
                  <a:pt x="2617" y="0"/>
                  <a:pt x="2617" y="0"/>
                </a:cubicBezTo>
                <a:cubicBezTo>
                  <a:pt x="2778" y="0"/>
                  <a:pt x="2908" y="130"/>
                  <a:pt x="2908" y="291"/>
                </a:cubicBezTo>
                <a:cubicBezTo>
                  <a:pt x="2908" y="2609"/>
                  <a:pt x="2908" y="2609"/>
                  <a:pt x="2908" y="2609"/>
                </a:cubicBezTo>
                <a:cubicBezTo>
                  <a:pt x="2908" y="2777"/>
                  <a:pt x="2778" y="2907"/>
                  <a:pt x="2617" y="290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40">
            <a:extLst>
              <a:ext uri="{FF2B5EF4-FFF2-40B4-BE49-F238E27FC236}">
                <a16:creationId xmlns:a16="http://schemas.microsoft.com/office/drawing/2014/main" id="{0D8EF189-DCE6-CC42-9F98-8B58DB094F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765" y="4185542"/>
            <a:ext cx="3506603" cy="3501291"/>
          </a:xfrm>
          <a:custGeom>
            <a:avLst/>
            <a:gdLst>
              <a:gd name="T0" fmla="*/ 2609 w 2909"/>
              <a:gd name="T1" fmla="*/ 2907 h 2908"/>
              <a:gd name="T2" fmla="*/ 2609 w 2909"/>
              <a:gd name="T3" fmla="*/ 2907 h 2908"/>
              <a:gd name="T4" fmla="*/ 291 w 2909"/>
              <a:gd name="T5" fmla="*/ 2907 h 2908"/>
              <a:gd name="T6" fmla="*/ 0 w 2909"/>
              <a:gd name="T7" fmla="*/ 2609 h 2908"/>
              <a:gd name="T8" fmla="*/ 0 w 2909"/>
              <a:gd name="T9" fmla="*/ 291 h 2908"/>
              <a:gd name="T10" fmla="*/ 291 w 2909"/>
              <a:gd name="T11" fmla="*/ 0 h 2908"/>
              <a:gd name="T12" fmla="*/ 2609 w 2909"/>
              <a:gd name="T13" fmla="*/ 0 h 2908"/>
              <a:gd name="T14" fmla="*/ 2908 w 2909"/>
              <a:gd name="T15" fmla="*/ 291 h 2908"/>
              <a:gd name="T16" fmla="*/ 2908 w 2909"/>
              <a:gd name="T17" fmla="*/ 2609 h 2908"/>
              <a:gd name="T18" fmla="*/ 2609 w 2909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2908">
                <a:moveTo>
                  <a:pt x="2609" y="2907"/>
                </a:moveTo>
                <a:lnTo>
                  <a:pt x="2609" y="2907"/>
                </a:lnTo>
                <a:cubicBezTo>
                  <a:pt x="291" y="2907"/>
                  <a:pt x="291" y="2907"/>
                  <a:pt x="291" y="2907"/>
                </a:cubicBezTo>
                <a:cubicBezTo>
                  <a:pt x="130" y="2907"/>
                  <a:pt x="0" y="2777"/>
                  <a:pt x="0" y="2609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130"/>
                  <a:pt x="130" y="0"/>
                  <a:pt x="291" y="0"/>
                </a:cubicBezTo>
                <a:cubicBezTo>
                  <a:pt x="2609" y="0"/>
                  <a:pt x="2609" y="0"/>
                  <a:pt x="2609" y="0"/>
                </a:cubicBezTo>
                <a:cubicBezTo>
                  <a:pt x="2770" y="0"/>
                  <a:pt x="2908" y="130"/>
                  <a:pt x="2908" y="291"/>
                </a:cubicBezTo>
                <a:cubicBezTo>
                  <a:pt x="2908" y="2609"/>
                  <a:pt x="2908" y="2609"/>
                  <a:pt x="2908" y="2609"/>
                </a:cubicBezTo>
                <a:cubicBezTo>
                  <a:pt x="2908" y="2777"/>
                  <a:pt x="2770" y="2907"/>
                  <a:pt x="2609" y="290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41">
            <a:extLst>
              <a:ext uri="{FF2B5EF4-FFF2-40B4-BE49-F238E27FC236}">
                <a16:creationId xmlns:a16="http://schemas.microsoft.com/office/drawing/2014/main" id="{34A88EE2-61EB-8D48-B324-26337C86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1974" y="4185542"/>
            <a:ext cx="3501288" cy="3501291"/>
          </a:xfrm>
          <a:custGeom>
            <a:avLst/>
            <a:gdLst>
              <a:gd name="T0" fmla="*/ 2609 w 2908"/>
              <a:gd name="T1" fmla="*/ 2907 h 2908"/>
              <a:gd name="T2" fmla="*/ 2609 w 2908"/>
              <a:gd name="T3" fmla="*/ 2907 h 2908"/>
              <a:gd name="T4" fmla="*/ 290 w 2908"/>
              <a:gd name="T5" fmla="*/ 2907 h 2908"/>
              <a:gd name="T6" fmla="*/ 0 w 2908"/>
              <a:gd name="T7" fmla="*/ 2609 h 2908"/>
              <a:gd name="T8" fmla="*/ 0 w 2908"/>
              <a:gd name="T9" fmla="*/ 291 h 2908"/>
              <a:gd name="T10" fmla="*/ 290 w 2908"/>
              <a:gd name="T11" fmla="*/ 0 h 2908"/>
              <a:gd name="T12" fmla="*/ 2609 w 2908"/>
              <a:gd name="T13" fmla="*/ 0 h 2908"/>
              <a:gd name="T14" fmla="*/ 2907 w 2908"/>
              <a:gd name="T15" fmla="*/ 291 h 2908"/>
              <a:gd name="T16" fmla="*/ 2907 w 2908"/>
              <a:gd name="T17" fmla="*/ 2609 h 2908"/>
              <a:gd name="T18" fmla="*/ 2609 w 2908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8" h="2908">
                <a:moveTo>
                  <a:pt x="2609" y="2907"/>
                </a:moveTo>
                <a:lnTo>
                  <a:pt x="2609" y="2907"/>
                </a:lnTo>
                <a:cubicBezTo>
                  <a:pt x="290" y="2907"/>
                  <a:pt x="290" y="2907"/>
                  <a:pt x="290" y="2907"/>
                </a:cubicBezTo>
                <a:cubicBezTo>
                  <a:pt x="130" y="2907"/>
                  <a:pt x="0" y="2777"/>
                  <a:pt x="0" y="2609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130"/>
                  <a:pt x="130" y="0"/>
                  <a:pt x="290" y="0"/>
                </a:cubicBezTo>
                <a:cubicBezTo>
                  <a:pt x="2609" y="0"/>
                  <a:pt x="2609" y="0"/>
                  <a:pt x="2609" y="0"/>
                </a:cubicBezTo>
                <a:cubicBezTo>
                  <a:pt x="2770" y="0"/>
                  <a:pt x="2907" y="130"/>
                  <a:pt x="2907" y="291"/>
                </a:cubicBezTo>
                <a:cubicBezTo>
                  <a:pt x="2907" y="2609"/>
                  <a:pt x="2907" y="2609"/>
                  <a:pt x="2907" y="2609"/>
                </a:cubicBezTo>
                <a:cubicBezTo>
                  <a:pt x="2907" y="2777"/>
                  <a:pt x="2770" y="2907"/>
                  <a:pt x="2609" y="2907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42">
            <a:extLst>
              <a:ext uri="{FF2B5EF4-FFF2-40B4-BE49-F238E27FC236}">
                <a16:creationId xmlns:a16="http://schemas.microsoft.com/office/drawing/2014/main" id="{50E6B57B-66F2-2A4D-AD9E-BAAEA51E5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495" y="4185542"/>
            <a:ext cx="3506603" cy="3501291"/>
          </a:xfrm>
          <a:custGeom>
            <a:avLst/>
            <a:gdLst>
              <a:gd name="T0" fmla="*/ 2609 w 2909"/>
              <a:gd name="T1" fmla="*/ 2907 h 2908"/>
              <a:gd name="T2" fmla="*/ 2609 w 2909"/>
              <a:gd name="T3" fmla="*/ 2907 h 2908"/>
              <a:gd name="T4" fmla="*/ 299 w 2909"/>
              <a:gd name="T5" fmla="*/ 2907 h 2908"/>
              <a:gd name="T6" fmla="*/ 0 w 2909"/>
              <a:gd name="T7" fmla="*/ 2609 h 2908"/>
              <a:gd name="T8" fmla="*/ 0 w 2909"/>
              <a:gd name="T9" fmla="*/ 291 h 2908"/>
              <a:gd name="T10" fmla="*/ 299 w 2909"/>
              <a:gd name="T11" fmla="*/ 0 h 2908"/>
              <a:gd name="T12" fmla="*/ 2609 w 2909"/>
              <a:gd name="T13" fmla="*/ 0 h 2908"/>
              <a:gd name="T14" fmla="*/ 2908 w 2909"/>
              <a:gd name="T15" fmla="*/ 291 h 2908"/>
              <a:gd name="T16" fmla="*/ 2908 w 2909"/>
              <a:gd name="T17" fmla="*/ 2609 h 2908"/>
              <a:gd name="T18" fmla="*/ 2609 w 2909"/>
              <a:gd name="T19" fmla="*/ 2907 h 2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09" h="2908">
                <a:moveTo>
                  <a:pt x="2609" y="2907"/>
                </a:moveTo>
                <a:lnTo>
                  <a:pt x="2609" y="2907"/>
                </a:lnTo>
                <a:cubicBezTo>
                  <a:pt x="299" y="2907"/>
                  <a:pt x="299" y="2907"/>
                  <a:pt x="299" y="2907"/>
                </a:cubicBezTo>
                <a:cubicBezTo>
                  <a:pt x="130" y="2907"/>
                  <a:pt x="0" y="2777"/>
                  <a:pt x="0" y="2609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130"/>
                  <a:pt x="130" y="0"/>
                  <a:pt x="299" y="0"/>
                </a:cubicBezTo>
                <a:cubicBezTo>
                  <a:pt x="2609" y="0"/>
                  <a:pt x="2609" y="0"/>
                  <a:pt x="2609" y="0"/>
                </a:cubicBezTo>
                <a:cubicBezTo>
                  <a:pt x="2778" y="0"/>
                  <a:pt x="2908" y="130"/>
                  <a:pt x="2908" y="291"/>
                </a:cubicBezTo>
                <a:cubicBezTo>
                  <a:pt x="2908" y="2609"/>
                  <a:pt x="2908" y="2609"/>
                  <a:pt x="2908" y="2609"/>
                </a:cubicBezTo>
                <a:cubicBezTo>
                  <a:pt x="2908" y="2777"/>
                  <a:pt x="2778" y="2907"/>
                  <a:pt x="2609" y="290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43">
            <a:extLst>
              <a:ext uri="{FF2B5EF4-FFF2-40B4-BE49-F238E27FC236}">
                <a16:creationId xmlns:a16="http://schemas.microsoft.com/office/drawing/2014/main" id="{A9877AAD-229C-FA44-A53B-B77B94077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6499" y="8648491"/>
            <a:ext cx="828833" cy="828833"/>
          </a:xfrm>
          <a:custGeom>
            <a:avLst/>
            <a:gdLst>
              <a:gd name="T0" fmla="*/ 689 w 690"/>
              <a:gd name="T1" fmla="*/ 344 h 690"/>
              <a:gd name="T2" fmla="*/ 689 w 690"/>
              <a:gd name="T3" fmla="*/ 344 h 690"/>
              <a:gd name="T4" fmla="*/ 345 w 690"/>
              <a:gd name="T5" fmla="*/ 689 h 690"/>
              <a:gd name="T6" fmla="*/ 0 w 690"/>
              <a:gd name="T7" fmla="*/ 344 h 690"/>
              <a:gd name="T8" fmla="*/ 345 w 690"/>
              <a:gd name="T9" fmla="*/ 0 h 690"/>
              <a:gd name="T10" fmla="*/ 689 w 690"/>
              <a:gd name="T11" fmla="*/ 34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690">
                <a:moveTo>
                  <a:pt x="689" y="344"/>
                </a:moveTo>
                <a:lnTo>
                  <a:pt x="689" y="344"/>
                </a:lnTo>
                <a:cubicBezTo>
                  <a:pt x="689" y="536"/>
                  <a:pt x="536" y="689"/>
                  <a:pt x="345" y="689"/>
                </a:cubicBezTo>
                <a:cubicBezTo>
                  <a:pt x="161" y="689"/>
                  <a:pt x="0" y="536"/>
                  <a:pt x="0" y="344"/>
                </a:cubicBezTo>
                <a:cubicBezTo>
                  <a:pt x="0" y="153"/>
                  <a:pt x="161" y="0"/>
                  <a:pt x="345" y="0"/>
                </a:cubicBezTo>
                <a:cubicBezTo>
                  <a:pt x="536" y="0"/>
                  <a:pt x="689" y="153"/>
                  <a:pt x="689" y="34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44">
            <a:extLst>
              <a:ext uri="{FF2B5EF4-FFF2-40B4-BE49-F238E27FC236}">
                <a16:creationId xmlns:a16="http://schemas.microsoft.com/office/drawing/2014/main" id="{30787DA8-5818-6641-94C9-41E222394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6335" y="8648491"/>
            <a:ext cx="823522" cy="828833"/>
          </a:xfrm>
          <a:custGeom>
            <a:avLst/>
            <a:gdLst>
              <a:gd name="T0" fmla="*/ 681 w 682"/>
              <a:gd name="T1" fmla="*/ 344 h 690"/>
              <a:gd name="T2" fmla="*/ 681 w 682"/>
              <a:gd name="T3" fmla="*/ 344 h 690"/>
              <a:gd name="T4" fmla="*/ 344 w 682"/>
              <a:gd name="T5" fmla="*/ 689 h 690"/>
              <a:gd name="T6" fmla="*/ 0 w 682"/>
              <a:gd name="T7" fmla="*/ 344 h 690"/>
              <a:gd name="T8" fmla="*/ 344 w 682"/>
              <a:gd name="T9" fmla="*/ 0 h 690"/>
              <a:gd name="T10" fmla="*/ 681 w 682"/>
              <a:gd name="T11" fmla="*/ 34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2" h="690">
                <a:moveTo>
                  <a:pt x="681" y="344"/>
                </a:moveTo>
                <a:lnTo>
                  <a:pt x="681" y="344"/>
                </a:lnTo>
                <a:cubicBezTo>
                  <a:pt x="681" y="536"/>
                  <a:pt x="528" y="689"/>
                  <a:pt x="344" y="689"/>
                </a:cubicBezTo>
                <a:cubicBezTo>
                  <a:pt x="153" y="689"/>
                  <a:pt x="0" y="536"/>
                  <a:pt x="0" y="344"/>
                </a:cubicBezTo>
                <a:cubicBezTo>
                  <a:pt x="0" y="153"/>
                  <a:pt x="153" y="0"/>
                  <a:pt x="344" y="0"/>
                </a:cubicBezTo>
                <a:cubicBezTo>
                  <a:pt x="528" y="0"/>
                  <a:pt x="681" y="153"/>
                  <a:pt x="681" y="34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45">
            <a:extLst>
              <a:ext uri="{FF2B5EF4-FFF2-40B4-BE49-F238E27FC236}">
                <a16:creationId xmlns:a16="http://schemas.microsoft.com/office/drawing/2014/main" id="{CDA04491-6C3F-B145-BA43-EE1BBD9F2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0859" y="8648491"/>
            <a:ext cx="828833" cy="828833"/>
          </a:xfrm>
          <a:custGeom>
            <a:avLst/>
            <a:gdLst>
              <a:gd name="T0" fmla="*/ 689 w 690"/>
              <a:gd name="T1" fmla="*/ 344 h 690"/>
              <a:gd name="T2" fmla="*/ 689 w 690"/>
              <a:gd name="T3" fmla="*/ 344 h 690"/>
              <a:gd name="T4" fmla="*/ 345 w 690"/>
              <a:gd name="T5" fmla="*/ 689 h 690"/>
              <a:gd name="T6" fmla="*/ 0 w 690"/>
              <a:gd name="T7" fmla="*/ 344 h 690"/>
              <a:gd name="T8" fmla="*/ 345 w 690"/>
              <a:gd name="T9" fmla="*/ 0 h 690"/>
              <a:gd name="T10" fmla="*/ 689 w 690"/>
              <a:gd name="T11" fmla="*/ 34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0" h="690">
                <a:moveTo>
                  <a:pt x="689" y="344"/>
                </a:moveTo>
                <a:lnTo>
                  <a:pt x="689" y="344"/>
                </a:lnTo>
                <a:cubicBezTo>
                  <a:pt x="689" y="536"/>
                  <a:pt x="536" y="689"/>
                  <a:pt x="345" y="689"/>
                </a:cubicBezTo>
                <a:cubicBezTo>
                  <a:pt x="153" y="689"/>
                  <a:pt x="0" y="536"/>
                  <a:pt x="0" y="344"/>
                </a:cubicBezTo>
                <a:cubicBezTo>
                  <a:pt x="0" y="153"/>
                  <a:pt x="153" y="0"/>
                  <a:pt x="345" y="0"/>
                </a:cubicBezTo>
                <a:cubicBezTo>
                  <a:pt x="536" y="0"/>
                  <a:pt x="689" y="153"/>
                  <a:pt x="689" y="34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46">
            <a:extLst>
              <a:ext uri="{FF2B5EF4-FFF2-40B4-BE49-F238E27FC236}">
                <a16:creationId xmlns:a16="http://schemas.microsoft.com/office/drawing/2014/main" id="{BFF99E6C-26F9-3743-9FB7-E3223FCC6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20068" y="8648491"/>
            <a:ext cx="828833" cy="828833"/>
          </a:xfrm>
          <a:custGeom>
            <a:avLst/>
            <a:gdLst>
              <a:gd name="T0" fmla="*/ 688 w 689"/>
              <a:gd name="T1" fmla="*/ 344 h 690"/>
              <a:gd name="T2" fmla="*/ 688 w 689"/>
              <a:gd name="T3" fmla="*/ 344 h 690"/>
              <a:gd name="T4" fmla="*/ 344 w 689"/>
              <a:gd name="T5" fmla="*/ 689 h 690"/>
              <a:gd name="T6" fmla="*/ 0 w 689"/>
              <a:gd name="T7" fmla="*/ 344 h 690"/>
              <a:gd name="T8" fmla="*/ 344 w 689"/>
              <a:gd name="T9" fmla="*/ 0 h 690"/>
              <a:gd name="T10" fmla="*/ 688 w 689"/>
              <a:gd name="T11" fmla="*/ 344 h 6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9" h="690">
                <a:moveTo>
                  <a:pt x="688" y="344"/>
                </a:moveTo>
                <a:lnTo>
                  <a:pt x="688" y="344"/>
                </a:lnTo>
                <a:cubicBezTo>
                  <a:pt x="688" y="536"/>
                  <a:pt x="535" y="689"/>
                  <a:pt x="344" y="689"/>
                </a:cubicBezTo>
                <a:cubicBezTo>
                  <a:pt x="153" y="689"/>
                  <a:pt x="0" y="536"/>
                  <a:pt x="0" y="344"/>
                </a:cubicBezTo>
                <a:cubicBezTo>
                  <a:pt x="0" y="153"/>
                  <a:pt x="153" y="0"/>
                  <a:pt x="344" y="0"/>
                </a:cubicBezTo>
                <a:cubicBezTo>
                  <a:pt x="535" y="0"/>
                  <a:pt x="688" y="153"/>
                  <a:pt x="688" y="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4" name="Freeform 521">
            <a:extLst>
              <a:ext uri="{FF2B5EF4-FFF2-40B4-BE49-F238E27FC236}">
                <a16:creationId xmlns:a16="http://schemas.microsoft.com/office/drawing/2014/main" id="{3C8D17B4-43A0-0D42-91DA-CA6EE1456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9783" y="11575974"/>
            <a:ext cx="2980614" cy="1200746"/>
          </a:xfrm>
          <a:custGeom>
            <a:avLst/>
            <a:gdLst>
              <a:gd name="T0" fmla="*/ 0 w 2472"/>
              <a:gd name="T1" fmla="*/ 0 h 996"/>
              <a:gd name="T2" fmla="*/ 0 w 2472"/>
              <a:gd name="T3" fmla="*/ 0 h 996"/>
              <a:gd name="T4" fmla="*/ 1239 w 2472"/>
              <a:gd name="T5" fmla="*/ 995 h 996"/>
              <a:gd name="T6" fmla="*/ 2471 w 2472"/>
              <a:gd name="T7" fmla="*/ 138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2" h="996">
                <a:moveTo>
                  <a:pt x="0" y="0"/>
                </a:moveTo>
                <a:lnTo>
                  <a:pt x="0" y="0"/>
                </a:lnTo>
                <a:cubicBezTo>
                  <a:pt x="0" y="551"/>
                  <a:pt x="558" y="995"/>
                  <a:pt x="1239" y="995"/>
                </a:cubicBezTo>
                <a:cubicBezTo>
                  <a:pt x="1867" y="995"/>
                  <a:pt x="2387" y="620"/>
                  <a:pt x="2471" y="13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5" name="Freeform 522">
            <a:extLst>
              <a:ext uri="{FF2B5EF4-FFF2-40B4-BE49-F238E27FC236}">
                <a16:creationId xmlns:a16="http://schemas.microsoft.com/office/drawing/2014/main" id="{BA659910-0083-244F-B850-C008339D6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822" y="11575974"/>
            <a:ext cx="201895" cy="249711"/>
          </a:xfrm>
          <a:custGeom>
            <a:avLst/>
            <a:gdLst>
              <a:gd name="T0" fmla="*/ 107 w 169"/>
              <a:gd name="T1" fmla="*/ 0 h 208"/>
              <a:gd name="T2" fmla="*/ 168 w 169"/>
              <a:gd name="T3" fmla="*/ 207 h 208"/>
              <a:gd name="T4" fmla="*/ 91 w 169"/>
              <a:gd name="T5" fmla="*/ 153 h 208"/>
              <a:gd name="T6" fmla="*/ 0 w 169"/>
              <a:gd name="T7" fmla="*/ 192 h 208"/>
              <a:gd name="T8" fmla="*/ 107 w 169"/>
              <a:gd name="T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208">
                <a:moveTo>
                  <a:pt x="107" y="0"/>
                </a:moveTo>
                <a:lnTo>
                  <a:pt x="168" y="207"/>
                </a:lnTo>
                <a:lnTo>
                  <a:pt x="91" y="153"/>
                </a:lnTo>
                <a:lnTo>
                  <a:pt x="0" y="192"/>
                </a:lnTo>
                <a:lnTo>
                  <a:pt x="107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6" name="Freeform 523">
            <a:extLst>
              <a:ext uri="{FF2B5EF4-FFF2-40B4-BE49-F238E27FC236}">
                <a16:creationId xmlns:a16="http://schemas.microsoft.com/office/drawing/2014/main" id="{BAB657DA-91ED-F643-9574-7B94A839F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8384" y="11575974"/>
            <a:ext cx="2985925" cy="1200746"/>
          </a:xfrm>
          <a:custGeom>
            <a:avLst/>
            <a:gdLst>
              <a:gd name="T0" fmla="*/ 0 w 2479"/>
              <a:gd name="T1" fmla="*/ 0 h 996"/>
              <a:gd name="T2" fmla="*/ 0 w 2479"/>
              <a:gd name="T3" fmla="*/ 0 h 996"/>
              <a:gd name="T4" fmla="*/ 1247 w 2479"/>
              <a:gd name="T5" fmla="*/ 995 h 996"/>
              <a:gd name="T6" fmla="*/ 2478 w 2479"/>
              <a:gd name="T7" fmla="*/ 138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9" h="996">
                <a:moveTo>
                  <a:pt x="0" y="0"/>
                </a:moveTo>
                <a:lnTo>
                  <a:pt x="0" y="0"/>
                </a:lnTo>
                <a:cubicBezTo>
                  <a:pt x="0" y="551"/>
                  <a:pt x="559" y="995"/>
                  <a:pt x="1247" y="995"/>
                </a:cubicBezTo>
                <a:cubicBezTo>
                  <a:pt x="1874" y="995"/>
                  <a:pt x="2387" y="620"/>
                  <a:pt x="2478" y="13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7" name="Freeform 524">
            <a:extLst>
              <a:ext uri="{FF2B5EF4-FFF2-40B4-BE49-F238E27FC236}">
                <a16:creationId xmlns:a16="http://schemas.microsoft.com/office/drawing/2014/main" id="{97175CA9-9505-6046-A925-139C1121D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88048" y="11575974"/>
            <a:ext cx="196584" cy="249711"/>
          </a:xfrm>
          <a:custGeom>
            <a:avLst/>
            <a:gdLst>
              <a:gd name="T0" fmla="*/ 99 w 162"/>
              <a:gd name="T1" fmla="*/ 0 h 208"/>
              <a:gd name="T2" fmla="*/ 161 w 162"/>
              <a:gd name="T3" fmla="*/ 207 h 208"/>
              <a:gd name="T4" fmla="*/ 84 w 162"/>
              <a:gd name="T5" fmla="*/ 153 h 208"/>
              <a:gd name="T6" fmla="*/ 0 w 162"/>
              <a:gd name="T7" fmla="*/ 192 h 208"/>
              <a:gd name="T8" fmla="*/ 99 w 162"/>
              <a:gd name="T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2" h="208">
                <a:moveTo>
                  <a:pt x="99" y="0"/>
                </a:moveTo>
                <a:lnTo>
                  <a:pt x="161" y="207"/>
                </a:lnTo>
                <a:lnTo>
                  <a:pt x="84" y="153"/>
                </a:lnTo>
                <a:lnTo>
                  <a:pt x="0" y="192"/>
                </a:lnTo>
                <a:lnTo>
                  <a:pt x="99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8" name="Freeform 525">
            <a:extLst>
              <a:ext uri="{FF2B5EF4-FFF2-40B4-BE49-F238E27FC236}">
                <a16:creationId xmlns:a16="http://schemas.microsoft.com/office/drawing/2014/main" id="{D920A712-D8C4-AE4A-A716-8710DE14C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7610" y="11575974"/>
            <a:ext cx="2980614" cy="1200746"/>
          </a:xfrm>
          <a:custGeom>
            <a:avLst/>
            <a:gdLst>
              <a:gd name="T0" fmla="*/ 0 w 2472"/>
              <a:gd name="T1" fmla="*/ 0 h 996"/>
              <a:gd name="T2" fmla="*/ 0 w 2472"/>
              <a:gd name="T3" fmla="*/ 0 h 996"/>
              <a:gd name="T4" fmla="*/ 1239 w 2472"/>
              <a:gd name="T5" fmla="*/ 995 h 996"/>
              <a:gd name="T6" fmla="*/ 2471 w 2472"/>
              <a:gd name="T7" fmla="*/ 138 h 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72" h="996">
                <a:moveTo>
                  <a:pt x="0" y="0"/>
                </a:moveTo>
                <a:lnTo>
                  <a:pt x="0" y="0"/>
                </a:lnTo>
                <a:cubicBezTo>
                  <a:pt x="0" y="551"/>
                  <a:pt x="558" y="995"/>
                  <a:pt x="1239" y="995"/>
                </a:cubicBezTo>
                <a:cubicBezTo>
                  <a:pt x="1867" y="995"/>
                  <a:pt x="2387" y="620"/>
                  <a:pt x="2471" y="138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09" name="Freeform 526">
            <a:extLst>
              <a:ext uri="{FF2B5EF4-FFF2-40B4-BE49-F238E27FC236}">
                <a16:creationId xmlns:a16="http://schemas.microsoft.com/office/drawing/2014/main" id="{9E2D5CCB-5EEB-CA4D-B604-25E07EBC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6649" y="11575974"/>
            <a:ext cx="207210" cy="249711"/>
          </a:xfrm>
          <a:custGeom>
            <a:avLst/>
            <a:gdLst>
              <a:gd name="T0" fmla="*/ 107 w 170"/>
              <a:gd name="T1" fmla="*/ 0 h 208"/>
              <a:gd name="T2" fmla="*/ 169 w 170"/>
              <a:gd name="T3" fmla="*/ 207 h 208"/>
              <a:gd name="T4" fmla="*/ 92 w 170"/>
              <a:gd name="T5" fmla="*/ 153 h 208"/>
              <a:gd name="T6" fmla="*/ 0 w 170"/>
              <a:gd name="T7" fmla="*/ 192 h 208"/>
              <a:gd name="T8" fmla="*/ 107 w 170"/>
              <a:gd name="T9" fmla="*/ 0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0" h="208">
                <a:moveTo>
                  <a:pt x="107" y="0"/>
                </a:moveTo>
                <a:lnTo>
                  <a:pt x="169" y="207"/>
                </a:lnTo>
                <a:lnTo>
                  <a:pt x="92" y="153"/>
                </a:lnTo>
                <a:lnTo>
                  <a:pt x="0" y="192"/>
                </a:lnTo>
                <a:lnTo>
                  <a:pt x="107" y="0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27">
            <a:extLst>
              <a:ext uri="{FF2B5EF4-FFF2-40B4-BE49-F238E27FC236}">
                <a16:creationId xmlns:a16="http://schemas.microsoft.com/office/drawing/2014/main" id="{1E003376-F8DB-A44D-B6BA-5A8D9D8D3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012" y="5025002"/>
            <a:ext cx="573808" cy="866026"/>
          </a:xfrm>
          <a:custGeom>
            <a:avLst/>
            <a:gdLst>
              <a:gd name="T0" fmla="*/ 405 w 475"/>
              <a:gd name="T1" fmla="*/ 0 h 720"/>
              <a:gd name="T2" fmla="*/ 405 w 475"/>
              <a:gd name="T3" fmla="*/ 0 h 720"/>
              <a:gd name="T4" fmla="*/ 76 w 475"/>
              <a:gd name="T5" fmla="*/ 0 h 720"/>
              <a:gd name="T6" fmla="*/ 0 w 475"/>
              <a:gd name="T7" fmla="*/ 68 h 720"/>
              <a:gd name="T8" fmla="*/ 0 w 475"/>
              <a:gd name="T9" fmla="*/ 650 h 720"/>
              <a:gd name="T10" fmla="*/ 76 w 475"/>
              <a:gd name="T11" fmla="*/ 719 h 720"/>
              <a:gd name="T12" fmla="*/ 405 w 475"/>
              <a:gd name="T13" fmla="*/ 719 h 720"/>
              <a:gd name="T14" fmla="*/ 474 w 475"/>
              <a:gd name="T15" fmla="*/ 650 h 720"/>
              <a:gd name="T16" fmla="*/ 474 w 475"/>
              <a:gd name="T17" fmla="*/ 68 h 720"/>
              <a:gd name="T18" fmla="*/ 405 w 475"/>
              <a:gd name="T19" fmla="*/ 0 h 720"/>
              <a:gd name="T20" fmla="*/ 428 w 475"/>
              <a:gd name="T21" fmla="*/ 650 h 720"/>
              <a:gd name="T22" fmla="*/ 428 w 475"/>
              <a:gd name="T23" fmla="*/ 650 h 720"/>
              <a:gd name="T24" fmla="*/ 405 w 475"/>
              <a:gd name="T25" fmla="*/ 673 h 720"/>
              <a:gd name="T26" fmla="*/ 76 w 475"/>
              <a:gd name="T27" fmla="*/ 673 h 720"/>
              <a:gd name="T28" fmla="*/ 45 w 475"/>
              <a:gd name="T29" fmla="*/ 650 h 720"/>
              <a:gd name="T30" fmla="*/ 45 w 475"/>
              <a:gd name="T31" fmla="*/ 68 h 720"/>
              <a:gd name="T32" fmla="*/ 76 w 475"/>
              <a:gd name="T33" fmla="*/ 46 h 720"/>
              <a:gd name="T34" fmla="*/ 405 w 475"/>
              <a:gd name="T35" fmla="*/ 46 h 720"/>
              <a:gd name="T36" fmla="*/ 428 w 475"/>
              <a:gd name="T37" fmla="*/ 68 h 720"/>
              <a:gd name="T38" fmla="*/ 428 w 475"/>
              <a:gd name="T39" fmla="*/ 65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75" h="720">
                <a:moveTo>
                  <a:pt x="405" y="0"/>
                </a:moveTo>
                <a:lnTo>
                  <a:pt x="405" y="0"/>
                </a:lnTo>
                <a:cubicBezTo>
                  <a:pt x="76" y="0"/>
                  <a:pt x="76" y="0"/>
                  <a:pt x="76" y="0"/>
                </a:cubicBezTo>
                <a:cubicBezTo>
                  <a:pt x="30" y="0"/>
                  <a:pt x="0" y="30"/>
                  <a:pt x="0" y="68"/>
                </a:cubicBezTo>
                <a:cubicBezTo>
                  <a:pt x="0" y="650"/>
                  <a:pt x="0" y="650"/>
                  <a:pt x="0" y="650"/>
                </a:cubicBezTo>
                <a:cubicBezTo>
                  <a:pt x="0" y="688"/>
                  <a:pt x="30" y="719"/>
                  <a:pt x="76" y="719"/>
                </a:cubicBezTo>
                <a:cubicBezTo>
                  <a:pt x="405" y="719"/>
                  <a:pt x="405" y="719"/>
                  <a:pt x="405" y="719"/>
                </a:cubicBezTo>
                <a:cubicBezTo>
                  <a:pt x="443" y="719"/>
                  <a:pt x="474" y="688"/>
                  <a:pt x="474" y="650"/>
                </a:cubicBezTo>
                <a:cubicBezTo>
                  <a:pt x="474" y="68"/>
                  <a:pt x="474" y="68"/>
                  <a:pt x="474" y="68"/>
                </a:cubicBezTo>
                <a:cubicBezTo>
                  <a:pt x="474" y="30"/>
                  <a:pt x="443" y="0"/>
                  <a:pt x="405" y="0"/>
                </a:cubicBezTo>
                <a:close/>
                <a:moveTo>
                  <a:pt x="428" y="650"/>
                </a:moveTo>
                <a:lnTo>
                  <a:pt x="428" y="650"/>
                </a:lnTo>
                <a:cubicBezTo>
                  <a:pt x="428" y="658"/>
                  <a:pt x="420" y="673"/>
                  <a:pt x="405" y="673"/>
                </a:cubicBezTo>
                <a:cubicBezTo>
                  <a:pt x="76" y="673"/>
                  <a:pt x="76" y="673"/>
                  <a:pt x="76" y="673"/>
                </a:cubicBezTo>
                <a:cubicBezTo>
                  <a:pt x="61" y="673"/>
                  <a:pt x="45" y="658"/>
                  <a:pt x="45" y="650"/>
                </a:cubicBezTo>
                <a:cubicBezTo>
                  <a:pt x="45" y="68"/>
                  <a:pt x="45" y="68"/>
                  <a:pt x="45" y="68"/>
                </a:cubicBezTo>
                <a:cubicBezTo>
                  <a:pt x="45" y="61"/>
                  <a:pt x="61" y="46"/>
                  <a:pt x="76" y="46"/>
                </a:cubicBezTo>
                <a:cubicBezTo>
                  <a:pt x="405" y="46"/>
                  <a:pt x="405" y="46"/>
                  <a:pt x="405" y="46"/>
                </a:cubicBezTo>
                <a:cubicBezTo>
                  <a:pt x="420" y="46"/>
                  <a:pt x="428" y="61"/>
                  <a:pt x="428" y="68"/>
                </a:cubicBezTo>
                <a:lnTo>
                  <a:pt x="428" y="6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28">
            <a:extLst>
              <a:ext uri="{FF2B5EF4-FFF2-40B4-BE49-F238E27FC236}">
                <a16:creationId xmlns:a16="http://schemas.microsoft.com/office/drawing/2014/main" id="{82E536E9-D413-BB4B-B9BC-C7DCC30E2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39" y="5726322"/>
            <a:ext cx="63756" cy="63756"/>
          </a:xfrm>
          <a:custGeom>
            <a:avLst/>
            <a:gdLst>
              <a:gd name="T0" fmla="*/ 23 w 55"/>
              <a:gd name="T1" fmla="*/ 0 h 55"/>
              <a:gd name="T2" fmla="*/ 23 w 55"/>
              <a:gd name="T3" fmla="*/ 0 h 55"/>
              <a:gd name="T4" fmla="*/ 0 w 55"/>
              <a:gd name="T5" fmla="*/ 31 h 55"/>
              <a:gd name="T6" fmla="*/ 23 w 55"/>
              <a:gd name="T7" fmla="*/ 54 h 55"/>
              <a:gd name="T8" fmla="*/ 54 w 55"/>
              <a:gd name="T9" fmla="*/ 31 h 55"/>
              <a:gd name="T10" fmla="*/ 23 w 55"/>
              <a:gd name="T1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5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16"/>
                  <a:pt x="0" y="31"/>
                </a:cubicBezTo>
                <a:cubicBezTo>
                  <a:pt x="0" y="46"/>
                  <a:pt x="8" y="54"/>
                  <a:pt x="23" y="54"/>
                </a:cubicBezTo>
                <a:cubicBezTo>
                  <a:pt x="39" y="54"/>
                  <a:pt x="54" y="46"/>
                  <a:pt x="54" y="31"/>
                </a:cubicBezTo>
                <a:cubicBezTo>
                  <a:pt x="54" y="16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9">
            <a:extLst>
              <a:ext uri="{FF2B5EF4-FFF2-40B4-BE49-F238E27FC236}">
                <a16:creationId xmlns:a16="http://schemas.microsoft.com/office/drawing/2014/main" id="{E1A0B21D-2740-EF4D-AF26-AA1A7D963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2151" y="5736948"/>
            <a:ext cx="207210" cy="58445"/>
          </a:xfrm>
          <a:custGeom>
            <a:avLst/>
            <a:gdLst>
              <a:gd name="T0" fmla="*/ 146 w 170"/>
              <a:gd name="T1" fmla="*/ 0 h 47"/>
              <a:gd name="T2" fmla="*/ 146 w 170"/>
              <a:gd name="T3" fmla="*/ 0 h 47"/>
              <a:gd name="T4" fmla="*/ 23 w 170"/>
              <a:gd name="T5" fmla="*/ 0 h 47"/>
              <a:gd name="T6" fmla="*/ 0 w 170"/>
              <a:gd name="T7" fmla="*/ 23 h 47"/>
              <a:gd name="T8" fmla="*/ 23 w 170"/>
              <a:gd name="T9" fmla="*/ 46 h 47"/>
              <a:gd name="T10" fmla="*/ 146 w 170"/>
              <a:gd name="T11" fmla="*/ 46 h 47"/>
              <a:gd name="T12" fmla="*/ 169 w 170"/>
              <a:gd name="T13" fmla="*/ 23 h 47"/>
              <a:gd name="T14" fmla="*/ 146 w 170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0" h="47">
                <a:moveTo>
                  <a:pt x="146" y="0"/>
                </a:moveTo>
                <a:lnTo>
                  <a:pt x="146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8"/>
                  <a:pt x="0" y="23"/>
                </a:cubicBezTo>
                <a:cubicBezTo>
                  <a:pt x="0" y="38"/>
                  <a:pt x="8" y="46"/>
                  <a:pt x="23" y="46"/>
                </a:cubicBezTo>
                <a:cubicBezTo>
                  <a:pt x="146" y="46"/>
                  <a:pt x="146" y="46"/>
                  <a:pt x="146" y="46"/>
                </a:cubicBezTo>
                <a:cubicBezTo>
                  <a:pt x="161" y="46"/>
                  <a:pt x="169" y="38"/>
                  <a:pt x="169" y="23"/>
                </a:cubicBezTo>
                <a:cubicBezTo>
                  <a:pt x="169" y="8"/>
                  <a:pt x="161" y="0"/>
                  <a:pt x="14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30">
            <a:extLst>
              <a:ext uri="{FF2B5EF4-FFF2-40B4-BE49-F238E27FC236}">
                <a16:creationId xmlns:a16="http://schemas.microsoft.com/office/drawing/2014/main" id="{FFFA971A-DB4F-7741-8A74-5D8545F83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4335" y="5115325"/>
            <a:ext cx="387850" cy="196581"/>
          </a:xfrm>
          <a:custGeom>
            <a:avLst/>
            <a:gdLst>
              <a:gd name="T0" fmla="*/ 16 w 323"/>
              <a:gd name="T1" fmla="*/ 161 h 162"/>
              <a:gd name="T2" fmla="*/ 16 w 323"/>
              <a:gd name="T3" fmla="*/ 161 h 162"/>
              <a:gd name="T4" fmla="*/ 314 w 323"/>
              <a:gd name="T5" fmla="*/ 161 h 162"/>
              <a:gd name="T6" fmla="*/ 322 w 323"/>
              <a:gd name="T7" fmla="*/ 146 h 162"/>
              <a:gd name="T8" fmla="*/ 322 w 323"/>
              <a:gd name="T9" fmla="*/ 8 h 162"/>
              <a:gd name="T10" fmla="*/ 314 w 323"/>
              <a:gd name="T11" fmla="*/ 0 h 162"/>
              <a:gd name="T12" fmla="*/ 16 w 323"/>
              <a:gd name="T13" fmla="*/ 0 h 162"/>
              <a:gd name="T14" fmla="*/ 0 w 323"/>
              <a:gd name="T15" fmla="*/ 8 h 162"/>
              <a:gd name="T16" fmla="*/ 0 w 323"/>
              <a:gd name="T17" fmla="*/ 146 h 162"/>
              <a:gd name="T18" fmla="*/ 16 w 323"/>
              <a:gd name="T19" fmla="*/ 161 h 162"/>
              <a:gd name="T20" fmla="*/ 38 w 323"/>
              <a:gd name="T21" fmla="*/ 23 h 162"/>
              <a:gd name="T22" fmla="*/ 38 w 323"/>
              <a:gd name="T23" fmla="*/ 23 h 162"/>
              <a:gd name="T24" fmla="*/ 291 w 323"/>
              <a:gd name="T25" fmla="*/ 23 h 162"/>
              <a:gd name="T26" fmla="*/ 299 w 323"/>
              <a:gd name="T27" fmla="*/ 31 h 162"/>
              <a:gd name="T28" fmla="*/ 299 w 323"/>
              <a:gd name="T29" fmla="*/ 123 h 162"/>
              <a:gd name="T30" fmla="*/ 291 w 323"/>
              <a:gd name="T31" fmla="*/ 130 h 162"/>
              <a:gd name="T32" fmla="*/ 38 w 323"/>
              <a:gd name="T33" fmla="*/ 130 h 162"/>
              <a:gd name="T34" fmla="*/ 23 w 323"/>
              <a:gd name="T35" fmla="*/ 123 h 162"/>
              <a:gd name="T36" fmla="*/ 23 w 323"/>
              <a:gd name="T37" fmla="*/ 31 h 162"/>
              <a:gd name="T38" fmla="*/ 38 w 323"/>
              <a:gd name="T39" fmla="*/ 23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323" h="162">
                <a:moveTo>
                  <a:pt x="16" y="161"/>
                </a:moveTo>
                <a:lnTo>
                  <a:pt x="16" y="161"/>
                </a:lnTo>
                <a:cubicBezTo>
                  <a:pt x="314" y="161"/>
                  <a:pt x="314" y="161"/>
                  <a:pt x="314" y="161"/>
                </a:cubicBezTo>
                <a:cubicBezTo>
                  <a:pt x="314" y="161"/>
                  <a:pt x="322" y="153"/>
                  <a:pt x="322" y="146"/>
                </a:cubicBezTo>
                <a:cubicBezTo>
                  <a:pt x="322" y="8"/>
                  <a:pt x="322" y="8"/>
                  <a:pt x="322" y="8"/>
                </a:cubicBezTo>
                <a:cubicBezTo>
                  <a:pt x="322" y="0"/>
                  <a:pt x="314" y="0"/>
                  <a:pt x="314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8" y="0"/>
                  <a:pt x="0" y="0"/>
                  <a:pt x="0" y="8"/>
                </a:cubicBezTo>
                <a:cubicBezTo>
                  <a:pt x="0" y="146"/>
                  <a:pt x="0" y="146"/>
                  <a:pt x="0" y="146"/>
                </a:cubicBezTo>
                <a:cubicBezTo>
                  <a:pt x="0" y="153"/>
                  <a:pt x="8" y="161"/>
                  <a:pt x="16" y="161"/>
                </a:cubicBezTo>
                <a:close/>
                <a:moveTo>
                  <a:pt x="38" y="23"/>
                </a:moveTo>
                <a:lnTo>
                  <a:pt x="38" y="23"/>
                </a:lnTo>
                <a:cubicBezTo>
                  <a:pt x="291" y="23"/>
                  <a:pt x="291" y="23"/>
                  <a:pt x="291" y="23"/>
                </a:cubicBezTo>
                <a:cubicBezTo>
                  <a:pt x="291" y="23"/>
                  <a:pt x="299" y="23"/>
                  <a:pt x="299" y="31"/>
                </a:cubicBezTo>
                <a:cubicBezTo>
                  <a:pt x="299" y="123"/>
                  <a:pt x="299" y="123"/>
                  <a:pt x="299" y="123"/>
                </a:cubicBezTo>
                <a:cubicBezTo>
                  <a:pt x="299" y="130"/>
                  <a:pt x="291" y="130"/>
                  <a:pt x="291" y="130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31" y="130"/>
                  <a:pt x="23" y="130"/>
                  <a:pt x="23" y="123"/>
                </a:cubicBezTo>
                <a:cubicBezTo>
                  <a:pt x="23" y="31"/>
                  <a:pt x="23" y="31"/>
                  <a:pt x="23" y="31"/>
                </a:cubicBezTo>
                <a:cubicBezTo>
                  <a:pt x="23" y="23"/>
                  <a:pt x="31" y="23"/>
                  <a:pt x="38" y="2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31">
            <a:extLst>
              <a:ext uri="{FF2B5EF4-FFF2-40B4-BE49-F238E27FC236}">
                <a16:creationId xmlns:a16="http://schemas.microsoft.com/office/drawing/2014/main" id="{466AE976-225F-A44E-B509-3CD69AF6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39" y="5577557"/>
            <a:ext cx="63756" cy="63756"/>
          </a:xfrm>
          <a:custGeom>
            <a:avLst/>
            <a:gdLst>
              <a:gd name="T0" fmla="*/ 23 w 55"/>
              <a:gd name="T1" fmla="*/ 0 h 54"/>
              <a:gd name="T2" fmla="*/ 23 w 55"/>
              <a:gd name="T3" fmla="*/ 0 h 54"/>
              <a:gd name="T4" fmla="*/ 0 w 55"/>
              <a:gd name="T5" fmla="*/ 30 h 54"/>
              <a:gd name="T6" fmla="*/ 23 w 55"/>
              <a:gd name="T7" fmla="*/ 53 h 54"/>
              <a:gd name="T8" fmla="*/ 54 w 55"/>
              <a:gd name="T9" fmla="*/ 30 h 54"/>
              <a:gd name="T10" fmla="*/ 23 w 55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4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15"/>
                  <a:pt x="0" y="30"/>
                </a:cubicBezTo>
                <a:cubicBezTo>
                  <a:pt x="0" y="38"/>
                  <a:pt x="8" y="53"/>
                  <a:pt x="23" y="53"/>
                </a:cubicBezTo>
                <a:cubicBezTo>
                  <a:pt x="39" y="53"/>
                  <a:pt x="54" y="38"/>
                  <a:pt x="54" y="30"/>
                </a:cubicBezTo>
                <a:cubicBezTo>
                  <a:pt x="54" y="15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32">
            <a:extLst>
              <a:ext uri="{FF2B5EF4-FFF2-40B4-BE49-F238E27FC236}">
                <a16:creationId xmlns:a16="http://schemas.microsoft.com/office/drawing/2014/main" id="{4031E7F1-428D-DF42-8233-809036BB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39" y="5476611"/>
            <a:ext cx="63756" cy="63756"/>
          </a:xfrm>
          <a:custGeom>
            <a:avLst/>
            <a:gdLst>
              <a:gd name="T0" fmla="*/ 23 w 55"/>
              <a:gd name="T1" fmla="*/ 0 h 54"/>
              <a:gd name="T2" fmla="*/ 23 w 55"/>
              <a:gd name="T3" fmla="*/ 0 h 54"/>
              <a:gd name="T4" fmla="*/ 0 w 55"/>
              <a:gd name="T5" fmla="*/ 23 h 54"/>
              <a:gd name="T6" fmla="*/ 23 w 55"/>
              <a:gd name="T7" fmla="*/ 53 h 54"/>
              <a:gd name="T8" fmla="*/ 54 w 55"/>
              <a:gd name="T9" fmla="*/ 23 h 54"/>
              <a:gd name="T10" fmla="*/ 23 w 55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4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7"/>
                  <a:pt x="0" y="23"/>
                </a:cubicBezTo>
                <a:cubicBezTo>
                  <a:pt x="0" y="38"/>
                  <a:pt x="8" y="53"/>
                  <a:pt x="23" y="53"/>
                </a:cubicBezTo>
                <a:cubicBezTo>
                  <a:pt x="39" y="53"/>
                  <a:pt x="54" y="38"/>
                  <a:pt x="54" y="23"/>
                </a:cubicBezTo>
                <a:cubicBezTo>
                  <a:pt x="54" y="7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6" name="Freeform 533">
            <a:extLst>
              <a:ext uri="{FF2B5EF4-FFF2-40B4-BE49-F238E27FC236}">
                <a16:creationId xmlns:a16="http://schemas.microsoft.com/office/drawing/2014/main" id="{F4C13E1B-56DB-1342-A2B3-4DDB38B0C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352" y="5476611"/>
            <a:ext cx="63756" cy="63756"/>
          </a:xfrm>
          <a:custGeom>
            <a:avLst/>
            <a:gdLst>
              <a:gd name="T0" fmla="*/ 23 w 54"/>
              <a:gd name="T1" fmla="*/ 53 h 54"/>
              <a:gd name="T2" fmla="*/ 23 w 54"/>
              <a:gd name="T3" fmla="*/ 53 h 54"/>
              <a:gd name="T4" fmla="*/ 53 w 54"/>
              <a:gd name="T5" fmla="*/ 23 h 54"/>
              <a:gd name="T6" fmla="*/ 23 w 54"/>
              <a:gd name="T7" fmla="*/ 0 h 54"/>
              <a:gd name="T8" fmla="*/ 0 w 54"/>
              <a:gd name="T9" fmla="*/ 23 h 54"/>
              <a:gd name="T10" fmla="*/ 23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23" y="53"/>
                </a:moveTo>
                <a:lnTo>
                  <a:pt x="23" y="53"/>
                </a:lnTo>
                <a:cubicBezTo>
                  <a:pt x="38" y="53"/>
                  <a:pt x="53" y="38"/>
                  <a:pt x="53" y="23"/>
                </a:cubicBezTo>
                <a:cubicBezTo>
                  <a:pt x="53" y="7"/>
                  <a:pt x="38" y="0"/>
                  <a:pt x="23" y="0"/>
                </a:cubicBezTo>
                <a:cubicBezTo>
                  <a:pt x="8" y="0"/>
                  <a:pt x="0" y="7"/>
                  <a:pt x="0" y="23"/>
                </a:cubicBezTo>
                <a:cubicBezTo>
                  <a:pt x="0" y="38"/>
                  <a:pt x="8" y="53"/>
                  <a:pt x="2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7" name="Freeform 534">
            <a:extLst>
              <a:ext uri="{FF2B5EF4-FFF2-40B4-BE49-F238E27FC236}">
                <a16:creationId xmlns:a16="http://schemas.microsoft.com/office/drawing/2014/main" id="{C9BC3099-5585-1642-822B-2B9981620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25" y="5476611"/>
            <a:ext cx="63756" cy="63756"/>
          </a:xfrm>
          <a:custGeom>
            <a:avLst/>
            <a:gdLst>
              <a:gd name="T0" fmla="*/ 30 w 54"/>
              <a:gd name="T1" fmla="*/ 53 h 54"/>
              <a:gd name="T2" fmla="*/ 30 w 54"/>
              <a:gd name="T3" fmla="*/ 53 h 54"/>
              <a:gd name="T4" fmla="*/ 53 w 54"/>
              <a:gd name="T5" fmla="*/ 23 h 54"/>
              <a:gd name="T6" fmla="*/ 30 w 54"/>
              <a:gd name="T7" fmla="*/ 0 h 54"/>
              <a:gd name="T8" fmla="*/ 0 w 54"/>
              <a:gd name="T9" fmla="*/ 23 h 54"/>
              <a:gd name="T10" fmla="*/ 30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30" y="53"/>
                </a:moveTo>
                <a:lnTo>
                  <a:pt x="30" y="53"/>
                </a:lnTo>
                <a:cubicBezTo>
                  <a:pt x="46" y="53"/>
                  <a:pt x="53" y="38"/>
                  <a:pt x="53" y="23"/>
                </a:cubicBezTo>
                <a:cubicBezTo>
                  <a:pt x="53" y="7"/>
                  <a:pt x="46" y="0"/>
                  <a:pt x="30" y="0"/>
                </a:cubicBezTo>
                <a:cubicBezTo>
                  <a:pt x="15" y="0"/>
                  <a:pt x="0" y="7"/>
                  <a:pt x="0" y="23"/>
                </a:cubicBezTo>
                <a:cubicBezTo>
                  <a:pt x="0" y="38"/>
                  <a:pt x="15" y="53"/>
                  <a:pt x="3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8" name="Freeform 535">
            <a:extLst>
              <a:ext uri="{FF2B5EF4-FFF2-40B4-BE49-F238E27FC236}">
                <a16:creationId xmlns:a16="http://schemas.microsoft.com/office/drawing/2014/main" id="{286D975F-5B37-6440-83CB-DA28CEDA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352" y="5577557"/>
            <a:ext cx="63756" cy="63756"/>
          </a:xfrm>
          <a:custGeom>
            <a:avLst/>
            <a:gdLst>
              <a:gd name="T0" fmla="*/ 23 w 54"/>
              <a:gd name="T1" fmla="*/ 53 h 54"/>
              <a:gd name="T2" fmla="*/ 23 w 54"/>
              <a:gd name="T3" fmla="*/ 53 h 54"/>
              <a:gd name="T4" fmla="*/ 53 w 54"/>
              <a:gd name="T5" fmla="*/ 30 h 54"/>
              <a:gd name="T6" fmla="*/ 23 w 54"/>
              <a:gd name="T7" fmla="*/ 0 h 54"/>
              <a:gd name="T8" fmla="*/ 0 w 54"/>
              <a:gd name="T9" fmla="*/ 30 h 54"/>
              <a:gd name="T10" fmla="*/ 23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23" y="53"/>
                </a:moveTo>
                <a:lnTo>
                  <a:pt x="23" y="53"/>
                </a:lnTo>
                <a:cubicBezTo>
                  <a:pt x="38" y="53"/>
                  <a:pt x="53" y="38"/>
                  <a:pt x="53" y="30"/>
                </a:cubicBezTo>
                <a:cubicBezTo>
                  <a:pt x="53" y="15"/>
                  <a:pt x="38" y="0"/>
                  <a:pt x="23" y="0"/>
                </a:cubicBezTo>
                <a:cubicBezTo>
                  <a:pt x="8" y="0"/>
                  <a:pt x="0" y="15"/>
                  <a:pt x="0" y="30"/>
                </a:cubicBezTo>
                <a:cubicBezTo>
                  <a:pt x="0" y="38"/>
                  <a:pt x="8" y="53"/>
                  <a:pt x="2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36">
            <a:extLst>
              <a:ext uri="{FF2B5EF4-FFF2-40B4-BE49-F238E27FC236}">
                <a16:creationId xmlns:a16="http://schemas.microsoft.com/office/drawing/2014/main" id="{C36E0816-F590-B043-89C6-BC0216F9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25" y="5577557"/>
            <a:ext cx="63756" cy="63756"/>
          </a:xfrm>
          <a:custGeom>
            <a:avLst/>
            <a:gdLst>
              <a:gd name="T0" fmla="*/ 30 w 54"/>
              <a:gd name="T1" fmla="*/ 53 h 54"/>
              <a:gd name="T2" fmla="*/ 30 w 54"/>
              <a:gd name="T3" fmla="*/ 53 h 54"/>
              <a:gd name="T4" fmla="*/ 53 w 54"/>
              <a:gd name="T5" fmla="*/ 30 h 54"/>
              <a:gd name="T6" fmla="*/ 30 w 54"/>
              <a:gd name="T7" fmla="*/ 0 h 54"/>
              <a:gd name="T8" fmla="*/ 0 w 54"/>
              <a:gd name="T9" fmla="*/ 30 h 54"/>
              <a:gd name="T10" fmla="*/ 30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30" y="53"/>
                </a:moveTo>
                <a:lnTo>
                  <a:pt x="30" y="53"/>
                </a:lnTo>
                <a:cubicBezTo>
                  <a:pt x="46" y="53"/>
                  <a:pt x="53" y="38"/>
                  <a:pt x="53" y="30"/>
                </a:cubicBezTo>
                <a:cubicBezTo>
                  <a:pt x="53" y="15"/>
                  <a:pt x="46" y="0"/>
                  <a:pt x="30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38"/>
                  <a:pt x="15" y="53"/>
                  <a:pt x="3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7">
            <a:extLst>
              <a:ext uri="{FF2B5EF4-FFF2-40B4-BE49-F238E27FC236}">
                <a16:creationId xmlns:a16="http://schemas.microsoft.com/office/drawing/2014/main" id="{8446CA24-2CFD-0E4E-911C-FA74B328C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1239" y="5375662"/>
            <a:ext cx="63756" cy="63756"/>
          </a:xfrm>
          <a:custGeom>
            <a:avLst/>
            <a:gdLst>
              <a:gd name="T0" fmla="*/ 23 w 55"/>
              <a:gd name="T1" fmla="*/ 0 h 54"/>
              <a:gd name="T2" fmla="*/ 23 w 55"/>
              <a:gd name="T3" fmla="*/ 0 h 54"/>
              <a:gd name="T4" fmla="*/ 0 w 55"/>
              <a:gd name="T5" fmla="*/ 22 h 54"/>
              <a:gd name="T6" fmla="*/ 23 w 55"/>
              <a:gd name="T7" fmla="*/ 53 h 54"/>
              <a:gd name="T8" fmla="*/ 54 w 55"/>
              <a:gd name="T9" fmla="*/ 22 h 54"/>
              <a:gd name="T10" fmla="*/ 23 w 55"/>
              <a:gd name="T11" fmla="*/ 0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5" h="54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7"/>
                  <a:pt x="0" y="22"/>
                </a:cubicBezTo>
                <a:cubicBezTo>
                  <a:pt x="0" y="38"/>
                  <a:pt x="8" y="53"/>
                  <a:pt x="23" y="53"/>
                </a:cubicBezTo>
                <a:cubicBezTo>
                  <a:pt x="39" y="53"/>
                  <a:pt x="54" y="38"/>
                  <a:pt x="54" y="22"/>
                </a:cubicBezTo>
                <a:cubicBezTo>
                  <a:pt x="54" y="7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8">
            <a:extLst>
              <a:ext uri="{FF2B5EF4-FFF2-40B4-BE49-F238E27FC236}">
                <a16:creationId xmlns:a16="http://schemas.microsoft.com/office/drawing/2014/main" id="{B0D260E1-A15B-BC4B-928B-AE5F97501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4352" y="5375662"/>
            <a:ext cx="63756" cy="63756"/>
          </a:xfrm>
          <a:custGeom>
            <a:avLst/>
            <a:gdLst>
              <a:gd name="T0" fmla="*/ 23 w 54"/>
              <a:gd name="T1" fmla="*/ 53 h 54"/>
              <a:gd name="T2" fmla="*/ 23 w 54"/>
              <a:gd name="T3" fmla="*/ 53 h 54"/>
              <a:gd name="T4" fmla="*/ 53 w 54"/>
              <a:gd name="T5" fmla="*/ 22 h 54"/>
              <a:gd name="T6" fmla="*/ 23 w 54"/>
              <a:gd name="T7" fmla="*/ 0 h 54"/>
              <a:gd name="T8" fmla="*/ 0 w 54"/>
              <a:gd name="T9" fmla="*/ 22 h 54"/>
              <a:gd name="T10" fmla="*/ 23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23" y="53"/>
                </a:moveTo>
                <a:lnTo>
                  <a:pt x="23" y="53"/>
                </a:lnTo>
                <a:cubicBezTo>
                  <a:pt x="38" y="53"/>
                  <a:pt x="53" y="38"/>
                  <a:pt x="53" y="22"/>
                </a:cubicBezTo>
                <a:cubicBezTo>
                  <a:pt x="53" y="7"/>
                  <a:pt x="38" y="0"/>
                  <a:pt x="23" y="0"/>
                </a:cubicBezTo>
                <a:cubicBezTo>
                  <a:pt x="8" y="0"/>
                  <a:pt x="0" y="7"/>
                  <a:pt x="0" y="22"/>
                </a:cubicBezTo>
                <a:cubicBezTo>
                  <a:pt x="0" y="38"/>
                  <a:pt x="8" y="53"/>
                  <a:pt x="2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39">
            <a:extLst>
              <a:ext uri="{FF2B5EF4-FFF2-40B4-BE49-F238E27FC236}">
                <a16:creationId xmlns:a16="http://schemas.microsoft.com/office/drawing/2014/main" id="{7DC4A6A2-F8E9-3843-8222-9DF53B9F1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525" y="5375662"/>
            <a:ext cx="63756" cy="63756"/>
          </a:xfrm>
          <a:custGeom>
            <a:avLst/>
            <a:gdLst>
              <a:gd name="T0" fmla="*/ 30 w 54"/>
              <a:gd name="T1" fmla="*/ 53 h 54"/>
              <a:gd name="T2" fmla="*/ 30 w 54"/>
              <a:gd name="T3" fmla="*/ 53 h 54"/>
              <a:gd name="T4" fmla="*/ 53 w 54"/>
              <a:gd name="T5" fmla="*/ 22 h 54"/>
              <a:gd name="T6" fmla="*/ 30 w 54"/>
              <a:gd name="T7" fmla="*/ 0 h 54"/>
              <a:gd name="T8" fmla="*/ 0 w 54"/>
              <a:gd name="T9" fmla="*/ 22 h 54"/>
              <a:gd name="T10" fmla="*/ 30 w 54"/>
              <a:gd name="T11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4" h="54">
                <a:moveTo>
                  <a:pt x="30" y="53"/>
                </a:moveTo>
                <a:lnTo>
                  <a:pt x="30" y="53"/>
                </a:lnTo>
                <a:cubicBezTo>
                  <a:pt x="46" y="53"/>
                  <a:pt x="53" y="38"/>
                  <a:pt x="53" y="22"/>
                </a:cubicBezTo>
                <a:cubicBezTo>
                  <a:pt x="53" y="7"/>
                  <a:pt x="46" y="0"/>
                  <a:pt x="30" y="0"/>
                </a:cubicBezTo>
                <a:cubicBezTo>
                  <a:pt x="15" y="0"/>
                  <a:pt x="0" y="7"/>
                  <a:pt x="0" y="22"/>
                </a:cubicBezTo>
                <a:cubicBezTo>
                  <a:pt x="0" y="38"/>
                  <a:pt x="15" y="53"/>
                  <a:pt x="30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40">
            <a:extLst>
              <a:ext uri="{FF2B5EF4-FFF2-40B4-BE49-F238E27FC236}">
                <a16:creationId xmlns:a16="http://schemas.microsoft.com/office/drawing/2014/main" id="{6FCD8935-14A4-734B-A0FB-2C7501670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30553" y="5072821"/>
            <a:ext cx="664131" cy="775703"/>
          </a:xfrm>
          <a:custGeom>
            <a:avLst/>
            <a:gdLst>
              <a:gd name="T0" fmla="*/ 528 w 552"/>
              <a:gd name="T1" fmla="*/ 0 h 644"/>
              <a:gd name="T2" fmla="*/ 528 w 552"/>
              <a:gd name="T3" fmla="*/ 0 h 644"/>
              <a:gd name="T4" fmla="*/ 237 w 552"/>
              <a:gd name="T5" fmla="*/ 0 h 644"/>
              <a:gd name="T6" fmla="*/ 230 w 552"/>
              <a:gd name="T7" fmla="*/ 0 h 644"/>
              <a:gd name="T8" fmla="*/ 230 w 552"/>
              <a:gd name="T9" fmla="*/ 0 h 644"/>
              <a:gd name="T10" fmla="*/ 230 w 552"/>
              <a:gd name="T11" fmla="*/ 0 h 644"/>
              <a:gd name="T12" fmla="*/ 23 w 552"/>
              <a:gd name="T13" fmla="*/ 0 h 644"/>
              <a:gd name="T14" fmla="*/ 0 w 552"/>
              <a:gd name="T15" fmla="*/ 30 h 644"/>
              <a:gd name="T16" fmla="*/ 0 w 552"/>
              <a:gd name="T17" fmla="*/ 115 h 644"/>
              <a:gd name="T18" fmla="*/ 23 w 552"/>
              <a:gd name="T19" fmla="*/ 138 h 644"/>
              <a:gd name="T20" fmla="*/ 46 w 552"/>
              <a:gd name="T21" fmla="*/ 115 h 644"/>
              <a:gd name="T22" fmla="*/ 46 w 552"/>
              <a:gd name="T23" fmla="*/ 53 h 644"/>
              <a:gd name="T24" fmla="*/ 207 w 552"/>
              <a:gd name="T25" fmla="*/ 53 h 644"/>
              <a:gd name="T26" fmla="*/ 207 w 552"/>
              <a:gd name="T27" fmla="*/ 597 h 644"/>
              <a:gd name="T28" fmla="*/ 145 w 552"/>
              <a:gd name="T29" fmla="*/ 597 h 644"/>
              <a:gd name="T30" fmla="*/ 123 w 552"/>
              <a:gd name="T31" fmla="*/ 620 h 644"/>
              <a:gd name="T32" fmla="*/ 145 w 552"/>
              <a:gd name="T33" fmla="*/ 643 h 644"/>
              <a:gd name="T34" fmla="*/ 314 w 552"/>
              <a:gd name="T35" fmla="*/ 643 h 644"/>
              <a:gd name="T36" fmla="*/ 314 w 552"/>
              <a:gd name="T37" fmla="*/ 643 h 644"/>
              <a:gd name="T38" fmla="*/ 314 w 552"/>
              <a:gd name="T39" fmla="*/ 643 h 644"/>
              <a:gd name="T40" fmla="*/ 314 w 552"/>
              <a:gd name="T41" fmla="*/ 643 h 644"/>
              <a:gd name="T42" fmla="*/ 398 w 552"/>
              <a:gd name="T43" fmla="*/ 643 h 644"/>
              <a:gd name="T44" fmla="*/ 429 w 552"/>
              <a:gd name="T45" fmla="*/ 620 h 644"/>
              <a:gd name="T46" fmla="*/ 398 w 552"/>
              <a:gd name="T47" fmla="*/ 597 h 644"/>
              <a:gd name="T48" fmla="*/ 337 w 552"/>
              <a:gd name="T49" fmla="*/ 597 h 644"/>
              <a:gd name="T50" fmla="*/ 337 w 552"/>
              <a:gd name="T51" fmla="*/ 53 h 644"/>
              <a:gd name="T52" fmla="*/ 505 w 552"/>
              <a:gd name="T53" fmla="*/ 53 h 644"/>
              <a:gd name="T54" fmla="*/ 505 w 552"/>
              <a:gd name="T55" fmla="*/ 115 h 644"/>
              <a:gd name="T56" fmla="*/ 528 w 552"/>
              <a:gd name="T57" fmla="*/ 138 h 644"/>
              <a:gd name="T58" fmla="*/ 551 w 552"/>
              <a:gd name="T59" fmla="*/ 115 h 644"/>
              <a:gd name="T60" fmla="*/ 551 w 552"/>
              <a:gd name="T61" fmla="*/ 30 h 644"/>
              <a:gd name="T62" fmla="*/ 528 w 552"/>
              <a:gd name="T63" fmla="*/ 0 h 644"/>
              <a:gd name="T64" fmla="*/ 291 w 552"/>
              <a:gd name="T65" fmla="*/ 597 h 644"/>
              <a:gd name="T66" fmla="*/ 291 w 552"/>
              <a:gd name="T67" fmla="*/ 597 h 644"/>
              <a:gd name="T68" fmla="*/ 253 w 552"/>
              <a:gd name="T69" fmla="*/ 597 h 644"/>
              <a:gd name="T70" fmla="*/ 253 w 552"/>
              <a:gd name="T71" fmla="*/ 53 h 644"/>
              <a:gd name="T72" fmla="*/ 291 w 552"/>
              <a:gd name="T73" fmla="*/ 53 h 644"/>
              <a:gd name="T74" fmla="*/ 291 w 552"/>
              <a:gd name="T75" fmla="*/ 597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2" h="644">
                <a:moveTo>
                  <a:pt x="528" y="0"/>
                </a:moveTo>
                <a:lnTo>
                  <a:pt x="528" y="0"/>
                </a:lnTo>
                <a:cubicBezTo>
                  <a:pt x="237" y="0"/>
                  <a:pt x="237" y="0"/>
                  <a:pt x="237" y="0"/>
                </a:cubicBezTo>
                <a:cubicBezTo>
                  <a:pt x="237" y="0"/>
                  <a:pt x="237" y="0"/>
                  <a:pt x="230" y="0"/>
                </a:cubicBezTo>
                <a:lnTo>
                  <a:pt x="230" y="0"/>
                </a:lnTo>
                <a:lnTo>
                  <a:pt x="230" y="0"/>
                </a:ln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15"/>
                  <a:pt x="0" y="30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122"/>
                  <a:pt x="8" y="138"/>
                  <a:pt x="23" y="138"/>
                </a:cubicBezTo>
                <a:cubicBezTo>
                  <a:pt x="38" y="138"/>
                  <a:pt x="46" y="122"/>
                  <a:pt x="46" y="115"/>
                </a:cubicBezTo>
                <a:cubicBezTo>
                  <a:pt x="46" y="53"/>
                  <a:pt x="46" y="53"/>
                  <a:pt x="46" y="53"/>
                </a:cubicBezTo>
                <a:cubicBezTo>
                  <a:pt x="207" y="53"/>
                  <a:pt x="207" y="53"/>
                  <a:pt x="207" y="53"/>
                </a:cubicBezTo>
                <a:cubicBezTo>
                  <a:pt x="207" y="597"/>
                  <a:pt x="207" y="597"/>
                  <a:pt x="207" y="597"/>
                </a:cubicBezTo>
                <a:cubicBezTo>
                  <a:pt x="145" y="597"/>
                  <a:pt x="145" y="597"/>
                  <a:pt x="145" y="597"/>
                </a:cubicBezTo>
                <a:cubicBezTo>
                  <a:pt x="130" y="597"/>
                  <a:pt x="123" y="604"/>
                  <a:pt x="123" y="620"/>
                </a:cubicBezTo>
                <a:cubicBezTo>
                  <a:pt x="123" y="627"/>
                  <a:pt x="130" y="643"/>
                  <a:pt x="145" y="643"/>
                </a:cubicBezTo>
                <a:cubicBezTo>
                  <a:pt x="314" y="643"/>
                  <a:pt x="314" y="643"/>
                  <a:pt x="314" y="643"/>
                </a:cubicBezTo>
                <a:lnTo>
                  <a:pt x="314" y="643"/>
                </a:lnTo>
                <a:lnTo>
                  <a:pt x="314" y="643"/>
                </a:lnTo>
                <a:lnTo>
                  <a:pt x="314" y="643"/>
                </a:lnTo>
                <a:cubicBezTo>
                  <a:pt x="398" y="643"/>
                  <a:pt x="398" y="643"/>
                  <a:pt x="398" y="643"/>
                </a:cubicBezTo>
                <a:cubicBezTo>
                  <a:pt x="413" y="643"/>
                  <a:pt x="429" y="627"/>
                  <a:pt x="429" y="620"/>
                </a:cubicBezTo>
                <a:cubicBezTo>
                  <a:pt x="429" y="604"/>
                  <a:pt x="413" y="597"/>
                  <a:pt x="398" y="597"/>
                </a:cubicBezTo>
                <a:cubicBezTo>
                  <a:pt x="337" y="597"/>
                  <a:pt x="337" y="597"/>
                  <a:pt x="337" y="597"/>
                </a:cubicBezTo>
                <a:cubicBezTo>
                  <a:pt x="337" y="53"/>
                  <a:pt x="337" y="53"/>
                  <a:pt x="337" y="53"/>
                </a:cubicBezTo>
                <a:cubicBezTo>
                  <a:pt x="505" y="53"/>
                  <a:pt x="505" y="53"/>
                  <a:pt x="505" y="53"/>
                </a:cubicBezTo>
                <a:cubicBezTo>
                  <a:pt x="505" y="115"/>
                  <a:pt x="505" y="115"/>
                  <a:pt x="505" y="115"/>
                </a:cubicBezTo>
                <a:cubicBezTo>
                  <a:pt x="505" y="122"/>
                  <a:pt x="513" y="138"/>
                  <a:pt x="528" y="138"/>
                </a:cubicBezTo>
                <a:cubicBezTo>
                  <a:pt x="536" y="138"/>
                  <a:pt x="551" y="122"/>
                  <a:pt x="551" y="115"/>
                </a:cubicBezTo>
                <a:cubicBezTo>
                  <a:pt x="551" y="30"/>
                  <a:pt x="551" y="30"/>
                  <a:pt x="551" y="30"/>
                </a:cubicBezTo>
                <a:cubicBezTo>
                  <a:pt x="551" y="15"/>
                  <a:pt x="536" y="0"/>
                  <a:pt x="528" y="0"/>
                </a:cubicBezTo>
                <a:close/>
                <a:moveTo>
                  <a:pt x="291" y="597"/>
                </a:moveTo>
                <a:lnTo>
                  <a:pt x="291" y="597"/>
                </a:lnTo>
                <a:cubicBezTo>
                  <a:pt x="253" y="597"/>
                  <a:pt x="253" y="597"/>
                  <a:pt x="253" y="597"/>
                </a:cubicBezTo>
                <a:cubicBezTo>
                  <a:pt x="253" y="53"/>
                  <a:pt x="253" y="53"/>
                  <a:pt x="253" y="53"/>
                </a:cubicBezTo>
                <a:cubicBezTo>
                  <a:pt x="291" y="53"/>
                  <a:pt x="291" y="53"/>
                  <a:pt x="291" y="53"/>
                </a:cubicBezTo>
                <a:lnTo>
                  <a:pt x="291" y="5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41">
            <a:extLst>
              <a:ext uri="{FF2B5EF4-FFF2-40B4-BE49-F238E27FC236}">
                <a16:creationId xmlns:a16="http://schemas.microsoft.com/office/drawing/2014/main" id="{4DD0CC9C-638A-BB47-8723-E487C5C73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4127" y="5163140"/>
            <a:ext cx="871338" cy="488799"/>
          </a:xfrm>
          <a:custGeom>
            <a:avLst/>
            <a:gdLst>
              <a:gd name="T0" fmla="*/ 720 w 721"/>
              <a:gd name="T1" fmla="*/ 114 h 406"/>
              <a:gd name="T2" fmla="*/ 720 w 721"/>
              <a:gd name="T3" fmla="*/ 114 h 406"/>
              <a:gd name="T4" fmla="*/ 712 w 721"/>
              <a:gd name="T5" fmla="*/ 91 h 406"/>
              <a:gd name="T6" fmla="*/ 590 w 721"/>
              <a:gd name="T7" fmla="*/ 7 h 406"/>
              <a:gd name="T8" fmla="*/ 643 w 721"/>
              <a:gd name="T9" fmla="*/ 91 h 406"/>
              <a:gd name="T10" fmla="*/ 498 w 721"/>
              <a:gd name="T11" fmla="*/ 84 h 406"/>
              <a:gd name="T12" fmla="*/ 490 w 721"/>
              <a:gd name="T13" fmla="*/ 84 h 406"/>
              <a:gd name="T14" fmla="*/ 490 w 721"/>
              <a:gd name="T15" fmla="*/ 91 h 406"/>
              <a:gd name="T16" fmla="*/ 490 w 721"/>
              <a:gd name="T17" fmla="*/ 91 h 406"/>
              <a:gd name="T18" fmla="*/ 490 w 721"/>
              <a:gd name="T19" fmla="*/ 91 h 406"/>
              <a:gd name="T20" fmla="*/ 483 w 721"/>
              <a:gd name="T21" fmla="*/ 91 h 406"/>
              <a:gd name="T22" fmla="*/ 483 w 721"/>
              <a:gd name="T23" fmla="*/ 91 h 406"/>
              <a:gd name="T24" fmla="*/ 483 w 721"/>
              <a:gd name="T25" fmla="*/ 91 h 406"/>
              <a:gd name="T26" fmla="*/ 23 w 721"/>
              <a:gd name="T27" fmla="*/ 359 h 406"/>
              <a:gd name="T28" fmla="*/ 0 w 721"/>
              <a:gd name="T29" fmla="*/ 382 h 406"/>
              <a:gd name="T30" fmla="*/ 161 w 721"/>
              <a:gd name="T31" fmla="*/ 405 h 406"/>
              <a:gd name="T32" fmla="*/ 161 w 721"/>
              <a:gd name="T33" fmla="*/ 405 h 406"/>
              <a:gd name="T34" fmla="*/ 161 w 721"/>
              <a:gd name="T35" fmla="*/ 405 h 406"/>
              <a:gd name="T36" fmla="*/ 161 w 721"/>
              <a:gd name="T37" fmla="*/ 405 h 406"/>
              <a:gd name="T38" fmla="*/ 161 w 721"/>
              <a:gd name="T39" fmla="*/ 405 h 406"/>
              <a:gd name="T40" fmla="*/ 169 w 721"/>
              <a:gd name="T41" fmla="*/ 397 h 406"/>
              <a:gd name="T42" fmla="*/ 169 w 721"/>
              <a:gd name="T43" fmla="*/ 397 h 406"/>
              <a:gd name="T44" fmla="*/ 169 w 721"/>
              <a:gd name="T45" fmla="*/ 397 h 406"/>
              <a:gd name="T46" fmla="*/ 505 w 721"/>
              <a:gd name="T47" fmla="*/ 137 h 406"/>
              <a:gd name="T48" fmla="*/ 590 w 721"/>
              <a:gd name="T49" fmla="*/ 183 h 406"/>
              <a:gd name="T50" fmla="*/ 605 w 721"/>
              <a:gd name="T51" fmla="*/ 221 h 406"/>
              <a:gd name="T52" fmla="*/ 712 w 721"/>
              <a:gd name="T53" fmla="*/ 130 h 406"/>
              <a:gd name="T54" fmla="*/ 712 w 721"/>
              <a:gd name="T55" fmla="*/ 130 h 406"/>
              <a:gd name="T56" fmla="*/ 720 w 721"/>
              <a:gd name="T57" fmla="*/ 122 h 406"/>
              <a:gd name="T58" fmla="*/ 720 w 721"/>
              <a:gd name="T59" fmla="*/ 122 h 406"/>
              <a:gd name="T60" fmla="*/ 720 w 721"/>
              <a:gd name="T61" fmla="*/ 122 h 406"/>
              <a:gd name="T62" fmla="*/ 720 w 721"/>
              <a:gd name="T63" fmla="*/ 114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721" h="406">
                <a:moveTo>
                  <a:pt x="720" y="114"/>
                </a:moveTo>
                <a:lnTo>
                  <a:pt x="720" y="114"/>
                </a:lnTo>
                <a:lnTo>
                  <a:pt x="720" y="114"/>
                </a:lnTo>
                <a:lnTo>
                  <a:pt x="720" y="114"/>
                </a:lnTo>
                <a:cubicBezTo>
                  <a:pt x="720" y="107"/>
                  <a:pt x="720" y="99"/>
                  <a:pt x="712" y="99"/>
                </a:cubicBezTo>
                <a:lnTo>
                  <a:pt x="712" y="91"/>
                </a:lnTo>
                <a:cubicBezTo>
                  <a:pt x="628" y="7"/>
                  <a:pt x="628" y="7"/>
                  <a:pt x="628" y="7"/>
                </a:cubicBezTo>
                <a:cubicBezTo>
                  <a:pt x="613" y="0"/>
                  <a:pt x="597" y="0"/>
                  <a:pt x="590" y="7"/>
                </a:cubicBezTo>
                <a:cubicBezTo>
                  <a:pt x="582" y="15"/>
                  <a:pt x="582" y="30"/>
                  <a:pt x="590" y="38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498" y="84"/>
                  <a:pt x="498" y="84"/>
                  <a:pt x="498" y="84"/>
                </a:cubicBezTo>
                <a:lnTo>
                  <a:pt x="498" y="84"/>
                </a:lnTo>
                <a:lnTo>
                  <a:pt x="498" y="84"/>
                </a:lnTo>
                <a:cubicBezTo>
                  <a:pt x="498" y="84"/>
                  <a:pt x="498" y="84"/>
                  <a:pt x="490" y="84"/>
                </a:cubicBezTo>
                <a:cubicBezTo>
                  <a:pt x="490" y="91"/>
                  <a:pt x="490" y="91"/>
                  <a:pt x="490" y="91"/>
                </a:cubicBezTo>
                <a:lnTo>
                  <a:pt x="490" y="91"/>
                </a:lnTo>
                <a:lnTo>
                  <a:pt x="490" y="91"/>
                </a:lnTo>
                <a:lnTo>
                  <a:pt x="490" y="91"/>
                </a:lnTo>
                <a:lnTo>
                  <a:pt x="490" y="91"/>
                </a:lnTo>
                <a:lnTo>
                  <a:pt x="490" y="91"/>
                </a:lnTo>
                <a:lnTo>
                  <a:pt x="483" y="91"/>
                </a:lnTo>
                <a:lnTo>
                  <a:pt x="483" y="91"/>
                </a:lnTo>
                <a:lnTo>
                  <a:pt x="483" y="91"/>
                </a:lnTo>
                <a:lnTo>
                  <a:pt x="483" y="91"/>
                </a:lnTo>
                <a:lnTo>
                  <a:pt x="483" y="91"/>
                </a:lnTo>
                <a:lnTo>
                  <a:pt x="483" y="91"/>
                </a:lnTo>
                <a:cubicBezTo>
                  <a:pt x="146" y="359"/>
                  <a:pt x="146" y="359"/>
                  <a:pt x="146" y="359"/>
                </a:cubicBezTo>
                <a:cubicBezTo>
                  <a:pt x="23" y="359"/>
                  <a:pt x="23" y="359"/>
                  <a:pt x="23" y="359"/>
                </a:cubicBezTo>
                <a:lnTo>
                  <a:pt x="23" y="359"/>
                </a:lnTo>
                <a:cubicBezTo>
                  <a:pt x="8" y="359"/>
                  <a:pt x="0" y="367"/>
                  <a:pt x="0" y="382"/>
                </a:cubicBezTo>
                <a:cubicBezTo>
                  <a:pt x="0" y="390"/>
                  <a:pt x="8" y="405"/>
                  <a:pt x="23" y="405"/>
                </a:cubicBezTo>
                <a:cubicBezTo>
                  <a:pt x="161" y="405"/>
                  <a:pt x="161" y="405"/>
                  <a:pt x="161" y="405"/>
                </a:cubicBez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cubicBezTo>
                  <a:pt x="169" y="405"/>
                  <a:pt x="169" y="405"/>
                  <a:pt x="169" y="405"/>
                </a:cubicBezTo>
                <a:cubicBezTo>
                  <a:pt x="169" y="405"/>
                  <a:pt x="169" y="405"/>
                  <a:pt x="169" y="397"/>
                </a:cubicBezTo>
                <a:lnTo>
                  <a:pt x="169" y="397"/>
                </a:lnTo>
                <a:lnTo>
                  <a:pt x="169" y="397"/>
                </a:lnTo>
                <a:lnTo>
                  <a:pt x="169" y="397"/>
                </a:lnTo>
                <a:lnTo>
                  <a:pt x="169" y="397"/>
                </a:lnTo>
                <a:lnTo>
                  <a:pt x="169" y="397"/>
                </a:lnTo>
                <a:cubicBezTo>
                  <a:pt x="505" y="137"/>
                  <a:pt x="505" y="137"/>
                  <a:pt x="505" y="137"/>
                </a:cubicBezTo>
                <a:cubicBezTo>
                  <a:pt x="643" y="137"/>
                  <a:pt x="643" y="137"/>
                  <a:pt x="643" y="137"/>
                </a:cubicBezTo>
                <a:cubicBezTo>
                  <a:pt x="590" y="183"/>
                  <a:pt x="590" y="183"/>
                  <a:pt x="590" y="183"/>
                </a:cubicBezTo>
                <a:cubicBezTo>
                  <a:pt x="582" y="191"/>
                  <a:pt x="582" y="206"/>
                  <a:pt x="590" y="214"/>
                </a:cubicBezTo>
                <a:cubicBezTo>
                  <a:pt x="597" y="221"/>
                  <a:pt x="605" y="221"/>
                  <a:pt x="605" y="221"/>
                </a:cubicBezTo>
                <a:cubicBezTo>
                  <a:pt x="613" y="221"/>
                  <a:pt x="620" y="221"/>
                  <a:pt x="628" y="214"/>
                </a:cubicBezTo>
                <a:cubicBezTo>
                  <a:pt x="712" y="130"/>
                  <a:pt x="712" y="130"/>
                  <a:pt x="712" y="130"/>
                </a:cubicBezTo>
                <a:lnTo>
                  <a:pt x="712" y="130"/>
                </a:lnTo>
                <a:lnTo>
                  <a:pt x="712" y="130"/>
                </a:lnTo>
                <a:cubicBezTo>
                  <a:pt x="712" y="122"/>
                  <a:pt x="712" y="122"/>
                  <a:pt x="712" y="122"/>
                </a:cubicBezTo>
                <a:cubicBezTo>
                  <a:pt x="712" y="122"/>
                  <a:pt x="712" y="122"/>
                  <a:pt x="720" y="122"/>
                </a:cubicBezTo>
                <a:lnTo>
                  <a:pt x="720" y="122"/>
                </a:lnTo>
                <a:lnTo>
                  <a:pt x="720" y="122"/>
                </a:lnTo>
                <a:lnTo>
                  <a:pt x="720" y="122"/>
                </a:lnTo>
                <a:lnTo>
                  <a:pt x="720" y="122"/>
                </a:lnTo>
                <a:lnTo>
                  <a:pt x="720" y="122"/>
                </a:lnTo>
                <a:lnTo>
                  <a:pt x="720" y="11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42">
            <a:extLst>
              <a:ext uri="{FF2B5EF4-FFF2-40B4-BE49-F238E27FC236}">
                <a16:creationId xmlns:a16="http://schemas.microsoft.com/office/drawing/2014/main" id="{6E2584A8-84AB-0848-8BE8-4F8B5E051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9170" y="5476611"/>
            <a:ext cx="446295" cy="276278"/>
          </a:xfrm>
          <a:custGeom>
            <a:avLst/>
            <a:gdLst>
              <a:gd name="T0" fmla="*/ 360 w 369"/>
              <a:gd name="T1" fmla="*/ 130 h 230"/>
              <a:gd name="T2" fmla="*/ 360 w 369"/>
              <a:gd name="T3" fmla="*/ 130 h 230"/>
              <a:gd name="T4" fmla="*/ 360 w 369"/>
              <a:gd name="T5" fmla="*/ 130 h 230"/>
              <a:gd name="T6" fmla="*/ 360 w 369"/>
              <a:gd name="T7" fmla="*/ 130 h 230"/>
              <a:gd name="T8" fmla="*/ 360 w 369"/>
              <a:gd name="T9" fmla="*/ 130 h 230"/>
              <a:gd name="T10" fmla="*/ 368 w 369"/>
              <a:gd name="T11" fmla="*/ 130 h 230"/>
              <a:gd name="T12" fmla="*/ 368 w 369"/>
              <a:gd name="T13" fmla="*/ 130 h 230"/>
              <a:gd name="T14" fmla="*/ 368 w 369"/>
              <a:gd name="T15" fmla="*/ 130 h 230"/>
              <a:gd name="T16" fmla="*/ 368 w 369"/>
              <a:gd name="T17" fmla="*/ 122 h 230"/>
              <a:gd name="T18" fmla="*/ 368 w 369"/>
              <a:gd name="T19" fmla="*/ 122 h 230"/>
              <a:gd name="T20" fmla="*/ 368 w 369"/>
              <a:gd name="T21" fmla="*/ 122 h 230"/>
              <a:gd name="T22" fmla="*/ 360 w 369"/>
              <a:gd name="T23" fmla="*/ 99 h 230"/>
              <a:gd name="T24" fmla="*/ 268 w 369"/>
              <a:gd name="T25" fmla="*/ 15 h 230"/>
              <a:gd name="T26" fmla="*/ 238 w 369"/>
              <a:gd name="T27" fmla="*/ 15 h 230"/>
              <a:gd name="T28" fmla="*/ 238 w 369"/>
              <a:gd name="T29" fmla="*/ 46 h 230"/>
              <a:gd name="T30" fmla="*/ 284 w 369"/>
              <a:gd name="T31" fmla="*/ 91 h 230"/>
              <a:gd name="T32" fmla="*/ 153 w 369"/>
              <a:gd name="T33" fmla="*/ 91 h 230"/>
              <a:gd name="T34" fmla="*/ 39 w 369"/>
              <a:gd name="T35" fmla="*/ 7 h 230"/>
              <a:gd name="T36" fmla="*/ 8 w 369"/>
              <a:gd name="T37" fmla="*/ 7 h 230"/>
              <a:gd name="T38" fmla="*/ 8 w 369"/>
              <a:gd name="T39" fmla="*/ 46 h 230"/>
              <a:gd name="T40" fmla="*/ 131 w 369"/>
              <a:gd name="T41" fmla="*/ 137 h 230"/>
              <a:gd name="T42" fmla="*/ 131 w 369"/>
              <a:gd name="T43" fmla="*/ 137 h 230"/>
              <a:gd name="T44" fmla="*/ 131 w 369"/>
              <a:gd name="T45" fmla="*/ 137 h 230"/>
              <a:gd name="T46" fmla="*/ 131 w 369"/>
              <a:gd name="T47" fmla="*/ 137 h 230"/>
              <a:gd name="T48" fmla="*/ 131 w 369"/>
              <a:gd name="T49" fmla="*/ 137 h 230"/>
              <a:gd name="T50" fmla="*/ 138 w 369"/>
              <a:gd name="T51" fmla="*/ 137 h 230"/>
              <a:gd name="T52" fmla="*/ 138 w 369"/>
              <a:gd name="T53" fmla="*/ 137 h 230"/>
              <a:gd name="T54" fmla="*/ 138 w 369"/>
              <a:gd name="T55" fmla="*/ 137 h 230"/>
              <a:gd name="T56" fmla="*/ 138 w 369"/>
              <a:gd name="T57" fmla="*/ 137 h 230"/>
              <a:gd name="T58" fmla="*/ 138 w 369"/>
              <a:gd name="T59" fmla="*/ 145 h 230"/>
              <a:gd name="T60" fmla="*/ 138 w 369"/>
              <a:gd name="T61" fmla="*/ 145 h 230"/>
              <a:gd name="T62" fmla="*/ 138 w 369"/>
              <a:gd name="T63" fmla="*/ 145 h 230"/>
              <a:gd name="T64" fmla="*/ 146 w 369"/>
              <a:gd name="T65" fmla="*/ 145 h 230"/>
              <a:gd name="T66" fmla="*/ 146 w 369"/>
              <a:gd name="T67" fmla="*/ 145 h 230"/>
              <a:gd name="T68" fmla="*/ 146 w 369"/>
              <a:gd name="T69" fmla="*/ 145 h 230"/>
              <a:gd name="T70" fmla="*/ 284 w 369"/>
              <a:gd name="T71" fmla="*/ 145 h 230"/>
              <a:gd name="T72" fmla="*/ 238 w 369"/>
              <a:gd name="T73" fmla="*/ 191 h 230"/>
              <a:gd name="T74" fmla="*/ 238 w 369"/>
              <a:gd name="T75" fmla="*/ 222 h 230"/>
              <a:gd name="T76" fmla="*/ 253 w 369"/>
              <a:gd name="T77" fmla="*/ 229 h 230"/>
              <a:gd name="T78" fmla="*/ 268 w 369"/>
              <a:gd name="T79" fmla="*/ 222 h 230"/>
              <a:gd name="T80" fmla="*/ 360 w 369"/>
              <a:gd name="T81" fmla="*/ 137 h 230"/>
              <a:gd name="T82" fmla="*/ 360 w 369"/>
              <a:gd name="T83" fmla="*/ 137 h 230"/>
              <a:gd name="T84" fmla="*/ 360 w 369"/>
              <a:gd name="T85" fmla="*/ 13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69" h="230">
                <a:moveTo>
                  <a:pt x="360" y="130"/>
                </a:moveTo>
                <a:lnTo>
                  <a:pt x="360" y="130"/>
                </a:lnTo>
                <a:lnTo>
                  <a:pt x="360" y="130"/>
                </a:lnTo>
                <a:lnTo>
                  <a:pt x="360" y="130"/>
                </a:lnTo>
                <a:lnTo>
                  <a:pt x="360" y="130"/>
                </a:lnTo>
                <a:cubicBezTo>
                  <a:pt x="368" y="130"/>
                  <a:pt x="368" y="130"/>
                  <a:pt x="368" y="130"/>
                </a:cubicBezTo>
                <a:lnTo>
                  <a:pt x="368" y="130"/>
                </a:lnTo>
                <a:lnTo>
                  <a:pt x="368" y="130"/>
                </a:lnTo>
                <a:cubicBezTo>
                  <a:pt x="368" y="122"/>
                  <a:pt x="368" y="122"/>
                  <a:pt x="368" y="122"/>
                </a:cubicBezTo>
                <a:lnTo>
                  <a:pt x="368" y="122"/>
                </a:lnTo>
                <a:lnTo>
                  <a:pt x="368" y="122"/>
                </a:lnTo>
                <a:cubicBezTo>
                  <a:pt x="368" y="114"/>
                  <a:pt x="368" y="107"/>
                  <a:pt x="360" y="99"/>
                </a:cubicBezTo>
                <a:cubicBezTo>
                  <a:pt x="268" y="15"/>
                  <a:pt x="268" y="15"/>
                  <a:pt x="268" y="15"/>
                </a:cubicBezTo>
                <a:cubicBezTo>
                  <a:pt x="261" y="7"/>
                  <a:pt x="245" y="7"/>
                  <a:pt x="238" y="15"/>
                </a:cubicBezTo>
                <a:cubicBezTo>
                  <a:pt x="230" y="23"/>
                  <a:pt x="230" y="38"/>
                  <a:pt x="238" y="46"/>
                </a:cubicBezTo>
                <a:cubicBezTo>
                  <a:pt x="284" y="91"/>
                  <a:pt x="284" y="91"/>
                  <a:pt x="284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39" y="7"/>
                  <a:pt x="39" y="7"/>
                  <a:pt x="39" y="7"/>
                </a:cubicBezTo>
                <a:cubicBezTo>
                  <a:pt x="31" y="0"/>
                  <a:pt x="16" y="0"/>
                  <a:pt x="8" y="7"/>
                </a:cubicBezTo>
                <a:cubicBezTo>
                  <a:pt x="0" y="23"/>
                  <a:pt x="0" y="38"/>
                  <a:pt x="8" y="46"/>
                </a:cubicBezTo>
                <a:cubicBezTo>
                  <a:pt x="131" y="137"/>
                  <a:pt x="131" y="137"/>
                  <a:pt x="131" y="137"/>
                </a:cubicBezTo>
                <a:lnTo>
                  <a:pt x="131" y="137"/>
                </a:lnTo>
                <a:lnTo>
                  <a:pt x="131" y="137"/>
                </a:lnTo>
                <a:lnTo>
                  <a:pt x="131" y="137"/>
                </a:lnTo>
                <a:lnTo>
                  <a:pt x="131" y="137"/>
                </a:lnTo>
                <a:lnTo>
                  <a:pt x="138" y="137"/>
                </a:lnTo>
                <a:lnTo>
                  <a:pt x="138" y="137"/>
                </a:lnTo>
                <a:lnTo>
                  <a:pt x="138" y="137"/>
                </a:lnTo>
                <a:lnTo>
                  <a:pt x="138" y="137"/>
                </a:lnTo>
                <a:cubicBezTo>
                  <a:pt x="138" y="137"/>
                  <a:pt x="138" y="137"/>
                  <a:pt x="138" y="145"/>
                </a:cubicBezTo>
                <a:lnTo>
                  <a:pt x="138" y="145"/>
                </a:lnTo>
                <a:lnTo>
                  <a:pt x="138" y="145"/>
                </a:lnTo>
                <a:cubicBezTo>
                  <a:pt x="138" y="145"/>
                  <a:pt x="138" y="145"/>
                  <a:pt x="146" y="145"/>
                </a:cubicBezTo>
                <a:lnTo>
                  <a:pt x="146" y="145"/>
                </a:lnTo>
                <a:lnTo>
                  <a:pt x="146" y="145"/>
                </a:lnTo>
                <a:cubicBezTo>
                  <a:pt x="284" y="145"/>
                  <a:pt x="284" y="145"/>
                  <a:pt x="284" y="145"/>
                </a:cubicBezTo>
                <a:cubicBezTo>
                  <a:pt x="238" y="191"/>
                  <a:pt x="238" y="191"/>
                  <a:pt x="238" y="191"/>
                </a:cubicBezTo>
                <a:cubicBezTo>
                  <a:pt x="230" y="199"/>
                  <a:pt x="230" y="214"/>
                  <a:pt x="238" y="222"/>
                </a:cubicBezTo>
                <a:cubicBezTo>
                  <a:pt x="245" y="229"/>
                  <a:pt x="245" y="229"/>
                  <a:pt x="253" y="229"/>
                </a:cubicBezTo>
                <a:cubicBezTo>
                  <a:pt x="261" y="229"/>
                  <a:pt x="268" y="229"/>
                  <a:pt x="268" y="222"/>
                </a:cubicBezTo>
                <a:cubicBezTo>
                  <a:pt x="360" y="137"/>
                  <a:pt x="360" y="137"/>
                  <a:pt x="360" y="137"/>
                </a:cubicBezTo>
                <a:lnTo>
                  <a:pt x="360" y="137"/>
                </a:lnTo>
                <a:cubicBezTo>
                  <a:pt x="360" y="137"/>
                  <a:pt x="360" y="137"/>
                  <a:pt x="360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6" name="Freeform 543">
            <a:extLst>
              <a:ext uri="{FF2B5EF4-FFF2-40B4-BE49-F238E27FC236}">
                <a16:creationId xmlns:a16="http://schemas.microsoft.com/office/drawing/2014/main" id="{6974EB02-DA5A-EF45-A66C-FBA3056D1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4127" y="5274716"/>
            <a:ext cx="371912" cy="170017"/>
          </a:xfrm>
          <a:custGeom>
            <a:avLst/>
            <a:gdLst>
              <a:gd name="T0" fmla="*/ 23 w 307"/>
              <a:gd name="T1" fmla="*/ 46 h 139"/>
              <a:gd name="T2" fmla="*/ 23 w 307"/>
              <a:gd name="T3" fmla="*/ 46 h 139"/>
              <a:gd name="T4" fmla="*/ 153 w 307"/>
              <a:gd name="T5" fmla="*/ 46 h 139"/>
              <a:gd name="T6" fmla="*/ 260 w 307"/>
              <a:gd name="T7" fmla="*/ 130 h 139"/>
              <a:gd name="T8" fmla="*/ 276 w 307"/>
              <a:gd name="T9" fmla="*/ 138 h 139"/>
              <a:gd name="T10" fmla="*/ 299 w 307"/>
              <a:gd name="T11" fmla="*/ 130 h 139"/>
              <a:gd name="T12" fmla="*/ 291 w 307"/>
              <a:gd name="T13" fmla="*/ 92 h 139"/>
              <a:gd name="T14" fmla="*/ 169 w 307"/>
              <a:gd name="T15" fmla="*/ 0 h 139"/>
              <a:gd name="T16" fmla="*/ 169 w 307"/>
              <a:gd name="T17" fmla="*/ 0 h 139"/>
              <a:gd name="T18" fmla="*/ 169 w 307"/>
              <a:gd name="T19" fmla="*/ 0 h 139"/>
              <a:gd name="T20" fmla="*/ 169 w 307"/>
              <a:gd name="T21" fmla="*/ 0 h 139"/>
              <a:gd name="T22" fmla="*/ 169 w 307"/>
              <a:gd name="T23" fmla="*/ 0 h 139"/>
              <a:gd name="T24" fmla="*/ 169 w 307"/>
              <a:gd name="T25" fmla="*/ 0 h 139"/>
              <a:gd name="T26" fmla="*/ 169 w 307"/>
              <a:gd name="T27" fmla="*/ 0 h 139"/>
              <a:gd name="T28" fmla="*/ 169 w 307"/>
              <a:gd name="T29" fmla="*/ 0 h 139"/>
              <a:gd name="T30" fmla="*/ 161 w 307"/>
              <a:gd name="T31" fmla="*/ 0 h 139"/>
              <a:gd name="T32" fmla="*/ 161 w 307"/>
              <a:gd name="T33" fmla="*/ 0 h 139"/>
              <a:gd name="T34" fmla="*/ 161 w 307"/>
              <a:gd name="T35" fmla="*/ 0 h 139"/>
              <a:gd name="T36" fmla="*/ 161 w 307"/>
              <a:gd name="T37" fmla="*/ 0 h 139"/>
              <a:gd name="T38" fmla="*/ 161 w 307"/>
              <a:gd name="T39" fmla="*/ 0 h 139"/>
              <a:gd name="T40" fmla="*/ 161 w 307"/>
              <a:gd name="T41" fmla="*/ 0 h 139"/>
              <a:gd name="T42" fmla="*/ 161 w 307"/>
              <a:gd name="T43" fmla="*/ 0 h 139"/>
              <a:gd name="T44" fmla="*/ 23 w 307"/>
              <a:gd name="T45" fmla="*/ 0 h 139"/>
              <a:gd name="T46" fmla="*/ 23 w 307"/>
              <a:gd name="T47" fmla="*/ 0 h 139"/>
              <a:gd name="T48" fmla="*/ 0 w 307"/>
              <a:gd name="T49" fmla="*/ 23 h 139"/>
              <a:gd name="T50" fmla="*/ 23 w 307"/>
              <a:gd name="T5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07" h="139">
                <a:moveTo>
                  <a:pt x="23" y="46"/>
                </a:moveTo>
                <a:lnTo>
                  <a:pt x="23" y="46"/>
                </a:lnTo>
                <a:cubicBezTo>
                  <a:pt x="153" y="46"/>
                  <a:pt x="153" y="46"/>
                  <a:pt x="153" y="46"/>
                </a:cubicBezTo>
                <a:cubicBezTo>
                  <a:pt x="260" y="130"/>
                  <a:pt x="260" y="130"/>
                  <a:pt x="260" y="130"/>
                </a:cubicBezTo>
                <a:cubicBezTo>
                  <a:pt x="268" y="138"/>
                  <a:pt x="268" y="138"/>
                  <a:pt x="276" y="138"/>
                </a:cubicBezTo>
                <a:cubicBezTo>
                  <a:pt x="283" y="138"/>
                  <a:pt x="291" y="138"/>
                  <a:pt x="299" y="130"/>
                </a:cubicBezTo>
                <a:cubicBezTo>
                  <a:pt x="306" y="115"/>
                  <a:pt x="299" y="107"/>
                  <a:pt x="291" y="92"/>
                </a:cubicBezTo>
                <a:cubicBezTo>
                  <a:pt x="169" y="0"/>
                  <a:pt x="169" y="0"/>
                  <a:pt x="169" y="0"/>
                </a:cubicBezTo>
                <a:lnTo>
                  <a:pt x="169" y="0"/>
                </a:lnTo>
                <a:lnTo>
                  <a:pt x="169" y="0"/>
                </a:lnTo>
                <a:lnTo>
                  <a:pt x="169" y="0"/>
                </a:lnTo>
                <a:lnTo>
                  <a:pt x="169" y="0"/>
                </a:lnTo>
                <a:lnTo>
                  <a:pt x="169" y="0"/>
                </a:lnTo>
                <a:lnTo>
                  <a:pt x="169" y="0"/>
                </a:lnTo>
                <a:lnTo>
                  <a:pt x="169" y="0"/>
                </a:lnTo>
                <a:cubicBezTo>
                  <a:pt x="169" y="0"/>
                  <a:pt x="169" y="0"/>
                  <a:pt x="161" y="0"/>
                </a:cubicBezTo>
                <a:lnTo>
                  <a:pt x="161" y="0"/>
                </a:lnTo>
                <a:lnTo>
                  <a:pt x="161" y="0"/>
                </a:lnTo>
                <a:lnTo>
                  <a:pt x="161" y="0"/>
                </a:lnTo>
                <a:lnTo>
                  <a:pt x="161" y="0"/>
                </a:lnTo>
                <a:lnTo>
                  <a:pt x="161" y="0"/>
                </a:lnTo>
                <a:lnTo>
                  <a:pt x="161" y="0"/>
                </a:lnTo>
                <a:cubicBezTo>
                  <a:pt x="23" y="0"/>
                  <a:pt x="23" y="0"/>
                  <a:pt x="23" y="0"/>
                </a:cubicBezTo>
                <a:lnTo>
                  <a:pt x="23" y="0"/>
                </a:lnTo>
                <a:cubicBezTo>
                  <a:pt x="8" y="0"/>
                  <a:pt x="0" y="8"/>
                  <a:pt x="0" y="23"/>
                </a:cubicBezTo>
                <a:cubicBezTo>
                  <a:pt x="0" y="31"/>
                  <a:pt x="8" y="46"/>
                  <a:pt x="2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7" name="Freeform 544">
            <a:extLst>
              <a:ext uri="{FF2B5EF4-FFF2-40B4-BE49-F238E27FC236}">
                <a16:creationId xmlns:a16="http://schemas.microsoft.com/office/drawing/2014/main" id="{1FBBA016-DFC3-1746-B168-FE0830A3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658" y="5125951"/>
            <a:ext cx="324093" cy="324093"/>
          </a:xfrm>
          <a:custGeom>
            <a:avLst/>
            <a:gdLst>
              <a:gd name="T0" fmla="*/ 130 w 269"/>
              <a:gd name="T1" fmla="*/ 268 h 269"/>
              <a:gd name="T2" fmla="*/ 130 w 269"/>
              <a:gd name="T3" fmla="*/ 268 h 269"/>
              <a:gd name="T4" fmla="*/ 0 w 269"/>
              <a:gd name="T5" fmla="*/ 138 h 269"/>
              <a:gd name="T6" fmla="*/ 130 w 269"/>
              <a:gd name="T7" fmla="*/ 0 h 269"/>
              <a:gd name="T8" fmla="*/ 268 w 269"/>
              <a:gd name="T9" fmla="*/ 138 h 269"/>
              <a:gd name="T10" fmla="*/ 130 w 269"/>
              <a:gd name="T11" fmla="*/ 268 h 269"/>
              <a:gd name="T12" fmla="*/ 130 w 269"/>
              <a:gd name="T13" fmla="*/ 54 h 269"/>
              <a:gd name="T14" fmla="*/ 130 w 269"/>
              <a:gd name="T15" fmla="*/ 54 h 269"/>
              <a:gd name="T16" fmla="*/ 46 w 269"/>
              <a:gd name="T17" fmla="*/ 138 h 269"/>
              <a:gd name="T18" fmla="*/ 130 w 269"/>
              <a:gd name="T19" fmla="*/ 222 h 269"/>
              <a:gd name="T20" fmla="*/ 214 w 269"/>
              <a:gd name="T21" fmla="*/ 138 h 269"/>
              <a:gd name="T22" fmla="*/ 130 w 269"/>
              <a:gd name="T23" fmla="*/ 54 h 2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69" h="269">
                <a:moveTo>
                  <a:pt x="130" y="268"/>
                </a:moveTo>
                <a:lnTo>
                  <a:pt x="130" y="268"/>
                </a:lnTo>
                <a:cubicBezTo>
                  <a:pt x="54" y="268"/>
                  <a:pt x="0" y="214"/>
                  <a:pt x="0" y="138"/>
                </a:cubicBezTo>
                <a:cubicBezTo>
                  <a:pt x="0" y="61"/>
                  <a:pt x="54" y="0"/>
                  <a:pt x="130" y="0"/>
                </a:cubicBezTo>
                <a:cubicBezTo>
                  <a:pt x="207" y="0"/>
                  <a:pt x="268" y="61"/>
                  <a:pt x="268" y="138"/>
                </a:cubicBezTo>
                <a:cubicBezTo>
                  <a:pt x="268" y="214"/>
                  <a:pt x="207" y="268"/>
                  <a:pt x="130" y="268"/>
                </a:cubicBezTo>
                <a:close/>
                <a:moveTo>
                  <a:pt x="130" y="54"/>
                </a:moveTo>
                <a:lnTo>
                  <a:pt x="130" y="54"/>
                </a:lnTo>
                <a:cubicBezTo>
                  <a:pt x="84" y="54"/>
                  <a:pt x="46" y="92"/>
                  <a:pt x="46" y="138"/>
                </a:cubicBezTo>
                <a:cubicBezTo>
                  <a:pt x="46" y="184"/>
                  <a:pt x="84" y="222"/>
                  <a:pt x="130" y="222"/>
                </a:cubicBezTo>
                <a:cubicBezTo>
                  <a:pt x="176" y="222"/>
                  <a:pt x="214" y="184"/>
                  <a:pt x="214" y="138"/>
                </a:cubicBezTo>
                <a:cubicBezTo>
                  <a:pt x="214" y="92"/>
                  <a:pt x="176" y="54"/>
                  <a:pt x="13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Freeform 545">
            <a:extLst>
              <a:ext uri="{FF2B5EF4-FFF2-40B4-BE49-F238E27FC236}">
                <a16:creationId xmlns:a16="http://schemas.microsoft.com/office/drawing/2014/main" id="{E7919DF6-20A9-8E4C-B676-1149ACCD2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0397" y="5487237"/>
            <a:ext cx="547241" cy="308156"/>
          </a:xfrm>
          <a:custGeom>
            <a:avLst/>
            <a:gdLst>
              <a:gd name="T0" fmla="*/ 429 w 453"/>
              <a:gd name="T1" fmla="*/ 253 h 254"/>
              <a:gd name="T2" fmla="*/ 429 w 453"/>
              <a:gd name="T3" fmla="*/ 253 h 254"/>
              <a:gd name="T4" fmla="*/ 23 w 453"/>
              <a:gd name="T5" fmla="*/ 253 h 254"/>
              <a:gd name="T6" fmla="*/ 0 w 453"/>
              <a:gd name="T7" fmla="*/ 230 h 254"/>
              <a:gd name="T8" fmla="*/ 0 w 453"/>
              <a:gd name="T9" fmla="*/ 130 h 254"/>
              <a:gd name="T10" fmla="*/ 39 w 453"/>
              <a:gd name="T11" fmla="*/ 54 h 254"/>
              <a:gd name="T12" fmla="*/ 222 w 453"/>
              <a:gd name="T13" fmla="*/ 0 h 254"/>
              <a:gd name="T14" fmla="*/ 406 w 453"/>
              <a:gd name="T15" fmla="*/ 54 h 254"/>
              <a:gd name="T16" fmla="*/ 452 w 453"/>
              <a:gd name="T17" fmla="*/ 130 h 254"/>
              <a:gd name="T18" fmla="*/ 452 w 453"/>
              <a:gd name="T19" fmla="*/ 230 h 254"/>
              <a:gd name="T20" fmla="*/ 429 w 453"/>
              <a:gd name="T21" fmla="*/ 253 h 254"/>
              <a:gd name="T22" fmla="*/ 46 w 453"/>
              <a:gd name="T23" fmla="*/ 207 h 254"/>
              <a:gd name="T24" fmla="*/ 46 w 453"/>
              <a:gd name="T25" fmla="*/ 207 h 254"/>
              <a:gd name="T26" fmla="*/ 406 w 453"/>
              <a:gd name="T27" fmla="*/ 207 h 254"/>
              <a:gd name="T28" fmla="*/ 398 w 453"/>
              <a:gd name="T29" fmla="*/ 130 h 254"/>
              <a:gd name="T30" fmla="*/ 383 w 453"/>
              <a:gd name="T31" fmla="*/ 92 h 254"/>
              <a:gd name="T32" fmla="*/ 222 w 453"/>
              <a:gd name="T33" fmla="*/ 46 h 254"/>
              <a:gd name="T34" fmla="*/ 69 w 453"/>
              <a:gd name="T35" fmla="*/ 92 h 254"/>
              <a:gd name="T36" fmla="*/ 46 w 453"/>
              <a:gd name="T37" fmla="*/ 130 h 254"/>
              <a:gd name="T38" fmla="*/ 46 w 453"/>
              <a:gd name="T39" fmla="*/ 207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53" h="254">
                <a:moveTo>
                  <a:pt x="429" y="253"/>
                </a:moveTo>
                <a:lnTo>
                  <a:pt x="429" y="253"/>
                </a:lnTo>
                <a:cubicBezTo>
                  <a:pt x="23" y="253"/>
                  <a:pt x="23" y="253"/>
                  <a:pt x="23" y="253"/>
                </a:cubicBezTo>
                <a:cubicBezTo>
                  <a:pt x="8" y="253"/>
                  <a:pt x="0" y="237"/>
                  <a:pt x="0" y="230"/>
                </a:cubicBezTo>
                <a:cubicBezTo>
                  <a:pt x="0" y="130"/>
                  <a:pt x="0" y="130"/>
                  <a:pt x="0" y="130"/>
                </a:cubicBezTo>
                <a:cubicBezTo>
                  <a:pt x="0" y="100"/>
                  <a:pt x="16" y="69"/>
                  <a:pt x="39" y="54"/>
                </a:cubicBezTo>
                <a:cubicBezTo>
                  <a:pt x="92" y="16"/>
                  <a:pt x="153" y="0"/>
                  <a:pt x="222" y="0"/>
                </a:cubicBezTo>
                <a:cubicBezTo>
                  <a:pt x="291" y="0"/>
                  <a:pt x="352" y="16"/>
                  <a:pt x="406" y="54"/>
                </a:cubicBezTo>
                <a:cubicBezTo>
                  <a:pt x="436" y="69"/>
                  <a:pt x="452" y="100"/>
                  <a:pt x="452" y="130"/>
                </a:cubicBezTo>
                <a:cubicBezTo>
                  <a:pt x="452" y="161"/>
                  <a:pt x="452" y="199"/>
                  <a:pt x="452" y="230"/>
                </a:cubicBezTo>
                <a:cubicBezTo>
                  <a:pt x="452" y="237"/>
                  <a:pt x="436" y="253"/>
                  <a:pt x="429" y="253"/>
                </a:cubicBezTo>
                <a:close/>
                <a:moveTo>
                  <a:pt x="46" y="207"/>
                </a:moveTo>
                <a:lnTo>
                  <a:pt x="46" y="207"/>
                </a:lnTo>
                <a:cubicBezTo>
                  <a:pt x="406" y="207"/>
                  <a:pt x="406" y="207"/>
                  <a:pt x="406" y="207"/>
                </a:cubicBezTo>
                <a:cubicBezTo>
                  <a:pt x="406" y="176"/>
                  <a:pt x="406" y="153"/>
                  <a:pt x="398" y="130"/>
                </a:cubicBezTo>
                <a:cubicBezTo>
                  <a:pt x="398" y="115"/>
                  <a:pt x="391" y="100"/>
                  <a:pt x="383" y="92"/>
                </a:cubicBezTo>
                <a:cubicBezTo>
                  <a:pt x="337" y="62"/>
                  <a:pt x="283" y="46"/>
                  <a:pt x="222" y="46"/>
                </a:cubicBezTo>
                <a:cubicBezTo>
                  <a:pt x="169" y="46"/>
                  <a:pt x="107" y="62"/>
                  <a:pt x="69" y="92"/>
                </a:cubicBezTo>
                <a:cubicBezTo>
                  <a:pt x="54" y="100"/>
                  <a:pt x="46" y="115"/>
                  <a:pt x="46" y="130"/>
                </a:cubicBezTo>
                <a:lnTo>
                  <a:pt x="46" y="2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9" name="Freeform 546">
            <a:extLst>
              <a:ext uri="{FF2B5EF4-FFF2-40B4-BE49-F238E27FC236}">
                <a16:creationId xmlns:a16="http://schemas.microsoft.com/office/drawing/2014/main" id="{2A59509F-EA96-6941-B4E0-3726E778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8570" y="5189707"/>
            <a:ext cx="270963" cy="265652"/>
          </a:xfrm>
          <a:custGeom>
            <a:avLst/>
            <a:gdLst>
              <a:gd name="T0" fmla="*/ 107 w 223"/>
              <a:gd name="T1" fmla="*/ 221 h 222"/>
              <a:gd name="T2" fmla="*/ 107 w 223"/>
              <a:gd name="T3" fmla="*/ 221 h 222"/>
              <a:gd name="T4" fmla="*/ 0 w 223"/>
              <a:gd name="T5" fmla="*/ 107 h 222"/>
              <a:gd name="T6" fmla="*/ 107 w 223"/>
              <a:gd name="T7" fmla="*/ 0 h 222"/>
              <a:gd name="T8" fmla="*/ 222 w 223"/>
              <a:gd name="T9" fmla="*/ 107 h 222"/>
              <a:gd name="T10" fmla="*/ 107 w 223"/>
              <a:gd name="T11" fmla="*/ 221 h 222"/>
              <a:gd name="T12" fmla="*/ 107 w 223"/>
              <a:gd name="T13" fmla="*/ 45 h 222"/>
              <a:gd name="T14" fmla="*/ 107 w 223"/>
              <a:gd name="T15" fmla="*/ 45 h 222"/>
              <a:gd name="T16" fmla="*/ 46 w 223"/>
              <a:gd name="T17" fmla="*/ 107 h 222"/>
              <a:gd name="T18" fmla="*/ 107 w 223"/>
              <a:gd name="T19" fmla="*/ 175 h 222"/>
              <a:gd name="T20" fmla="*/ 176 w 223"/>
              <a:gd name="T21" fmla="*/ 107 h 222"/>
              <a:gd name="T22" fmla="*/ 107 w 223"/>
              <a:gd name="T23" fmla="*/ 45 h 2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3" h="222">
                <a:moveTo>
                  <a:pt x="107" y="221"/>
                </a:moveTo>
                <a:lnTo>
                  <a:pt x="107" y="221"/>
                </a:lnTo>
                <a:cubicBezTo>
                  <a:pt x="46" y="221"/>
                  <a:pt x="0" y="168"/>
                  <a:pt x="0" y="107"/>
                </a:cubicBezTo>
                <a:cubicBezTo>
                  <a:pt x="0" y="45"/>
                  <a:pt x="46" y="0"/>
                  <a:pt x="107" y="0"/>
                </a:cubicBezTo>
                <a:cubicBezTo>
                  <a:pt x="176" y="0"/>
                  <a:pt x="222" y="45"/>
                  <a:pt x="222" y="107"/>
                </a:cubicBezTo>
                <a:cubicBezTo>
                  <a:pt x="222" y="168"/>
                  <a:pt x="176" y="221"/>
                  <a:pt x="107" y="221"/>
                </a:cubicBezTo>
                <a:close/>
                <a:moveTo>
                  <a:pt x="107" y="45"/>
                </a:moveTo>
                <a:lnTo>
                  <a:pt x="107" y="45"/>
                </a:lnTo>
                <a:cubicBezTo>
                  <a:pt x="77" y="45"/>
                  <a:pt x="46" y="76"/>
                  <a:pt x="46" y="107"/>
                </a:cubicBezTo>
                <a:cubicBezTo>
                  <a:pt x="46" y="145"/>
                  <a:pt x="77" y="175"/>
                  <a:pt x="107" y="175"/>
                </a:cubicBezTo>
                <a:cubicBezTo>
                  <a:pt x="146" y="175"/>
                  <a:pt x="176" y="145"/>
                  <a:pt x="176" y="107"/>
                </a:cubicBezTo>
                <a:cubicBezTo>
                  <a:pt x="176" y="76"/>
                  <a:pt x="146" y="45"/>
                  <a:pt x="107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0" name="Freeform 547">
            <a:extLst>
              <a:ext uri="{FF2B5EF4-FFF2-40B4-BE49-F238E27FC236}">
                <a16:creationId xmlns:a16="http://schemas.microsoft.com/office/drawing/2014/main" id="{CB73A34C-39D5-BB46-9F40-BEED54DDE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5760" y="5492549"/>
            <a:ext cx="350660" cy="276278"/>
          </a:xfrm>
          <a:custGeom>
            <a:avLst/>
            <a:gdLst>
              <a:gd name="T0" fmla="*/ 268 w 292"/>
              <a:gd name="T1" fmla="*/ 229 h 230"/>
              <a:gd name="T2" fmla="*/ 268 w 292"/>
              <a:gd name="T3" fmla="*/ 229 h 230"/>
              <a:gd name="T4" fmla="*/ 84 w 292"/>
              <a:gd name="T5" fmla="*/ 229 h 230"/>
              <a:gd name="T6" fmla="*/ 61 w 292"/>
              <a:gd name="T7" fmla="*/ 207 h 230"/>
              <a:gd name="T8" fmla="*/ 84 w 292"/>
              <a:gd name="T9" fmla="*/ 184 h 230"/>
              <a:gd name="T10" fmla="*/ 237 w 292"/>
              <a:gd name="T11" fmla="*/ 184 h 230"/>
              <a:gd name="T12" fmla="*/ 237 w 292"/>
              <a:gd name="T13" fmla="*/ 122 h 230"/>
              <a:gd name="T14" fmla="*/ 222 w 292"/>
              <a:gd name="T15" fmla="*/ 92 h 230"/>
              <a:gd name="T16" fmla="*/ 84 w 292"/>
              <a:gd name="T17" fmla="*/ 46 h 230"/>
              <a:gd name="T18" fmla="*/ 30 w 292"/>
              <a:gd name="T19" fmla="*/ 54 h 230"/>
              <a:gd name="T20" fmla="*/ 0 w 292"/>
              <a:gd name="T21" fmla="*/ 38 h 230"/>
              <a:gd name="T22" fmla="*/ 23 w 292"/>
              <a:gd name="T23" fmla="*/ 8 h 230"/>
              <a:gd name="T24" fmla="*/ 84 w 292"/>
              <a:gd name="T25" fmla="*/ 0 h 230"/>
              <a:gd name="T26" fmla="*/ 252 w 292"/>
              <a:gd name="T27" fmla="*/ 54 h 230"/>
              <a:gd name="T28" fmla="*/ 291 w 292"/>
              <a:gd name="T29" fmla="*/ 122 h 230"/>
              <a:gd name="T30" fmla="*/ 291 w 292"/>
              <a:gd name="T31" fmla="*/ 207 h 230"/>
              <a:gd name="T32" fmla="*/ 268 w 292"/>
              <a:gd name="T33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92" h="230">
                <a:moveTo>
                  <a:pt x="268" y="229"/>
                </a:moveTo>
                <a:lnTo>
                  <a:pt x="268" y="229"/>
                </a:lnTo>
                <a:cubicBezTo>
                  <a:pt x="84" y="229"/>
                  <a:pt x="84" y="229"/>
                  <a:pt x="84" y="229"/>
                </a:cubicBezTo>
                <a:cubicBezTo>
                  <a:pt x="69" y="229"/>
                  <a:pt x="61" y="222"/>
                  <a:pt x="61" y="207"/>
                </a:cubicBezTo>
                <a:cubicBezTo>
                  <a:pt x="61" y="191"/>
                  <a:pt x="69" y="184"/>
                  <a:pt x="84" y="184"/>
                </a:cubicBezTo>
                <a:cubicBezTo>
                  <a:pt x="237" y="184"/>
                  <a:pt x="237" y="184"/>
                  <a:pt x="237" y="184"/>
                </a:cubicBezTo>
                <a:cubicBezTo>
                  <a:pt x="237" y="161"/>
                  <a:pt x="237" y="138"/>
                  <a:pt x="237" y="122"/>
                </a:cubicBezTo>
                <a:cubicBezTo>
                  <a:pt x="237" y="107"/>
                  <a:pt x="237" y="99"/>
                  <a:pt x="222" y="92"/>
                </a:cubicBezTo>
                <a:cubicBezTo>
                  <a:pt x="184" y="61"/>
                  <a:pt x="137" y="46"/>
                  <a:pt x="84" y="46"/>
                </a:cubicBezTo>
                <a:cubicBezTo>
                  <a:pt x="69" y="46"/>
                  <a:pt x="46" y="46"/>
                  <a:pt x="30" y="54"/>
                </a:cubicBezTo>
                <a:cubicBezTo>
                  <a:pt x="15" y="54"/>
                  <a:pt x="7" y="46"/>
                  <a:pt x="0" y="38"/>
                </a:cubicBezTo>
                <a:cubicBezTo>
                  <a:pt x="0" y="23"/>
                  <a:pt x="7" y="8"/>
                  <a:pt x="23" y="8"/>
                </a:cubicBezTo>
                <a:cubicBezTo>
                  <a:pt x="38" y="0"/>
                  <a:pt x="61" y="0"/>
                  <a:pt x="84" y="0"/>
                </a:cubicBezTo>
                <a:cubicBezTo>
                  <a:pt x="145" y="0"/>
                  <a:pt x="207" y="15"/>
                  <a:pt x="252" y="54"/>
                </a:cubicBezTo>
                <a:cubicBezTo>
                  <a:pt x="275" y="69"/>
                  <a:pt x="291" y="92"/>
                  <a:pt x="291" y="122"/>
                </a:cubicBezTo>
                <a:cubicBezTo>
                  <a:pt x="291" y="145"/>
                  <a:pt x="291" y="184"/>
                  <a:pt x="291" y="207"/>
                </a:cubicBezTo>
                <a:cubicBezTo>
                  <a:pt x="291" y="222"/>
                  <a:pt x="275" y="229"/>
                  <a:pt x="268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633" name="Group 54">
            <a:extLst>
              <a:ext uri="{FF2B5EF4-FFF2-40B4-BE49-F238E27FC236}">
                <a16:creationId xmlns:a16="http://schemas.microsoft.com/office/drawing/2014/main" id="{8E150E72-CFF2-894B-84D6-97F957396E7C}"/>
              </a:ext>
            </a:extLst>
          </p:cNvPr>
          <p:cNvGrpSpPr/>
          <p:nvPr/>
        </p:nvGrpSpPr>
        <p:grpSpPr>
          <a:xfrm>
            <a:off x="3543644" y="6180138"/>
            <a:ext cx="2856631" cy="1044429"/>
            <a:chOff x="5517310" y="11317286"/>
            <a:chExt cx="3676939" cy="1044429"/>
          </a:xfrm>
        </p:grpSpPr>
        <p:sp>
          <p:nvSpPr>
            <p:cNvPr id="634" name="CuadroTexto 395">
              <a:extLst>
                <a:ext uri="{FF2B5EF4-FFF2-40B4-BE49-F238E27FC236}">
                  <a16:creationId xmlns:a16="http://schemas.microsoft.com/office/drawing/2014/main" id="{46F23C3F-19AD-694A-BE17-7376954FAB31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35" name="Rectangle 56">
              <a:extLst>
                <a:ext uri="{FF2B5EF4-FFF2-40B4-BE49-F238E27FC236}">
                  <a16:creationId xmlns:a16="http://schemas.microsoft.com/office/drawing/2014/main" id="{F74F4882-E91E-A141-AFFD-0A27494F07F0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6" name="Group 54">
            <a:extLst>
              <a:ext uri="{FF2B5EF4-FFF2-40B4-BE49-F238E27FC236}">
                <a16:creationId xmlns:a16="http://schemas.microsoft.com/office/drawing/2014/main" id="{1C27D59B-F2D4-BB4E-AF04-6D3D1BB4FC0E}"/>
              </a:ext>
            </a:extLst>
          </p:cNvPr>
          <p:cNvGrpSpPr/>
          <p:nvPr/>
        </p:nvGrpSpPr>
        <p:grpSpPr>
          <a:xfrm>
            <a:off x="8229123" y="6192474"/>
            <a:ext cx="2856631" cy="1044429"/>
            <a:chOff x="5517310" y="11317286"/>
            <a:chExt cx="3676939" cy="1044429"/>
          </a:xfrm>
        </p:grpSpPr>
        <p:sp>
          <p:nvSpPr>
            <p:cNvPr id="637" name="CuadroTexto 395">
              <a:extLst>
                <a:ext uri="{FF2B5EF4-FFF2-40B4-BE49-F238E27FC236}">
                  <a16:creationId xmlns:a16="http://schemas.microsoft.com/office/drawing/2014/main" id="{B483CF20-67BB-E04A-8DEC-D3C7B295BC48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638" name="Rectangle 56">
              <a:extLst>
                <a:ext uri="{FF2B5EF4-FFF2-40B4-BE49-F238E27FC236}">
                  <a16:creationId xmlns:a16="http://schemas.microsoft.com/office/drawing/2014/main" id="{B3AE9F6F-D53F-ED43-A183-6D6DBF97A4B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9" name="Group 54">
            <a:extLst>
              <a:ext uri="{FF2B5EF4-FFF2-40B4-BE49-F238E27FC236}">
                <a16:creationId xmlns:a16="http://schemas.microsoft.com/office/drawing/2014/main" id="{6E658792-613F-DC43-805D-76D913DFE1D9}"/>
              </a:ext>
            </a:extLst>
          </p:cNvPr>
          <p:cNvGrpSpPr/>
          <p:nvPr/>
        </p:nvGrpSpPr>
        <p:grpSpPr>
          <a:xfrm>
            <a:off x="12773260" y="6192474"/>
            <a:ext cx="2856631" cy="1044429"/>
            <a:chOff x="5517310" y="11317286"/>
            <a:chExt cx="3676939" cy="1044429"/>
          </a:xfrm>
        </p:grpSpPr>
        <p:sp>
          <p:nvSpPr>
            <p:cNvPr id="640" name="CuadroTexto 395">
              <a:extLst>
                <a:ext uri="{FF2B5EF4-FFF2-40B4-BE49-F238E27FC236}">
                  <a16:creationId xmlns:a16="http://schemas.microsoft.com/office/drawing/2014/main" id="{8F6A49B9-37DC-814A-B87E-105C8C289146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41" name="Rectangle 56">
              <a:extLst>
                <a:ext uri="{FF2B5EF4-FFF2-40B4-BE49-F238E27FC236}">
                  <a16:creationId xmlns:a16="http://schemas.microsoft.com/office/drawing/2014/main" id="{7B4969CC-CF1B-E743-A36A-BD10C75DD25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2" name="Group 54">
            <a:extLst>
              <a:ext uri="{FF2B5EF4-FFF2-40B4-BE49-F238E27FC236}">
                <a16:creationId xmlns:a16="http://schemas.microsoft.com/office/drawing/2014/main" id="{82A5119F-5C52-2C4C-95F9-2F8527BB39D2}"/>
              </a:ext>
            </a:extLst>
          </p:cNvPr>
          <p:cNvGrpSpPr/>
          <p:nvPr/>
        </p:nvGrpSpPr>
        <p:grpSpPr>
          <a:xfrm>
            <a:off x="17331569" y="6192474"/>
            <a:ext cx="2856631" cy="1044429"/>
            <a:chOff x="5517310" y="11317286"/>
            <a:chExt cx="3676939" cy="1044429"/>
          </a:xfrm>
        </p:grpSpPr>
        <p:sp>
          <p:nvSpPr>
            <p:cNvPr id="643" name="CuadroTexto 395">
              <a:extLst>
                <a:ext uri="{FF2B5EF4-FFF2-40B4-BE49-F238E27FC236}">
                  <a16:creationId xmlns:a16="http://schemas.microsoft.com/office/drawing/2014/main" id="{B83BF824-51BB-E44F-900D-54AAEF78BBB3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44" name="Rectangle 56">
              <a:extLst>
                <a:ext uri="{FF2B5EF4-FFF2-40B4-BE49-F238E27FC236}">
                  <a16:creationId xmlns:a16="http://schemas.microsoft.com/office/drawing/2014/main" id="{5E02AC33-A046-C647-A6DF-2A87CEE52DC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5" name="Group 54">
            <a:extLst>
              <a:ext uri="{FF2B5EF4-FFF2-40B4-BE49-F238E27FC236}">
                <a16:creationId xmlns:a16="http://schemas.microsoft.com/office/drawing/2014/main" id="{8BE62FB0-43DB-BF44-9D3A-460A4905FADF}"/>
              </a:ext>
            </a:extLst>
          </p:cNvPr>
          <p:cNvGrpSpPr/>
          <p:nvPr/>
        </p:nvGrpSpPr>
        <p:grpSpPr>
          <a:xfrm>
            <a:off x="3587914" y="9889657"/>
            <a:ext cx="2856631" cy="1044429"/>
            <a:chOff x="5517310" y="11317286"/>
            <a:chExt cx="3676939" cy="1044429"/>
          </a:xfrm>
        </p:grpSpPr>
        <p:sp>
          <p:nvSpPr>
            <p:cNvPr id="646" name="CuadroTexto 395">
              <a:extLst>
                <a:ext uri="{FF2B5EF4-FFF2-40B4-BE49-F238E27FC236}">
                  <a16:creationId xmlns:a16="http://schemas.microsoft.com/office/drawing/2014/main" id="{2BA0729C-5749-D343-9135-619CEA0182D9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1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47" name="Rectangle 56">
              <a:extLst>
                <a:ext uri="{FF2B5EF4-FFF2-40B4-BE49-F238E27FC236}">
                  <a16:creationId xmlns:a16="http://schemas.microsoft.com/office/drawing/2014/main" id="{419CF1CC-E014-2F42-80F3-22F835DE58E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8" name="Group 54">
            <a:extLst>
              <a:ext uri="{FF2B5EF4-FFF2-40B4-BE49-F238E27FC236}">
                <a16:creationId xmlns:a16="http://schemas.microsoft.com/office/drawing/2014/main" id="{EBE8C5AA-05B3-994D-9F75-3C6121526477}"/>
              </a:ext>
            </a:extLst>
          </p:cNvPr>
          <p:cNvGrpSpPr/>
          <p:nvPr/>
        </p:nvGrpSpPr>
        <p:grpSpPr>
          <a:xfrm>
            <a:off x="8159780" y="9888663"/>
            <a:ext cx="2856631" cy="1044429"/>
            <a:chOff x="5517310" y="11317286"/>
            <a:chExt cx="3676939" cy="1044429"/>
          </a:xfrm>
        </p:grpSpPr>
        <p:sp>
          <p:nvSpPr>
            <p:cNvPr id="649" name="CuadroTexto 395">
              <a:extLst>
                <a:ext uri="{FF2B5EF4-FFF2-40B4-BE49-F238E27FC236}">
                  <a16:creationId xmlns:a16="http://schemas.microsoft.com/office/drawing/2014/main" id="{03465E53-4089-1C4F-9764-4812B70E1943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650" name="Rectangle 56">
              <a:extLst>
                <a:ext uri="{FF2B5EF4-FFF2-40B4-BE49-F238E27FC236}">
                  <a16:creationId xmlns:a16="http://schemas.microsoft.com/office/drawing/2014/main" id="{6BBCCCE8-6369-1141-89A0-FE467ACEE55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1" name="Group 54">
            <a:extLst>
              <a:ext uri="{FF2B5EF4-FFF2-40B4-BE49-F238E27FC236}">
                <a16:creationId xmlns:a16="http://schemas.microsoft.com/office/drawing/2014/main" id="{C25AB432-6EE2-7544-81C7-AFB59F36F880}"/>
              </a:ext>
            </a:extLst>
          </p:cNvPr>
          <p:cNvGrpSpPr/>
          <p:nvPr/>
        </p:nvGrpSpPr>
        <p:grpSpPr>
          <a:xfrm>
            <a:off x="12742270" y="9888663"/>
            <a:ext cx="2856631" cy="1044429"/>
            <a:chOff x="5517310" y="11317286"/>
            <a:chExt cx="3676939" cy="1044429"/>
          </a:xfrm>
        </p:grpSpPr>
        <p:sp>
          <p:nvSpPr>
            <p:cNvPr id="652" name="CuadroTexto 395">
              <a:extLst>
                <a:ext uri="{FF2B5EF4-FFF2-40B4-BE49-F238E27FC236}">
                  <a16:creationId xmlns:a16="http://schemas.microsoft.com/office/drawing/2014/main" id="{12C6475A-78B4-2848-AFE9-AADDC92D5E5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53" name="Rectangle 56">
              <a:extLst>
                <a:ext uri="{FF2B5EF4-FFF2-40B4-BE49-F238E27FC236}">
                  <a16:creationId xmlns:a16="http://schemas.microsoft.com/office/drawing/2014/main" id="{947352FA-95DF-5648-A0B7-03EDABB1A94A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54" name="Group 54">
            <a:extLst>
              <a:ext uri="{FF2B5EF4-FFF2-40B4-BE49-F238E27FC236}">
                <a16:creationId xmlns:a16="http://schemas.microsoft.com/office/drawing/2014/main" id="{E94945BA-FD48-644A-BBFA-46F454DAD443}"/>
              </a:ext>
            </a:extLst>
          </p:cNvPr>
          <p:cNvGrpSpPr/>
          <p:nvPr/>
        </p:nvGrpSpPr>
        <p:grpSpPr>
          <a:xfrm>
            <a:off x="17306168" y="9888299"/>
            <a:ext cx="2856631" cy="1044429"/>
            <a:chOff x="5517310" y="11317286"/>
            <a:chExt cx="3676939" cy="1044429"/>
          </a:xfrm>
        </p:grpSpPr>
        <p:sp>
          <p:nvSpPr>
            <p:cNvPr id="655" name="CuadroTexto 395">
              <a:extLst>
                <a:ext uri="{FF2B5EF4-FFF2-40B4-BE49-F238E27FC236}">
                  <a16:creationId xmlns:a16="http://schemas.microsoft.com/office/drawing/2014/main" id="{5DF18055-46CE-2349-A953-CACF792AFF6F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4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56" name="Rectangle 56">
              <a:extLst>
                <a:ext uri="{FF2B5EF4-FFF2-40B4-BE49-F238E27FC236}">
                  <a16:creationId xmlns:a16="http://schemas.microsoft.com/office/drawing/2014/main" id="{99E945A5-FCA7-6E43-9BE3-5CC7757C7EA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upo 72">
            <a:extLst>
              <a:ext uri="{FF2B5EF4-FFF2-40B4-BE49-F238E27FC236}">
                <a16:creationId xmlns:a16="http://schemas.microsoft.com/office/drawing/2014/main" id="{B738DF90-4B84-FB45-BA90-1CE66D1CB99A}"/>
              </a:ext>
            </a:extLst>
          </p:cNvPr>
          <p:cNvGrpSpPr/>
          <p:nvPr/>
        </p:nvGrpSpPr>
        <p:grpSpPr>
          <a:xfrm>
            <a:off x="2668308" y="780161"/>
            <a:ext cx="19041035" cy="2561450"/>
            <a:chOff x="2668308" y="861425"/>
            <a:chExt cx="19041035" cy="2561450"/>
          </a:xfrm>
        </p:grpSpPr>
        <p:sp>
          <p:nvSpPr>
            <p:cNvPr id="74" name="CuadroTexto 73">
              <a:extLst>
                <a:ext uri="{FF2B5EF4-FFF2-40B4-BE49-F238E27FC236}">
                  <a16:creationId xmlns:a16="http://schemas.microsoft.com/office/drawing/2014/main" id="{BD35B411-C175-8041-99E1-8E31A8ED6005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75" name="CuadroTexto 74">
              <a:extLst>
                <a:ext uri="{FF2B5EF4-FFF2-40B4-BE49-F238E27FC236}">
                  <a16:creationId xmlns:a16="http://schemas.microsoft.com/office/drawing/2014/main" id="{4B8A33C3-0F3D-134E-A3D3-A9C25FB77AD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eeform 169">
            <a:extLst>
              <a:ext uri="{FF2B5EF4-FFF2-40B4-BE49-F238E27FC236}">
                <a16:creationId xmlns:a16="http://schemas.microsoft.com/office/drawing/2014/main" id="{92960FC2-3BB2-A041-89C6-1FDBA669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613" y="10090124"/>
            <a:ext cx="3804181" cy="2707738"/>
          </a:xfrm>
          <a:custGeom>
            <a:avLst/>
            <a:gdLst>
              <a:gd name="T0" fmla="*/ 0 w 3518"/>
              <a:gd name="T1" fmla="*/ 630 h 2505"/>
              <a:gd name="T2" fmla="*/ 0 w 3518"/>
              <a:gd name="T3" fmla="*/ 630 h 2505"/>
              <a:gd name="T4" fmla="*/ 0 w 3518"/>
              <a:gd name="T5" fmla="*/ 2504 h 2505"/>
              <a:gd name="T6" fmla="*/ 3517 w 3518"/>
              <a:gd name="T7" fmla="*/ 2504 h 2505"/>
              <a:gd name="T8" fmla="*/ 3517 w 3518"/>
              <a:gd name="T9" fmla="*/ 630 h 2505"/>
              <a:gd name="T10" fmla="*/ 3326 w 3518"/>
              <a:gd name="T11" fmla="*/ 398 h 2505"/>
              <a:gd name="T12" fmla="*/ 1816 w 3518"/>
              <a:gd name="T13" fmla="*/ 17 h 2505"/>
              <a:gd name="T14" fmla="*/ 1700 w 3518"/>
              <a:gd name="T15" fmla="*/ 17 h 2505"/>
              <a:gd name="T16" fmla="*/ 191 w 3518"/>
              <a:gd name="T17" fmla="*/ 398 h 2505"/>
              <a:gd name="T18" fmla="*/ 0 w 3518"/>
              <a:gd name="T19" fmla="*/ 63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8" h="2505">
                <a:moveTo>
                  <a:pt x="0" y="630"/>
                </a:moveTo>
                <a:lnTo>
                  <a:pt x="0" y="630"/>
                </a:lnTo>
                <a:cubicBezTo>
                  <a:pt x="0" y="2504"/>
                  <a:pt x="0" y="2504"/>
                  <a:pt x="0" y="2504"/>
                </a:cubicBezTo>
                <a:cubicBezTo>
                  <a:pt x="3517" y="2504"/>
                  <a:pt x="3517" y="2504"/>
                  <a:pt x="3517" y="2504"/>
                </a:cubicBezTo>
                <a:cubicBezTo>
                  <a:pt x="3517" y="630"/>
                  <a:pt x="3517" y="630"/>
                  <a:pt x="3517" y="630"/>
                </a:cubicBezTo>
                <a:cubicBezTo>
                  <a:pt x="3517" y="523"/>
                  <a:pt x="3433" y="423"/>
                  <a:pt x="3326" y="398"/>
                </a:cubicBezTo>
                <a:cubicBezTo>
                  <a:pt x="1816" y="17"/>
                  <a:pt x="1816" y="17"/>
                  <a:pt x="1816" y="17"/>
                </a:cubicBezTo>
                <a:cubicBezTo>
                  <a:pt x="1775" y="0"/>
                  <a:pt x="1733" y="0"/>
                  <a:pt x="1700" y="17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75" y="423"/>
                  <a:pt x="0" y="523"/>
                  <a:pt x="0" y="63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2" name="Freeform 170">
            <a:extLst>
              <a:ext uri="{FF2B5EF4-FFF2-40B4-BE49-F238E27FC236}">
                <a16:creationId xmlns:a16="http://schemas.microsoft.com/office/drawing/2014/main" id="{10C8D1F2-F60B-8C4D-9A14-2951C188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0552" y="10090124"/>
            <a:ext cx="3794647" cy="2707738"/>
          </a:xfrm>
          <a:custGeom>
            <a:avLst/>
            <a:gdLst>
              <a:gd name="T0" fmla="*/ 0 w 3509"/>
              <a:gd name="T1" fmla="*/ 630 h 2505"/>
              <a:gd name="T2" fmla="*/ 0 w 3509"/>
              <a:gd name="T3" fmla="*/ 630 h 2505"/>
              <a:gd name="T4" fmla="*/ 0 w 3509"/>
              <a:gd name="T5" fmla="*/ 2504 h 2505"/>
              <a:gd name="T6" fmla="*/ 3508 w 3509"/>
              <a:gd name="T7" fmla="*/ 2504 h 2505"/>
              <a:gd name="T8" fmla="*/ 3508 w 3509"/>
              <a:gd name="T9" fmla="*/ 630 h 2505"/>
              <a:gd name="T10" fmla="*/ 3326 w 3509"/>
              <a:gd name="T11" fmla="*/ 398 h 2505"/>
              <a:gd name="T12" fmla="*/ 1816 w 3509"/>
              <a:gd name="T13" fmla="*/ 17 h 2505"/>
              <a:gd name="T14" fmla="*/ 1692 w 3509"/>
              <a:gd name="T15" fmla="*/ 17 h 2505"/>
              <a:gd name="T16" fmla="*/ 182 w 3509"/>
              <a:gd name="T17" fmla="*/ 398 h 2505"/>
              <a:gd name="T18" fmla="*/ 0 w 3509"/>
              <a:gd name="T19" fmla="*/ 63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9" h="2505">
                <a:moveTo>
                  <a:pt x="0" y="630"/>
                </a:moveTo>
                <a:lnTo>
                  <a:pt x="0" y="630"/>
                </a:lnTo>
                <a:cubicBezTo>
                  <a:pt x="0" y="2504"/>
                  <a:pt x="0" y="2504"/>
                  <a:pt x="0" y="2504"/>
                </a:cubicBezTo>
                <a:cubicBezTo>
                  <a:pt x="3508" y="2504"/>
                  <a:pt x="3508" y="2504"/>
                  <a:pt x="3508" y="2504"/>
                </a:cubicBezTo>
                <a:cubicBezTo>
                  <a:pt x="3508" y="630"/>
                  <a:pt x="3508" y="630"/>
                  <a:pt x="3508" y="630"/>
                </a:cubicBezTo>
                <a:cubicBezTo>
                  <a:pt x="3508" y="523"/>
                  <a:pt x="3433" y="423"/>
                  <a:pt x="3326" y="398"/>
                </a:cubicBezTo>
                <a:cubicBezTo>
                  <a:pt x="1816" y="17"/>
                  <a:pt x="1816" y="17"/>
                  <a:pt x="1816" y="17"/>
                </a:cubicBezTo>
                <a:cubicBezTo>
                  <a:pt x="1775" y="0"/>
                  <a:pt x="1733" y="0"/>
                  <a:pt x="1692" y="17"/>
                </a:cubicBezTo>
                <a:cubicBezTo>
                  <a:pt x="182" y="398"/>
                  <a:pt x="182" y="398"/>
                  <a:pt x="182" y="398"/>
                </a:cubicBezTo>
                <a:cubicBezTo>
                  <a:pt x="74" y="423"/>
                  <a:pt x="0" y="523"/>
                  <a:pt x="0" y="63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3" name="Freeform 171">
            <a:extLst>
              <a:ext uri="{FF2B5EF4-FFF2-40B4-BE49-F238E27FC236}">
                <a16:creationId xmlns:a16="http://schemas.microsoft.com/office/drawing/2014/main" id="{FD3CA078-EA91-AC40-A020-4D599ADD3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8653" y="10090124"/>
            <a:ext cx="3794647" cy="2707738"/>
          </a:xfrm>
          <a:custGeom>
            <a:avLst/>
            <a:gdLst>
              <a:gd name="T0" fmla="*/ 0 w 3508"/>
              <a:gd name="T1" fmla="*/ 630 h 2505"/>
              <a:gd name="T2" fmla="*/ 0 w 3508"/>
              <a:gd name="T3" fmla="*/ 630 h 2505"/>
              <a:gd name="T4" fmla="*/ 0 w 3508"/>
              <a:gd name="T5" fmla="*/ 2504 h 2505"/>
              <a:gd name="T6" fmla="*/ 3507 w 3508"/>
              <a:gd name="T7" fmla="*/ 2504 h 2505"/>
              <a:gd name="T8" fmla="*/ 3507 w 3508"/>
              <a:gd name="T9" fmla="*/ 630 h 2505"/>
              <a:gd name="T10" fmla="*/ 3325 w 3508"/>
              <a:gd name="T11" fmla="*/ 398 h 2505"/>
              <a:gd name="T12" fmla="*/ 1815 w 3508"/>
              <a:gd name="T13" fmla="*/ 17 h 2505"/>
              <a:gd name="T14" fmla="*/ 1692 w 3508"/>
              <a:gd name="T15" fmla="*/ 17 h 2505"/>
              <a:gd name="T16" fmla="*/ 182 w 3508"/>
              <a:gd name="T17" fmla="*/ 398 h 2505"/>
              <a:gd name="T18" fmla="*/ 0 w 3508"/>
              <a:gd name="T19" fmla="*/ 63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8" h="2505">
                <a:moveTo>
                  <a:pt x="0" y="630"/>
                </a:moveTo>
                <a:lnTo>
                  <a:pt x="0" y="630"/>
                </a:lnTo>
                <a:cubicBezTo>
                  <a:pt x="0" y="2504"/>
                  <a:pt x="0" y="2504"/>
                  <a:pt x="0" y="2504"/>
                </a:cubicBezTo>
                <a:cubicBezTo>
                  <a:pt x="3507" y="2504"/>
                  <a:pt x="3507" y="2504"/>
                  <a:pt x="3507" y="2504"/>
                </a:cubicBezTo>
                <a:cubicBezTo>
                  <a:pt x="3507" y="630"/>
                  <a:pt x="3507" y="630"/>
                  <a:pt x="3507" y="630"/>
                </a:cubicBezTo>
                <a:cubicBezTo>
                  <a:pt x="3507" y="523"/>
                  <a:pt x="3433" y="423"/>
                  <a:pt x="3325" y="398"/>
                </a:cubicBezTo>
                <a:cubicBezTo>
                  <a:pt x="1815" y="17"/>
                  <a:pt x="1815" y="17"/>
                  <a:pt x="1815" y="17"/>
                </a:cubicBezTo>
                <a:cubicBezTo>
                  <a:pt x="1774" y="0"/>
                  <a:pt x="1733" y="0"/>
                  <a:pt x="1692" y="17"/>
                </a:cubicBezTo>
                <a:cubicBezTo>
                  <a:pt x="182" y="398"/>
                  <a:pt x="182" y="398"/>
                  <a:pt x="182" y="398"/>
                </a:cubicBezTo>
                <a:cubicBezTo>
                  <a:pt x="75" y="423"/>
                  <a:pt x="0" y="523"/>
                  <a:pt x="0" y="63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4" name="Freeform 172">
            <a:extLst>
              <a:ext uri="{FF2B5EF4-FFF2-40B4-BE49-F238E27FC236}">
                <a16:creationId xmlns:a16="http://schemas.microsoft.com/office/drawing/2014/main" id="{59F24E67-6246-A146-AABE-93693AE1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6755" y="10090124"/>
            <a:ext cx="3804181" cy="2707738"/>
          </a:xfrm>
          <a:custGeom>
            <a:avLst/>
            <a:gdLst>
              <a:gd name="T0" fmla="*/ 0 w 3518"/>
              <a:gd name="T1" fmla="*/ 630 h 2505"/>
              <a:gd name="T2" fmla="*/ 0 w 3518"/>
              <a:gd name="T3" fmla="*/ 630 h 2505"/>
              <a:gd name="T4" fmla="*/ 0 w 3518"/>
              <a:gd name="T5" fmla="*/ 2504 h 2505"/>
              <a:gd name="T6" fmla="*/ 3517 w 3518"/>
              <a:gd name="T7" fmla="*/ 2504 h 2505"/>
              <a:gd name="T8" fmla="*/ 3517 w 3518"/>
              <a:gd name="T9" fmla="*/ 630 h 2505"/>
              <a:gd name="T10" fmla="*/ 3326 w 3518"/>
              <a:gd name="T11" fmla="*/ 398 h 2505"/>
              <a:gd name="T12" fmla="*/ 1816 w 3518"/>
              <a:gd name="T13" fmla="*/ 17 h 2505"/>
              <a:gd name="T14" fmla="*/ 1700 w 3518"/>
              <a:gd name="T15" fmla="*/ 17 h 2505"/>
              <a:gd name="T16" fmla="*/ 191 w 3518"/>
              <a:gd name="T17" fmla="*/ 398 h 2505"/>
              <a:gd name="T18" fmla="*/ 0 w 3518"/>
              <a:gd name="T19" fmla="*/ 63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18" h="2505">
                <a:moveTo>
                  <a:pt x="0" y="630"/>
                </a:moveTo>
                <a:lnTo>
                  <a:pt x="0" y="630"/>
                </a:lnTo>
                <a:cubicBezTo>
                  <a:pt x="0" y="2504"/>
                  <a:pt x="0" y="2504"/>
                  <a:pt x="0" y="2504"/>
                </a:cubicBezTo>
                <a:cubicBezTo>
                  <a:pt x="3517" y="2504"/>
                  <a:pt x="3517" y="2504"/>
                  <a:pt x="3517" y="2504"/>
                </a:cubicBezTo>
                <a:cubicBezTo>
                  <a:pt x="3517" y="630"/>
                  <a:pt x="3517" y="630"/>
                  <a:pt x="3517" y="630"/>
                </a:cubicBezTo>
                <a:cubicBezTo>
                  <a:pt x="3517" y="523"/>
                  <a:pt x="3434" y="423"/>
                  <a:pt x="3326" y="398"/>
                </a:cubicBezTo>
                <a:cubicBezTo>
                  <a:pt x="1816" y="17"/>
                  <a:pt x="1816" y="17"/>
                  <a:pt x="1816" y="17"/>
                </a:cubicBezTo>
                <a:cubicBezTo>
                  <a:pt x="1775" y="0"/>
                  <a:pt x="1734" y="0"/>
                  <a:pt x="1700" y="17"/>
                </a:cubicBezTo>
                <a:cubicBezTo>
                  <a:pt x="191" y="398"/>
                  <a:pt x="191" y="398"/>
                  <a:pt x="191" y="398"/>
                </a:cubicBezTo>
                <a:cubicBezTo>
                  <a:pt x="75" y="423"/>
                  <a:pt x="0" y="523"/>
                  <a:pt x="0" y="63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15" name="Freeform 173">
            <a:extLst>
              <a:ext uri="{FF2B5EF4-FFF2-40B4-BE49-F238E27FC236}">
                <a16:creationId xmlns:a16="http://schemas.microsoft.com/office/drawing/2014/main" id="{8E0FD44B-8AE1-E94A-8D7E-203C68DB3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4391" y="10090124"/>
            <a:ext cx="3794647" cy="2707738"/>
          </a:xfrm>
          <a:custGeom>
            <a:avLst/>
            <a:gdLst>
              <a:gd name="T0" fmla="*/ 0 w 3509"/>
              <a:gd name="T1" fmla="*/ 630 h 2505"/>
              <a:gd name="T2" fmla="*/ 0 w 3509"/>
              <a:gd name="T3" fmla="*/ 630 h 2505"/>
              <a:gd name="T4" fmla="*/ 0 w 3509"/>
              <a:gd name="T5" fmla="*/ 2504 h 2505"/>
              <a:gd name="T6" fmla="*/ 3508 w 3509"/>
              <a:gd name="T7" fmla="*/ 2504 h 2505"/>
              <a:gd name="T8" fmla="*/ 3508 w 3509"/>
              <a:gd name="T9" fmla="*/ 630 h 2505"/>
              <a:gd name="T10" fmla="*/ 3325 w 3509"/>
              <a:gd name="T11" fmla="*/ 398 h 2505"/>
              <a:gd name="T12" fmla="*/ 1816 w 3509"/>
              <a:gd name="T13" fmla="*/ 17 h 2505"/>
              <a:gd name="T14" fmla="*/ 1692 w 3509"/>
              <a:gd name="T15" fmla="*/ 17 h 2505"/>
              <a:gd name="T16" fmla="*/ 182 w 3509"/>
              <a:gd name="T17" fmla="*/ 398 h 2505"/>
              <a:gd name="T18" fmla="*/ 0 w 3509"/>
              <a:gd name="T19" fmla="*/ 630 h 2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09" h="2505">
                <a:moveTo>
                  <a:pt x="0" y="630"/>
                </a:moveTo>
                <a:lnTo>
                  <a:pt x="0" y="630"/>
                </a:lnTo>
                <a:cubicBezTo>
                  <a:pt x="0" y="2504"/>
                  <a:pt x="0" y="2504"/>
                  <a:pt x="0" y="2504"/>
                </a:cubicBezTo>
                <a:cubicBezTo>
                  <a:pt x="3508" y="2504"/>
                  <a:pt x="3508" y="2504"/>
                  <a:pt x="3508" y="2504"/>
                </a:cubicBezTo>
                <a:cubicBezTo>
                  <a:pt x="3508" y="630"/>
                  <a:pt x="3508" y="630"/>
                  <a:pt x="3508" y="630"/>
                </a:cubicBezTo>
                <a:cubicBezTo>
                  <a:pt x="3508" y="523"/>
                  <a:pt x="3433" y="423"/>
                  <a:pt x="3325" y="398"/>
                </a:cubicBezTo>
                <a:cubicBezTo>
                  <a:pt x="1816" y="17"/>
                  <a:pt x="1816" y="17"/>
                  <a:pt x="1816" y="17"/>
                </a:cubicBezTo>
                <a:cubicBezTo>
                  <a:pt x="1774" y="0"/>
                  <a:pt x="1733" y="0"/>
                  <a:pt x="1692" y="17"/>
                </a:cubicBezTo>
                <a:cubicBezTo>
                  <a:pt x="182" y="398"/>
                  <a:pt x="182" y="398"/>
                  <a:pt x="182" y="398"/>
                </a:cubicBezTo>
                <a:cubicBezTo>
                  <a:pt x="74" y="423"/>
                  <a:pt x="0" y="523"/>
                  <a:pt x="0" y="63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92">
            <a:extLst>
              <a:ext uri="{FF2B5EF4-FFF2-40B4-BE49-F238E27FC236}">
                <a16:creationId xmlns:a16="http://schemas.microsoft.com/office/drawing/2014/main" id="{7AD3BD64-DD82-B441-9502-35A31333D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4023" y="4808128"/>
            <a:ext cx="2898424" cy="1177483"/>
          </a:xfrm>
          <a:custGeom>
            <a:avLst/>
            <a:gdLst>
              <a:gd name="T0" fmla="*/ 0 w 2680"/>
              <a:gd name="T1" fmla="*/ 1087 h 1088"/>
              <a:gd name="T2" fmla="*/ 0 w 2680"/>
              <a:gd name="T3" fmla="*/ 1087 h 1088"/>
              <a:gd name="T4" fmla="*/ 1352 w 2680"/>
              <a:gd name="T5" fmla="*/ 0 h 1088"/>
              <a:gd name="T6" fmla="*/ 2679 w 2680"/>
              <a:gd name="T7" fmla="*/ 92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0" h="1088">
                <a:moveTo>
                  <a:pt x="0" y="1087"/>
                </a:moveTo>
                <a:lnTo>
                  <a:pt x="0" y="1087"/>
                </a:lnTo>
                <a:cubicBezTo>
                  <a:pt x="0" y="490"/>
                  <a:pt x="606" y="0"/>
                  <a:pt x="1352" y="0"/>
                </a:cubicBezTo>
                <a:cubicBezTo>
                  <a:pt x="2024" y="0"/>
                  <a:pt x="2588" y="406"/>
                  <a:pt x="2679" y="92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6" name="Freeform 393">
            <a:extLst>
              <a:ext uri="{FF2B5EF4-FFF2-40B4-BE49-F238E27FC236}">
                <a16:creationId xmlns:a16="http://schemas.microsoft.com/office/drawing/2014/main" id="{1672DE83-C13B-944C-B8E2-F41083724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338" y="5732954"/>
            <a:ext cx="190686" cy="252657"/>
          </a:xfrm>
          <a:custGeom>
            <a:avLst/>
            <a:gdLst>
              <a:gd name="T0" fmla="*/ 108 w 175"/>
              <a:gd name="T1" fmla="*/ 233 h 234"/>
              <a:gd name="T2" fmla="*/ 0 w 175"/>
              <a:gd name="T3" fmla="*/ 17 h 234"/>
              <a:gd name="T4" fmla="*/ 91 w 175"/>
              <a:gd name="T5" fmla="*/ 58 h 234"/>
              <a:gd name="T6" fmla="*/ 174 w 175"/>
              <a:gd name="T7" fmla="*/ 0 h 234"/>
              <a:gd name="T8" fmla="*/ 108 w 175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234">
                <a:moveTo>
                  <a:pt x="108" y="233"/>
                </a:moveTo>
                <a:lnTo>
                  <a:pt x="0" y="17"/>
                </a:lnTo>
                <a:lnTo>
                  <a:pt x="91" y="58"/>
                </a:lnTo>
                <a:lnTo>
                  <a:pt x="174" y="0"/>
                </a:lnTo>
                <a:lnTo>
                  <a:pt x="108" y="23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94">
            <a:extLst>
              <a:ext uri="{FF2B5EF4-FFF2-40B4-BE49-F238E27FC236}">
                <a16:creationId xmlns:a16="http://schemas.microsoft.com/office/drawing/2014/main" id="{896DE3E1-211E-AD46-9D65-AB8E45660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687" y="4808128"/>
            <a:ext cx="2898424" cy="1177483"/>
          </a:xfrm>
          <a:custGeom>
            <a:avLst/>
            <a:gdLst>
              <a:gd name="T0" fmla="*/ 0 w 2679"/>
              <a:gd name="T1" fmla="*/ 1087 h 1088"/>
              <a:gd name="T2" fmla="*/ 0 w 2679"/>
              <a:gd name="T3" fmla="*/ 1087 h 1088"/>
              <a:gd name="T4" fmla="*/ 1351 w 2679"/>
              <a:gd name="T5" fmla="*/ 0 h 1088"/>
              <a:gd name="T6" fmla="*/ 2678 w 2679"/>
              <a:gd name="T7" fmla="*/ 92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79" h="1088">
                <a:moveTo>
                  <a:pt x="0" y="1087"/>
                </a:moveTo>
                <a:lnTo>
                  <a:pt x="0" y="1087"/>
                </a:lnTo>
                <a:cubicBezTo>
                  <a:pt x="0" y="490"/>
                  <a:pt x="605" y="0"/>
                  <a:pt x="1351" y="0"/>
                </a:cubicBezTo>
                <a:cubicBezTo>
                  <a:pt x="2023" y="0"/>
                  <a:pt x="2587" y="406"/>
                  <a:pt x="2678" y="92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8" name="Freeform 395">
            <a:extLst>
              <a:ext uri="{FF2B5EF4-FFF2-40B4-BE49-F238E27FC236}">
                <a16:creationId xmlns:a16="http://schemas.microsoft.com/office/drawing/2014/main" id="{C76E5E3A-9FD9-E942-81D3-6C70807D4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999" y="5732954"/>
            <a:ext cx="190686" cy="252657"/>
          </a:xfrm>
          <a:custGeom>
            <a:avLst/>
            <a:gdLst>
              <a:gd name="T0" fmla="*/ 108 w 175"/>
              <a:gd name="T1" fmla="*/ 233 h 234"/>
              <a:gd name="T2" fmla="*/ 0 w 175"/>
              <a:gd name="T3" fmla="*/ 17 h 234"/>
              <a:gd name="T4" fmla="*/ 91 w 175"/>
              <a:gd name="T5" fmla="*/ 58 h 234"/>
              <a:gd name="T6" fmla="*/ 174 w 175"/>
              <a:gd name="T7" fmla="*/ 0 h 234"/>
              <a:gd name="T8" fmla="*/ 108 w 175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234">
                <a:moveTo>
                  <a:pt x="108" y="233"/>
                </a:moveTo>
                <a:lnTo>
                  <a:pt x="0" y="17"/>
                </a:lnTo>
                <a:lnTo>
                  <a:pt x="91" y="58"/>
                </a:lnTo>
                <a:lnTo>
                  <a:pt x="174" y="0"/>
                </a:lnTo>
                <a:lnTo>
                  <a:pt x="108" y="23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96">
            <a:extLst>
              <a:ext uri="{FF2B5EF4-FFF2-40B4-BE49-F238E27FC236}">
                <a16:creationId xmlns:a16="http://schemas.microsoft.com/office/drawing/2014/main" id="{C9FAFD9B-EC3B-E84E-80F6-85DE7057B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5349" y="4808128"/>
            <a:ext cx="2907958" cy="1177483"/>
          </a:xfrm>
          <a:custGeom>
            <a:avLst/>
            <a:gdLst>
              <a:gd name="T0" fmla="*/ 0 w 2688"/>
              <a:gd name="T1" fmla="*/ 1087 h 1088"/>
              <a:gd name="T2" fmla="*/ 0 w 2688"/>
              <a:gd name="T3" fmla="*/ 1087 h 1088"/>
              <a:gd name="T4" fmla="*/ 1352 w 2688"/>
              <a:gd name="T5" fmla="*/ 0 h 1088"/>
              <a:gd name="T6" fmla="*/ 2687 w 2688"/>
              <a:gd name="T7" fmla="*/ 92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8" h="1088">
                <a:moveTo>
                  <a:pt x="0" y="1087"/>
                </a:moveTo>
                <a:lnTo>
                  <a:pt x="0" y="1087"/>
                </a:lnTo>
                <a:cubicBezTo>
                  <a:pt x="0" y="490"/>
                  <a:pt x="605" y="0"/>
                  <a:pt x="1352" y="0"/>
                </a:cubicBezTo>
                <a:cubicBezTo>
                  <a:pt x="2032" y="0"/>
                  <a:pt x="2588" y="406"/>
                  <a:pt x="2687" y="92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" name="Freeform 397">
            <a:extLst>
              <a:ext uri="{FF2B5EF4-FFF2-40B4-BE49-F238E27FC236}">
                <a16:creationId xmlns:a16="http://schemas.microsoft.com/office/drawing/2014/main" id="{B9F2BF5E-B671-824A-B4D2-4A5ADB53D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3664" y="5732954"/>
            <a:ext cx="190686" cy="252657"/>
          </a:xfrm>
          <a:custGeom>
            <a:avLst/>
            <a:gdLst>
              <a:gd name="T0" fmla="*/ 107 w 175"/>
              <a:gd name="T1" fmla="*/ 233 h 234"/>
              <a:gd name="T2" fmla="*/ 0 w 175"/>
              <a:gd name="T3" fmla="*/ 17 h 234"/>
              <a:gd name="T4" fmla="*/ 91 w 175"/>
              <a:gd name="T5" fmla="*/ 58 h 234"/>
              <a:gd name="T6" fmla="*/ 174 w 175"/>
              <a:gd name="T7" fmla="*/ 0 h 234"/>
              <a:gd name="T8" fmla="*/ 107 w 175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" h="234">
                <a:moveTo>
                  <a:pt x="107" y="233"/>
                </a:moveTo>
                <a:lnTo>
                  <a:pt x="0" y="17"/>
                </a:lnTo>
                <a:lnTo>
                  <a:pt x="91" y="58"/>
                </a:lnTo>
                <a:lnTo>
                  <a:pt x="174" y="0"/>
                </a:lnTo>
                <a:lnTo>
                  <a:pt x="107" y="23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98">
            <a:extLst>
              <a:ext uri="{FF2B5EF4-FFF2-40B4-BE49-F238E27FC236}">
                <a16:creationId xmlns:a16="http://schemas.microsoft.com/office/drawing/2014/main" id="{88C798A8-771D-684F-9841-199EA3D92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547" y="4808128"/>
            <a:ext cx="2898424" cy="1177483"/>
          </a:xfrm>
          <a:custGeom>
            <a:avLst/>
            <a:gdLst>
              <a:gd name="T0" fmla="*/ 0 w 2680"/>
              <a:gd name="T1" fmla="*/ 1087 h 1088"/>
              <a:gd name="T2" fmla="*/ 0 w 2680"/>
              <a:gd name="T3" fmla="*/ 1087 h 1088"/>
              <a:gd name="T4" fmla="*/ 1343 w 2680"/>
              <a:gd name="T5" fmla="*/ 0 h 1088"/>
              <a:gd name="T6" fmla="*/ 2679 w 2680"/>
              <a:gd name="T7" fmla="*/ 929 h 10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0" h="1088">
                <a:moveTo>
                  <a:pt x="0" y="1087"/>
                </a:moveTo>
                <a:lnTo>
                  <a:pt x="0" y="1087"/>
                </a:lnTo>
                <a:cubicBezTo>
                  <a:pt x="0" y="490"/>
                  <a:pt x="597" y="0"/>
                  <a:pt x="1343" y="0"/>
                </a:cubicBezTo>
                <a:cubicBezTo>
                  <a:pt x="2023" y="0"/>
                  <a:pt x="2579" y="406"/>
                  <a:pt x="2679" y="929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2" name="Freeform 399">
            <a:extLst>
              <a:ext uri="{FF2B5EF4-FFF2-40B4-BE49-F238E27FC236}">
                <a16:creationId xmlns:a16="http://schemas.microsoft.com/office/drawing/2014/main" id="{250CC627-7C34-F847-AEF2-76C71C2EB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4560" y="5732954"/>
            <a:ext cx="200220" cy="252657"/>
          </a:xfrm>
          <a:custGeom>
            <a:avLst/>
            <a:gdLst>
              <a:gd name="T0" fmla="*/ 108 w 184"/>
              <a:gd name="T1" fmla="*/ 233 h 234"/>
              <a:gd name="T2" fmla="*/ 0 w 184"/>
              <a:gd name="T3" fmla="*/ 17 h 234"/>
              <a:gd name="T4" fmla="*/ 91 w 184"/>
              <a:gd name="T5" fmla="*/ 58 h 234"/>
              <a:gd name="T6" fmla="*/ 183 w 184"/>
              <a:gd name="T7" fmla="*/ 0 h 234"/>
              <a:gd name="T8" fmla="*/ 108 w 184"/>
              <a:gd name="T9" fmla="*/ 233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234">
                <a:moveTo>
                  <a:pt x="108" y="233"/>
                </a:moveTo>
                <a:lnTo>
                  <a:pt x="0" y="17"/>
                </a:lnTo>
                <a:lnTo>
                  <a:pt x="91" y="58"/>
                </a:lnTo>
                <a:lnTo>
                  <a:pt x="183" y="0"/>
                </a:lnTo>
                <a:lnTo>
                  <a:pt x="108" y="233"/>
                </a:lnTo>
              </a:path>
            </a:pathLst>
          </a:custGeom>
          <a:solidFill>
            <a:schemeClr val="tx1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435">
            <a:extLst>
              <a:ext uri="{FF2B5EF4-FFF2-40B4-BE49-F238E27FC236}">
                <a16:creationId xmlns:a16="http://schemas.microsoft.com/office/drawing/2014/main" id="{C8219B78-85B9-4147-9720-81277A59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90" y="6529066"/>
            <a:ext cx="519617" cy="519620"/>
          </a:xfrm>
          <a:custGeom>
            <a:avLst/>
            <a:gdLst>
              <a:gd name="T0" fmla="*/ 481 w 482"/>
              <a:gd name="T1" fmla="*/ 240 h 480"/>
              <a:gd name="T2" fmla="*/ 481 w 482"/>
              <a:gd name="T3" fmla="*/ 240 h 480"/>
              <a:gd name="T4" fmla="*/ 240 w 482"/>
              <a:gd name="T5" fmla="*/ 479 h 480"/>
              <a:gd name="T6" fmla="*/ 0 w 482"/>
              <a:gd name="T7" fmla="*/ 240 h 480"/>
              <a:gd name="T8" fmla="*/ 240 w 482"/>
              <a:gd name="T9" fmla="*/ 0 h 480"/>
              <a:gd name="T10" fmla="*/ 481 w 482"/>
              <a:gd name="T11" fmla="*/ 2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80">
                <a:moveTo>
                  <a:pt x="481" y="240"/>
                </a:moveTo>
                <a:lnTo>
                  <a:pt x="481" y="240"/>
                </a:lnTo>
                <a:cubicBezTo>
                  <a:pt x="481" y="372"/>
                  <a:pt x="373" y="479"/>
                  <a:pt x="240" y="479"/>
                </a:cubicBezTo>
                <a:cubicBezTo>
                  <a:pt x="107" y="479"/>
                  <a:pt x="0" y="372"/>
                  <a:pt x="0" y="240"/>
                </a:cubicBezTo>
                <a:cubicBezTo>
                  <a:pt x="0" y="107"/>
                  <a:pt x="107" y="0"/>
                  <a:pt x="240" y="0"/>
                </a:cubicBezTo>
                <a:cubicBezTo>
                  <a:pt x="373" y="0"/>
                  <a:pt x="481" y="107"/>
                  <a:pt x="481" y="24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25" name="Freeform 472">
            <a:extLst>
              <a:ext uri="{FF2B5EF4-FFF2-40B4-BE49-F238E27FC236}">
                <a16:creationId xmlns:a16="http://schemas.microsoft.com/office/drawing/2014/main" id="{C55C3EAB-12D3-CE4E-BA79-557F03396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90" y="7291809"/>
            <a:ext cx="519617" cy="524386"/>
          </a:xfrm>
          <a:custGeom>
            <a:avLst/>
            <a:gdLst>
              <a:gd name="T0" fmla="*/ 481 w 482"/>
              <a:gd name="T1" fmla="*/ 241 h 483"/>
              <a:gd name="T2" fmla="*/ 481 w 482"/>
              <a:gd name="T3" fmla="*/ 241 h 483"/>
              <a:gd name="T4" fmla="*/ 240 w 482"/>
              <a:gd name="T5" fmla="*/ 482 h 483"/>
              <a:gd name="T6" fmla="*/ 0 w 482"/>
              <a:gd name="T7" fmla="*/ 241 h 483"/>
              <a:gd name="T8" fmla="*/ 240 w 482"/>
              <a:gd name="T9" fmla="*/ 0 h 483"/>
              <a:gd name="T10" fmla="*/ 481 w 482"/>
              <a:gd name="T11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83">
                <a:moveTo>
                  <a:pt x="481" y="241"/>
                </a:moveTo>
                <a:lnTo>
                  <a:pt x="481" y="241"/>
                </a:lnTo>
                <a:cubicBezTo>
                  <a:pt x="481" y="374"/>
                  <a:pt x="373" y="482"/>
                  <a:pt x="240" y="482"/>
                </a:cubicBezTo>
                <a:cubicBezTo>
                  <a:pt x="107" y="482"/>
                  <a:pt x="0" y="374"/>
                  <a:pt x="0" y="241"/>
                </a:cubicBezTo>
                <a:cubicBezTo>
                  <a:pt x="0" y="108"/>
                  <a:pt x="107" y="0"/>
                  <a:pt x="240" y="0"/>
                </a:cubicBezTo>
                <a:cubicBezTo>
                  <a:pt x="373" y="0"/>
                  <a:pt x="481" y="108"/>
                  <a:pt x="481" y="24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2" name="Freeform 509">
            <a:extLst>
              <a:ext uri="{FF2B5EF4-FFF2-40B4-BE49-F238E27FC236}">
                <a16:creationId xmlns:a16="http://schemas.microsoft.com/office/drawing/2014/main" id="{B3447BFA-AFC0-C944-9898-876CEBEE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90" y="8116526"/>
            <a:ext cx="519617" cy="510083"/>
          </a:xfrm>
          <a:custGeom>
            <a:avLst/>
            <a:gdLst>
              <a:gd name="T0" fmla="*/ 481 w 482"/>
              <a:gd name="T1" fmla="*/ 233 h 474"/>
              <a:gd name="T2" fmla="*/ 481 w 482"/>
              <a:gd name="T3" fmla="*/ 233 h 474"/>
              <a:gd name="T4" fmla="*/ 240 w 482"/>
              <a:gd name="T5" fmla="*/ 473 h 474"/>
              <a:gd name="T6" fmla="*/ 0 w 482"/>
              <a:gd name="T7" fmla="*/ 233 h 474"/>
              <a:gd name="T8" fmla="*/ 240 w 482"/>
              <a:gd name="T9" fmla="*/ 0 h 474"/>
              <a:gd name="T10" fmla="*/ 481 w 482"/>
              <a:gd name="T11" fmla="*/ 23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74">
                <a:moveTo>
                  <a:pt x="481" y="233"/>
                </a:moveTo>
                <a:lnTo>
                  <a:pt x="481" y="233"/>
                </a:lnTo>
                <a:cubicBezTo>
                  <a:pt x="481" y="365"/>
                  <a:pt x="373" y="473"/>
                  <a:pt x="240" y="473"/>
                </a:cubicBezTo>
                <a:cubicBezTo>
                  <a:pt x="107" y="473"/>
                  <a:pt x="0" y="365"/>
                  <a:pt x="0" y="233"/>
                </a:cubicBezTo>
                <a:cubicBezTo>
                  <a:pt x="0" y="100"/>
                  <a:pt x="107" y="0"/>
                  <a:pt x="240" y="0"/>
                </a:cubicBezTo>
                <a:cubicBezTo>
                  <a:pt x="373" y="0"/>
                  <a:pt x="481" y="100"/>
                  <a:pt x="481" y="23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9" name="Freeform 546">
            <a:extLst>
              <a:ext uri="{FF2B5EF4-FFF2-40B4-BE49-F238E27FC236}">
                <a16:creationId xmlns:a16="http://schemas.microsoft.com/office/drawing/2014/main" id="{9E388AFC-2899-B34A-9515-D1006364B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590" y="8879269"/>
            <a:ext cx="519617" cy="510083"/>
          </a:xfrm>
          <a:custGeom>
            <a:avLst/>
            <a:gdLst>
              <a:gd name="T0" fmla="*/ 481 w 482"/>
              <a:gd name="T1" fmla="*/ 232 h 474"/>
              <a:gd name="T2" fmla="*/ 481 w 482"/>
              <a:gd name="T3" fmla="*/ 232 h 474"/>
              <a:gd name="T4" fmla="*/ 240 w 482"/>
              <a:gd name="T5" fmla="*/ 473 h 474"/>
              <a:gd name="T6" fmla="*/ 0 w 482"/>
              <a:gd name="T7" fmla="*/ 232 h 474"/>
              <a:gd name="T8" fmla="*/ 240 w 482"/>
              <a:gd name="T9" fmla="*/ 0 h 474"/>
              <a:gd name="T10" fmla="*/ 481 w 482"/>
              <a:gd name="T11" fmla="*/ 2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74">
                <a:moveTo>
                  <a:pt x="481" y="232"/>
                </a:moveTo>
                <a:lnTo>
                  <a:pt x="481" y="232"/>
                </a:lnTo>
                <a:cubicBezTo>
                  <a:pt x="481" y="365"/>
                  <a:pt x="373" y="473"/>
                  <a:pt x="240" y="473"/>
                </a:cubicBezTo>
                <a:cubicBezTo>
                  <a:pt x="107" y="473"/>
                  <a:pt x="0" y="365"/>
                  <a:pt x="0" y="232"/>
                </a:cubicBezTo>
                <a:cubicBezTo>
                  <a:pt x="0" y="108"/>
                  <a:pt x="107" y="0"/>
                  <a:pt x="240" y="0"/>
                </a:cubicBezTo>
                <a:cubicBezTo>
                  <a:pt x="373" y="0"/>
                  <a:pt x="481" y="108"/>
                  <a:pt x="481" y="23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6" name="Freeform 583">
            <a:extLst>
              <a:ext uri="{FF2B5EF4-FFF2-40B4-BE49-F238E27FC236}">
                <a16:creationId xmlns:a16="http://schemas.microsoft.com/office/drawing/2014/main" id="{6BB0F374-F000-5849-A93F-90B4D593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12" y="6529066"/>
            <a:ext cx="519620" cy="519620"/>
          </a:xfrm>
          <a:custGeom>
            <a:avLst/>
            <a:gdLst>
              <a:gd name="T0" fmla="*/ 481 w 482"/>
              <a:gd name="T1" fmla="*/ 240 h 480"/>
              <a:gd name="T2" fmla="*/ 481 w 482"/>
              <a:gd name="T3" fmla="*/ 240 h 480"/>
              <a:gd name="T4" fmla="*/ 241 w 482"/>
              <a:gd name="T5" fmla="*/ 479 h 480"/>
              <a:gd name="T6" fmla="*/ 0 w 482"/>
              <a:gd name="T7" fmla="*/ 240 h 480"/>
              <a:gd name="T8" fmla="*/ 241 w 482"/>
              <a:gd name="T9" fmla="*/ 0 h 480"/>
              <a:gd name="T10" fmla="*/ 481 w 482"/>
              <a:gd name="T11" fmla="*/ 2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80">
                <a:moveTo>
                  <a:pt x="481" y="240"/>
                </a:moveTo>
                <a:lnTo>
                  <a:pt x="481" y="240"/>
                </a:lnTo>
                <a:cubicBezTo>
                  <a:pt x="481" y="372"/>
                  <a:pt x="373" y="479"/>
                  <a:pt x="241" y="479"/>
                </a:cubicBezTo>
                <a:cubicBezTo>
                  <a:pt x="108" y="479"/>
                  <a:pt x="0" y="372"/>
                  <a:pt x="0" y="240"/>
                </a:cubicBezTo>
                <a:cubicBezTo>
                  <a:pt x="0" y="107"/>
                  <a:pt x="108" y="0"/>
                  <a:pt x="241" y="0"/>
                </a:cubicBezTo>
                <a:cubicBezTo>
                  <a:pt x="373" y="0"/>
                  <a:pt x="481" y="107"/>
                  <a:pt x="481" y="24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3" name="Freeform 620">
            <a:extLst>
              <a:ext uri="{FF2B5EF4-FFF2-40B4-BE49-F238E27FC236}">
                <a16:creationId xmlns:a16="http://schemas.microsoft.com/office/drawing/2014/main" id="{BDDF989C-AD3A-DD41-8F0A-9F2A2C22B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12" y="7291809"/>
            <a:ext cx="519620" cy="524386"/>
          </a:xfrm>
          <a:custGeom>
            <a:avLst/>
            <a:gdLst>
              <a:gd name="T0" fmla="*/ 481 w 482"/>
              <a:gd name="T1" fmla="*/ 241 h 483"/>
              <a:gd name="T2" fmla="*/ 481 w 482"/>
              <a:gd name="T3" fmla="*/ 241 h 483"/>
              <a:gd name="T4" fmla="*/ 241 w 482"/>
              <a:gd name="T5" fmla="*/ 482 h 483"/>
              <a:gd name="T6" fmla="*/ 0 w 482"/>
              <a:gd name="T7" fmla="*/ 241 h 483"/>
              <a:gd name="T8" fmla="*/ 241 w 482"/>
              <a:gd name="T9" fmla="*/ 0 h 483"/>
              <a:gd name="T10" fmla="*/ 481 w 482"/>
              <a:gd name="T11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83">
                <a:moveTo>
                  <a:pt x="481" y="241"/>
                </a:moveTo>
                <a:lnTo>
                  <a:pt x="481" y="241"/>
                </a:lnTo>
                <a:cubicBezTo>
                  <a:pt x="481" y="374"/>
                  <a:pt x="373" y="482"/>
                  <a:pt x="241" y="482"/>
                </a:cubicBezTo>
                <a:cubicBezTo>
                  <a:pt x="108" y="482"/>
                  <a:pt x="0" y="374"/>
                  <a:pt x="0" y="241"/>
                </a:cubicBezTo>
                <a:cubicBezTo>
                  <a:pt x="0" y="108"/>
                  <a:pt x="108" y="0"/>
                  <a:pt x="241" y="0"/>
                </a:cubicBezTo>
                <a:cubicBezTo>
                  <a:pt x="373" y="0"/>
                  <a:pt x="481" y="108"/>
                  <a:pt x="481" y="24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57">
            <a:extLst>
              <a:ext uri="{FF2B5EF4-FFF2-40B4-BE49-F238E27FC236}">
                <a16:creationId xmlns:a16="http://schemas.microsoft.com/office/drawing/2014/main" id="{14B8AC2C-8240-4144-9637-439E64683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12" y="8116526"/>
            <a:ext cx="519620" cy="510083"/>
          </a:xfrm>
          <a:custGeom>
            <a:avLst/>
            <a:gdLst>
              <a:gd name="T0" fmla="*/ 481 w 482"/>
              <a:gd name="T1" fmla="*/ 233 h 474"/>
              <a:gd name="T2" fmla="*/ 481 w 482"/>
              <a:gd name="T3" fmla="*/ 233 h 474"/>
              <a:gd name="T4" fmla="*/ 241 w 482"/>
              <a:gd name="T5" fmla="*/ 473 h 474"/>
              <a:gd name="T6" fmla="*/ 0 w 482"/>
              <a:gd name="T7" fmla="*/ 233 h 474"/>
              <a:gd name="T8" fmla="*/ 241 w 482"/>
              <a:gd name="T9" fmla="*/ 0 h 474"/>
              <a:gd name="T10" fmla="*/ 481 w 482"/>
              <a:gd name="T11" fmla="*/ 23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74">
                <a:moveTo>
                  <a:pt x="481" y="233"/>
                </a:moveTo>
                <a:lnTo>
                  <a:pt x="481" y="233"/>
                </a:lnTo>
                <a:cubicBezTo>
                  <a:pt x="481" y="365"/>
                  <a:pt x="373" y="473"/>
                  <a:pt x="241" y="473"/>
                </a:cubicBezTo>
                <a:cubicBezTo>
                  <a:pt x="108" y="473"/>
                  <a:pt x="0" y="365"/>
                  <a:pt x="0" y="233"/>
                </a:cubicBezTo>
                <a:cubicBezTo>
                  <a:pt x="0" y="100"/>
                  <a:pt x="108" y="0"/>
                  <a:pt x="241" y="0"/>
                </a:cubicBezTo>
                <a:cubicBezTo>
                  <a:pt x="373" y="0"/>
                  <a:pt x="481" y="100"/>
                  <a:pt x="481" y="23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55" name="Freeform 694">
            <a:extLst>
              <a:ext uri="{FF2B5EF4-FFF2-40B4-BE49-F238E27FC236}">
                <a16:creationId xmlns:a16="http://schemas.microsoft.com/office/drawing/2014/main" id="{0C273629-4C8C-B646-B4D0-FE521C4F9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512" y="8879269"/>
            <a:ext cx="519620" cy="510083"/>
          </a:xfrm>
          <a:custGeom>
            <a:avLst/>
            <a:gdLst>
              <a:gd name="T0" fmla="*/ 481 w 482"/>
              <a:gd name="T1" fmla="*/ 232 h 474"/>
              <a:gd name="T2" fmla="*/ 481 w 482"/>
              <a:gd name="T3" fmla="*/ 232 h 474"/>
              <a:gd name="T4" fmla="*/ 241 w 482"/>
              <a:gd name="T5" fmla="*/ 473 h 474"/>
              <a:gd name="T6" fmla="*/ 0 w 482"/>
              <a:gd name="T7" fmla="*/ 232 h 474"/>
              <a:gd name="T8" fmla="*/ 241 w 482"/>
              <a:gd name="T9" fmla="*/ 0 h 474"/>
              <a:gd name="T10" fmla="*/ 481 w 482"/>
              <a:gd name="T11" fmla="*/ 2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82" h="474">
                <a:moveTo>
                  <a:pt x="481" y="232"/>
                </a:moveTo>
                <a:lnTo>
                  <a:pt x="481" y="232"/>
                </a:lnTo>
                <a:cubicBezTo>
                  <a:pt x="481" y="365"/>
                  <a:pt x="373" y="473"/>
                  <a:pt x="241" y="473"/>
                </a:cubicBez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73" y="0"/>
                  <a:pt x="481" y="108"/>
                  <a:pt x="481" y="23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4" name="Freeform 731">
            <a:extLst>
              <a:ext uri="{FF2B5EF4-FFF2-40B4-BE49-F238E27FC236}">
                <a16:creationId xmlns:a16="http://schemas.microsoft.com/office/drawing/2014/main" id="{BA2393C0-2FCA-FB4C-A032-6412F7C5B7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28" y="6529066"/>
            <a:ext cx="510083" cy="519620"/>
          </a:xfrm>
          <a:custGeom>
            <a:avLst/>
            <a:gdLst>
              <a:gd name="T0" fmla="*/ 473 w 474"/>
              <a:gd name="T1" fmla="*/ 240 h 480"/>
              <a:gd name="T2" fmla="*/ 473 w 474"/>
              <a:gd name="T3" fmla="*/ 240 h 480"/>
              <a:gd name="T4" fmla="*/ 232 w 474"/>
              <a:gd name="T5" fmla="*/ 479 h 480"/>
              <a:gd name="T6" fmla="*/ 0 w 474"/>
              <a:gd name="T7" fmla="*/ 240 h 480"/>
              <a:gd name="T8" fmla="*/ 232 w 474"/>
              <a:gd name="T9" fmla="*/ 0 h 480"/>
              <a:gd name="T10" fmla="*/ 473 w 474"/>
              <a:gd name="T11" fmla="*/ 2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0">
                <a:moveTo>
                  <a:pt x="473" y="240"/>
                </a:moveTo>
                <a:lnTo>
                  <a:pt x="473" y="240"/>
                </a:lnTo>
                <a:cubicBezTo>
                  <a:pt x="473" y="372"/>
                  <a:pt x="365" y="479"/>
                  <a:pt x="232" y="479"/>
                </a:cubicBezTo>
                <a:cubicBezTo>
                  <a:pt x="108" y="479"/>
                  <a:pt x="0" y="372"/>
                  <a:pt x="0" y="240"/>
                </a:cubicBezTo>
                <a:cubicBezTo>
                  <a:pt x="0" y="107"/>
                  <a:pt x="108" y="0"/>
                  <a:pt x="232" y="0"/>
                </a:cubicBezTo>
                <a:cubicBezTo>
                  <a:pt x="365" y="0"/>
                  <a:pt x="473" y="107"/>
                  <a:pt x="473" y="24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51" name="Freeform 768">
            <a:extLst>
              <a:ext uri="{FF2B5EF4-FFF2-40B4-BE49-F238E27FC236}">
                <a16:creationId xmlns:a16="http://schemas.microsoft.com/office/drawing/2014/main" id="{7202379F-7C43-E14F-9434-4E4FED208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28" y="7291809"/>
            <a:ext cx="510083" cy="524386"/>
          </a:xfrm>
          <a:custGeom>
            <a:avLst/>
            <a:gdLst>
              <a:gd name="T0" fmla="*/ 473 w 474"/>
              <a:gd name="T1" fmla="*/ 241 h 483"/>
              <a:gd name="T2" fmla="*/ 473 w 474"/>
              <a:gd name="T3" fmla="*/ 241 h 483"/>
              <a:gd name="T4" fmla="*/ 232 w 474"/>
              <a:gd name="T5" fmla="*/ 482 h 483"/>
              <a:gd name="T6" fmla="*/ 0 w 474"/>
              <a:gd name="T7" fmla="*/ 241 h 483"/>
              <a:gd name="T8" fmla="*/ 232 w 474"/>
              <a:gd name="T9" fmla="*/ 0 h 483"/>
              <a:gd name="T10" fmla="*/ 473 w 474"/>
              <a:gd name="T11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3">
                <a:moveTo>
                  <a:pt x="473" y="241"/>
                </a:moveTo>
                <a:lnTo>
                  <a:pt x="473" y="241"/>
                </a:lnTo>
                <a:cubicBezTo>
                  <a:pt x="473" y="374"/>
                  <a:pt x="365" y="482"/>
                  <a:pt x="232" y="482"/>
                </a:cubicBezTo>
                <a:cubicBezTo>
                  <a:pt x="108" y="482"/>
                  <a:pt x="0" y="374"/>
                  <a:pt x="0" y="241"/>
                </a:cubicBezTo>
                <a:cubicBezTo>
                  <a:pt x="0" y="108"/>
                  <a:pt x="108" y="0"/>
                  <a:pt x="232" y="0"/>
                </a:cubicBezTo>
                <a:cubicBezTo>
                  <a:pt x="365" y="0"/>
                  <a:pt x="473" y="108"/>
                  <a:pt x="473" y="24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805">
            <a:extLst>
              <a:ext uri="{FF2B5EF4-FFF2-40B4-BE49-F238E27FC236}">
                <a16:creationId xmlns:a16="http://schemas.microsoft.com/office/drawing/2014/main" id="{6D80DEDA-B37F-5145-B4E2-EC73685DD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28" y="8116526"/>
            <a:ext cx="510083" cy="510083"/>
          </a:xfrm>
          <a:custGeom>
            <a:avLst/>
            <a:gdLst>
              <a:gd name="T0" fmla="*/ 473 w 474"/>
              <a:gd name="T1" fmla="*/ 233 h 474"/>
              <a:gd name="T2" fmla="*/ 473 w 474"/>
              <a:gd name="T3" fmla="*/ 233 h 474"/>
              <a:gd name="T4" fmla="*/ 232 w 474"/>
              <a:gd name="T5" fmla="*/ 473 h 474"/>
              <a:gd name="T6" fmla="*/ 0 w 474"/>
              <a:gd name="T7" fmla="*/ 233 h 474"/>
              <a:gd name="T8" fmla="*/ 232 w 474"/>
              <a:gd name="T9" fmla="*/ 0 h 474"/>
              <a:gd name="T10" fmla="*/ 473 w 474"/>
              <a:gd name="T11" fmla="*/ 23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3"/>
                </a:moveTo>
                <a:lnTo>
                  <a:pt x="473" y="233"/>
                </a:lnTo>
                <a:cubicBezTo>
                  <a:pt x="473" y="365"/>
                  <a:pt x="365" y="473"/>
                  <a:pt x="232" y="473"/>
                </a:cubicBezTo>
                <a:cubicBezTo>
                  <a:pt x="108" y="473"/>
                  <a:pt x="0" y="365"/>
                  <a:pt x="0" y="233"/>
                </a:cubicBezTo>
                <a:cubicBezTo>
                  <a:pt x="0" y="100"/>
                  <a:pt x="108" y="0"/>
                  <a:pt x="232" y="0"/>
                </a:cubicBezTo>
                <a:cubicBezTo>
                  <a:pt x="365" y="0"/>
                  <a:pt x="473" y="100"/>
                  <a:pt x="473" y="2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5" name="Freeform 842">
            <a:extLst>
              <a:ext uri="{FF2B5EF4-FFF2-40B4-BE49-F238E27FC236}">
                <a16:creationId xmlns:a16="http://schemas.microsoft.com/office/drawing/2014/main" id="{A2F0212C-563C-7941-9A16-983A4EF55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2328" y="8879269"/>
            <a:ext cx="510083" cy="510083"/>
          </a:xfrm>
          <a:custGeom>
            <a:avLst/>
            <a:gdLst>
              <a:gd name="T0" fmla="*/ 473 w 474"/>
              <a:gd name="T1" fmla="*/ 232 h 474"/>
              <a:gd name="T2" fmla="*/ 473 w 474"/>
              <a:gd name="T3" fmla="*/ 232 h 474"/>
              <a:gd name="T4" fmla="*/ 232 w 474"/>
              <a:gd name="T5" fmla="*/ 473 h 474"/>
              <a:gd name="T6" fmla="*/ 0 w 474"/>
              <a:gd name="T7" fmla="*/ 232 h 474"/>
              <a:gd name="T8" fmla="*/ 232 w 474"/>
              <a:gd name="T9" fmla="*/ 0 h 474"/>
              <a:gd name="T10" fmla="*/ 473 w 474"/>
              <a:gd name="T11" fmla="*/ 2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2"/>
                </a:moveTo>
                <a:lnTo>
                  <a:pt x="473" y="232"/>
                </a:lnTo>
                <a:cubicBezTo>
                  <a:pt x="473" y="365"/>
                  <a:pt x="365" y="473"/>
                  <a:pt x="232" y="473"/>
                </a:cubicBez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32" y="0"/>
                </a:cubicBezTo>
                <a:cubicBezTo>
                  <a:pt x="365" y="0"/>
                  <a:pt x="473" y="108"/>
                  <a:pt x="473" y="23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62" name="Freeform 879">
            <a:extLst>
              <a:ext uri="{FF2B5EF4-FFF2-40B4-BE49-F238E27FC236}">
                <a16:creationId xmlns:a16="http://schemas.microsoft.com/office/drawing/2014/main" id="{4655D62D-F775-F540-906E-EACB8ADB0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430" y="6529066"/>
            <a:ext cx="510083" cy="519620"/>
          </a:xfrm>
          <a:custGeom>
            <a:avLst/>
            <a:gdLst>
              <a:gd name="T0" fmla="*/ 473 w 474"/>
              <a:gd name="T1" fmla="*/ 240 h 480"/>
              <a:gd name="T2" fmla="*/ 473 w 474"/>
              <a:gd name="T3" fmla="*/ 240 h 480"/>
              <a:gd name="T4" fmla="*/ 241 w 474"/>
              <a:gd name="T5" fmla="*/ 479 h 480"/>
              <a:gd name="T6" fmla="*/ 0 w 474"/>
              <a:gd name="T7" fmla="*/ 240 h 480"/>
              <a:gd name="T8" fmla="*/ 241 w 474"/>
              <a:gd name="T9" fmla="*/ 0 h 480"/>
              <a:gd name="T10" fmla="*/ 473 w 474"/>
              <a:gd name="T11" fmla="*/ 2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0">
                <a:moveTo>
                  <a:pt x="473" y="240"/>
                </a:moveTo>
                <a:lnTo>
                  <a:pt x="473" y="240"/>
                </a:lnTo>
                <a:cubicBezTo>
                  <a:pt x="473" y="372"/>
                  <a:pt x="374" y="479"/>
                  <a:pt x="241" y="479"/>
                </a:cubicBezTo>
                <a:cubicBezTo>
                  <a:pt x="108" y="479"/>
                  <a:pt x="0" y="372"/>
                  <a:pt x="0" y="240"/>
                </a:cubicBezTo>
                <a:cubicBezTo>
                  <a:pt x="0" y="107"/>
                  <a:pt x="108" y="0"/>
                  <a:pt x="241" y="0"/>
                </a:cubicBezTo>
                <a:cubicBezTo>
                  <a:pt x="374" y="0"/>
                  <a:pt x="473" y="107"/>
                  <a:pt x="473" y="24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99" name="Freeform 916">
            <a:extLst>
              <a:ext uri="{FF2B5EF4-FFF2-40B4-BE49-F238E27FC236}">
                <a16:creationId xmlns:a16="http://schemas.microsoft.com/office/drawing/2014/main" id="{7CF89CD7-9D09-604D-B5C5-8326F414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430" y="7291809"/>
            <a:ext cx="510083" cy="524386"/>
          </a:xfrm>
          <a:custGeom>
            <a:avLst/>
            <a:gdLst>
              <a:gd name="T0" fmla="*/ 473 w 474"/>
              <a:gd name="T1" fmla="*/ 241 h 483"/>
              <a:gd name="T2" fmla="*/ 473 w 474"/>
              <a:gd name="T3" fmla="*/ 241 h 483"/>
              <a:gd name="T4" fmla="*/ 241 w 474"/>
              <a:gd name="T5" fmla="*/ 482 h 483"/>
              <a:gd name="T6" fmla="*/ 0 w 474"/>
              <a:gd name="T7" fmla="*/ 241 h 483"/>
              <a:gd name="T8" fmla="*/ 241 w 474"/>
              <a:gd name="T9" fmla="*/ 0 h 483"/>
              <a:gd name="T10" fmla="*/ 473 w 474"/>
              <a:gd name="T11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3">
                <a:moveTo>
                  <a:pt x="473" y="241"/>
                </a:moveTo>
                <a:lnTo>
                  <a:pt x="473" y="241"/>
                </a:lnTo>
                <a:cubicBezTo>
                  <a:pt x="473" y="374"/>
                  <a:pt x="374" y="482"/>
                  <a:pt x="241" y="482"/>
                </a:cubicBezTo>
                <a:cubicBezTo>
                  <a:pt x="108" y="482"/>
                  <a:pt x="0" y="374"/>
                  <a:pt x="0" y="241"/>
                </a:cubicBezTo>
                <a:cubicBezTo>
                  <a:pt x="0" y="108"/>
                  <a:pt x="108" y="0"/>
                  <a:pt x="241" y="0"/>
                </a:cubicBezTo>
                <a:cubicBezTo>
                  <a:pt x="374" y="0"/>
                  <a:pt x="473" y="108"/>
                  <a:pt x="473" y="24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36" name="Freeform 953">
            <a:extLst>
              <a:ext uri="{FF2B5EF4-FFF2-40B4-BE49-F238E27FC236}">
                <a16:creationId xmlns:a16="http://schemas.microsoft.com/office/drawing/2014/main" id="{9DF5B480-70B4-1D4B-8DDC-ED9ED5FAB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430" y="8116526"/>
            <a:ext cx="510083" cy="510083"/>
          </a:xfrm>
          <a:custGeom>
            <a:avLst/>
            <a:gdLst>
              <a:gd name="T0" fmla="*/ 473 w 474"/>
              <a:gd name="T1" fmla="*/ 233 h 474"/>
              <a:gd name="T2" fmla="*/ 473 w 474"/>
              <a:gd name="T3" fmla="*/ 233 h 474"/>
              <a:gd name="T4" fmla="*/ 241 w 474"/>
              <a:gd name="T5" fmla="*/ 473 h 474"/>
              <a:gd name="T6" fmla="*/ 0 w 474"/>
              <a:gd name="T7" fmla="*/ 233 h 474"/>
              <a:gd name="T8" fmla="*/ 241 w 474"/>
              <a:gd name="T9" fmla="*/ 0 h 474"/>
              <a:gd name="T10" fmla="*/ 473 w 474"/>
              <a:gd name="T11" fmla="*/ 23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3"/>
                </a:moveTo>
                <a:lnTo>
                  <a:pt x="473" y="233"/>
                </a:lnTo>
                <a:cubicBezTo>
                  <a:pt x="473" y="365"/>
                  <a:pt x="374" y="473"/>
                  <a:pt x="241" y="473"/>
                </a:cubicBezTo>
                <a:cubicBezTo>
                  <a:pt x="108" y="473"/>
                  <a:pt x="0" y="365"/>
                  <a:pt x="0" y="233"/>
                </a:cubicBezTo>
                <a:cubicBezTo>
                  <a:pt x="0" y="100"/>
                  <a:pt x="108" y="0"/>
                  <a:pt x="241" y="0"/>
                </a:cubicBezTo>
                <a:cubicBezTo>
                  <a:pt x="374" y="0"/>
                  <a:pt x="473" y="100"/>
                  <a:pt x="473" y="2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073" name="Freeform 990">
            <a:extLst>
              <a:ext uri="{FF2B5EF4-FFF2-40B4-BE49-F238E27FC236}">
                <a16:creationId xmlns:a16="http://schemas.microsoft.com/office/drawing/2014/main" id="{16F4853D-55CD-6A46-A15E-3A7BB818C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0430" y="8879269"/>
            <a:ext cx="510083" cy="510083"/>
          </a:xfrm>
          <a:custGeom>
            <a:avLst/>
            <a:gdLst>
              <a:gd name="T0" fmla="*/ 473 w 474"/>
              <a:gd name="T1" fmla="*/ 232 h 474"/>
              <a:gd name="T2" fmla="*/ 473 w 474"/>
              <a:gd name="T3" fmla="*/ 232 h 474"/>
              <a:gd name="T4" fmla="*/ 241 w 474"/>
              <a:gd name="T5" fmla="*/ 473 h 474"/>
              <a:gd name="T6" fmla="*/ 0 w 474"/>
              <a:gd name="T7" fmla="*/ 232 h 474"/>
              <a:gd name="T8" fmla="*/ 241 w 474"/>
              <a:gd name="T9" fmla="*/ 0 h 474"/>
              <a:gd name="T10" fmla="*/ 473 w 474"/>
              <a:gd name="T11" fmla="*/ 2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2"/>
                </a:moveTo>
                <a:lnTo>
                  <a:pt x="473" y="232"/>
                </a:lnTo>
                <a:cubicBezTo>
                  <a:pt x="473" y="365"/>
                  <a:pt x="374" y="473"/>
                  <a:pt x="241" y="473"/>
                </a:cubicBezTo>
                <a:cubicBezTo>
                  <a:pt x="108" y="473"/>
                  <a:pt x="0" y="365"/>
                  <a:pt x="0" y="232"/>
                </a:cubicBezTo>
                <a:cubicBezTo>
                  <a:pt x="0" y="108"/>
                  <a:pt x="108" y="0"/>
                  <a:pt x="241" y="0"/>
                </a:cubicBezTo>
                <a:cubicBezTo>
                  <a:pt x="374" y="0"/>
                  <a:pt x="473" y="108"/>
                  <a:pt x="473" y="23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10" name="Freeform 1027">
            <a:extLst>
              <a:ext uri="{FF2B5EF4-FFF2-40B4-BE49-F238E27FC236}">
                <a16:creationId xmlns:a16="http://schemas.microsoft.com/office/drawing/2014/main" id="{8F7481A0-27FC-3249-8D30-59CDDD4D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940" y="6529066"/>
            <a:ext cx="510086" cy="519620"/>
          </a:xfrm>
          <a:custGeom>
            <a:avLst/>
            <a:gdLst>
              <a:gd name="T0" fmla="*/ 473 w 474"/>
              <a:gd name="T1" fmla="*/ 240 h 480"/>
              <a:gd name="T2" fmla="*/ 473 w 474"/>
              <a:gd name="T3" fmla="*/ 240 h 480"/>
              <a:gd name="T4" fmla="*/ 232 w 474"/>
              <a:gd name="T5" fmla="*/ 479 h 480"/>
              <a:gd name="T6" fmla="*/ 0 w 474"/>
              <a:gd name="T7" fmla="*/ 240 h 480"/>
              <a:gd name="T8" fmla="*/ 232 w 474"/>
              <a:gd name="T9" fmla="*/ 0 h 480"/>
              <a:gd name="T10" fmla="*/ 473 w 474"/>
              <a:gd name="T11" fmla="*/ 24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0">
                <a:moveTo>
                  <a:pt x="473" y="240"/>
                </a:moveTo>
                <a:lnTo>
                  <a:pt x="473" y="240"/>
                </a:lnTo>
                <a:cubicBezTo>
                  <a:pt x="473" y="372"/>
                  <a:pt x="365" y="479"/>
                  <a:pt x="232" y="479"/>
                </a:cubicBezTo>
                <a:cubicBezTo>
                  <a:pt x="100" y="479"/>
                  <a:pt x="0" y="372"/>
                  <a:pt x="0" y="240"/>
                </a:cubicBezTo>
                <a:cubicBezTo>
                  <a:pt x="0" y="107"/>
                  <a:pt x="100" y="0"/>
                  <a:pt x="232" y="0"/>
                </a:cubicBezTo>
                <a:cubicBezTo>
                  <a:pt x="365" y="0"/>
                  <a:pt x="473" y="107"/>
                  <a:pt x="473" y="24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47" name="Freeform 1064">
            <a:extLst>
              <a:ext uri="{FF2B5EF4-FFF2-40B4-BE49-F238E27FC236}">
                <a16:creationId xmlns:a16="http://schemas.microsoft.com/office/drawing/2014/main" id="{E68D2D14-CAEB-5243-A2F8-8EBDEDEE5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940" y="7291809"/>
            <a:ext cx="510086" cy="524386"/>
          </a:xfrm>
          <a:custGeom>
            <a:avLst/>
            <a:gdLst>
              <a:gd name="T0" fmla="*/ 473 w 474"/>
              <a:gd name="T1" fmla="*/ 241 h 483"/>
              <a:gd name="T2" fmla="*/ 473 w 474"/>
              <a:gd name="T3" fmla="*/ 241 h 483"/>
              <a:gd name="T4" fmla="*/ 232 w 474"/>
              <a:gd name="T5" fmla="*/ 482 h 483"/>
              <a:gd name="T6" fmla="*/ 0 w 474"/>
              <a:gd name="T7" fmla="*/ 241 h 483"/>
              <a:gd name="T8" fmla="*/ 232 w 474"/>
              <a:gd name="T9" fmla="*/ 0 h 483"/>
              <a:gd name="T10" fmla="*/ 473 w 474"/>
              <a:gd name="T11" fmla="*/ 241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83">
                <a:moveTo>
                  <a:pt x="473" y="241"/>
                </a:moveTo>
                <a:lnTo>
                  <a:pt x="473" y="241"/>
                </a:lnTo>
                <a:cubicBezTo>
                  <a:pt x="473" y="374"/>
                  <a:pt x="365" y="482"/>
                  <a:pt x="232" y="482"/>
                </a:cubicBezTo>
                <a:cubicBezTo>
                  <a:pt x="100" y="482"/>
                  <a:pt x="0" y="374"/>
                  <a:pt x="0" y="241"/>
                </a:cubicBezTo>
                <a:cubicBezTo>
                  <a:pt x="0" y="108"/>
                  <a:pt x="100" y="0"/>
                  <a:pt x="232" y="0"/>
                </a:cubicBezTo>
                <a:cubicBezTo>
                  <a:pt x="365" y="0"/>
                  <a:pt x="473" y="108"/>
                  <a:pt x="473" y="24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184" name="Freeform 1101">
            <a:extLst>
              <a:ext uri="{FF2B5EF4-FFF2-40B4-BE49-F238E27FC236}">
                <a16:creationId xmlns:a16="http://schemas.microsoft.com/office/drawing/2014/main" id="{716DA912-10DE-3C42-96B0-DAAD6A0A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940" y="8116526"/>
            <a:ext cx="510086" cy="510083"/>
          </a:xfrm>
          <a:custGeom>
            <a:avLst/>
            <a:gdLst>
              <a:gd name="T0" fmla="*/ 473 w 474"/>
              <a:gd name="T1" fmla="*/ 233 h 474"/>
              <a:gd name="T2" fmla="*/ 473 w 474"/>
              <a:gd name="T3" fmla="*/ 233 h 474"/>
              <a:gd name="T4" fmla="*/ 232 w 474"/>
              <a:gd name="T5" fmla="*/ 473 h 474"/>
              <a:gd name="T6" fmla="*/ 0 w 474"/>
              <a:gd name="T7" fmla="*/ 233 h 474"/>
              <a:gd name="T8" fmla="*/ 232 w 474"/>
              <a:gd name="T9" fmla="*/ 0 h 474"/>
              <a:gd name="T10" fmla="*/ 473 w 474"/>
              <a:gd name="T11" fmla="*/ 233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3"/>
                </a:moveTo>
                <a:lnTo>
                  <a:pt x="473" y="233"/>
                </a:lnTo>
                <a:cubicBezTo>
                  <a:pt x="473" y="365"/>
                  <a:pt x="365" y="473"/>
                  <a:pt x="232" y="473"/>
                </a:cubicBezTo>
                <a:cubicBezTo>
                  <a:pt x="100" y="473"/>
                  <a:pt x="0" y="365"/>
                  <a:pt x="0" y="233"/>
                </a:cubicBezTo>
                <a:cubicBezTo>
                  <a:pt x="0" y="100"/>
                  <a:pt x="100" y="0"/>
                  <a:pt x="232" y="0"/>
                </a:cubicBezTo>
                <a:cubicBezTo>
                  <a:pt x="365" y="0"/>
                  <a:pt x="473" y="100"/>
                  <a:pt x="473" y="23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1" name="Freeform 1138">
            <a:extLst>
              <a:ext uri="{FF2B5EF4-FFF2-40B4-BE49-F238E27FC236}">
                <a16:creationId xmlns:a16="http://schemas.microsoft.com/office/drawing/2014/main" id="{8CDBE555-DDFF-BB4D-B0EC-E5D67ECB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84940" y="8879269"/>
            <a:ext cx="510086" cy="510083"/>
          </a:xfrm>
          <a:custGeom>
            <a:avLst/>
            <a:gdLst>
              <a:gd name="T0" fmla="*/ 473 w 474"/>
              <a:gd name="T1" fmla="*/ 232 h 474"/>
              <a:gd name="T2" fmla="*/ 473 w 474"/>
              <a:gd name="T3" fmla="*/ 232 h 474"/>
              <a:gd name="T4" fmla="*/ 232 w 474"/>
              <a:gd name="T5" fmla="*/ 473 h 474"/>
              <a:gd name="T6" fmla="*/ 0 w 474"/>
              <a:gd name="T7" fmla="*/ 232 h 474"/>
              <a:gd name="T8" fmla="*/ 232 w 474"/>
              <a:gd name="T9" fmla="*/ 0 h 474"/>
              <a:gd name="T10" fmla="*/ 473 w 474"/>
              <a:gd name="T11" fmla="*/ 232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4" h="474">
                <a:moveTo>
                  <a:pt x="473" y="232"/>
                </a:moveTo>
                <a:lnTo>
                  <a:pt x="473" y="232"/>
                </a:lnTo>
                <a:cubicBezTo>
                  <a:pt x="473" y="365"/>
                  <a:pt x="365" y="473"/>
                  <a:pt x="232" y="473"/>
                </a:cubicBezTo>
                <a:cubicBezTo>
                  <a:pt x="100" y="473"/>
                  <a:pt x="0" y="365"/>
                  <a:pt x="0" y="232"/>
                </a:cubicBezTo>
                <a:cubicBezTo>
                  <a:pt x="0" y="108"/>
                  <a:pt x="100" y="0"/>
                  <a:pt x="232" y="0"/>
                </a:cubicBezTo>
                <a:cubicBezTo>
                  <a:pt x="365" y="0"/>
                  <a:pt x="473" y="108"/>
                  <a:pt x="473" y="23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3" name="Freeform 1140">
            <a:extLst>
              <a:ext uri="{FF2B5EF4-FFF2-40B4-BE49-F238E27FC236}">
                <a16:creationId xmlns:a16="http://schemas.microsoft.com/office/drawing/2014/main" id="{EA3C7ED9-A43D-9745-9A47-3D502A06C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1163" y="10571604"/>
            <a:ext cx="996335" cy="672169"/>
          </a:xfrm>
          <a:custGeom>
            <a:avLst/>
            <a:gdLst>
              <a:gd name="T0" fmla="*/ 871 w 922"/>
              <a:gd name="T1" fmla="*/ 622 h 623"/>
              <a:gd name="T2" fmla="*/ 871 w 922"/>
              <a:gd name="T3" fmla="*/ 622 h 623"/>
              <a:gd name="T4" fmla="*/ 42 w 922"/>
              <a:gd name="T5" fmla="*/ 622 h 623"/>
              <a:gd name="T6" fmla="*/ 0 w 922"/>
              <a:gd name="T7" fmla="*/ 580 h 623"/>
              <a:gd name="T8" fmla="*/ 0 w 922"/>
              <a:gd name="T9" fmla="*/ 116 h 623"/>
              <a:gd name="T10" fmla="*/ 50 w 922"/>
              <a:gd name="T11" fmla="*/ 75 h 623"/>
              <a:gd name="T12" fmla="*/ 523 w 922"/>
              <a:gd name="T13" fmla="*/ 75 h 623"/>
              <a:gd name="T14" fmla="*/ 540 w 922"/>
              <a:gd name="T15" fmla="*/ 25 h 623"/>
              <a:gd name="T16" fmla="*/ 581 w 922"/>
              <a:gd name="T17" fmla="*/ 0 h 623"/>
              <a:gd name="T18" fmla="*/ 871 w 922"/>
              <a:gd name="T19" fmla="*/ 0 h 623"/>
              <a:gd name="T20" fmla="*/ 921 w 922"/>
              <a:gd name="T21" fmla="*/ 50 h 623"/>
              <a:gd name="T22" fmla="*/ 921 w 922"/>
              <a:gd name="T23" fmla="*/ 580 h 623"/>
              <a:gd name="T24" fmla="*/ 871 w 922"/>
              <a:gd name="T25" fmla="*/ 622 h 623"/>
              <a:gd name="T26" fmla="*/ 58 w 922"/>
              <a:gd name="T27" fmla="*/ 564 h 623"/>
              <a:gd name="T28" fmla="*/ 58 w 922"/>
              <a:gd name="T29" fmla="*/ 564 h 623"/>
              <a:gd name="T30" fmla="*/ 855 w 922"/>
              <a:gd name="T31" fmla="*/ 564 h 623"/>
              <a:gd name="T32" fmla="*/ 855 w 922"/>
              <a:gd name="T33" fmla="*/ 66 h 623"/>
              <a:gd name="T34" fmla="*/ 589 w 922"/>
              <a:gd name="T35" fmla="*/ 66 h 623"/>
              <a:gd name="T36" fmla="*/ 573 w 922"/>
              <a:gd name="T37" fmla="*/ 108 h 623"/>
              <a:gd name="T38" fmla="*/ 531 w 922"/>
              <a:gd name="T39" fmla="*/ 133 h 623"/>
              <a:gd name="T40" fmla="*/ 58 w 922"/>
              <a:gd name="T41" fmla="*/ 133 h 623"/>
              <a:gd name="T42" fmla="*/ 58 w 922"/>
              <a:gd name="T43" fmla="*/ 564 h 623"/>
              <a:gd name="T44" fmla="*/ 515 w 922"/>
              <a:gd name="T45" fmla="*/ 83 h 623"/>
              <a:gd name="T46" fmla="*/ 515 w 922"/>
              <a:gd name="T47" fmla="*/ 83 h 6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922" h="623">
                <a:moveTo>
                  <a:pt x="871" y="622"/>
                </a:moveTo>
                <a:lnTo>
                  <a:pt x="871" y="622"/>
                </a:lnTo>
                <a:cubicBezTo>
                  <a:pt x="42" y="622"/>
                  <a:pt x="42" y="622"/>
                  <a:pt x="42" y="622"/>
                </a:cubicBezTo>
                <a:cubicBezTo>
                  <a:pt x="17" y="622"/>
                  <a:pt x="0" y="605"/>
                  <a:pt x="0" y="580"/>
                </a:cubicBezTo>
                <a:cubicBezTo>
                  <a:pt x="0" y="116"/>
                  <a:pt x="0" y="116"/>
                  <a:pt x="0" y="116"/>
                </a:cubicBezTo>
                <a:cubicBezTo>
                  <a:pt x="0" y="91"/>
                  <a:pt x="25" y="75"/>
                  <a:pt x="50" y="75"/>
                </a:cubicBezTo>
                <a:cubicBezTo>
                  <a:pt x="523" y="75"/>
                  <a:pt x="523" y="75"/>
                  <a:pt x="523" y="75"/>
                </a:cubicBezTo>
                <a:cubicBezTo>
                  <a:pt x="540" y="25"/>
                  <a:pt x="540" y="25"/>
                  <a:pt x="540" y="25"/>
                </a:cubicBezTo>
                <a:cubicBezTo>
                  <a:pt x="548" y="16"/>
                  <a:pt x="564" y="0"/>
                  <a:pt x="581" y="0"/>
                </a:cubicBezTo>
                <a:cubicBezTo>
                  <a:pt x="871" y="0"/>
                  <a:pt x="871" y="0"/>
                  <a:pt x="871" y="0"/>
                </a:cubicBezTo>
                <a:cubicBezTo>
                  <a:pt x="896" y="0"/>
                  <a:pt x="921" y="25"/>
                  <a:pt x="921" y="50"/>
                </a:cubicBezTo>
                <a:cubicBezTo>
                  <a:pt x="921" y="580"/>
                  <a:pt x="921" y="580"/>
                  <a:pt x="921" y="580"/>
                </a:cubicBezTo>
                <a:cubicBezTo>
                  <a:pt x="921" y="605"/>
                  <a:pt x="896" y="622"/>
                  <a:pt x="871" y="622"/>
                </a:cubicBezTo>
                <a:close/>
                <a:moveTo>
                  <a:pt x="58" y="564"/>
                </a:moveTo>
                <a:lnTo>
                  <a:pt x="58" y="564"/>
                </a:lnTo>
                <a:cubicBezTo>
                  <a:pt x="855" y="564"/>
                  <a:pt x="855" y="564"/>
                  <a:pt x="855" y="564"/>
                </a:cubicBezTo>
                <a:cubicBezTo>
                  <a:pt x="855" y="66"/>
                  <a:pt x="855" y="66"/>
                  <a:pt x="855" y="66"/>
                </a:cubicBezTo>
                <a:cubicBezTo>
                  <a:pt x="589" y="66"/>
                  <a:pt x="589" y="66"/>
                  <a:pt x="589" y="66"/>
                </a:cubicBezTo>
                <a:cubicBezTo>
                  <a:pt x="573" y="108"/>
                  <a:pt x="573" y="108"/>
                  <a:pt x="573" y="108"/>
                </a:cubicBezTo>
                <a:cubicBezTo>
                  <a:pt x="564" y="124"/>
                  <a:pt x="548" y="133"/>
                  <a:pt x="531" y="133"/>
                </a:cubicBezTo>
                <a:cubicBezTo>
                  <a:pt x="58" y="133"/>
                  <a:pt x="58" y="133"/>
                  <a:pt x="58" y="133"/>
                </a:cubicBezTo>
                <a:lnTo>
                  <a:pt x="58" y="564"/>
                </a:lnTo>
                <a:close/>
                <a:moveTo>
                  <a:pt x="515" y="83"/>
                </a:moveTo>
                <a:lnTo>
                  <a:pt x="515" y="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4" name="Freeform 1141">
            <a:extLst>
              <a:ext uri="{FF2B5EF4-FFF2-40B4-BE49-F238E27FC236}">
                <a16:creationId xmlns:a16="http://schemas.microsoft.com/office/drawing/2014/main" id="{092583F0-4605-3C46-87EC-D3D45265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9877" y="10571604"/>
            <a:ext cx="181151" cy="71509"/>
          </a:xfrm>
          <a:custGeom>
            <a:avLst/>
            <a:gdLst>
              <a:gd name="T0" fmla="*/ 141 w 167"/>
              <a:gd name="T1" fmla="*/ 66 h 67"/>
              <a:gd name="T2" fmla="*/ 141 w 167"/>
              <a:gd name="T3" fmla="*/ 66 h 67"/>
              <a:gd name="T4" fmla="*/ 25 w 167"/>
              <a:gd name="T5" fmla="*/ 66 h 67"/>
              <a:gd name="T6" fmla="*/ 0 w 167"/>
              <a:gd name="T7" fmla="*/ 33 h 67"/>
              <a:gd name="T8" fmla="*/ 25 w 167"/>
              <a:gd name="T9" fmla="*/ 0 h 67"/>
              <a:gd name="T10" fmla="*/ 141 w 167"/>
              <a:gd name="T11" fmla="*/ 0 h 67"/>
              <a:gd name="T12" fmla="*/ 166 w 167"/>
              <a:gd name="T13" fmla="*/ 33 h 67"/>
              <a:gd name="T14" fmla="*/ 141 w 167"/>
              <a:gd name="T15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7" h="67">
                <a:moveTo>
                  <a:pt x="141" y="66"/>
                </a:moveTo>
                <a:lnTo>
                  <a:pt x="141" y="66"/>
                </a:lnTo>
                <a:cubicBezTo>
                  <a:pt x="25" y="66"/>
                  <a:pt x="25" y="66"/>
                  <a:pt x="25" y="66"/>
                </a:cubicBezTo>
                <a:cubicBezTo>
                  <a:pt x="9" y="66"/>
                  <a:pt x="0" y="50"/>
                  <a:pt x="0" y="33"/>
                </a:cubicBezTo>
                <a:cubicBezTo>
                  <a:pt x="0" y="16"/>
                  <a:pt x="9" y="0"/>
                  <a:pt x="25" y="0"/>
                </a:cubicBezTo>
                <a:cubicBezTo>
                  <a:pt x="141" y="0"/>
                  <a:pt x="141" y="0"/>
                  <a:pt x="141" y="0"/>
                </a:cubicBezTo>
                <a:cubicBezTo>
                  <a:pt x="158" y="0"/>
                  <a:pt x="166" y="16"/>
                  <a:pt x="166" y="33"/>
                </a:cubicBezTo>
                <a:cubicBezTo>
                  <a:pt x="166" y="50"/>
                  <a:pt x="158" y="66"/>
                  <a:pt x="141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5" name="Freeform 1142">
            <a:extLst>
              <a:ext uri="{FF2B5EF4-FFF2-40B4-BE49-F238E27FC236}">
                <a16:creationId xmlns:a16="http://schemas.microsoft.com/office/drawing/2014/main" id="{EB736E9D-63C4-C047-A0B7-9B38224663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48563" y="10690784"/>
            <a:ext cx="200220" cy="171617"/>
          </a:xfrm>
          <a:custGeom>
            <a:avLst/>
            <a:gdLst>
              <a:gd name="T0" fmla="*/ 150 w 184"/>
              <a:gd name="T1" fmla="*/ 157 h 158"/>
              <a:gd name="T2" fmla="*/ 150 w 184"/>
              <a:gd name="T3" fmla="*/ 157 h 158"/>
              <a:gd name="T4" fmla="*/ 33 w 184"/>
              <a:gd name="T5" fmla="*/ 157 h 158"/>
              <a:gd name="T6" fmla="*/ 0 w 184"/>
              <a:gd name="T7" fmla="*/ 124 h 158"/>
              <a:gd name="T8" fmla="*/ 0 w 184"/>
              <a:gd name="T9" fmla="*/ 33 h 158"/>
              <a:gd name="T10" fmla="*/ 33 w 184"/>
              <a:gd name="T11" fmla="*/ 0 h 158"/>
              <a:gd name="T12" fmla="*/ 150 w 184"/>
              <a:gd name="T13" fmla="*/ 0 h 158"/>
              <a:gd name="T14" fmla="*/ 183 w 184"/>
              <a:gd name="T15" fmla="*/ 33 h 158"/>
              <a:gd name="T16" fmla="*/ 183 w 184"/>
              <a:gd name="T17" fmla="*/ 124 h 158"/>
              <a:gd name="T18" fmla="*/ 150 w 184"/>
              <a:gd name="T19" fmla="*/ 157 h 158"/>
              <a:gd name="T20" fmla="*/ 58 w 184"/>
              <a:gd name="T21" fmla="*/ 99 h 158"/>
              <a:gd name="T22" fmla="*/ 58 w 184"/>
              <a:gd name="T23" fmla="*/ 99 h 158"/>
              <a:gd name="T24" fmla="*/ 125 w 184"/>
              <a:gd name="T25" fmla="*/ 99 h 158"/>
              <a:gd name="T26" fmla="*/ 125 w 184"/>
              <a:gd name="T27" fmla="*/ 66 h 158"/>
              <a:gd name="T28" fmla="*/ 58 w 184"/>
              <a:gd name="T29" fmla="*/ 66 h 158"/>
              <a:gd name="T30" fmla="*/ 58 w 184"/>
              <a:gd name="T31" fmla="*/ 99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4" h="158">
                <a:moveTo>
                  <a:pt x="150" y="157"/>
                </a:moveTo>
                <a:lnTo>
                  <a:pt x="150" y="157"/>
                </a:lnTo>
                <a:cubicBezTo>
                  <a:pt x="33" y="157"/>
                  <a:pt x="33" y="157"/>
                  <a:pt x="33" y="157"/>
                </a:cubicBezTo>
                <a:cubicBezTo>
                  <a:pt x="8" y="157"/>
                  <a:pt x="0" y="149"/>
                  <a:pt x="0" y="124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8" y="0"/>
                  <a:pt x="33" y="0"/>
                </a:cubicBezTo>
                <a:cubicBezTo>
                  <a:pt x="150" y="0"/>
                  <a:pt x="150" y="0"/>
                  <a:pt x="150" y="0"/>
                </a:cubicBezTo>
                <a:cubicBezTo>
                  <a:pt x="166" y="0"/>
                  <a:pt x="183" y="16"/>
                  <a:pt x="183" y="33"/>
                </a:cubicBezTo>
                <a:cubicBezTo>
                  <a:pt x="183" y="124"/>
                  <a:pt x="183" y="124"/>
                  <a:pt x="183" y="124"/>
                </a:cubicBezTo>
                <a:cubicBezTo>
                  <a:pt x="183" y="149"/>
                  <a:pt x="166" y="157"/>
                  <a:pt x="150" y="157"/>
                </a:cubicBezTo>
                <a:close/>
                <a:moveTo>
                  <a:pt x="58" y="99"/>
                </a:moveTo>
                <a:lnTo>
                  <a:pt x="58" y="99"/>
                </a:lnTo>
                <a:cubicBezTo>
                  <a:pt x="125" y="99"/>
                  <a:pt x="125" y="99"/>
                  <a:pt x="125" y="99"/>
                </a:cubicBezTo>
                <a:cubicBezTo>
                  <a:pt x="125" y="66"/>
                  <a:pt x="125" y="66"/>
                  <a:pt x="125" y="66"/>
                </a:cubicBezTo>
                <a:cubicBezTo>
                  <a:pt x="58" y="66"/>
                  <a:pt x="58" y="66"/>
                  <a:pt x="58" y="66"/>
                </a:cubicBezTo>
                <a:lnTo>
                  <a:pt x="58" y="9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6" name="Freeform 1143">
            <a:extLst>
              <a:ext uri="{FF2B5EF4-FFF2-40B4-BE49-F238E27FC236}">
                <a16:creationId xmlns:a16="http://schemas.microsoft.com/office/drawing/2014/main" id="{541EA721-5E36-1743-A2C5-3BC138F07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2892" y="10762290"/>
            <a:ext cx="376603" cy="386140"/>
          </a:xfrm>
          <a:custGeom>
            <a:avLst/>
            <a:gdLst>
              <a:gd name="T0" fmla="*/ 174 w 350"/>
              <a:gd name="T1" fmla="*/ 357 h 358"/>
              <a:gd name="T2" fmla="*/ 174 w 350"/>
              <a:gd name="T3" fmla="*/ 357 h 358"/>
              <a:gd name="T4" fmla="*/ 0 w 350"/>
              <a:gd name="T5" fmla="*/ 182 h 358"/>
              <a:gd name="T6" fmla="*/ 174 w 350"/>
              <a:gd name="T7" fmla="*/ 0 h 358"/>
              <a:gd name="T8" fmla="*/ 349 w 350"/>
              <a:gd name="T9" fmla="*/ 182 h 358"/>
              <a:gd name="T10" fmla="*/ 174 w 350"/>
              <a:gd name="T11" fmla="*/ 357 h 358"/>
              <a:gd name="T12" fmla="*/ 174 w 350"/>
              <a:gd name="T13" fmla="*/ 58 h 358"/>
              <a:gd name="T14" fmla="*/ 174 w 350"/>
              <a:gd name="T15" fmla="*/ 58 h 358"/>
              <a:gd name="T16" fmla="*/ 58 w 350"/>
              <a:gd name="T17" fmla="*/ 182 h 358"/>
              <a:gd name="T18" fmla="*/ 174 w 350"/>
              <a:gd name="T19" fmla="*/ 299 h 358"/>
              <a:gd name="T20" fmla="*/ 291 w 350"/>
              <a:gd name="T21" fmla="*/ 182 h 358"/>
              <a:gd name="T22" fmla="*/ 174 w 350"/>
              <a:gd name="T23" fmla="*/ 58 h 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" h="358">
                <a:moveTo>
                  <a:pt x="174" y="357"/>
                </a:moveTo>
                <a:lnTo>
                  <a:pt x="174" y="357"/>
                </a:lnTo>
                <a:cubicBezTo>
                  <a:pt x="75" y="357"/>
                  <a:pt x="0" y="274"/>
                  <a:pt x="0" y="182"/>
                </a:cubicBezTo>
                <a:cubicBezTo>
                  <a:pt x="0" y="83"/>
                  <a:pt x="75" y="0"/>
                  <a:pt x="174" y="0"/>
                </a:cubicBezTo>
                <a:cubicBezTo>
                  <a:pt x="274" y="0"/>
                  <a:pt x="349" y="83"/>
                  <a:pt x="349" y="182"/>
                </a:cubicBezTo>
                <a:cubicBezTo>
                  <a:pt x="349" y="274"/>
                  <a:pt x="274" y="357"/>
                  <a:pt x="174" y="357"/>
                </a:cubicBezTo>
                <a:close/>
                <a:moveTo>
                  <a:pt x="174" y="58"/>
                </a:moveTo>
                <a:lnTo>
                  <a:pt x="174" y="58"/>
                </a:lnTo>
                <a:cubicBezTo>
                  <a:pt x="108" y="58"/>
                  <a:pt x="58" y="116"/>
                  <a:pt x="58" y="182"/>
                </a:cubicBezTo>
                <a:cubicBezTo>
                  <a:pt x="58" y="240"/>
                  <a:pt x="108" y="299"/>
                  <a:pt x="174" y="299"/>
                </a:cubicBezTo>
                <a:cubicBezTo>
                  <a:pt x="241" y="299"/>
                  <a:pt x="291" y="240"/>
                  <a:pt x="291" y="182"/>
                </a:cubicBezTo>
                <a:cubicBezTo>
                  <a:pt x="291" y="116"/>
                  <a:pt x="241" y="58"/>
                  <a:pt x="174" y="5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7" name="Freeform 1144">
            <a:extLst>
              <a:ext uri="{FF2B5EF4-FFF2-40B4-BE49-F238E27FC236}">
                <a16:creationId xmlns:a16="http://schemas.microsoft.com/office/drawing/2014/main" id="{3A671E86-E023-5542-B025-471588445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5501" y="10366618"/>
            <a:ext cx="915292" cy="986797"/>
          </a:xfrm>
          <a:custGeom>
            <a:avLst/>
            <a:gdLst>
              <a:gd name="T0" fmla="*/ 655 w 847"/>
              <a:gd name="T1" fmla="*/ 912 h 913"/>
              <a:gd name="T2" fmla="*/ 531 w 847"/>
              <a:gd name="T3" fmla="*/ 896 h 913"/>
              <a:gd name="T4" fmla="*/ 489 w 847"/>
              <a:gd name="T5" fmla="*/ 896 h 913"/>
              <a:gd name="T6" fmla="*/ 207 w 847"/>
              <a:gd name="T7" fmla="*/ 829 h 913"/>
              <a:gd name="T8" fmla="*/ 50 w 847"/>
              <a:gd name="T9" fmla="*/ 805 h 913"/>
              <a:gd name="T10" fmla="*/ 58 w 847"/>
              <a:gd name="T11" fmla="*/ 415 h 913"/>
              <a:gd name="T12" fmla="*/ 232 w 847"/>
              <a:gd name="T13" fmla="*/ 398 h 913"/>
              <a:gd name="T14" fmla="*/ 348 w 847"/>
              <a:gd name="T15" fmla="*/ 241 h 913"/>
              <a:gd name="T16" fmla="*/ 332 w 847"/>
              <a:gd name="T17" fmla="*/ 91 h 913"/>
              <a:gd name="T18" fmla="*/ 473 w 847"/>
              <a:gd name="T19" fmla="*/ 17 h 913"/>
              <a:gd name="T20" fmla="*/ 564 w 847"/>
              <a:gd name="T21" fmla="*/ 249 h 913"/>
              <a:gd name="T22" fmla="*/ 556 w 847"/>
              <a:gd name="T23" fmla="*/ 324 h 913"/>
              <a:gd name="T24" fmla="*/ 771 w 847"/>
              <a:gd name="T25" fmla="*/ 357 h 913"/>
              <a:gd name="T26" fmla="*/ 821 w 847"/>
              <a:gd name="T27" fmla="*/ 514 h 913"/>
              <a:gd name="T28" fmla="*/ 804 w 847"/>
              <a:gd name="T29" fmla="*/ 664 h 913"/>
              <a:gd name="T30" fmla="*/ 771 w 847"/>
              <a:gd name="T31" fmla="*/ 788 h 913"/>
              <a:gd name="T32" fmla="*/ 738 w 847"/>
              <a:gd name="T33" fmla="*/ 888 h 913"/>
              <a:gd name="T34" fmla="*/ 506 w 847"/>
              <a:gd name="T35" fmla="*/ 838 h 913"/>
              <a:gd name="T36" fmla="*/ 547 w 847"/>
              <a:gd name="T37" fmla="*/ 838 h 913"/>
              <a:gd name="T38" fmla="*/ 697 w 847"/>
              <a:gd name="T39" fmla="*/ 846 h 913"/>
              <a:gd name="T40" fmla="*/ 705 w 847"/>
              <a:gd name="T41" fmla="*/ 796 h 913"/>
              <a:gd name="T42" fmla="*/ 722 w 847"/>
              <a:gd name="T43" fmla="*/ 746 h 913"/>
              <a:gd name="T44" fmla="*/ 746 w 847"/>
              <a:gd name="T45" fmla="*/ 672 h 913"/>
              <a:gd name="T46" fmla="*/ 755 w 847"/>
              <a:gd name="T47" fmla="*/ 622 h 913"/>
              <a:gd name="T48" fmla="*/ 788 w 847"/>
              <a:gd name="T49" fmla="*/ 581 h 913"/>
              <a:gd name="T50" fmla="*/ 738 w 847"/>
              <a:gd name="T51" fmla="*/ 523 h 913"/>
              <a:gd name="T52" fmla="*/ 780 w 847"/>
              <a:gd name="T53" fmla="*/ 465 h 913"/>
              <a:gd name="T54" fmla="*/ 680 w 847"/>
              <a:gd name="T55" fmla="*/ 406 h 913"/>
              <a:gd name="T56" fmla="*/ 506 w 847"/>
              <a:gd name="T57" fmla="*/ 241 h 913"/>
              <a:gd name="T58" fmla="*/ 415 w 847"/>
              <a:gd name="T59" fmla="*/ 58 h 913"/>
              <a:gd name="T60" fmla="*/ 390 w 847"/>
              <a:gd name="T61" fmla="*/ 91 h 913"/>
              <a:gd name="T62" fmla="*/ 332 w 847"/>
              <a:gd name="T63" fmla="*/ 373 h 913"/>
              <a:gd name="T64" fmla="*/ 240 w 847"/>
              <a:gd name="T65" fmla="*/ 456 h 913"/>
              <a:gd name="T66" fmla="*/ 116 w 847"/>
              <a:gd name="T67" fmla="*/ 448 h 913"/>
              <a:gd name="T68" fmla="*/ 58 w 847"/>
              <a:gd name="T69" fmla="*/ 614 h 913"/>
              <a:gd name="T70" fmla="*/ 158 w 847"/>
              <a:gd name="T71" fmla="*/ 780 h 913"/>
              <a:gd name="T72" fmla="*/ 249 w 847"/>
              <a:gd name="T73" fmla="*/ 763 h 913"/>
              <a:gd name="T74" fmla="*/ 315 w 847"/>
              <a:gd name="T75" fmla="*/ 763 h 913"/>
              <a:gd name="T76" fmla="*/ 498 w 847"/>
              <a:gd name="T77" fmla="*/ 838 h 913"/>
              <a:gd name="T78" fmla="*/ 390 w 847"/>
              <a:gd name="T79" fmla="*/ 75 h 9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847" h="913">
                <a:moveTo>
                  <a:pt x="655" y="912"/>
                </a:moveTo>
                <a:lnTo>
                  <a:pt x="655" y="912"/>
                </a:lnTo>
                <a:cubicBezTo>
                  <a:pt x="647" y="912"/>
                  <a:pt x="639" y="912"/>
                  <a:pt x="630" y="912"/>
                </a:cubicBezTo>
                <a:cubicBezTo>
                  <a:pt x="597" y="912"/>
                  <a:pt x="556" y="904"/>
                  <a:pt x="531" y="896"/>
                </a:cubicBezTo>
                <a:cubicBezTo>
                  <a:pt x="523" y="896"/>
                  <a:pt x="506" y="896"/>
                  <a:pt x="498" y="896"/>
                </a:cubicBezTo>
                <a:lnTo>
                  <a:pt x="489" y="896"/>
                </a:lnTo>
                <a:cubicBezTo>
                  <a:pt x="439" y="896"/>
                  <a:pt x="348" y="871"/>
                  <a:pt x="282" y="813"/>
                </a:cubicBezTo>
                <a:cubicBezTo>
                  <a:pt x="265" y="821"/>
                  <a:pt x="224" y="829"/>
                  <a:pt x="207" y="829"/>
                </a:cubicBezTo>
                <a:cubicBezTo>
                  <a:pt x="199" y="838"/>
                  <a:pt x="183" y="838"/>
                  <a:pt x="174" y="838"/>
                </a:cubicBezTo>
                <a:cubicBezTo>
                  <a:pt x="133" y="854"/>
                  <a:pt x="83" y="838"/>
                  <a:pt x="50" y="805"/>
                </a:cubicBezTo>
                <a:cubicBezTo>
                  <a:pt x="17" y="755"/>
                  <a:pt x="0" y="697"/>
                  <a:pt x="0" y="614"/>
                </a:cubicBezTo>
                <a:cubicBezTo>
                  <a:pt x="0" y="506"/>
                  <a:pt x="33" y="440"/>
                  <a:pt x="58" y="415"/>
                </a:cubicBezTo>
                <a:cubicBezTo>
                  <a:pt x="75" y="398"/>
                  <a:pt x="91" y="390"/>
                  <a:pt x="116" y="390"/>
                </a:cubicBezTo>
                <a:cubicBezTo>
                  <a:pt x="232" y="398"/>
                  <a:pt x="232" y="398"/>
                  <a:pt x="232" y="398"/>
                </a:cubicBezTo>
                <a:cubicBezTo>
                  <a:pt x="240" y="381"/>
                  <a:pt x="265" y="357"/>
                  <a:pt x="282" y="332"/>
                </a:cubicBezTo>
                <a:cubicBezTo>
                  <a:pt x="348" y="257"/>
                  <a:pt x="348" y="241"/>
                  <a:pt x="348" y="241"/>
                </a:cubicBezTo>
                <a:cubicBezTo>
                  <a:pt x="348" y="149"/>
                  <a:pt x="340" y="133"/>
                  <a:pt x="340" y="108"/>
                </a:cubicBezTo>
                <a:cubicBezTo>
                  <a:pt x="332" y="108"/>
                  <a:pt x="332" y="100"/>
                  <a:pt x="332" y="91"/>
                </a:cubicBezTo>
                <a:cubicBezTo>
                  <a:pt x="323" y="58"/>
                  <a:pt x="348" y="17"/>
                  <a:pt x="382" y="8"/>
                </a:cubicBezTo>
                <a:cubicBezTo>
                  <a:pt x="415" y="0"/>
                  <a:pt x="448" y="0"/>
                  <a:pt x="473" y="17"/>
                </a:cubicBezTo>
                <a:cubicBezTo>
                  <a:pt x="506" y="33"/>
                  <a:pt x="531" y="66"/>
                  <a:pt x="556" y="116"/>
                </a:cubicBezTo>
                <a:cubicBezTo>
                  <a:pt x="572" y="149"/>
                  <a:pt x="572" y="199"/>
                  <a:pt x="564" y="249"/>
                </a:cubicBezTo>
                <a:cubicBezTo>
                  <a:pt x="556" y="266"/>
                  <a:pt x="556" y="282"/>
                  <a:pt x="556" y="299"/>
                </a:cubicBezTo>
                <a:cubicBezTo>
                  <a:pt x="556" y="315"/>
                  <a:pt x="556" y="324"/>
                  <a:pt x="556" y="324"/>
                </a:cubicBezTo>
                <a:cubicBezTo>
                  <a:pt x="597" y="348"/>
                  <a:pt x="630" y="348"/>
                  <a:pt x="680" y="348"/>
                </a:cubicBezTo>
                <a:cubicBezTo>
                  <a:pt x="705" y="348"/>
                  <a:pt x="738" y="348"/>
                  <a:pt x="771" y="357"/>
                </a:cubicBezTo>
                <a:cubicBezTo>
                  <a:pt x="821" y="365"/>
                  <a:pt x="846" y="406"/>
                  <a:pt x="846" y="465"/>
                </a:cubicBezTo>
                <a:cubicBezTo>
                  <a:pt x="838" y="490"/>
                  <a:pt x="829" y="506"/>
                  <a:pt x="821" y="514"/>
                </a:cubicBezTo>
                <a:cubicBezTo>
                  <a:pt x="838" y="539"/>
                  <a:pt x="846" y="556"/>
                  <a:pt x="846" y="581"/>
                </a:cubicBezTo>
                <a:cubicBezTo>
                  <a:pt x="846" y="622"/>
                  <a:pt x="829" y="647"/>
                  <a:pt x="804" y="664"/>
                </a:cubicBezTo>
                <a:cubicBezTo>
                  <a:pt x="821" y="680"/>
                  <a:pt x="829" y="705"/>
                  <a:pt x="821" y="738"/>
                </a:cubicBezTo>
                <a:cubicBezTo>
                  <a:pt x="813" y="763"/>
                  <a:pt x="796" y="780"/>
                  <a:pt x="771" y="788"/>
                </a:cubicBezTo>
                <a:cubicBezTo>
                  <a:pt x="771" y="796"/>
                  <a:pt x="771" y="796"/>
                  <a:pt x="771" y="796"/>
                </a:cubicBezTo>
                <a:cubicBezTo>
                  <a:pt x="780" y="838"/>
                  <a:pt x="763" y="863"/>
                  <a:pt x="738" y="888"/>
                </a:cubicBezTo>
                <a:cubicBezTo>
                  <a:pt x="722" y="904"/>
                  <a:pt x="697" y="912"/>
                  <a:pt x="655" y="912"/>
                </a:cubicBezTo>
                <a:close/>
                <a:moveTo>
                  <a:pt x="506" y="838"/>
                </a:moveTo>
                <a:lnTo>
                  <a:pt x="506" y="838"/>
                </a:lnTo>
                <a:cubicBezTo>
                  <a:pt x="523" y="838"/>
                  <a:pt x="531" y="838"/>
                  <a:pt x="547" y="838"/>
                </a:cubicBezTo>
                <a:cubicBezTo>
                  <a:pt x="572" y="846"/>
                  <a:pt x="605" y="854"/>
                  <a:pt x="639" y="854"/>
                </a:cubicBezTo>
                <a:cubicBezTo>
                  <a:pt x="680" y="863"/>
                  <a:pt x="697" y="846"/>
                  <a:pt x="697" y="846"/>
                </a:cubicBezTo>
                <a:cubicBezTo>
                  <a:pt x="713" y="838"/>
                  <a:pt x="713" y="821"/>
                  <a:pt x="713" y="813"/>
                </a:cubicBezTo>
                <a:cubicBezTo>
                  <a:pt x="713" y="805"/>
                  <a:pt x="705" y="796"/>
                  <a:pt x="705" y="796"/>
                </a:cubicBezTo>
                <a:cubicBezTo>
                  <a:pt x="697" y="788"/>
                  <a:pt x="697" y="771"/>
                  <a:pt x="697" y="763"/>
                </a:cubicBezTo>
                <a:cubicBezTo>
                  <a:pt x="705" y="755"/>
                  <a:pt x="713" y="746"/>
                  <a:pt x="722" y="746"/>
                </a:cubicBezTo>
                <a:cubicBezTo>
                  <a:pt x="746" y="738"/>
                  <a:pt x="763" y="730"/>
                  <a:pt x="763" y="722"/>
                </a:cubicBezTo>
                <a:cubicBezTo>
                  <a:pt x="771" y="705"/>
                  <a:pt x="755" y="680"/>
                  <a:pt x="746" y="672"/>
                </a:cubicBezTo>
                <a:cubicBezTo>
                  <a:pt x="738" y="664"/>
                  <a:pt x="730" y="655"/>
                  <a:pt x="738" y="639"/>
                </a:cubicBezTo>
                <a:cubicBezTo>
                  <a:pt x="738" y="630"/>
                  <a:pt x="746" y="622"/>
                  <a:pt x="755" y="622"/>
                </a:cubicBezTo>
                <a:cubicBezTo>
                  <a:pt x="755" y="622"/>
                  <a:pt x="763" y="622"/>
                  <a:pt x="771" y="614"/>
                </a:cubicBezTo>
                <a:cubicBezTo>
                  <a:pt x="788" y="605"/>
                  <a:pt x="788" y="597"/>
                  <a:pt x="788" y="581"/>
                </a:cubicBezTo>
                <a:cubicBezTo>
                  <a:pt x="788" y="581"/>
                  <a:pt x="788" y="564"/>
                  <a:pt x="755" y="547"/>
                </a:cubicBezTo>
                <a:cubicBezTo>
                  <a:pt x="746" y="539"/>
                  <a:pt x="738" y="531"/>
                  <a:pt x="738" y="523"/>
                </a:cubicBezTo>
                <a:cubicBezTo>
                  <a:pt x="738" y="506"/>
                  <a:pt x="746" y="498"/>
                  <a:pt x="755" y="490"/>
                </a:cubicBezTo>
                <a:cubicBezTo>
                  <a:pt x="763" y="490"/>
                  <a:pt x="780" y="473"/>
                  <a:pt x="780" y="465"/>
                </a:cubicBezTo>
                <a:cubicBezTo>
                  <a:pt x="788" y="423"/>
                  <a:pt x="771" y="415"/>
                  <a:pt x="755" y="415"/>
                </a:cubicBezTo>
                <a:cubicBezTo>
                  <a:pt x="730" y="406"/>
                  <a:pt x="705" y="406"/>
                  <a:pt x="680" y="406"/>
                </a:cubicBezTo>
                <a:cubicBezTo>
                  <a:pt x="630" y="406"/>
                  <a:pt x="572" y="406"/>
                  <a:pt x="523" y="365"/>
                </a:cubicBezTo>
                <a:cubicBezTo>
                  <a:pt x="489" y="348"/>
                  <a:pt x="498" y="290"/>
                  <a:pt x="506" y="241"/>
                </a:cubicBezTo>
                <a:cubicBezTo>
                  <a:pt x="506" y="207"/>
                  <a:pt x="514" y="158"/>
                  <a:pt x="506" y="141"/>
                </a:cubicBezTo>
                <a:cubicBezTo>
                  <a:pt x="473" y="91"/>
                  <a:pt x="439" y="58"/>
                  <a:pt x="415" y="58"/>
                </a:cubicBezTo>
                <a:cubicBezTo>
                  <a:pt x="398" y="66"/>
                  <a:pt x="390" y="75"/>
                  <a:pt x="390" y="75"/>
                </a:cubicBezTo>
                <a:cubicBezTo>
                  <a:pt x="390" y="83"/>
                  <a:pt x="390" y="83"/>
                  <a:pt x="390" y="91"/>
                </a:cubicBezTo>
                <a:cubicBezTo>
                  <a:pt x="398" y="116"/>
                  <a:pt x="406" y="141"/>
                  <a:pt x="406" y="241"/>
                </a:cubicBezTo>
                <a:cubicBezTo>
                  <a:pt x="406" y="257"/>
                  <a:pt x="398" y="290"/>
                  <a:pt x="332" y="373"/>
                </a:cubicBezTo>
                <a:cubicBezTo>
                  <a:pt x="299" y="415"/>
                  <a:pt x="265" y="448"/>
                  <a:pt x="265" y="448"/>
                </a:cubicBezTo>
                <a:cubicBezTo>
                  <a:pt x="257" y="456"/>
                  <a:pt x="249" y="456"/>
                  <a:pt x="240" y="456"/>
                </a:cubicBezTo>
                <a:cubicBezTo>
                  <a:pt x="116" y="448"/>
                  <a:pt x="116" y="448"/>
                  <a:pt x="116" y="448"/>
                </a:cubicBezTo>
                <a:lnTo>
                  <a:pt x="116" y="448"/>
                </a:lnTo>
                <a:cubicBezTo>
                  <a:pt x="108" y="448"/>
                  <a:pt x="108" y="448"/>
                  <a:pt x="99" y="456"/>
                </a:cubicBezTo>
                <a:cubicBezTo>
                  <a:pt x="83" y="473"/>
                  <a:pt x="58" y="514"/>
                  <a:pt x="58" y="614"/>
                </a:cubicBezTo>
                <a:cubicBezTo>
                  <a:pt x="58" y="680"/>
                  <a:pt x="75" y="730"/>
                  <a:pt x="99" y="763"/>
                </a:cubicBezTo>
                <a:cubicBezTo>
                  <a:pt x="108" y="780"/>
                  <a:pt x="133" y="788"/>
                  <a:pt x="158" y="780"/>
                </a:cubicBezTo>
                <a:cubicBezTo>
                  <a:pt x="166" y="780"/>
                  <a:pt x="183" y="780"/>
                  <a:pt x="191" y="771"/>
                </a:cubicBezTo>
                <a:cubicBezTo>
                  <a:pt x="207" y="771"/>
                  <a:pt x="232" y="763"/>
                  <a:pt x="249" y="763"/>
                </a:cubicBezTo>
                <a:cubicBezTo>
                  <a:pt x="257" y="763"/>
                  <a:pt x="265" y="755"/>
                  <a:pt x="274" y="755"/>
                </a:cubicBezTo>
                <a:cubicBezTo>
                  <a:pt x="290" y="755"/>
                  <a:pt x="299" y="755"/>
                  <a:pt x="315" y="763"/>
                </a:cubicBezTo>
                <a:cubicBezTo>
                  <a:pt x="348" y="796"/>
                  <a:pt x="390" y="813"/>
                  <a:pt x="415" y="821"/>
                </a:cubicBezTo>
                <a:cubicBezTo>
                  <a:pt x="448" y="829"/>
                  <a:pt x="481" y="838"/>
                  <a:pt x="498" y="838"/>
                </a:cubicBezTo>
                <a:lnTo>
                  <a:pt x="506" y="838"/>
                </a:lnTo>
                <a:close/>
                <a:moveTo>
                  <a:pt x="390" y="75"/>
                </a:moveTo>
                <a:lnTo>
                  <a:pt x="390" y="7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28" name="Freeform 1145">
            <a:extLst>
              <a:ext uri="{FF2B5EF4-FFF2-40B4-BE49-F238E27FC236}">
                <a16:creationId xmlns:a16="http://schemas.microsoft.com/office/drawing/2014/main" id="{F961F3A8-1E09-194B-877C-E49CFC4F6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5425" y="10614510"/>
            <a:ext cx="986800" cy="815180"/>
          </a:xfrm>
          <a:custGeom>
            <a:avLst/>
            <a:gdLst>
              <a:gd name="T0" fmla="*/ 828 w 912"/>
              <a:gd name="T1" fmla="*/ 92 h 756"/>
              <a:gd name="T2" fmla="*/ 828 w 912"/>
              <a:gd name="T3" fmla="*/ 92 h 756"/>
              <a:gd name="T4" fmla="*/ 621 w 912"/>
              <a:gd name="T5" fmla="*/ 0 h 756"/>
              <a:gd name="T6" fmla="*/ 290 w 912"/>
              <a:gd name="T7" fmla="*/ 0 h 756"/>
              <a:gd name="T8" fmla="*/ 83 w 912"/>
              <a:gd name="T9" fmla="*/ 83 h 756"/>
              <a:gd name="T10" fmla="*/ 0 w 912"/>
              <a:gd name="T11" fmla="*/ 291 h 756"/>
              <a:gd name="T12" fmla="*/ 33 w 912"/>
              <a:gd name="T13" fmla="*/ 440 h 756"/>
              <a:gd name="T14" fmla="*/ 124 w 912"/>
              <a:gd name="T15" fmla="*/ 531 h 756"/>
              <a:gd name="T16" fmla="*/ 91 w 912"/>
              <a:gd name="T17" fmla="*/ 722 h 756"/>
              <a:gd name="T18" fmla="*/ 99 w 912"/>
              <a:gd name="T19" fmla="*/ 747 h 756"/>
              <a:gd name="T20" fmla="*/ 116 w 912"/>
              <a:gd name="T21" fmla="*/ 755 h 756"/>
              <a:gd name="T22" fmla="*/ 132 w 912"/>
              <a:gd name="T23" fmla="*/ 755 h 756"/>
              <a:gd name="T24" fmla="*/ 431 w 912"/>
              <a:gd name="T25" fmla="*/ 631 h 756"/>
              <a:gd name="T26" fmla="*/ 621 w 912"/>
              <a:gd name="T27" fmla="*/ 589 h 756"/>
              <a:gd name="T28" fmla="*/ 828 w 912"/>
              <a:gd name="T29" fmla="*/ 498 h 756"/>
              <a:gd name="T30" fmla="*/ 911 w 912"/>
              <a:gd name="T31" fmla="*/ 299 h 756"/>
              <a:gd name="T32" fmla="*/ 828 w 912"/>
              <a:gd name="T33" fmla="*/ 92 h 756"/>
              <a:gd name="T34" fmla="*/ 787 w 912"/>
              <a:gd name="T35" fmla="*/ 457 h 756"/>
              <a:gd name="T36" fmla="*/ 787 w 912"/>
              <a:gd name="T37" fmla="*/ 457 h 756"/>
              <a:gd name="T38" fmla="*/ 621 w 912"/>
              <a:gd name="T39" fmla="*/ 531 h 756"/>
              <a:gd name="T40" fmla="*/ 406 w 912"/>
              <a:gd name="T41" fmla="*/ 573 h 756"/>
              <a:gd name="T42" fmla="*/ 157 w 912"/>
              <a:gd name="T43" fmla="*/ 680 h 756"/>
              <a:gd name="T44" fmla="*/ 182 w 912"/>
              <a:gd name="T45" fmla="*/ 523 h 756"/>
              <a:gd name="T46" fmla="*/ 174 w 912"/>
              <a:gd name="T47" fmla="*/ 498 h 756"/>
              <a:gd name="T48" fmla="*/ 174 w 912"/>
              <a:gd name="T49" fmla="*/ 498 h 756"/>
              <a:gd name="T50" fmla="*/ 91 w 912"/>
              <a:gd name="T51" fmla="*/ 407 h 756"/>
              <a:gd name="T52" fmla="*/ 58 w 912"/>
              <a:gd name="T53" fmla="*/ 291 h 756"/>
              <a:gd name="T54" fmla="*/ 124 w 912"/>
              <a:gd name="T55" fmla="*/ 133 h 756"/>
              <a:gd name="T56" fmla="*/ 290 w 912"/>
              <a:gd name="T57" fmla="*/ 58 h 756"/>
              <a:gd name="T58" fmla="*/ 621 w 912"/>
              <a:gd name="T59" fmla="*/ 58 h 756"/>
              <a:gd name="T60" fmla="*/ 787 w 912"/>
              <a:gd name="T61" fmla="*/ 133 h 756"/>
              <a:gd name="T62" fmla="*/ 853 w 912"/>
              <a:gd name="T63" fmla="*/ 291 h 756"/>
              <a:gd name="T64" fmla="*/ 853 w 912"/>
              <a:gd name="T65" fmla="*/ 291 h 756"/>
              <a:gd name="T66" fmla="*/ 787 w 912"/>
              <a:gd name="T67" fmla="*/ 457 h 7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12" h="756">
                <a:moveTo>
                  <a:pt x="828" y="92"/>
                </a:moveTo>
                <a:lnTo>
                  <a:pt x="828" y="92"/>
                </a:lnTo>
                <a:cubicBezTo>
                  <a:pt x="770" y="34"/>
                  <a:pt x="695" y="0"/>
                  <a:pt x="621" y="0"/>
                </a:cubicBezTo>
                <a:cubicBezTo>
                  <a:pt x="290" y="0"/>
                  <a:pt x="290" y="0"/>
                  <a:pt x="290" y="0"/>
                </a:cubicBezTo>
                <a:cubicBezTo>
                  <a:pt x="215" y="0"/>
                  <a:pt x="141" y="34"/>
                  <a:pt x="83" y="83"/>
                </a:cubicBezTo>
                <a:cubicBezTo>
                  <a:pt x="25" y="141"/>
                  <a:pt x="0" y="216"/>
                  <a:pt x="0" y="291"/>
                </a:cubicBezTo>
                <a:cubicBezTo>
                  <a:pt x="0" y="349"/>
                  <a:pt x="8" y="398"/>
                  <a:pt x="33" y="440"/>
                </a:cubicBezTo>
                <a:cubicBezTo>
                  <a:pt x="58" y="481"/>
                  <a:pt x="91" y="506"/>
                  <a:pt x="124" y="531"/>
                </a:cubicBezTo>
                <a:cubicBezTo>
                  <a:pt x="99" y="639"/>
                  <a:pt x="91" y="713"/>
                  <a:pt x="91" y="722"/>
                </a:cubicBezTo>
                <a:cubicBezTo>
                  <a:pt x="91" y="730"/>
                  <a:pt x="91" y="738"/>
                  <a:pt x="99" y="747"/>
                </a:cubicBezTo>
                <a:cubicBezTo>
                  <a:pt x="108" y="755"/>
                  <a:pt x="116" y="755"/>
                  <a:pt x="116" y="755"/>
                </a:cubicBezTo>
                <a:cubicBezTo>
                  <a:pt x="124" y="755"/>
                  <a:pt x="124" y="755"/>
                  <a:pt x="132" y="755"/>
                </a:cubicBezTo>
                <a:cubicBezTo>
                  <a:pt x="132" y="747"/>
                  <a:pt x="282" y="697"/>
                  <a:pt x="431" y="631"/>
                </a:cubicBezTo>
                <a:cubicBezTo>
                  <a:pt x="488" y="597"/>
                  <a:pt x="554" y="589"/>
                  <a:pt x="621" y="589"/>
                </a:cubicBezTo>
                <a:cubicBezTo>
                  <a:pt x="695" y="589"/>
                  <a:pt x="770" y="556"/>
                  <a:pt x="828" y="498"/>
                </a:cubicBezTo>
                <a:cubicBezTo>
                  <a:pt x="886" y="448"/>
                  <a:pt x="911" y="373"/>
                  <a:pt x="911" y="299"/>
                </a:cubicBezTo>
                <a:cubicBezTo>
                  <a:pt x="911" y="216"/>
                  <a:pt x="886" y="141"/>
                  <a:pt x="828" y="92"/>
                </a:cubicBezTo>
                <a:close/>
                <a:moveTo>
                  <a:pt x="787" y="457"/>
                </a:moveTo>
                <a:lnTo>
                  <a:pt x="787" y="457"/>
                </a:lnTo>
                <a:cubicBezTo>
                  <a:pt x="745" y="506"/>
                  <a:pt x="687" y="531"/>
                  <a:pt x="621" y="531"/>
                </a:cubicBezTo>
                <a:cubicBezTo>
                  <a:pt x="546" y="531"/>
                  <a:pt x="472" y="548"/>
                  <a:pt x="406" y="573"/>
                </a:cubicBezTo>
                <a:cubicBezTo>
                  <a:pt x="307" y="622"/>
                  <a:pt x="215" y="656"/>
                  <a:pt x="157" y="680"/>
                </a:cubicBezTo>
                <a:cubicBezTo>
                  <a:pt x="166" y="639"/>
                  <a:pt x="174" y="589"/>
                  <a:pt x="182" y="523"/>
                </a:cubicBezTo>
                <a:cubicBezTo>
                  <a:pt x="190" y="514"/>
                  <a:pt x="182" y="498"/>
                  <a:pt x="174" y="498"/>
                </a:cubicBezTo>
                <a:lnTo>
                  <a:pt x="174" y="498"/>
                </a:lnTo>
                <a:cubicBezTo>
                  <a:pt x="132" y="473"/>
                  <a:pt x="108" y="448"/>
                  <a:pt x="91" y="407"/>
                </a:cubicBezTo>
                <a:cubicBezTo>
                  <a:pt x="66" y="373"/>
                  <a:pt x="58" y="332"/>
                  <a:pt x="58" y="291"/>
                </a:cubicBezTo>
                <a:cubicBezTo>
                  <a:pt x="58" y="233"/>
                  <a:pt x="83" y="174"/>
                  <a:pt x="124" y="133"/>
                </a:cubicBezTo>
                <a:cubicBezTo>
                  <a:pt x="166" y="83"/>
                  <a:pt x="224" y="58"/>
                  <a:pt x="290" y="58"/>
                </a:cubicBezTo>
                <a:cubicBezTo>
                  <a:pt x="621" y="58"/>
                  <a:pt x="621" y="58"/>
                  <a:pt x="621" y="58"/>
                </a:cubicBezTo>
                <a:cubicBezTo>
                  <a:pt x="679" y="58"/>
                  <a:pt x="745" y="83"/>
                  <a:pt x="787" y="133"/>
                </a:cubicBezTo>
                <a:cubicBezTo>
                  <a:pt x="828" y="174"/>
                  <a:pt x="853" y="233"/>
                  <a:pt x="853" y="291"/>
                </a:cubicBezTo>
                <a:lnTo>
                  <a:pt x="853" y="291"/>
                </a:lnTo>
                <a:cubicBezTo>
                  <a:pt x="853" y="357"/>
                  <a:pt x="828" y="415"/>
                  <a:pt x="787" y="45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6D6D6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" name="Freeform 1146">
            <a:extLst>
              <a:ext uri="{FF2B5EF4-FFF2-40B4-BE49-F238E27FC236}">
                <a16:creationId xmlns:a16="http://schemas.microsoft.com/office/drawing/2014/main" id="{D8DBCE34-AD1F-2F47-BF60-E13C99EDB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6197" y="10857633"/>
            <a:ext cx="128711" cy="138249"/>
          </a:xfrm>
          <a:custGeom>
            <a:avLst/>
            <a:gdLst>
              <a:gd name="T0" fmla="*/ 58 w 117"/>
              <a:gd name="T1" fmla="*/ 0 h 126"/>
              <a:gd name="T2" fmla="*/ 58 w 117"/>
              <a:gd name="T3" fmla="*/ 0 h 126"/>
              <a:gd name="T4" fmla="*/ 0 w 117"/>
              <a:gd name="T5" fmla="*/ 58 h 126"/>
              <a:gd name="T6" fmla="*/ 58 w 117"/>
              <a:gd name="T7" fmla="*/ 125 h 126"/>
              <a:gd name="T8" fmla="*/ 116 w 117"/>
              <a:gd name="T9" fmla="*/ 58 h 126"/>
              <a:gd name="T10" fmla="*/ 58 w 117"/>
              <a:gd name="T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7" h="126">
                <a:moveTo>
                  <a:pt x="58" y="0"/>
                </a:moveTo>
                <a:lnTo>
                  <a:pt x="58" y="0"/>
                </a:ln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25"/>
                  <a:pt x="58" y="125"/>
                </a:cubicBezTo>
                <a:cubicBezTo>
                  <a:pt x="91" y="125"/>
                  <a:pt x="116" y="91"/>
                  <a:pt x="116" y="58"/>
                </a:cubicBezTo>
                <a:cubicBezTo>
                  <a:pt x="116" y="25"/>
                  <a:pt x="91" y="0"/>
                  <a:pt x="5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0" name="Freeform 1147">
            <a:extLst>
              <a:ext uri="{FF2B5EF4-FFF2-40B4-BE49-F238E27FC236}">
                <a16:creationId xmlns:a16="http://schemas.microsoft.com/office/drawing/2014/main" id="{E01A411F-1507-A04D-BF1F-81560A4D0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29237" y="10857633"/>
            <a:ext cx="133480" cy="138249"/>
          </a:xfrm>
          <a:custGeom>
            <a:avLst/>
            <a:gdLst>
              <a:gd name="T0" fmla="*/ 65 w 124"/>
              <a:gd name="T1" fmla="*/ 0 h 126"/>
              <a:gd name="T2" fmla="*/ 65 w 124"/>
              <a:gd name="T3" fmla="*/ 0 h 126"/>
              <a:gd name="T4" fmla="*/ 0 w 124"/>
              <a:gd name="T5" fmla="*/ 67 h 126"/>
              <a:gd name="T6" fmla="*/ 65 w 124"/>
              <a:gd name="T7" fmla="*/ 125 h 126"/>
              <a:gd name="T8" fmla="*/ 123 w 124"/>
              <a:gd name="T9" fmla="*/ 67 h 126"/>
              <a:gd name="T10" fmla="*/ 65 w 124"/>
              <a:gd name="T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6">
                <a:moveTo>
                  <a:pt x="65" y="0"/>
                </a:moveTo>
                <a:lnTo>
                  <a:pt x="65" y="0"/>
                </a:lnTo>
                <a:cubicBezTo>
                  <a:pt x="33" y="0"/>
                  <a:pt x="0" y="34"/>
                  <a:pt x="0" y="67"/>
                </a:cubicBezTo>
                <a:cubicBezTo>
                  <a:pt x="0" y="100"/>
                  <a:pt x="33" y="125"/>
                  <a:pt x="65" y="125"/>
                </a:cubicBezTo>
                <a:cubicBezTo>
                  <a:pt x="98" y="125"/>
                  <a:pt x="123" y="100"/>
                  <a:pt x="123" y="67"/>
                </a:cubicBezTo>
                <a:cubicBezTo>
                  <a:pt x="123" y="34"/>
                  <a:pt x="98" y="0"/>
                  <a:pt x="65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1" name="Freeform 1148">
            <a:extLst>
              <a:ext uri="{FF2B5EF4-FFF2-40B4-BE49-F238E27FC236}">
                <a16:creationId xmlns:a16="http://schemas.microsoft.com/office/drawing/2014/main" id="{078C0FD8-A0B9-6A4B-A583-9A48FF2EB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7042" y="10857633"/>
            <a:ext cx="138249" cy="138249"/>
          </a:xfrm>
          <a:custGeom>
            <a:avLst/>
            <a:gdLst>
              <a:gd name="T0" fmla="*/ 58 w 126"/>
              <a:gd name="T1" fmla="*/ 0 h 126"/>
              <a:gd name="T2" fmla="*/ 58 w 126"/>
              <a:gd name="T3" fmla="*/ 0 h 126"/>
              <a:gd name="T4" fmla="*/ 0 w 126"/>
              <a:gd name="T5" fmla="*/ 58 h 126"/>
              <a:gd name="T6" fmla="*/ 58 w 126"/>
              <a:gd name="T7" fmla="*/ 125 h 126"/>
              <a:gd name="T8" fmla="*/ 125 w 126"/>
              <a:gd name="T9" fmla="*/ 58 h 126"/>
              <a:gd name="T10" fmla="*/ 58 w 126"/>
              <a:gd name="T11" fmla="*/ 0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6" h="126">
                <a:moveTo>
                  <a:pt x="58" y="0"/>
                </a:moveTo>
                <a:lnTo>
                  <a:pt x="58" y="0"/>
                </a:lnTo>
                <a:cubicBezTo>
                  <a:pt x="25" y="0"/>
                  <a:pt x="0" y="25"/>
                  <a:pt x="0" y="58"/>
                </a:cubicBezTo>
                <a:cubicBezTo>
                  <a:pt x="0" y="91"/>
                  <a:pt x="25" y="125"/>
                  <a:pt x="58" y="125"/>
                </a:cubicBezTo>
                <a:cubicBezTo>
                  <a:pt x="92" y="125"/>
                  <a:pt x="125" y="91"/>
                  <a:pt x="125" y="58"/>
                </a:cubicBezTo>
                <a:cubicBezTo>
                  <a:pt x="125" y="25"/>
                  <a:pt x="92" y="0"/>
                  <a:pt x="5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2" name="Freeform 1149">
            <a:extLst>
              <a:ext uri="{FF2B5EF4-FFF2-40B4-BE49-F238E27FC236}">
                <a16:creationId xmlns:a16="http://schemas.microsoft.com/office/drawing/2014/main" id="{6FBD8B86-F0CB-8741-8A39-9F2ACAC5C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324" y="10538236"/>
            <a:ext cx="996335" cy="638797"/>
          </a:xfrm>
          <a:custGeom>
            <a:avLst/>
            <a:gdLst>
              <a:gd name="T0" fmla="*/ 872 w 922"/>
              <a:gd name="T1" fmla="*/ 588 h 589"/>
              <a:gd name="T2" fmla="*/ 872 w 922"/>
              <a:gd name="T3" fmla="*/ 588 h 589"/>
              <a:gd name="T4" fmla="*/ 42 w 922"/>
              <a:gd name="T5" fmla="*/ 588 h 589"/>
              <a:gd name="T6" fmla="*/ 0 w 922"/>
              <a:gd name="T7" fmla="*/ 539 h 589"/>
              <a:gd name="T8" fmla="*/ 0 w 922"/>
              <a:gd name="T9" fmla="*/ 41 h 589"/>
              <a:gd name="T10" fmla="*/ 42 w 922"/>
              <a:gd name="T11" fmla="*/ 0 h 589"/>
              <a:gd name="T12" fmla="*/ 872 w 922"/>
              <a:gd name="T13" fmla="*/ 0 h 589"/>
              <a:gd name="T14" fmla="*/ 921 w 922"/>
              <a:gd name="T15" fmla="*/ 41 h 589"/>
              <a:gd name="T16" fmla="*/ 921 w 922"/>
              <a:gd name="T17" fmla="*/ 539 h 589"/>
              <a:gd name="T18" fmla="*/ 872 w 922"/>
              <a:gd name="T19" fmla="*/ 588 h 589"/>
              <a:gd name="T20" fmla="*/ 59 w 922"/>
              <a:gd name="T21" fmla="*/ 522 h 589"/>
              <a:gd name="T22" fmla="*/ 59 w 922"/>
              <a:gd name="T23" fmla="*/ 522 h 589"/>
              <a:gd name="T24" fmla="*/ 855 w 922"/>
              <a:gd name="T25" fmla="*/ 522 h 589"/>
              <a:gd name="T26" fmla="*/ 855 w 922"/>
              <a:gd name="T27" fmla="*/ 58 h 589"/>
              <a:gd name="T28" fmla="*/ 59 w 922"/>
              <a:gd name="T29" fmla="*/ 58 h 589"/>
              <a:gd name="T30" fmla="*/ 59 w 922"/>
              <a:gd name="T31" fmla="*/ 522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922" h="589">
                <a:moveTo>
                  <a:pt x="872" y="588"/>
                </a:moveTo>
                <a:lnTo>
                  <a:pt x="872" y="588"/>
                </a:lnTo>
                <a:cubicBezTo>
                  <a:pt x="42" y="588"/>
                  <a:pt x="42" y="588"/>
                  <a:pt x="42" y="588"/>
                </a:cubicBezTo>
                <a:cubicBezTo>
                  <a:pt x="17" y="588"/>
                  <a:pt x="0" y="564"/>
                  <a:pt x="0" y="539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42" y="0"/>
                </a:cubicBezTo>
                <a:cubicBezTo>
                  <a:pt x="872" y="0"/>
                  <a:pt x="872" y="0"/>
                  <a:pt x="872" y="0"/>
                </a:cubicBezTo>
                <a:cubicBezTo>
                  <a:pt x="896" y="0"/>
                  <a:pt x="921" y="16"/>
                  <a:pt x="921" y="41"/>
                </a:cubicBezTo>
                <a:cubicBezTo>
                  <a:pt x="921" y="539"/>
                  <a:pt x="921" y="539"/>
                  <a:pt x="921" y="539"/>
                </a:cubicBezTo>
                <a:cubicBezTo>
                  <a:pt x="921" y="564"/>
                  <a:pt x="896" y="588"/>
                  <a:pt x="872" y="588"/>
                </a:cubicBezTo>
                <a:close/>
                <a:moveTo>
                  <a:pt x="59" y="522"/>
                </a:moveTo>
                <a:lnTo>
                  <a:pt x="59" y="522"/>
                </a:lnTo>
                <a:cubicBezTo>
                  <a:pt x="855" y="522"/>
                  <a:pt x="855" y="522"/>
                  <a:pt x="855" y="522"/>
                </a:cubicBezTo>
                <a:cubicBezTo>
                  <a:pt x="855" y="58"/>
                  <a:pt x="855" y="58"/>
                  <a:pt x="855" y="58"/>
                </a:cubicBezTo>
                <a:cubicBezTo>
                  <a:pt x="59" y="58"/>
                  <a:pt x="59" y="58"/>
                  <a:pt x="59" y="58"/>
                </a:cubicBezTo>
                <a:lnTo>
                  <a:pt x="59" y="5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3" name="Freeform 1150">
            <a:extLst>
              <a:ext uri="{FF2B5EF4-FFF2-40B4-BE49-F238E27FC236}">
                <a16:creationId xmlns:a16="http://schemas.microsoft.com/office/drawing/2014/main" id="{4EB5F308-AD4D-984F-B400-2E4258465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912" y="11224704"/>
            <a:ext cx="1220389" cy="61971"/>
          </a:xfrm>
          <a:custGeom>
            <a:avLst/>
            <a:gdLst>
              <a:gd name="T0" fmla="*/ 1103 w 1129"/>
              <a:gd name="T1" fmla="*/ 58 h 59"/>
              <a:gd name="T2" fmla="*/ 1103 w 1129"/>
              <a:gd name="T3" fmla="*/ 58 h 59"/>
              <a:gd name="T4" fmla="*/ 33 w 1129"/>
              <a:gd name="T5" fmla="*/ 58 h 59"/>
              <a:gd name="T6" fmla="*/ 0 w 1129"/>
              <a:gd name="T7" fmla="*/ 25 h 59"/>
              <a:gd name="T8" fmla="*/ 33 w 1129"/>
              <a:gd name="T9" fmla="*/ 0 h 59"/>
              <a:gd name="T10" fmla="*/ 1103 w 1129"/>
              <a:gd name="T11" fmla="*/ 0 h 59"/>
              <a:gd name="T12" fmla="*/ 1128 w 1129"/>
              <a:gd name="T13" fmla="*/ 25 h 59"/>
              <a:gd name="T14" fmla="*/ 1103 w 1129"/>
              <a:gd name="T15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29" h="59">
                <a:moveTo>
                  <a:pt x="1103" y="58"/>
                </a:moveTo>
                <a:lnTo>
                  <a:pt x="1103" y="58"/>
                </a:lnTo>
                <a:cubicBezTo>
                  <a:pt x="33" y="58"/>
                  <a:pt x="33" y="58"/>
                  <a:pt x="33" y="58"/>
                </a:cubicBezTo>
                <a:cubicBezTo>
                  <a:pt x="16" y="58"/>
                  <a:pt x="0" y="42"/>
                  <a:pt x="0" y="25"/>
                </a:cubicBezTo>
                <a:cubicBezTo>
                  <a:pt x="0" y="9"/>
                  <a:pt x="16" y="0"/>
                  <a:pt x="33" y="0"/>
                </a:cubicBezTo>
                <a:cubicBezTo>
                  <a:pt x="1103" y="0"/>
                  <a:pt x="1103" y="0"/>
                  <a:pt x="1103" y="0"/>
                </a:cubicBezTo>
                <a:cubicBezTo>
                  <a:pt x="1119" y="0"/>
                  <a:pt x="1128" y="9"/>
                  <a:pt x="1128" y="25"/>
                </a:cubicBezTo>
                <a:cubicBezTo>
                  <a:pt x="1128" y="42"/>
                  <a:pt x="1119" y="58"/>
                  <a:pt x="1103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4" name="Freeform 1151">
            <a:extLst>
              <a:ext uri="{FF2B5EF4-FFF2-40B4-BE49-F238E27FC236}">
                <a16:creationId xmlns:a16="http://schemas.microsoft.com/office/drawing/2014/main" id="{9112F7F8-B53B-4A48-9DC6-24BF95652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099" y="10538236"/>
            <a:ext cx="753209" cy="753209"/>
          </a:xfrm>
          <a:custGeom>
            <a:avLst/>
            <a:gdLst>
              <a:gd name="T0" fmla="*/ 655 w 697"/>
              <a:gd name="T1" fmla="*/ 0 h 697"/>
              <a:gd name="T2" fmla="*/ 655 w 697"/>
              <a:gd name="T3" fmla="*/ 0 h 697"/>
              <a:gd name="T4" fmla="*/ 41 w 697"/>
              <a:gd name="T5" fmla="*/ 0 h 697"/>
              <a:gd name="T6" fmla="*/ 0 w 697"/>
              <a:gd name="T7" fmla="*/ 41 h 697"/>
              <a:gd name="T8" fmla="*/ 0 w 697"/>
              <a:gd name="T9" fmla="*/ 655 h 697"/>
              <a:gd name="T10" fmla="*/ 41 w 697"/>
              <a:gd name="T11" fmla="*/ 696 h 697"/>
              <a:gd name="T12" fmla="*/ 655 w 697"/>
              <a:gd name="T13" fmla="*/ 696 h 697"/>
              <a:gd name="T14" fmla="*/ 696 w 697"/>
              <a:gd name="T15" fmla="*/ 655 h 697"/>
              <a:gd name="T16" fmla="*/ 696 w 697"/>
              <a:gd name="T17" fmla="*/ 41 h 697"/>
              <a:gd name="T18" fmla="*/ 655 w 697"/>
              <a:gd name="T19" fmla="*/ 0 h 697"/>
              <a:gd name="T20" fmla="*/ 639 w 697"/>
              <a:gd name="T21" fmla="*/ 58 h 697"/>
              <a:gd name="T22" fmla="*/ 639 w 697"/>
              <a:gd name="T23" fmla="*/ 58 h 697"/>
              <a:gd name="T24" fmla="*/ 639 w 697"/>
              <a:gd name="T25" fmla="*/ 423 h 697"/>
              <a:gd name="T26" fmla="*/ 456 w 697"/>
              <a:gd name="T27" fmla="*/ 423 h 697"/>
              <a:gd name="T28" fmla="*/ 431 w 697"/>
              <a:gd name="T29" fmla="*/ 431 h 697"/>
              <a:gd name="T30" fmla="*/ 423 w 697"/>
              <a:gd name="T31" fmla="*/ 447 h 697"/>
              <a:gd name="T32" fmla="*/ 415 w 697"/>
              <a:gd name="T33" fmla="*/ 497 h 697"/>
              <a:gd name="T34" fmla="*/ 348 w 697"/>
              <a:gd name="T35" fmla="*/ 531 h 697"/>
              <a:gd name="T36" fmla="*/ 282 w 697"/>
              <a:gd name="T37" fmla="*/ 497 h 697"/>
              <a:gd name="T38" fmla="*/ 265 w 697"/>
              <a:gd name="T39" fmla="*/ 447 h 697"/>
              <a:gd name="T40" fmla="*/ 241 w 697"/>
              <a:gd name="T41" fmla="*/ 423 h 697"/>
              <a:gd name="T42" fmla="*/ 58 w 697"/>
              <a:gd name="T43" fmla="*/ 423 h 697"/>
              <a:gd name="T44" fmla="*/ 58 w 697"/>
              <a:gd name="T45" fmla="*/ 58 h 697"/>
              <a:gd name="T46" fmla="*/ 639 w 697"/>
              <a:gd name="T47" fmla="*/ 58 h 697"/>
              <a:gd name="T48" fmla="*/ 58 w 697"/>
              <a:gd name="T49" fmla="*/ 638 h 697"/>
              <a:gd name="T50" fmla="*/ 58 w 697"/>
              <a:gd name="T51" fmla="*/ 638 h 697"/>
              <a:gd name="T52" fmla="*/ 58 w 697"/>
              <a:gd name="T53" fmla="*/ 481 h 697"/>
              <a:gd name="T54" fmla="*/ 216 w 697"/>
              <a:gd name="T55" fmla="*/ 481 h 697"/>
              <a:gd name="T56" fmla="*/ 224 w 697"/>
              <a:gd name="T57" fmla="*/ 522 h 697"/>
              <a:gd name="T58" fmla="*/ 348 w 697"/>
              <a:gd name="T59" fmla="*/ 588 h 697"/>
              <a:gd name="T60" fmla="*/ 440 w 697"/>
              <a:gd name="T61" fmla="*/ 555 h 697"/>
              <a:gd name="T62" fmla="*/ 481 w 697"/>
              <a:gd name="T63" fmla="*/ 481 h 697"/>
              <a:gd name="T64" fmla="*/ 639 w 697"/>
              <a:gd name="T65" fmla="*/ 481 h 697"/>
              <a:gd name="T66" fmla="*/ 639 w 697"/>
              <a:gd name="T67" fmla="*/ 638 h 697"/>
              <a:gd name="T68" fmla="*/ 58 w 697"/>
              <a:gd name="T69" fmla="*/ 63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97" h="697">
                <a:moveTo>
                  <a:pt x="655" y="0"/>
                </a:moveTo>
                <a:lnTo>
                  <a:pt x="655" y="0"/>
                </a:lnTo>
                <a:cubicBezTo>
                  <a:pt x="41" y="0"/>
                  <a:pt x="41" y="0"/>
                  <a:pt x="41" y="0"/>
                </a:cubicBezTo>
                <a:cubicBezTo>
                  <a:pt x="17" y="0"/>
                  <a:pt x="0" y="16"/>
                  <a:pt x="0" y="41"/>
                </a:cubicBezTo>
                <a:cubicBezTo>
                  <a:pt x="0" y="655"/>
                  <a:pt x="0" y="655"/>
                  <a:pt x="0" y="655"/>
                </a:cubicBezTo>
                <a:cubicBezTo>
                  <a:pt x="0" y="680"/>
                  <a:pt x="17" y="696"/>
                  <a:pt x="41" y="696"/>
                </a:cubicBezTo>
                <a:cubicBezTo>
                  <a:pt x="655" y="696"/>
                  <a:pt x="655" y="696"/>
                  <a:pt x="655" y="696"/>
                </a:cubicBezTo>
                <a:cubicBezTo>
                  <a:pt x="680" y="696"/>
                  <a:pt x="696" y="680"/>
                  <a:pt x="696" y="655"/>
                </a:cubicBezTo>
                <a:cubicBezTo>
                  <a:pt x="696" y="41"/>
                  <a:pt x="696" y="41"/>
                  <a:pt x="696" y="41"/>
                </a:cubicBezTo>
                <a:cubicBezTo>
                  <a:pt x="696" y="16"/>
                  <a:pt x="680" y="0"/>
                  <a:pt x="655" y="0"/>
                </a:cubicBezTo>
                <a:close/>
                <a:moveTo>
                  <a:pt x="639" y="58"/>
                </a:moveTo>
                <a:lnTo>
                  <a:pt x="639" y="58"/>
                </a:lnTo>
                <a:cubicBezTo>
                  <a:pt x="639" y="423"/>
                  <a:pt x="639" y="423"/>
                  <a:pt x="639" y="423"/>
                </a:cubicBezTo>
                <a:cubicBezTo>
                  <a:pt x="456" y="423"/>
                  <a:pt x="456" y="423"/>
                  <a:pt x="456" y="423"/>
                </a:cubicBezTo>
                <a:cubicBezTo>
                  <a:pt x="448" y="423"/>
                  <a:pt x="440" y="423"/>
                  <a:pt x="431" y="431"/>
                </a:cubicBezTo>
                <a:cubicBezTo>
                  <a:pt x="431" y="439"/>
                  <a:pt x="423" y="439"/>
                  <a:pt x="423" y="447"/>
                </a:cubicBezTo>
                <a:cubicBezTo>
                  <a:pt x="423" y="456"/>
                  <a:pt x="423" y="472"/>
                  <a:pt x="415" y="497"/>
                </a:cubicBezTo>
                <a:cubicBezTo>
                  <a:pt x="398" y="522"/>
                  <a:pt x="381" y="531"/>
                  <a:pt x="348" y="531"/>
                </a:cubicBezTo>
                <a:cubicBezTo>
                  <a:pt x="315" y="531"/>
                  <a:pt x="290" y="522"/>
                  <a:pt x="282" y="497"/>
                </a:cubicBezTo>
                <a:cubicBezTo>
                  <a:pt x="265" y="472"/>
                  <a:pt x="265" y="447"/>
                  <a:pt x="265" y="447"/>
                </a:cubicBezTo>
                <a:cubicBezTo>
                  <a:pt x="265" y="431"/>
                  <a:pt x="257" y="423"/>
                  <a:pt x="241" y="423"/>
                </a:cubicBezTo>
                <a:cubicBezTo>
                  <a:pt x="58" y="423"/>
                  <a:pt x="58" y="423"/>
                  <a:pt x="58" y="423"/>
                </a:cubicBezTo>
                <a:cubicBezTo>
                  <a:pt x="58" y="58"/>
                  <a:pt x="58" y="58"/>
                  <a:pt x="58" y="58"/>
                </a:cubicBezTo>
                <a:lnTo>
                  <a:pt x="639" y="58"/>
                </a:lnTo>
                <a:close/>
                <a:moveTo>
                  <a:pt x="58" y="638"/>
                </a:moveTo>
                <a:lnTo>
                  <a:pt x="58" y="638"/>
                </a:lnTo>
                <a:cubicBezTo>
                  <a:pt x="58" y="481"/>
                  <a:pt x="58" y="481"/>
                  <a:pt x="58" y="481"/>
                </a:cubicBezTo>
                <a:cubicBezTo>
                  <a:pt x="216" y="481"/>
                  <a:pt x="216" y="481"/>
                  <a:pt x="216" y="481"/>
                </a:cubicBezTo>
                <a:cubicBezTo>
                  <a:pt x="216" y="489"/>
                  <a:pt x="216" y="506"/>
                  <a:pt x="224" y="522"/>
                </a:cubicBezTo>
                <a:cubicBezTo>
                  <a:pt x="249" y="564"/>
                  <a:pt x="290" y="588"/>
                  <a:pt x="348" y="588"/>
                </a:cubicBezTo>
                <a:cubicBezTo>
                  <a:pt x="390" y="588"/>
                  <a:pt x="423" y="580"/>
                  <a:pt x="440" y="555"/>
                </a:cubicBezTo>
                <a:cubicBezTo>
                  <a:pt x="464" y="531"/>
                  <a:pt x="481" y="506"/>
                  <a:pt x="481" y="481"/>
                </a:cubicBezTo>
                <a:cubicBezTo>
                  <a:pt x="639" y="481"/>
                  <a:pt x="639" y="481"/>
                  <a:pt x="639" y="481"/>
                </a:cubicBezTo>
                <a:cubicBezTo>
                  <a:pt x="639" y="638"/>
                  <a:pt x="639" y="638"/>
                  <a:pt x="639" y="638"/>
                </a:cubicBezTo>
                <a:lnTo>
                  <a:pt x="58" y="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237" name="Rectangle 56">
            <a:extLst>
              <a:ext uri="{FF2B5EF4-FFF2-40B4-BE49-F238E27FC236}">
                <a16:creationId xmlns:a16="http://schemas.microsoft.com/office/drawing/2014/main" id="{A2D1A33A-EFD1-BC4D-8689-94E593FFF2D1}"/>
              </a:ext>
            </a:extLst>
          </p:cNvPr>
          <p:cNvSpPr/>
          <p:nvPr/>
        </p:nvSpPr>
        <p:spPr>
          <a:xfrm>
            <a:off x="2941710" y="645830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38" name="Rectangle 56">
            <a:extLst>
              <a:ext uri="{FF2B5EF4-FFF2-40B4-BE49-F238E27FC236}">
                <a16:creationId xmlns:a16="http://schemas.microsoft.com/office/drawing/2014/main" id="{EDC82445-BBFA-964D-AFE9-969964BA7DF1}"/>
              </a:ext>
            </a:extLst>
          </p:cNvPr>
          <p:cNvSpPr/>
          <p:nvPr/>
        </p:nvSpPr>
        <p:spPr>
          <a:xfrm>
            <a:off x="2954692" y="7224659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39" name="Rectangle 56">
            <a:extLst>
              <a:ext uri="{FF2B5EF4-FFF2-40B4-BE49-F238E27FC236}">
                <a16:creationId xmlns:a16="http://schemas.microsoft.com/office/drawing/2014/main" id="{6F9D11D9-CDE8-6A4A-871A-697716BC1EED}"/>
              </a:ext>
            </a:extLst>
          </p:cNvPr>
          <p:cNvSpPr/>
          <p:nvPr/>
        </p:nvSpPr>
        <p:spPr>
          <a:xfrm>
            <a:off x="2940565" y="8036103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0" name="Rectangle 56">
            <a:extLst>
              <a:ext uri="{FF2B5EF4-FFF2-40B4-BE49-F238E27FC236}">
                <a16:creationId xmlns:a16="http://schemas.microsoft.com/office/drawing/2014/main" id="{5B38F827-D137-CD40-BC15-0FC308147C16}"/>
              </a:ext>
            </a:extLst>
          </p:cNvPr>
          <p:cNvSpPr/>
          <p:nvPr/>
        </p:nvSpPr>
        <p:spPr>
          <a:xfrm>
            <a:off x="2940565" y="8816782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1" name="Rectangle 56">
            <a:extLst>
              <a:ext uri="{FF2B5EF4-FFF2-40B4-BE49-F238E27FC236}">
                <a16:creationId xmlns:a16="http://schemas.microsoft.com/office/drawing/2014/main" id="{500B66A1-2AA1-4F43-9ED5-CB83FAA5F246}"/>
              </a:ext>
            </a:extLst>
          </p:cNvPr>
          <p:cNvSpPr/>
          <p:nvPr/>
        </p:nvSpPr>
        <p:spPr>
          <a:xfrm>
            <a:off x="7167782" y="6458825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2" name="Rectangle 56">
            <a:extLst>
              <a:ext uri="{FF2B5EF4-FFF2-40B4-BE49-F238E27FC236}">
                <a16:creationId xmlns:a16="http://schemas.microsoft.com/office/drawing/2014/main" id="{BCEDC53B-942E-5541-983D-BFACE364828B}"/>
              </a:ext>
            </a:extLst>
          </p:cNvPr>
          <p:cNvSpPr/>
          <p:nvPr/>
        </p:nvSpPr>
        <p:spPr>
          <a:xfrm>
            <a:off x="7180764" y="7225180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3" name="Rectangle 56">
            <a:extLst>
              <a:ext uri="{FF2B5EF4-FFF2-40B4-BE49-F238E27FC236}">
                <a16:creationId xmlns:a16="http://schemas.microsoft.com/office/drawing/2014/main" id="{2433317F-A8FD-6A49-8E5D-2976E2E0F808}"/>
              </a:ext>
            </a:extLst>
          </p:cNvPr>
          <p:cNvSpPr/>
          <p:nvPr/>
        </p:nvSpPr>
        <p:spPr>
          <a:xfrm>
            <a:off x="7166637" y="803662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4" name="Rectangle 56">
            <a:extLst>
              <a:ext uri="{FF2B5EF4-FFF2-40B4-BE49-F238E27FC236}">
                <a16:creationId xmlns:a16="http://schemas.microsoft.com/office/drawing/2014/main" id="{128102CC-076F-7A45-AE9F-8C113FA61519}"/>
              </a:ext>
            </a:extLst>
          </p:cNvPr>
          <p:cNvSpPr/>
          <p:nvPr/>
        </p:nvSpPr>
        <p:spPr>
          <a:xfrm>
            <a:off x="7166637" y="8817303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5" name="Rectangle 56">
            <a:extLst>
              <a:ext uri="{FF2B5EF4-FFF2-40B4-BE49-F238E27FC236}">
                <a16:creationId xmlns:a16="http://schemas.microsoft.com/office/drawing/2014/main" id="{8F5F3425-7359-FD48-A02A-7EEB93CE0640}"/>
              </a:ext>
            </a:extLst>
          </p:cNvPr>
          <p:cNvSpPr/>
          <p:nvPr/>
        </p:nvSpPr>
        <p:spPr>
          <a:xfrm>
            <a:off x="11601227" y="6458825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6" name="Rectangle 56">
            <a:extLst>
              <a:ext uri="{FF2B5EF4-FFF2-40B4-BE49-F238E27FC236}">
                <a16:creationId xmlns:a16="http://schemas.microsoft.com/office/drawing/2014/main" id="{7FB4B27D-0475-D549-B32C-5FE743B94D56}"/>
              </a:ext>
            </a:extLst>
          </p:cNvPr>
          <p:cNvSpPr/>
          <p:nvPr/>
        </p:nvSpPr>
        <p:spPr>
          <a:xfrm>
            <a:off x="11614209" y="7225180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7" name="Rectangle 56">
            <a:extLst>
              <a:ext uri="{FF2B5EF4-FFF2-40B4-BE49-F238E27FC236}">
                <a16:creationId xmlns:a16="http://schemas.microsoft.com/office/drawing/2014/main" id="{1B5DBFA1-7ADD-4F44-912D-3B2F69C2EA99}"/>
              </a:ext>
            </a:extLst>
          </p:cNvPr>
          <p:cNvSpPr/>
          <p:nvPr/>
        </p:nvSpPr>
        <p:spPr>
          <a:xfrm>
            <a:off x="11600082" y="803662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8" name="Rectangle 56">
            <a:extLst>
              <a:ext uri="{FF2B5EF4-FFF2-40B4-BE49-F238E27FC236}">
                <a16:creationId xmlns:a16="http://schemas.microsoft.com/office/drawing/2014/main" id="{DAE07CDC-FB1E-0041-8BF2-7E0257E274D0}"/>
              </a:ext>
            </a:extLst>
          </p:cNvPr>
          <p:cNvSpPr/>
          <p:nvPr/>
        </p:nvSpPr>
        <p:spPr>
          <a:xfrm>
            <a:off x="11600082" y="8817303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49" name="Rectangle 56">
            <a:extLst>
              <a:ext uri="{FF2B5EF4-FFF2-40B4-BE49-F238E27FC236}">
                <a16:creationId xmlns:a16="http://schemas.microsoft.com/office/drawing/2014/main" id="{5A643387-EB7F-8144-8137-90C40EAC0F10}"/>
              </a:ext>
            </a:extLst>
          </p:cNvPr>
          <p:cNvSpPr/>
          <p:nvPr/>
        </p:nvSpPr>
        <p:spPr>
          <a:xfrm>
            <a:off x="15980857" y="646753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0" name="Rectangle 56">
            <a:extLst>
              <a:ext uri="{FF2B5EF4-FFF2-40B4-BE49-F238E27FC236}">
                <a16:creationId xmlns:a16="http://schemas.microsoft.com/office/drawing/2014/main" id="{2C16D797-6A8E-AC4B-B32E-F95161A639E5}"/>
              </a:ext>
            </a:extLst>
          </p:cNvPr>
          <p:cNvSpPr/>
          <p:nvPr/>
        </p:nvSpPr>
        <p:spPr>
          <a:xfrm>
            <a:off x="15993839" y="7233889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1" name="Rectangle 56">
            <a:extLst>
              <a:ext uri="{FF2B5EF4-FFF2-40B4-BE49-F238E27FC236}">
                <a16:creationId xmlns:a16="http://schemas.microsoft.com/office/drawing/2014/main" id="{25DA071D-3328-7D4E-B4E4-F2CB9A69E756}"/>
              </a:ext>
            </a:extLst>
          </p:cNvPr>
          <p:cNvSpPr/>
          <p:nvPr/>
        </p:nvSpPr>
        <p:spPr>
          <a:xfrm>
            <a:off x="15979712" y="8045333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2" name="Rectangle 56">
            <a:extLst>
              <a:ext uri="{FF2B5EF4-FFF2-40B4-BE49-F238E27FC236}">
                <a16:creationId xmlns:a16="http://schemas.microsoft.com/office/drawing/2014/main" id="{A688AF19-581F-2C46-9B0D-90E71424B9C2}"/>
              </a:ext>
            </a:extLst>
          </p:cNvPr>
          <p:cNvSpPr/>
          <p:nvPr/>
        </p:nvSpPr>
        <p:spPr>
          <a:xfrm>
            <a:off x="15979712" y="8826012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7" name="Rectangle 56">
            <a:extLst>
              <a:ext uri="{FF2B5EF4-FFF2-40B4-BE49-F238E27FC236}">
                <a16:creationId xmlns:a16="http://schemas.microsoft.com/office/drawing/2014/main" id="{0B1CB642-5275-8F42-B526-4E664F2ECBF0}"/>
              </a:ext>
            </a:extLst>
          </p:cNvPr>
          <p:cNvSpPr/>
          <p:nvPr/>
        </p:nvSpPr>
        <p:spPr>
          <a:xfrm>
            <a:off x="20086304" y="643705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8" name="Rectangle 56">
            <a:extLst>
              <a:ext uri="{FF2B5EF4-FFF2-40B4-BE49-F238E27FC236}">
                <a16:creationId xmlns:a16="http://schemas.microsoft.com/office/drawing/2014/main" id="{6D8B8CA9-C1C6-E146-97C8-111846629C86}"/>
              </a:ext>
            </a:extLst>
          </p:cNvPr>
          <p:cNvSpPr/>
          <p:nvPr/>
        </p:nvSpPr>
        <p:spPr>
          <a:xfrm>
            <a:off x="20099286" y="7203409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59" name="Rectangle 56">
            <a:extLst>
              <a:ext uri="{FF2B5EF4-FFF2-40B4-BE49-F238E27FC236}">
                <a16:creationId xmlns:a16="http://schemas.microsoft.com/office/drawing/2014/main" id="{017FD490-2DA5-1548-AE6A-DB9258D648E7}"/>
              </a:ext>
            </a:extLst>
          </p:cNvPr>
          <p:cNvSpPr/>
          <p:nvPr/>
        </p:nvSpPr>
        <p:spPr>
          <a:xfrm>
            <a:off x="20085159" y="8014853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1260" name="Rectangle 56">
            <a:extLst>
              <a:ext uri="{FF2B5EF4-FFF2-40B4-BE49-F238E27FC236}">
                <a16:creationId xmlns:a16="http://schemas.microsoft.com/office/drawing/2014/main" id="{E06A3EF0-E6A6-874E-9E36-5D4CAC7F9E41}"/>
              </a:ext>
            </a:extLst>
          </p:cNvPr>
          <p:cNvSpPr/>
          <p:nvPr/>
        </p:nvSpPr>
        <p:spPr>
          <a:xfrm>
            <a:off x="20085159" y="8795532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1261" name="Group 54">
            <a:extLst>
              <a:ext uri="{FF2B5EF4-FFF2-40B4-BE49-F238E27FC236}">
                <a16:creationId xmlns:a16="http://schemas.microsoft.com/office/drawing/2014/main" id="{9A39BEA1-27D7-1B42-B7B6-751523932E01}"/>
              </a:ext>
            </a:extLst>
          </p:cNvPr>
          <p:cNvGrpSpPr/>
          <p:nvPr/>
        </p:nvGrpSpPr>
        <p:grpSpPr>
          <a:xfrm>
            <a:off x="2072387" y="11445669"/>
            <a:ext cx="2856631" cy="1044429"/>
            <a:chOff x="5517310" y="11317286"/>
            <a:chExt cx="3676939" cy="1044429"/>
          </a:xfrm>
        </p:grpSpPr>
        <p:sp>
          <p:nvSpPr>
            <p:cNvPr id="1262" name="CuadroTexto 395">
              <a:extLst>
                <a:ext uri="{FF2B5EF4-FFF2-40B4-BE49-F238E27FC236}">
                  <a16:creationId xmlns:a16="http://schemas.microsoft.com/office/drawing/2014/main" id="{C236BD42-05F7-DC41-8112-6306946C5FC8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1263" name="Rectangle 56">
              <a:extLst>
                <a:ext uri="{FF2B5EF4-FFF2-40B4-BE49-F238E27FC236}">
                  <a16:creationId xmlns:a16="http://schemas.microsoft.com/office/drawing/2014/main" id="{C6F40B0E-E32B-614E-A05D-E4F86C9F1DA6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4" name="Group 54">
            <a:extLst>
              <a:ext uri="{FF2B5EF4-FFF2-40B4-BE49-F238E27FC236}">
                <a16:creationId xmlns:a16="http://schemas.microsoft.com/office/drawing/2014/main" id="{4133A50E-1751-0246-82A8-26D52D5687E7}"/>
              </a:ext>
            </a:extLst>
          </p:cNvPr>
          <p:cNvGrpSpPr/>
          <p:nvPr/>
        </p:nvGrpSpPr>
        <p:grpSpPr>
          <a:xfrm>
            <a:off x="6424790" y="11474541"/>
            <a:ext cx="2856631" cy="1044429"/>
            <a:chOff x="5517310" y="11317286"/>
            <a:chExt cx="3676939" cy="1044429"/>
          </a:xfrm>
        </p:grpSpPr>
        <p:sp>
          <p:nvSpPr>
            <p:cNvPr id="1265" name="CuadroTexto 395">
              <a:extLst>
                <a:ext uri="{FF2B5EF4-FFF2-40B4-BE49-F238E27FC236}">
                  <a16:creationId xmlns:a16="http://schemas.microsoft.com/office/drawing/2014/main" id="{296DC23F-268F-0346-8780-0977C781401B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1266" name="Rectangle 56">
              <a:extLst>
                <a:ext uri="{FF2B5EF4-FFF2-40B4-BE49-F238E27FC236}">
                  <a16:creationId xmlns:a16="http://schemas.microsoft.com/office/drawing/2014/main" id="{8C4DC3DD-56E3-944D-B244-CA6ADE03B68C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67" name="Group 54">
            <a:extLst>
              <a:ext uri="{FF2B5EF4-FFF2-40B4-BE49-F238E27FC236}">
                <a16:creationId xmlns:a16="http://schemas.microsoft.com/office/drawing/2014/main" id="{137B08A7-C924-6F44-BD55-88C221CC2167}"/>
              </a:ext>
            </a:extLst>
          </p:cNvPr>
          <p:cNvGrpSpPr/>
          <p:nvPr/>
        </p:nvGrpSpPr>
        <p:grpSpPr>
          <a:xfrm>
            <a:off x="10767660" y="11474088"/>
            <a:ext cx="2856631" cy="1044429"/>
            <a:chOff x="5517310" y="11317286"/>
            <a:chExt cx="3676939" cy="1044429"/>
          </a:xfrm>
        </p:grpSpPr>
        <p:sp>
          <p:nvSpPr>
            <p:cNvPr id="1268" name="CuadroTexto 395">
              <a:extLst>
                <a:ext uri="{FF2B5EF4-FFF2-40B4-BE49-F238E27FC236}">
                  <a16:creationId xmlns:a16="http://schemas.microsoft.com/office/drawing/2014/main" id="{D73D9870-0321-1144-B3B8-E7F09EE6E27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1269" name="Rectangle 56">
              <a:extLst>
                <a:ext uri="{FF2B5EF4-FFF2-40B4-BE49-F238E27FC236}">
                  <a16:creationId xmlns:a16="http://schemas.microsoft.com/office/drawing/2014/main" id="{FD7F93F0-C0A0-764F-9EF1-503075880BD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0" name="Group 54">
            <a:extLst>
              <a:ext uri="{FF2B5EF4-FFF2-40B4-BE49-F238E27FC236}">
                <a16:creationId xmlns:a16="http://schemas.microsoft.com/office/drawing/2014/main" id="{D8235A48-7EAF-0845-8E8F-7A0248CD4798}"/>
              </a:ext>
            </a:extLst>
          </p:cNvPr>
          <p:cNvGrpSpPr/>
          <p:nvPr/>
        </p:nvGrpSpPr>
        <p:grpSpPr>
          <a:xfrm>
            <a:off x="15110529" y="11429361"/>
            <a:ext cx="2856631" cy="1044429"/>
            <a:chOff x="5517310" y="11317286"/>
            <a:chExt cx="3676939" cy="1044429"/>
          </a:xfrm>
        </p:grpSpPr>
        <p:sp>
          <p:nvSpPr>
            <p:cNvPr id="1271" name="CuadroTexto 395">
              <a:extLst>
                <a:ext uri="{FF2B5EF4-FFF2-40B4-BE49-F238E27FC236}">
                  <a16:creationId xmlns:a16="http://schemas.microsoft.com/office/drawing/2014/main" id="{67991649-5FB2-614D-9D5F-517C06D48286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1272" name="Rectangle 56">
              <a:extLst>
                <a:ext uri="{FF2B5EF4-FFF2-40B4-BE49-F238E27FC236}">
                  <a16:creationId xmlns:a16="http://schemas.microsoft.com/office/drawing/2014/main" id="{8DB04DC9-9541-C64A-9AB3-4B7E29C11013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1273" name="Group 54">
            <a:extLst>
              <a:ext uri="{FF2B5EF4-FFF2-40B4-BE49-F238E27FC236}">
                <a16:creationId xmlns:a16="http://schemas.microsoft.com/office/drawing/2014/main" id="{52662AF2-C3BB-C148-B51B-717216C59C33}"/>
              </a:ext>
            </a:extLst>
          </p:cNvPr>
          <p:cNvGrpSpPr/>
          <p:nvPr/>
        </p:nvGrpSpPr>
        <p:grpSpPr>
          <a:xfrm>
            <a:off x="19451014" y="11428780"/>
            <a:ext cx="2856631" cy="1044429"/>
            <a:chOff x="5517310" y="11317286"/>
            <a:chExt cx="3676939" cy="1044429"/>
          </a:xfrm>
        </p:grpSpPr>
        <p:sp>
          <p:nvSpPr>
            <p:cNvPr id="1274" name="CuadroTexto 395">
              <a:extLst>
                <a:ext uri="{FF2B5EF4-FFF2-40B4-BE49-F238E27FC236}">
                  <a16:creationId xmlns:a16="http://schemas.microsoft.com/office/drawing/2014/main" id="{CD2BEBDB-DE15-E840-83CB-B606A8F2605D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1275" name="Rectangle 56">
              <a:extLst>
                <a:ext uri="{FF2B5EF4-FFF2-40B4-BE49-F238E27FC236}">
                  <a16:creationId xmlns:a16="http://schemas.microsoft.com/office/drawing/2014/main" id="{2D548CE1-7287-E844-88E9-1F85D441E354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1276" name="CuadroTexto 395">
            <a:extLst>
              <a:ext uri="{FF2B5EF4-FFF2-40B4-BE49-F238E27FC236}">
                <a16:creationId xmlns:a16="http://schemas.microsoft.com/office/drawing/2014/main" id="{59C04811-7800-1845-9B11-52DC0E8AB659}"/>
              </a:ext>
            </a:extLst>
          </p:cNvPr>
          <p:cNvSpPr txBox="1"/>
          <p:nvPr/>
        </p:nvSpPr>
        <p:spPr>
          <a:xfrm>
            <a:off x="2479326" y="6538401"/>
            <a:ext cx="29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77" name="CuadroTexto 395">
            <a:extLst>
              <a:ext uri="{FF2B5EF4-FFF2-40B4-BE49-F238E27FC236}">
                <a16:creationId xmlns:a16="http://schemas.microsoft.com/office/drawing/2014/main" id="{C2ED6214-473E-3D4D-8B94-036BC9858704}"/>
              </a:ext>
            </a:extLst>
          </p:cNvPr>
          <p:cNvSpPr txBox="1"/>
          <p:nvPr/>
        </p:nvSpPr>
        <p:spPr>
          <a:xfrm>
            <a:off x="2479326" y="7300208"/>
            <a:ext cx="29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78" name="CuadroTexto 395">
            <a:extLst>
              <a:ext uri="{FF2B5EF4-FFF2-40B4-BE49-F238E27FC236}">
                <a16:creationId xmlns:a16="http://schemas.microsoft.com/office/drawing/2014/main" id="{852C2FF9-BBA9-CA47-8157-94CF3EC1BD9C}"/>
              </a:ext>
            </a:extLst>
          </p:cNvPr>
          <p:cNvSpPr txBox="1"/>
          <p:nvPr/>
        </p:nvSpPr>
        <p:spPr>
          <a:xfrm>
            <a:off x="2479326" y="8124778"/>
            <a:ext cx="29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79" name="CuadroTexto 395">
            <a:extLst>
              <a:ext uri="{FF2B5EF4-FFF2-40B4-BE49-F238E27FC236}">
                <a16:creationId xmlns:a16="http://schemas.microsoft.com/office/drawing/2014/main" id="{1AFD77F8-4B5C-D647-ADA7-F952B291D977}"/>
              </a:ext>
            </a:extLst>
          </p:cNvPr>
          <p:cNvSpPr txBox="1"/>
          <p:nvPr/>
        </p:nvSpPr>
        <p:spPr>
          <a:xfrm>
            <a:off x="2479326" y="8876618"/>
            <a:ext cx="291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80" name="CuadroTexto 395">
            <a:extLst>
              <a:ext uri="{FF2B5EF4-FFF2-40B4-BE49-F238E27FC236}">
                <a16:creationId xmlns:a16="http://schemas.microsoft.com/office/drawing/2014/main" id="{4754230E-10E8-5E47-9BA7-DFE5676C6CC0}"/>
              </a:ext>
            </a:extLst>
          </p:cNvPr>
          <p:cNvSpPr txBox="1"/>
          <p:nvPr/>
        </p:nvSpPr>
        <p:spPr>
          <a:xfrm>
            <a:off x="6587120" y="653840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81" name="CuadroTexto 395">
            <a:extLst>
              <a:ext uri="{FF2B5EF4-FFF2-40B4-BE49-F238E27FC236}">
                <a16:creationId xmlns:a16="http://schemas.microsoft.com/office/drawing/2014/main" id="{58B1B422-7FBC-C94F-85F1-00A913F21F20}"/>
              </a:ext>
            </a:extLst>
          </p:cNvPr>
          <p:cNvSpPr txBox="1"/>
          <p:nvPr/>
        </p:nvSpPr>
        <p:spPr>
          <a:xfrm>
            <a:off x="6587120" y="730020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82" name="CuadroTexto 395">
            <a:extLst>
              <a:ext uri="{FF2B5EF4-FFF2-40B4-BE49-F238E27FC236}">
                <a16:creationId xmlns:a16="http://schemas.microsoft.com/office/drawing/2014/main" id="{F817AEB1-06AA-514A-B76D-9EE2B0C3228E}"/>
              </a:ext>
            </a:extLst>
          </p:cNvPr>
          <p:cNvSpPr txBox="1"/>
          <p:nvPr/>
        </p:nvSpPr>
        <p:spPr>
          <a:xfrm>
            <a:off x="6587120" y="812477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83" name="CuadroTexto 395">
            <a:extLst>
              <a:ext uri="{FF2B5EF4-FFF2-40B4-BE49-F238E27FC236}">
                <a16:creationId xmlns:a16="http://schemas.microsoft.com/office/drawing/2014/main" id="{6F41B3A4-A582-5A46-9F6E-CC9440FA7292}"/>
              </a:ext>
            </a:extLst>
          </p:cNvPr>
          <p:cNvSpPr txBox="1"/>
          <p:nvPr/>
        </p:nvSpPr>
        <p:spPr>
          <a:xfrm>
            <a:off x="6587120" y="887661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84" name="CuadroTexto 395">
            <a:extLst>
              <a:ext uri="{FF2B5EF4-FFF2-40B4-BE49-F238E27FC236}">
                <a16:creationId xmlns:a16="http://schemas.microsoft.com/office/drawing/2014/main" id="{94DA3406-6252-1747-88B7-7FBBFF811A18}"/>
              </a:ext>
            </a:extLst>
          </p:cNvPr>
          <p:cNvSpPr txBox="1"/>
          <p:nvPr/>
        </p:nvSpPr>
        <p:spPr>
          <a:xfrm>
            <a:off x="11045095" y="653840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85" name="CuadroTexto 395">
            <a:extLst>
              <a:ext uri="{FF2B5EF4-FFF2-40B4-BE49-F238E27FC236}">
                <a16:creationId xmlns:a16="http://schemas.microsoft.com/office/drawing/2014/main" id="{663F7075-9EC0-114B-8358-A7BA7438A3E9}"/>
              </a:ext>
            </a:extLst>
          </p:cNvPr>
          <p:cNvSpPr txBox="1"/>
          <p:nvPr/>
        </p:nvSpPr>
        <p:spPr>
          <a:xfrm>
            <a:off x="11045095" y="730020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86" name="CuadroTexto 395">
            <a:extLst>
              <a:ext uri="{FF2B5EF4-FFF2-40B4-BE49-F238E27FC236}">
                <a16:creationId xmlns:a16="http://schemas.microsoft.com/office/drawing/2014/main" id="{78863265-F0D1-274E-A7FA-001940D6CFB7}"/>
              </a:ext>
            </a:extLst>
          </p:cNvPr>
          <p:cNvSpPr txBox="1"/>
          <p:nvPr/>
        </p:nvSpPr>
        <p:spPr>
          <a:xfrm>
            <a:off x="11045095" y="812477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87" name="CuadroTexto 395">
            <a:extLst>
              <a:ext uri="{FF2B5EF4-FFF2-40B4-BE49-F238E27FC236}">
                <a16:creationId xmlns:a16="http://schemas.microsoft.com/office/drawing/2014/main" id="{42C97617-0803-E447-A227-C8261DEA6527}"/>
              </a:ext>
            </a:extLst>
          </p:cNvPr>
          <p:cNvSpPr txBox="1"/>
          <p:nvPr/>
        </p:nvSpPr>
        <p:spPr>
          <a:xfrm>
            <a:off x="11045095" y="887661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88" name="CuadroTexto 395">
            <a:extLst>
              <a:ext uri="{FF2B5EF4-FFF2-40B4-BE49-F238E27FC236}">
                <a16:creationId xmlns:a16="http://schemas.microsoft.com/office/drawing/2014/main" id="{A0E8BB6C-4055-9F45-8C2C-E8920E3811AC}"/>
              </a:ext>
            </a:extLst>
          </p:cNvPr>
          <p:cNvSpPr txBox="1"/>
          <p:nvPr/>
        </p:nvSpPr>
        <p:spPr>
          <a:xfrm>
            <a:off x="15383931" y="6537070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89" name="CuadroTexto 395">
            <a:extLst>
              <a:ext uri="{FF2B5EF4-FFF2-40B4-BE49-F238E27FC236}">
                <a16:creationId xmlns:a16="http://schemas.microsoft.com/office/drawing/2014/main" id="{0C23DE8E-7EAC-0A42-A974-9B2D6A81FAA0}"/>
              </a:ext>
            </a:extLst>
          </p:cNvPr>
          <p:cNvSpPr txBox="1"/>
          <p:nvPr/>
        </p:nvSpPr>
        <p:spPr>
          <a:xfrm>
            <a:off x="15383931" y="729887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90" name="CuadroTexto 395">
            <a:extLst>
              <a:ext uri="{FF2B5EF4-FFF2-40B4-BE49-F238E27FC236}">
                <a16:creationId xmlns:a16="http://schemas.microsoft.com/office/drawing/2014/main" id="{7B3D2C80-0BA6-9040-8408-0018DF31FAB1}"/>
              </a:ext>
            </a:extLst>
          </p:cNvPr>
          <p:cNvSpPr txBox="1"/>
          <p:nvPr/>
        </p:nvSpPr>
        <p:spPr>
          <a:xfrm>
            <a:off x="15383931" y="812344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91" name="CuadroTexto 395">
            <a:extLst>
              <a:ext uri="{FF2B5EF4-FFF2-40B4-BE49-F238E27FC236}">
                <a16:creationId xmlns:a16="http://schemas.microsoft.com/office/drawing/2014/main" id="{F8F948FB-7A01-D14F-8C75-FCFF9A927BAB}"/>
              </a:ext>
            </a:extLst>
          </p:cNvPr>
          <p:cNvSpPr txBox="1"/>
          <p:nvPr/>
        </p:nvSpPr>
        <p:spPr>
          <a:xfrm>
            <a:off x="15383931" y="887528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1292" name="CuadroTexto 395">
            <a:extLst>
              <a:ext uri="{FF2B5EF4-FFF2-40B4-BE49-F238E27FC236}">
                <a16:creationId xmlns:a16="http://schemas.microsoft.com/office/drawing/2014/main" id="{5C171542-52DF-5649-B291-CF40B3DA49B2}"/>
              </a:ext>
            </a:extLst>
          </p:cNvPr>
          <p:cNvSpPr txBox="1"/>
          <p:nvPr/>
        </p:nvSpPr>
        <p:spPr>
          <a:xfrm>
            <a:off x="19486841" y="6549956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1293" name="CuadroTexto 395">
            <a:extLst>
              <a:ext uri="{FF2B5EF4-FFF2-40B4-BE49-F238E27FC236}">
                <a16:creationId xmlns:a16="http://schemas.microsoft.com/office/drawing/2014/main" id="{1B9B8E37-4382-7745-83BB-6552A68D67E5}"/>
              </a:ext>
            </a:extLst>
          </p:cNvPr>
          <p:cNvSpPr txBox="1"/>
          <p:nvPr/>
        </p:nvSpPr>
        <p:spPr>
          <a:xfrm>
            <a:off x="19486841" y="731176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1294" name="CuadroTexto 395">
            <a:extLst>
              <a:ext uri="{FF2B5EF4-FFF2-40B4-BE49-F238E27FC236}">
                <a16:creationId xmlns:a16="http://schemas.microsoft.com/office/drawing/2014/main" id="{D37619CF-843E-2648-8B01-0C17D0F60B84}"/>
              </a:ext>
            </a:extLst>
          </p:cNvPr>
          <p:cNvSpPr txBox="1"/>
          <p:nvPr/>
        </p:nvSpPr>
        <p:spPr>
          <a:xfrm>
            <a:off x="19486841" y="813633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1295" name="CuadroTexto 395">
            <a:extLst>
              <a:ext uri="{FF2B5EF4-FFF2-40B4-BE49-F238E27FC236}">
                <a16:creationId xmlns:a16="http://schemas.microsoft.com/office/drawing/2014/main" id="{94889F4B-FE91-0D43-AE64-853F7916D3A4}"/>
              </a:ext>
            </a:extLst>
          </p:cNvPr>
          <p:cNvSpPr txBox="1"/>
          <p:nvPr/>
        </p:nvSpPr>
        <p:spPr>
          <a:xfrm>
            <a:off x="19486841" y="888817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grpSp>
        <p:nvGrpSpPr>
          <p:cNvPr id="104" name="Grupo 103">
            <a:extLst>
              <a:ext uri="{FF2B5EF4-FFF2-40B4-BE49-F238E27FC236}">
                <a16:creationId xmlns:a16="http://schemas.microsoft.com/office/drawing/2014/main" id="{8472BB4C-440D-0442-A9DA-9B3FB8B37E3B}"/>
              </a:ext>
            </a:extLst>
          </p:cNvPr>
          <p:cNvGrpSpPr/>
          <p:nvPr/>
        </p:nvGrpSpPr>
        <p:grpSpPr>
          <a:xfrm>
            <a:off x="2668308" y="898149"/>
            <a:ext cx="19041035" cy="2561450"/>
            <a:chOff x="2668308" y="861425"/>
            <a:chExt cx="19041035" cy="2561450"/>
          </a:xfrm>
        </p:grpSpPr>
        <p:sp>
          <p:nvSpPr>
            <p:cNvPr id="105" name="CuadroTexto 104">
              <a:extLst>
                <a:ext uri="{FF2B5EF4-FFF2-40B4-BE49-F238E27FC236}">
                  <a16:creationId xmlns:a16="http://schemas.microsoft.com/office/drawing/2014/main" id="{F4ECA90C-BC2E-CB46-BB11-3F95E0D0AA01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57B92190-E9C7-9D4D-82B9-A779BE87959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">
            <a:extLst>
              <a:ext uri="{FF2B5EF4-FFF2-40B4-BE49-F238E27FC236}">
                <a16:creationId xmlns:a16="http://schemas.microsoft.com/office/drawing/2014/main" id="{C35392BE-48A0-9343-9EA9-C8E100097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1502" y="5855851"/>
            <a:ext cx="1259244" cy="2009546"/>
          </a:xfrm>
          <a:custGeom>
            <a:avLst/>
            <a:gdLst>
              <a:gd name="T0" fmla="*/ 1056 w 1057"/>
              <a:gd name="T1" fmla="*/ 1690 h 1691"/>
              <a:gd name="T2" fmla="*/ 0 w 1057"/>
              <a:gd name="T3" fmla="*/ 1690 h 1691"/>
              <a:gd name="T4" fmla="*/ 0 w 1057"/>
              <a:gd name="T5" fmla="*/ 0 h 1691"/>
              <a:gd name="T6" fmla="*/ 1056 w 1057"/>
              <a:gd name="T7" fmla="*/ 0 h 1691"/>
              <a:gd name="T8" fmla="*/ 1056 w 1057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7" h="1691">
                <a:moveTo>
                  <a:pt x="1056" y="1690"/>
                </a:moveTo>
                <a:lnTo>
                  <a:pt x="0" y="1690"/>
                </a:lnTo>
                <a:lnTo>
                  <a:pt x="0" y="0"/>
                </a:lnTo>
                <a:lnTo>
                  <a:pt x="1056" y="0"/>
                </a:lnTo>
                <a:lnTo>
                  <a:pt x="1056" y="169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" name="Freeform 2">
            <a:extLst>
              <a:ext uri="{FF2B5EF4-FFF2-40B4-BE49-F238E27FC236}">
                <a16:creationId xmlns:a16="http://schemas.microsoft.com/office/drawing/2014/main" id="{80C13C6E-6571-2744-8F84-90618DB90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6677" y="5855851"/>
            <a:ext cx="1264493" cy="2009546"/>
          </a:xfrm>
          <a:custGeom>
            <a:avLst/>
            <a:gdLst>
              <a:gd name="T0" fmla="*/ 1063 w 1064"/>
              <a:gd name="T1" fmla="*/ 1690 h 1691"/>
              <a:gd name="T2" fmla="*/ 0 w 1064"/>
              <a:gd name="T3" fmla="*/ 1690 h 1691"/>
              <a:gd name="T4" fmla="*/ 0 w 1064"/>
              <a:gd name="T5" fmla="*/ 0 h 1691"/>
              <a:gd name="T6" fmla="*/ 1063 w 1064"/>
              <a:gd name="T7" fmla="*/ 0 h 1691"/>
              <a:gd name="T8" fmla="*/ 1063 w 1064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4" h="1691">
                <a:moveTo>
                  <a:pt x="1063" y="1690"/>
                </a:moveTo>
                <a:lnTo>
                  <a:pt x="0" y="1690"/>
                </a:lnTo>
                <a:lnTo>
                  <a:pt x="0" y="0"/>
                </a:lnTo>
                <a:lnTo>
                  <a:pt x="1063" y="0"/>
                </a:lnTo>
                <a:lnTo>
                  <a:pt x="1063" y="169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Freeform 3">
            <a:extLst>
              <a:ext uri="{FF2B5EF4-FFF2-40B4-BE49-F238E27FC236}">
                <a16:creationId xmlns:a16="http://schemas.microsoft.com/office/drawing/2014/main" id="{C75023B1-6913-2848-B4FD-87A5BDB1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7100" y="5855851"/>
            <a:ext cx="1259244" cy="2009546"/>
          </a:xfrm>
          <a:custGeom>
            <a:avLst/>
            <a:gdLst>
              <a:gd name="T0" fmla="*/ 1056 w 1057"/>
              <a:gd name="T1" fmla="*/ 1690 h 1691"/>
              <a:gd name="T2" fmla="*/ 0 w 1057"/>
              <a:gd name="T3" fmla="*/ 1690 h 1691"/>
              <a:gd name="T4" fmla="*/ 0 w 1057"/>
              <a:gd name="T5" fmla="*/ 0 h 1691"/>
              <a:gd name="T6" fmla="*/ 1056 w 1057"/>
              <a:gd name="T7" fmla="*/ 0 h 1691"/>
              <a:gd name="T8" fmla="*/ 1056 w 1057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57" h="1691">
                <a:moveTo>
                  <a:pt x="1056" y="1690"/>
                </a:moveTo>
                <a:lnTo>
                  <a:pt x="0" y="1690"/>
                </a:lnTo>
                <a:lnTo>
                  <a:pt x="0" y="0"/>
                </a:lnTo>
                <a:lnTo>
                  <a:pt x="1056" y="0"/>
                </a:lnTo>
                <a:lnTo>
                  <a:pt x="1056" y="169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8" name="Freeform 4">
            <a:extLst>
              <a:ext uri="{FF2B5EF4-FFF2-40B4-BE49-F238E27FC236}">
                <a16:creationId xmlns:a16="http://schemas.microsoft.com/office/drawing/2014/main" id="{831A2258-B947-924E-87BB-47BAC173D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02278" y="5855851"/>
            <a:ext cx="739804" cy="2009546"/>
          </a:xfrm>
          <a:custGeom>
            <a:avLst/>
            <a:gdLst>
              <a:gd name="T0" fmla="*/ 620 w 621"/>
              <a:gd name="T1" fmla="*/ 1690 h 1691"/>
              <a:gd name="T2" fmla="*/ 0 w 621"/>
              <a:gd name="T3" fmla="*/ 1690 h 1691"/>
              <a:gd name="T4" fmla="*/ 0 w 621"/>
              <a:gd name="T5" fmla="*/ 0 h 1691"/>
              <a:gd name="T6" fmla="*/ 620 w 621"/>
              <a:gd name="T7" fmla="*/ 0 h 1691"/>
              <a:gd name="T8" fmla="*/ 620 w 621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1" h="1691">
                <a:moveTo>
                  <a:pt x="620" y="1690"/>
                </a:moveTo>
                <a:lnTo>
                  <a:pt x="0" y="1690"/>
                </a:lnTo>
                <a:lnTo>
                  <a:pt x="0" y="0"/>
                </a:lnTo>
                <a:lnTo>
                  <a:pt x="620" y="0"/>
                </a:lnTo>
                <a:lnTo>
                  <a:pt x="620" y="169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8">
            <a:extLst>
              <a:ext uri="{FF2B5EF4-FFF2-40B4-BE49-F238E27FC236}">
                <a16:creationId xmlns:a16="http://schemas.microsoft.com/office/drawing/2014/main" id="{2AE79E43-2EF1-AC4E-9A9F-0870B31B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44" y="8815076"/>
            <a:ext cx="592893" cy="582402"/>
          </a:xfrm>
          <a:custGeom>
            <a:avLst/>
            <a:gdLst>
              <a:gd name="T0" fmla="*/ 497 w 498"/>
              <a:gd name="T1" fmla="*/ 245 h 491"/>
              <a:gd name="T2" fmla="*/ 497 w 498"/>
              <a:gd name="T3" fmla="*/ 245 h 491"/>
              <a:gd name="T4" fmla="*/ 245 w 498"/>
              <a:gd name="T5" fmla="*/ 490 h 491"/>
              <a:gd name="T6" fmla="*/ 0 w 498"/>
              <a:gd name="T7" fmla="*/ 245 h 491"/>
              <a:gd name="T8" fmla="*/ 245 w 498"/>
              <a:gd name="T9" fmla="*/ 0 h 491"/>
              <a:gd name="T10" fmla="*/ 497 w 498"/>
              <a:gd name="T11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1">
                <a:moveTo>
                  <a:pt x="497" y="245"/>
                </a:moveTo>
                <a:lnTo>
                  <a:pt x="497" y="245"/>
                </a:lnTo>
                <a:cubicBezTo>
                  <a:pt x="497" y="382"/>
                  <a:pt x="383" y="490"/>
                  <a:pt x="245" y="490"/>
                </a:cubicBezTo>
                <a:cubicBezTo>
                  <a:pt x="115" y="490"/>
                  <a:pt x="0" y="382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7" y="107"/>
                  <a:pt x="497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5">
            <a:extLst>
              <a:ext uri="{FF2B5EF4-FFF2-40B4-BE49-F238E27FC236}">
                <a16:creationId xmlns:a16="http://schemas.microsoft.com/office/drawing/2014/main" id="{11B77657-9E08-6843-8EDC-0808B08BD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44" y="9927408"/>
            <a:ext cx="592893" cy="592896"/>
          </a:xfrm>
          <a:custGeom>
            <a:avLst/>
            <a:gdLst>
              <a:gd name="T0" fmla="*/ 497 w 498"/>
              <a:gd name="T1" fmla="*/ 245 h 499"/>
              <a:gd name="T2" fmla="*/ 497 w 498"/>
              <a:gd name="T3" fmla="*/ 245 h 499"/>
              <a:gd name="T4" fmla="*/ 245 w 498"/>
              <a:gd name="T5" fmla="*/ 498 h 499"/>
              <a:gd name="T6" fmla="*/ 0 w 498"/>
              <a:gd name="T7" fmla="*/ 245 h 499"/>
              <a:gd name="T8" fmla="*/ 245 w 498"/>
              <a:gd name="T9" fmla="*/ 0 h 499"/>
              <a:gd name="T10" fmla="*/ 497 w 498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9">
                <a:moveTo>
                  <a:pt x="497" y="245"/>
                </a:moveTo>
                <a:lnTo>
                  <a:pt x="497" y="245"/>
                </a:lnTo>
                <a:cubicBezTo>
                  <a:pt x="497" y="383"/>
                  <a:pt x="383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7" y="107"/>
                  <a:pt x="497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2">
            <a:extLst>
              <a:ext uri="{FF2B5EF4-FFF2-40B4-BE49-F238E27FC236}">
                <a16:creationId xmlns:a16="http://schemas.microsoft.com/office/drawing/2014/main" id="{A9F5AFFB-B864-D242-8C7A-A07081C42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644" y="11097457"/>
            <a:ext cx="592893" cy="592893"/>
          </a:xfrm>
          <a:custGeom>
            <a:avLst/>
            <a:gdLst>
              <a:gd name="T0" fmla="*/ 497 w 498"/>
              <a:gd name="T1" fmla="*/ 245 h 499"/>
              <a:gd name="T2" fmla="*/ 497 w 498"/>
              <a:gd name="T3" fmla="*/ 245 h 499"/>
              <a:gd name="T4" fmla="*/ 245 w 498"/>
              <a:gd name="T5" fmla="*/ 498 h 499"/>
              <a:gd name="T6" fmla="*/ 0 w 498"/>
              <a:gd name="T7" fmla="*/ 245 h 499"/>
              <a:gd name="T8" fmla="*/ 245 w 498"/>
              <a:gd name="T9" fmla="*/ 0 h 499"/>
              <a:gd name="T10" fmla="*/ 497 w 498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9">
                <a:moveTo>
                  <a:pt x="497" y="245"/>
                </a:moveTo>
                <a:lnTo>
                  <a:pt x="497" y="245"/>
                </a:lnTo>
                <a:cubicBezTo>
                  <a:pt x="497" y="383"/>
                  <a:pt x="383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7" y="107"/>
                  <a:pt x="497" y="24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19">
            <a:extLst>
              <a:ext uri="{FF2B5EF4-FFF2-40B4-BE49-F238E27FC236}">
                <a16:creationId xmlns:a16="http://schemas.microsoft.com/office/drawing/2014/main" id="{A1612F39-998A-CE4E-87FB-BC7D10C2D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413" y="8815076"/>
            <a:ext cx="592896" cy="582402"/>
          </a:xfrm>
          <a:custGeom>
            <a:avLst/>
            <a:gdLst>
              <a:gd name="T0" fmla="*/ 498 w 499"/>
              <a:gd name="T1" fmla="*/ 245 h 491"/>
              <a:gd name="T2" fmla="*/ 498 w 499"/>
              <a:gd name="T3" fmla="*/ 245 h 491"/>
              <a:gd name="T4" fmla="*/ 245 w 499"/>
              <a:gd name="T5" fmla="*/ 490 h 491"/>
              <a:gd name="T6" fmla="*/ 0 w 499"/>
              <a:gd name="T7" fmla="*/ 245 h 491"/>
              <a:gd name="T8" fmla="*/ 245 w 499"/>
              <a:gd name="T9" fmla="*/ 0 h 491"/>
              <a:gd name="T10" fmla="*/ 498 w 499"/>
              <a:gd name="T11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1">
                <a:moveTo>
                  <a:pt x="498" y="245"/>
                </a:moveTo>
                <a:lnTo>
                  <a:pt x="498" y="245"/>
                </a:lnTo>
                <a:cubicBezTo>
                  <a:pt x="498" y="382"/>
                  <a:pt x="383" y="490"/>
                  <a:pt x="245" y="490"/>
                </a:cubicBezTo>
                <a:cubicBezTo>
                  <a:pt x="115" y="490"/>
                  <a:pt x="0" y="382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56">
            <a:extLst>
              <a:ext uri="{FF2B5EF4-FFF2-40B4-BE49-F238E27FC236}">
                <a16:creationId xmlns:a16="http://schemas.microsoft.com/office/drawing/2014/main" id="{6941F740-ADF4-F245-86FC-76D8F18C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413" y="9927408"/>
            <a:ext cx="592896" cy="592896"/>
          </a:xfrm>
          <a:custGeom>
            <a:avLst/>
            <a:gdLst>
              <a:gd name="T0" fmla="*/ 498 w 499"/>
              <a:gd name="T1" fmla="*/ 245 h 499"/>
              <a:gd name="T2" fmla="*/ 498 w 499"/>
              <a:gd name="T3" fmla="*/ 245 h 499"/>
              <a:gd name="T4" fmla="*/ 245 w 499"/>
              <a:gd name="T5" fmla="*/ 498 h 499"/>
              <a:gd name="T6" fmla="*/ 0 w 499"/>
              <a:gd name="T7" fmla="*/ 245 h 499"/>
              <a:gd name="T8" fmla="*/ 245 w 499"/>
              <a:gd name="T9" fmla="*/ 0 h 499"/>
              <a:gd name="T10" fmla="*/ 498 w 499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9">
                <a:moveTo>
                  <a:pt x="498" y="245"/>
                </a:moveTo>
                <a:lnTo>
                  <a:pt x="498" y="245"/>
                </a:lnTo>
                <a:cubicBezTo>
                  <a:pt x="498" y="383"/>
                  <a:pt x="383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0" name="Freeform 393">
            <a:extLst>
              <a:ext uri="{FF2B5EF4-FFF2-40B4-BE49-F238E27FC236}">
                <a16:creationId xmlns:a16="http://schemas.microsoft.com/office/drawing/2014/main" id="{F77AF348-8D58-D14E-8766-91242F7E6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413" y="11097457"/>
            <a:ext cx="592896" cy="592893"/>
          </a:xfrm>
          <a:custGeom>
            <a:avLst/>
            <a:gdLst>
              <a:gd name="T0" fmla="*/ 498 w 499"/>
              <a:gd name="T1" fmla="*/ 245 h 499"/>
              <a:gd name="T2" fmla="*/ 498 w 499"/>
              <a:gd name="T3" fmla="*/ 245 h 499"/>
              <a:gd name="T4" fmla="*/ 245 w 499"/>
              <a:gd name="T5" fmla="*/ 498 h 499"/>
              <a:gd name="T6" fmla="*/ 0 w 499"/>
              <a:gd name="T7" fmla="*/ 245 h 499"/>
              <a:gd name="T8" fmla="*/ 245 w 499"/>
              <a:gd name="T9" fmla="*/ 0 h 499"/>
              <a:gd name="T10" fmla="*/ 498 w 499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9">
                <a:moveTo>
                  <a:pt x="498" y="245"/>
                </a:moveTo>
                <a:lnTo>
                  <a:pt x="498" y="245"/>
                </a:lnTo>
                <a:cubicBezTo>
                  <a:pt x="498" y="383"/>
                  <a:pt x="383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7" name="Freeform 430">
            <a:extLst>
              <a:ext uri="{FF2B5EF4-FFF2-40B4-BE49-F238E27FC236}">
                <a16:creationId xmlns:a16="http://schemas.microsoft.com/office/drawing/2014/main" id="{F3891836-F442-FB43-8A6F-777BB0390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185" y="8815076"/>
            <a:ext cx="592893" cy="582402"/>
          </a:xfrm>
          <a:custGeom>
            <a:avLst/>
            <a:gdLst>
              <a:gd name="T0" fmla="*/ 497 w 498"/>
              <a:gd name="T1" fmla="*/ 245 h 491"/>
              <a:gd name="T2" fmla="*/ 497 w 498"/>
              <a:gd name="T3" fmla="*/ 245 h 491"/>
              <a:gd name="T4" fmla="*/ 245 w 498"/>
              <a:gd name="T5" fmla="*/ 490 h 491"/>
              <a:gd name="T6" fmla="*/ 0 w 498"/>
              <a:gd name="T7" fmla="*/ 245 h 491"/>
              <a:gd name="T8" fmla="*/ 245 w 498"/>
              <a:gd name="T9" fmla="*/ 0 h 491"/>
              <a:gd name="T10" fmla="*/ 497 w 498"/>
              <a:gd name="T11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1">
                <a:moveTo>
                  <a:pt x="497" y="245"/>
                </a:moveTo>
                <a:lnTo>
                  <a:pt x="497" y="245"/>
                </a:lnTo>
                <a:cubicBezTo>
                  <a:pt x="497" y="382"/>
                  <a:pt x="382" y="490"/>
                  <a:pt x="245" y="490"/>
                </a:cubicBezTo>
                <a:cubicBezTo>
                  <a:pt x="115" y="490"/>
                  <a:pt x="0" y="382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2" y="0"/>
                  <a:pt x="497" y="107"/>
                  <a:pt x="497" y="2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67">
            <a:extLst>
              <a:ext uri="{FF2B5EF4-FFF2-40B4-BE49-F238E27FC236}">
                <a16:creationId xmlns:a16="http://schemas.microsoft.com/office/drawing/2014/main" id="{7A84AF27-7660-BC46-90B6-C44FD9867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185" y="9927408"/>
            <a:ext cx="592893" cy="592896"/>
          </a:xfrm>
          <a:custGeom>
            <a:avLst/>
            <a:gdLst>
              <a:gd name="T0" fmla="*/ 497 w 498"/>
              <a:gd name="T1" fmla="*/ 245 h 499"/>
              <a:gd name="T2" fmla="*/ 497 w 498"/>
              <a:gd name="T3" fmla="*/ 245 h 499"/>
              <a:gd name="T4" fmla="*/ 245 w 498"/>
              <a:gd name="T5" fmla="*/ 498 h 499"/>
              <a:gd name="T6" fmla="*/ 0 w 498"/>
              <a:gd name="T7" fmla="*/ 245 h 499"/>
              <a:gd name="T8" fmla="*/ 245 w 498"/>
              <a:gd name="T9" fmla="*/ 0 h 499"/>
              <a:gd name="T10" fmla="*/ 497 w 498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9">
                <a:moveTo>
                  <a:pt x="497" y="245"/>
                </a:moveTo>
                <a:lnTo>
                  <a:pt x="497" y="245"/>
                </a:lnTo>
                <a:cubicBezTo>
                  <a:pt x="497" y="383"/>
                  <a:pt x="382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2" y="0"/>
                  <a:pt x="497" y="107"/>
                  <a:pt x="497" y="2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04">
            <a:extLst>
              <a:ext uri="{FF2B5EF4-FFF2-40B4-BE49-F238E27FC236}">
                <a16:creationId xmlns:a16="http://schemas.microsoft.com/office/drawing/2014/main" id="{951131E6-5429-444A-AE0C-829E04F31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9185" y="11097457"/>
            <a:ext cx="592893" cy="592893"/>
          </a:xfrm>
          <a:custGeom>
            <a:avLst/>
            <a:gdLst>
              <a:gd name="T0" fmla="*/ 497 w 498"/>
              <a:gd name="T1" fmla="*/ 245 h 499"/>
              <a:gd name="T2" fmla="*/ 497 w 498"/>
              <a:gd name="T3" fmla="*/ 245 h 499"/>
              <a:gd name="T4" fmla="*/ 245 w 498"/>
              <a:gd name="T5" fmla="*/ 498 h 499"/>
              <a:gd name="T6" fmla="*/ 0 w 498"/>
              <a:gd name="T7" fmla="*/ 245 h 499"/>
              <a:gd name="T8" fmla="*/ 245 w 498"/>
              <a:gd name="T9" fmla="*/ 0 h 499"/>
              <a:gd name="T10" fmla="*/ 497 w 498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8" h="499">
                <a:moveTo>
                  <a:pt x="497" y="245"/>
                </a:moveTo>
                <a:lnTo>
                  <a:pt x="497" y="245"/>
                </a:lnTo>
                <a:cubicBezTo>
                  <a:pt x="497" y="383"/>
                  <a:pt x="382" y="498"/>
                  <a:pt x="245" y="498"/>
                </a:cubicBezTo>
                <a:cubicBezTo>
                  <a:pt x="115" y="498"/>
                  <a:pt x="0" y="383"/>
                  <a:pt x="0" y="245"/>
                </a:cubicBezTo>
                <a:cubicBezTo>
                  <a:pt x="0" y="107"/>
                  <a:pt x="115" y="0"/>
                  <a:pt x="245" y="0"/>
                </a:cubicBezTo>
                <a:cubicBezTo>
                  <a:pt x="382" y="0"/>
                  <a:pt x="497" y="107"/>
                  <a:pt x="497" y="24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2" name="Freeform 541">
            <a:extLst>
              <a:ext uri="{FF2B5EF4-FFF2-40B4-BE49-F238E27FC236}">
                <a16:creationId xmlns:a16="http://schemas.microsoft.com/office/drawing/2014/main" id="{BE3F2CAF-6DFB-C948-996C-5C0BBF8ED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202" y="8815076"/>
            <a:ext cx="592893" cy="582402"/>
          </a:xfrm>
          <a:custGeom>
            <a:avLst/>
            <a:gdLst>
              <a:gd name="T0" fmla="*/ 498 w 499"/>
              <a:gd name="T1" fmla="*/ 245 h 491"/>
              <a:gd name="T2" fmla="*/ 498 w 499"/>
              <a:gd name="T3" fmla="*/ 245 h 491"/>
              <a:gd name="T4" fmla="*/ 245 w 499"/>
              <a:gd name="T5" fmla="*/ 490 h 491"/>
              <a:gd name="T6" fmla="*/ 0 w 499"/>
              <a:gd name="T7" fmla="*/ 245 h 491"/>
              <a:gd name="T8" fmla="*/ 245 w 499"/>
              <a:gd name="T9" fmla="*/ 0 h 491"/>
              <a:gd name="T10" fmla="*/ 498 w 499"/>
              <a:gd name="T11" fmla="*/ 245 h 4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1">
                <a:moveTo>
                  <a:pt x="498" y="245"/>
                </a:moveTo>
                <a:lnTo>
                  <a:pt x="498" y="245"/>
                </a:lnTo>
                <a:cubicBezTo>
                  <a:pt x="498" y="382"/>
                  <a:pt x="383" y="490"/>
                  <a:pt x="245" y="490"/>
                </a:cubicBezTo>
                <a:cubicBezTo>
                  <a:pt x="107" y="490"/>
                  <a:pt x="0" y="382"/>
                  <a:pt x="0" y="245"/>
                </a:cubicBezTo>
                <a:cubicBezTo>
                  <a:pt x="0" y="107"/>
                  <a:pt x="107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Freeform 578">
            <a:extLst>
              <a:ext uri="{FF2B5EF4-FFF2-40B4-BE49-F238E27FC236}">
                <a16:creationId xmlns:a16="http://schemas.microsoft.com/office/drawing/2014/main" id="{EBBF1436-2769-1543-A9FE-88EEE59AA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202" y="9927408"/>
            <a:ext cx="592893" cy="592896"/>
          </a:xfrm>
          <a:custGeom>
            <a:avLst/>
            <a:gdLst>
              <a:gd name="T0" fmla="*/ 498 w 499"/>
              <a:gd name="T1" fmla="*/ 245 h 499"/>
              <a:gd name="T2" fmla="*/ 498 w 499"/>
              <a:gd name="T3" fmla="*/ 245 h 499"/>
              <a:gd name="T4" fmla="*/ 245 w 499"/>
              <a:gd name="T5" fmla="*/ 498 h 499"/>
              <a:gd name="T6" fmla="*/ 0 w 499"/>
              <a:gd name="T7" fmla="*/ 245 h 499"/>
              <a:gd name="T8" fmla="*/ 245 w 499"/>
              <a:gd name="T9" fmla="*/ 0 h 499"/>
              <a:gd name="T10" fmla="*/ 498 w 499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9">
                <a:moveTo>
                  <a:pt x="498" y="245"/>
                </a:moveTo>
                <a:lnTo>
                  <a:pt x="498" y="245"/>
                </a:lnTo>
                <a:cubicBezTo>
                  <a:pt x="498" y="383"/>
                  <a:pt x="383" y="498"/>
                  <a:pt x="245" y="498"/>
                </a:cubicBezTo>
                <a:cubicBezTo>
                  <a:pt x="107" y="498"/>
                  <a:pt x="0" y="383"/>
                  <a:pt x="0" y="245"/>
                </a:cubicBezTo>
                <a:cubicBezTo>
                  <a:pt x="0" y="107"/>
                  <a:pt x="107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98" name="Freeform 615">
            <a:extLst>
              <a:ext uri="{FF2B5EF4-FFF2-40B4-BE49-F238E27FC236}">
                <a16:creationId xmlns:a16="http://schemas.microsoft.com/office/drawing/2014/main" id="{1E226791-7512-A64E-A26C-3A57D66BC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62202" y="11097457"/>
            <a:ext cx="592893" cy="592893"/>
          </a:xfrm>
          <a:custGeom>
            <a:avLst/>
            <a:gdLst>
              <a:gd name="T0" fmla="*/ 498 w 499"/>
              <a:gd name="T1" fmla="*/ 245 h 499"/>
              <a:gd name="T2" fmla="*/ 498 w 499"/>
              <a:gd name="T3" fmla="*/ 245 h 499"/>
              <a:gd name="T4" fmla="*/ 245 w 499"/>
              <a:gd name="T5" fmla="*/ 498 h 499"/>
              <a:gd name="T6" fmla="*/ 0 w 499"/>
              <a:gd name="T7" fmla="*/ 245 h 499"/>
              <a:gd name="T8" fmla="*/ 245 w 499"/>
              <a:gd name="T9" fmla="*/ 0 h 499"/>
              <a:gd name="T10" fmla="*/ 498 w 499"/>
              <a:gd name="T11" fmla="*/ 245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9" h="499">
                <a:moveTo>
                  <a:pt x="498" y="245"/>
                </a:moveTo>
                <a:lnTo>
                  <a:pt x="498" y="245"/>
                </a:lnTo>
                <a:cubicBezTo>
                  <a:pt x="498" y="383"/>
                  <a:pt x="383" y="498"/>
                  <a:pt x="245" y="498"/>
                </a:cubicBezTo>
                <a:cubicBezTo>
                  <a:pt x="107" y="498"/>
                  <a:pt x="0" y="383"/>
                  <a:pt x="0" y="245"/>
                </a:cubicBezTo>
                <a:cubicBezTo>
                  <a:pt x="0" y="107"/>
                  <a:pt x="107" y="0"/>
                  <a:pt x="245" y="0"/>
                </a:cubicBezTo>
                <a:cubicBezTo>
                  <a:pt x="383" y="0"/>
                  <a:pt x="498" y="107"/>
                  <a:pt x="498" y="245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0" name="Freeform 617">
            <a:extLst>
              <a:ext uri="{FF2B5EF4-FFF2-40B4-BE49-F238E27FC236}">
                <a16:creationId xmlns:a16="http://schemas.microsoft.com/office/drawing/2014/main" id="{5BC8CF3C-D0E3-E045-BF17-CA5661D4D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69" y="5855851"/>
            <a:ext cx="4701179" cy="2009546"/>
          </a:xfrm>
          <a:custGeom>
            <a:avLst/>
            <a:gdLst>
              <a:gd name="T0" fmla="*/ 3949 w 3950"/>
              <a:gd name="T1" fmla="*/ 1690 h 1691"/>
              <a:gd name="T2" fmla="*/ 0 w 3950"/>
              <a:gd name="T3" fmla="*/ 1690 h 1691"/>
              <a:gd name="T4" fmla="*/ 0 w 3950"/>
              <a:gd name="T5" fmla="*/ 0 h 1691"/>
              <a:gd name="T6" fmla="*/ 3949 w 3950"/>
              <a:gd name="T7" fmla="*/ 0 h 1691"/>
              <a:gd name="T8" fmla="*/ 3949 w 3950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0" h="1691">
                <a:moveTo>
                  <a:pt x="3949" y="1690"/>
                </a:moveTo>
                <a:lnTo>
                  <a:pt x="0" y="1690"/>
                </a:lnTo>
                <a:lnTo>
                  <a:pt x="0" y="0"/>
                </a:lnTo>
                <a:lnTo>
                  <a:pt x="3949" y="0"/>
                </a:lnTo>
                <a:lnTo>
                  <a:pt x="3949" y="169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1" name="Freeform 618">
            <a:extLst>
              <a:ext uri="{FF2B5EF4-FFF2-40B4-BE49-F238E27FC236}">
                <a16:creationId xmlns:a16="http://schemas.microsoft.com/office/drawing/2014/main" id="{0804CF7F-5E00-7A4F-BB98-879ED2E3A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878" y="6028999"/>
            <a:ext cx="1930841" cy="1668499"/>
          </a:xfrm>
          <a:custGeom>
            <a:avLst/>
            <a:gdLst>
              <a:gd name="T0" fmla="*/ 1217 w 1623"/>
              <a:gd name="T1" fmla="*/ 0 h 1401"/>
              <a:gd name="T2" fmla="*/ 406 w 1623"/>
              <a:gd name="T3" fmla="*/ 0 h 1401"/>
              <a:gd name="T4" fmla="*/ 0 w 1623"/>
              <a:gd name="T5" fmla="*/ 696 h 1401"/>
              <a:gd name="T6" fmla="*/ 406 w 1623"/>
              <a:gd name="T7" fmla="*/ 1400 h 1401"/>
              <a:gd name="T8" fmla="*/ 1217 w 1623"/>
              <a:gd name="T9" fmla="*/ 1400 h 1401"/>
              <a:gd name="T10" fmla="*/ 1622 w 1623"/>
              <a:gd name="T11" fmla="*/ 696 h 1401"/>
              <a:gd name="T12" fmla="*/ 1217 w 1623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3" h="1401">
                <a:moveTo>
                  <a:pt x="1217" y="0"/>
                </a:moveTo>
                <a:lnTo>
                  <a:pt x="406" y="0"/>
                </a:lnTo>
                <a:lnTo>
                  <a:pt x="0" y="696"/>
                </a:lnTo>
                <a:lnTo>
                  <a:pt x="406" y="1400"/>
                </a:lnTo>
                <a:lnTo>
                  <a:pt x="1217" y="1400"/>
                </a:lnTo>
                <a:lnTo>
                  <a:pt x="1622" y="696"/>
                </a:lnTo>
                <a:lnTo>
                  <a:pt x="1217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2" name="Freeform 619">
            <a:extLst>
              <a:ext uri="{FF2B5EF4-FFF2-40B4-BE49-F238E27FC236}">
                <a16:creationId xmlns:a16="http://schemas.microsoft.com/office/drawing/2014/main" id="{639A9B34-C29E-0244-A246-DE41CCD6C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0747" y="5855851"/>
            <a:ext cx="4701179" cy="2009546"/>
          </a:xfrm>
          <a:custGeom>
            <a:avLst/>
            <a:gdLst>
              <a:gd name="T0" fmla="*/ 3948 w 3949"/>
              <a:gd name="T1" fmla="*/ 1690 h 1691"/>
              <a:gd name="T2" fmla="*/ 0 w 3949"/>
              <a:gd name="T3" fmla="*/ 1690 h 1691"/>
              <a:gd name="T4" fmla="*/ 0 w 3949"/>
              <a:gd name="T5" fmla="*/ 0 h 1691"/>
              <a:gd name="T6" fmla="*/ 3948 w 3949"/>
              <a:gd name="T7" fmla="*/ 0 h 1691"/>
              <a:gd name="T8" fmla="*/ 3948 w 3949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9" h="1691">
                <a:moveTo>
                  <a:pt x="3948" y="1690"/>
                </a:moveTo>
                <a:lnTo>
                  <a:pt x="0" y="1690"/>
                </a:lnTo>
                <a:lnTo>
                  <a:pt x="0" y="0"/>
                </a:lnTo>
                <a:lnTo>
                  <a:pt x="3948" y="0"/>
                </a:lnTo>
                <a:lnTo>
                  <a:pt x="3948" y="169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3" name="Freeform 620">
            <a:extLst>
              <a:ext uri="{FF2B5EF4-FFF2-40B4-BE49-F238E27FC236}">
                <a16:creationId xmlns:a16="http://schemas.microsoft.com/office/drawing/2014/main" id="{F167E707-6922-804F-AF53-DF5A91CEF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8052" y="6028999"/>
            <a:ext cx="1930841" cy="1668499"/>
          </a:xfrm>
          <a:custGeom>
            <a:avLst/>
            <a:gdLst>
              <a:gd name="T0" fmla="*/ 1216 w 1623"/>
              <a:gd name="T1" fmla="*/ 0 h 1401"/>
              <a:gd name="T2" fmla="*/ 405 w 1623"/>
              <a:gd name="T3" fmla="*/ 0 h 1401"/>
              <a:gd name="T4" fmla="*/ 0 w 1623"/>
              <a:gd name="T5" fmla="*/ 696 h 1401"/>
              <a:gd name="T6" fmla="*/ 405 w 1623"/>
              <a:gd name="T7" fmla="*/ 1400 h 1401"/>
              <a:gd name="T8" fmla="*/ 1216 w 1623"/>
              <a:gd name="T9" fmla="*/ 1400 h 1401"/>
              <a:gd name="T10" fmla="*/ 1622 w 1623"/>
              <a:gd name="T11" fmla="*/ 696 h 1401"/>
              <a:gd name="T12" fmla="*/ 1216 w 1623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3" h="1401">
                <a:moveTo>
                  <a:pt x="1216" y="0"/>
                </a:moveTo>
                <a:lnTo>
                  <a:pt x="405" y="0"/>
                </a:lnTo>
                <a:lnTo>
                  <a:pt x="0" y="696"/>
                </a:lnTo>
                <a:lnTo>
                  <a:pt x="405" y="1400"/>
                </a:lnTo>
                <a:lnTo>
                  <a:pt x="1216" y="1400"/>
                </a:lnTo>
                <a:lnTo>
                  <a:pt x="1622" y="696"/>
                </a:lnTo>
                <a:lnTo>
                  <a:pt x="1216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4" name="Freeform 621">
            <a:extLst>
              <a:ext uri="{FF2B5EF4-FFF2-40B4-BE49-F238E27FC236}">
                <a16:creationId xmlns:a16="http://schemas.microsoft.com/office/drawing/2014/main" id="{3210B1BD-873D-F145-AC9A-E17A2F03E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51170" y="5855851"/>
            <a:ext cx="4701179" cy="2009546"/>
          </a:xfrm>
          <a:custGeom>
            <a:avLst/>
            <a:gdLst>
              <a:gd name="T0" fmla="*/ 3948 w 3949"/>
              <a:gd name="T1" fmla="*/ 1690 h 1691"/>
              <a:gd name="T2" fmla="*/ 0 w 3949"/>
              <a:gd name="T3" fmla="*/ 1690 h 1691"/>
              <a:gd name="T4" fmla="*/ 0 w 3949"/>
              <a:gd name="T5" fmla="*/ 0 h 1691"/>
              <a:gd name="T6" fmla="*/ 3948 w 3949"/>
              <a:gd name="T7" fmla="*/ 0 h 1691"/>
              <a:gd name="T8" fmla="*/ 3948 w 3949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9" h="1691">
                <a:moveTo>
                  <a:pt x="3948" y="1690"/>
                </a:moveTo>
                <a:lnTo>
                  <a:pt x="0" y="1690"/>
                </a:lnTo>
                <a:lnTo>
                  <a:pt x="0" y="0"/>
                </a:lnTo>
                <a:lnTo>
                  <a:pt x="3948" y="0"/>
                </a:lnTo>
                <a:lnTo>
                  <a:pt x="3948" y="169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5" name="Freeform 622">
            <a:extLst>
              <a:ext uri="{FF2B5EF4-FFF2-40B4-BE49-F238E27FC236}">
                <a16:creationId xmlns:a16="http://schemas.microsoft.com/office/drawing/2014/main" id="{838C5F43-1B6A-0B41-8F44-6F7118CCE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3724" y="6028999"/>
            <a:ext cx="1920348" cy="1668499"/>
          </a:xfrm>
          <a:custGeom>
            <a:avLst/>
            <a:gdLst>
              <a:gd name="T0" fmla="*/ 1209 w 1616"/>
              <a:gd name="T1" fmla="*/ 0 h 1401"/>
              <a:gd name="T2" fmla="*/ 406 w 1616"/>
              <a:gd name="T3" fmla="*/ 0 h 1401"/>
              <a:gd name="T4" fmla="*/ 0 w 1616"/>
              <a:gd name="T5" fmla="*/ 696 h 1401"/>
              <a:gd name="T6" fmla="*/ 406 w 1616"/>
              <a:gd name="T7" fmla="*/ 1400 h 1401"/>
              <a:gd name="T8" fmla="*/ 1209 w 1616"/>
              <a:gd name="T9" fmla="*/ 1400 h 1401"/>
              <a:gd name="T10" fmla="*/ 1615 w 1616"/>
              <a:gd name="T11" fmla="*/ 696 h 1401"/>
              <a:gd name="T12" fmla="*/ 1209 w 1616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1401">
                <a:moveTo>
                  <a:pt x="1209" y="0"/>
                </a:moveTo>
                <a:lnTo>
                  <a:pt x="406" y="0"/>
                </a:lnTo>
                <a:lnTo>
                  <a:pt x="0" y="696"/>
                </a:lnTo>
                <a:lnTo>
                  <a:pt x="406" y="1400"/>
                </a:lnTo>
                <a:lnTo>
                  <a:pt x="1209" y="1400"/>
                </a:lnTo>
                <a:lnTo>
                  <a:pt x="1615" y="696"/>
                </a:lnTo>
                <a:lnTo>
                  <a:pt x="1209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6" name="Freeform 623">
            <a:extLst>
              <a:ext uri="{FF2B5EF4-FFF2-40B4-BE49-F238E27FC236}">
                <a16:creationId xmlns:a16="http://schemas.microsoft.com/office/drawing/2014/main" id="{96AAAAB0-F478-B540-A618-1A35DDA14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78953" y="6028999"/>
            <a:ext cx="1930841" cy="1668499"/>
          </a:xfrm>
          <a:custGeom>
            <a:avLst/>
            <a:gdLst>
              <a:gd name="T0" fmla="*/ 1216 w 1622"/>
              <a:gd name="T1" fmla="*/ 0 h 1401"/>
              <a:gd name="T2" fmla="*/ 405 w 1622"/>
              <a:gd name="T3" fmla="*/ 0 h 1401"/>
              <a:gd name="T4" fmla="*/ 0 w 1622"/>
              <a:gd name="T5" fmla="*/ 696 h 1401"/>
              <a:gd name="T6" fmla="*/ 405 w 1622"/>
              <a:gd name="T7" fmla="*/ 1400 h 1401"/>
              <a:gd name="T8" fmla="*/ 1216 w 1622"/>
              <a:gd name="T9" fmla="*/ 1400 h 1401"/>
              <a:gd name="T10" fmla="*/ 1621 w 1622"/>
              <a:gd name="T11" fmla="*/ 696 h 1401"/>
              <a:gd name="T12" fmla="*/ 1216 w 1622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2" h="1401">
                <a:moveTo>
                  <a:pt x="1216" y="0"/>
                </a:moveTo>
                <a:lnTo>
                  <a:pt x="405" y="0"/>
                </a:lnTo>
                <a:lnTo>
                  <a:pt x="0" y="696"/>
                </a:lnTo>
                <a:lnTo>
                  <a:pt x="405" y="1400"/>
                </a:lnTo>
                <a:lnTo>
                  <a:pt x="1216" y="1400"/>
                </a:lnTo>
                <a:lnTo>
                  <a:pt x="1621" y="696"/>
                </a:lnTo>
                <a:lnTo>
                  <a:pt x="1216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7" name="Freeform 624">
            <a:extLst>
              <a:ext uri="{FF2B5EF4-FFF2-40B4-BE49-F238E27FC236}">
                <a16:creationId xmlns:a16="http://schemas.microsoft.com/office/drawing/2014/main" id="{85DA3A6A-98F0-F44F-A4ED-0728A6083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775" y="6028999"/>
            <a:ext cx="1920348" cy="1668499"/>
          </a:xfrm>
          <a:custGeom>
            <a:avLst/>
            <a:gdLst>
              <a:gd name="T0" fmla="*/ 1217 w 1616"/>
              <a:gd name="T1" fmla="*/ 0 h 1401"/>
              <a:gd name="T2" fmla="*/ 406 w 1616"/>
              <a:gd name="T3" fmla="*/ 0 h 1401"/>
              <a:gd name="T4" fmla="*/ 0 w 1616"/>
              <a:gd name="T5" fmla="*/ 696 h 1401"/>
              <a:gd name="T6" fmla="*/ 406 w 1616"/>
              <a:gd name="T7" fmla="*/ 1400 h 1401"/>
              <a:gd name="T8" fmla="*/ 1217 w 1616"/>
              <a:gd name="T9" fmla="*/ 1400 h 1401"/>
              <a:gd name="T10" fmla="*/ 1615 w 1616"/>
              <a:gd name="T11" fmla="*/ 696 h 1401"/>
              <a:gd name="T12" fmla="*/ 1217 w 1616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1401">
                <a:moveTo>
                  <a:pt x="1217" y="0"/>
                </a:moveTo>
                <a:lnTo>
                  <a:pt x="406" y="0"/>
                </a:lnTo>
                <a:lnTo>
                  <a:pt x="0" y="696"/>
                </a:lnTo>
                <a:lnTo>
                  <a:pt x="406" y="1400"/>
                </a:lnTo>
                <a:lnTo>
                  <a:pt x="1217" y="1400"/>
                </a:lnTo>
                <a:lnTo>
                  <a:pt x="1615" y="696"/>
                </a:lnTo>
                <a:lnTo>
                  <a:pt x="1217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8" name="Freeform 625">
            <a:extLst>
              <a:ext uri="{FF2B5EF4-FFF2-40B4-BE49-F238E27FC236}">
                <a16:creationId xmlns:a16="http://schemas.microsoft.com/office/drawing/2014/main" id="{3F0A9A8B-388C-F344-AE87-CB206AE17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6344" y="5855851"/>
            <a:ext cx="4701179" cy="2009546"/>
          </a:xfrm>
          <a:custGeom>
            <a:avLst/>
            <a:gdLst>
              <a:gd name="T0" fmla="*/ 3949 w 3950"/>
              <a:gd name="T1" fmla="*/ 1690 h 1691"/>
              <a:gd name="T2" fmla="*/ 0 w 3950"/>
              <a:gd name="T3" fmla="*/ 1690 h 1691"/>
              <a:gd name="T4" fmla="*/ 0 w 3950"/>
              <a:gd name="T5" fmla="*/ 0 h 1691"/>
              <a:gd name="T6" fmla="*/ 3949 w 3950"/>
              <a:gd name="T7" fmla="*/ 0 h 1691"/>
              <a:gd name="T8" fmla="*/ 3949 w 3950"/>
              <a:gd name="T9" fmla="*/ 1690 h 16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0" h="1691">
                <a:moveTo>
                  <a:pt x="3949" y="1690"/>
                </a:moveTo>
                <a:lnTo>
                  <a:pt x="0" y="1690"/>
                </a:lnTo>
                <a:lnTo>
                  <a:pt x="0" y="0"/>
                </a:lnTo>
                <a:lnTo>
                  <a:pt x="3949" y="0"/>
                </a:lnTo>
                <a:lnTo>
                  <a:pt x="3949" y="169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09" name="Freeform 626">
            <a:extLst>
              <a:ext uri="{FF2B5EF4-FFF2-40B4-BE49-F238E27FC236}">
                <a16:creationId xmlns:a16="http://schemas.microsoft.com/office/drawing/2014/main" id="{C4679BF5-2554-FE4A-9E3C-770634EA3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8898" y="6028999"/>
            <a:ext cx="1930841" cy="1668499"/>
          </a:xfrm>
          <a:custGeom>
            <a:avLst/>
            <a:gdLst>
              <a:gd name="T0" fmla="*/ 1216 w 1623"/>
              <a:gd name="T1" fmla="*/ 0 h 1401"/>
              <a:gd name="T2" fmla="*/ 405 w 1623"/>
              <a:gd name="T3" fmla="*/ 0 h 1401"/>
              <a:gd name="T4" fmla="*/ 0 w 1623"/>
              <a:gd name="T5" fmla="*/ 696 h 1401"/>
              <a:gd name="T6" fmla="*/ 405 w 1623"/>
              <a:gd name="T7" fmla="*/ 1400 h 1401"/>
              <a:gd name="T8" fmla="*/ 1216 w 1623"/>
              <a:gd name="T9" fmla="*/ 1400 h 1401"/>
              <a:gd name="T10" fmla="*/ 1622 w 1623"/>
              <a:gd name="T11" fmla="*/ 696 h 1401"/>
              <a:gd name="T12" fmla="*/ 1216 w 1623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23" h="1401">
                <a:moveTo>
                  <a:pt x="1216" y="0"/>
                </a:moveTo>
                <a:lnTo>
                  <a:pt x="405" y="0"/>
                </a:lnTo>
                <a:lnTo>
                  <a:pt x="0" y="696"/>
                </a:lnTo>
                <a:lnTo>
                  <a:pt x="405" y="1400"/>
                </a:lnTo>
                <a:lnTo>
                  <a:pt x="1216" y="1400"/>
                </a:lnTo>
                <a:lnTo>
                  <a:pt x="1622" y="696"/>
                </a:lnTo>
                <a:lnTo>
                  <a:pt x="1216" y="0"/>
                </a:ln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10" name="Freeform 627">
            <a:extLst>
              <a:ext uri="{FF2B5EF4-FFF2-40B4-BE49-F238E27FC236}">
                <a16:creationId xmlns:a16="http://schemas.microsoft.com/office/drawing/2014/main" id="{C14DD532-A061-FC43-96A8-8E67193E5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9376" y="6028999"/>
            <a:ext cx="1920348" cy="1668499"/>
          </a:xfrm>
          <a:custGeom>
            <a:avLst/>
            <a:gdLst>
              <a:gd name="T0" fmla="*/ 1209 w 1616"/>
              <a:gd name="T1" fmla="*/ 0 h 1401"/>
              <a:gd name="T2" fmla="*/ 406 w 1616"/>
              <a:gd name="T3" fmla="*/ 0 h 1401"/>
              <a:gd name="T4" fmla="*/ 0 w 1616"/>
              <a:gd name="T5" fmla="*/ 696 h 1401"/>
              <a:gd name="T6" fmla="*/ 406 w 1616"/>
              <a:gd name="T7" fmla="*/ 1400 h 1401"/>
              <a:gd name="T8" fmla="*/ 1209 w 1616"/>
              <a:gd name="T9" fmla="*/ 1400 h 1401"/>
              <a:gd name="T10" fmla="*/ 1615 w 1616"/>
              <a:gd name="T11" fmla="*/ 696 h 1401"/>
              <a:gd name="T12" fmla="*/ 1209 w 1616"/>
              <a:gd name="T13" fmla="*/ 0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16" h="1401">
                <a:moveTo>
                  <a:pt x="1209" y="0"/>
                </a:moveTo>
                <a:lnTo>
                  <a:pt x="406" y="0"/>
                </a:lnTo>
                <a:lnTo>
                  <a:pt x="0" y="696"/>
                </a:lnTo>
                <a:lnTo>
                  <a:pt x="406" y="1400"/>
                </a:lnTo>
                <a:lnTo>
                  <a:pt x="1209" y="1400"/>
                </a:lnTo>
                <a:lnTo>
                  <a:pt x="1615" y="696"/>
                </a:lnTo>
                <a:lnTo>
                  <a:pt x="1209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7" name="Freeform 800">
            <a:extLst>
              <a:ext uri="{FF2B5EF4-FFF2-40B4-BE49-F238E27FC236}">
                <a16:creationId xmlns:a16="http://schemas.microsoft.com/office/drawing/2014/main" id="{597B715E-3490-5B47-962F-D859D46C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2500" y="6501216"/>
            <a:ext cx="718817" cy="718817"/>
          </a:xfrm>
          <a:custGeom>
            <a:avLst/>
            <a:gdLst>
              <a:gd name="T0" fmla="*/ 520 w 606"/>
              <a:gd name="T1" fmla="*/ 85 h 605"/>
              <a:gd name="T2" fmla="*/ 520 w 606"/>
              <a:gd name="T3" fmla="*/ 85 h 605"/>
              <a:gd name="T4" fmla="*/ 306 w 606"/>
              <a:gd name="T5" fmla="*/ 0 h 605"/>
              <a:gd name="T6" fmla="*/ 84 w 606"/>
              <a:gd name="T7" fmla="*/ 85 h 605"/>
              <a:gd name="T8" fmla="*/ 0 w 606"/>
              <a:gd name="T9" fmla="*/ 305 h 605"/>
              <a:gd name="T10" fmla="*/ 84 w 606"/>
              <a:gd name="T11" fmla="*/ 520 h 605"/>
              <a:gd name="T12" fmla="*/ 299 w 606"/>
              <a:gd name="T13" fmla="*/ 604 h 605"/>
              <a:gd name="T14" fmla="*/ 306 w 606"/>
              <a:gd name="T15" fmla="*/ 604 h 605"/>
              <a:gd name="T16" fmla="*/ 306 w 606"/>
              <a:gd name="T17" fmla="*/ 604 h 605"/>
              <a:gd name="T18" fmla="*/ 306 w 606"/>
              <a:gd name="T19" fmla="*/ 604 h 605"/>
              <a:gd name="T20" fmla="*/ 520 w 606"/>
              <a:gd name="T21" fmla="*/ 520 h 605"/>
              <a:gd name="T22" fmla="*/ 605 w 606"/>
              <a:gd name="T23" fmla="*/ 305 h 605"/>
              <a:gd name="T24" fmla="*/ 520 w 606"/>
              <a:gd name="T25" fmla="*/ 85 h 605"/>
              <a:gd name="T26" fmla="*/ 123 w 606"/>
              <a:gd name="T27" fmla="*/ 489 h 605"/>
              <a:gd name="T28" fmla="*/ 123 w 606"/>
              <a:gd name="T29" fmla="*/ 489 h 605"/>
              <a:gd name="T30" fmla="*/ 123 w 606"/>
              <a:gd name="T31" fmla="*/ 489 h 605"/>
              <a:gd name="T32" fmla="*/ 123 w 606"/>
              <a:gd name="T33" fmla="*/ 489 h 605"/>
              <a:gd name="T34" fmla="*/ 299 w 606"/>
              <a:gd name="T35" fmla="*/ 436 h 605"/>
              <a:gd name="T36" fmla="*/ 475 w 606"/>
              <a:gd name="T37" fmla="*/ 489 h 605"/>
              <a:gd name="T38" fmla="*/ 475 w 606"/>
              <a:gd name="T39" fmla="*/ 497 h 605"/>
              <a:gd name="T40" fmla="*/ 475 w 606"/>
              <a:gd name="T41" fmla="*/ 497 h 605"/>
              <a:gd name="T42" fmla="*/ 306 w 606"/>
              <a:gd name="T43" fmla="*/ 566 h 605"/>
              <a:gd name="T44" fmla="*/ 299 w 606"/>
              <a:gd name="T45" fmla="*/ 566 h 605"/>
              <a:gd name="T46" fmla="*/ 123 w 606"/>
              <a:gd name="T47" fmla="*/ 489 h 605"/>
              <a:gd name="T48" fmla="*/ 513 w 606"/>
              <a:gd name="T49" fmla="*/ 466 h 605"/>
              <a:gd name="T50" fmla="*/ 513 w 606"/>
              <a:gd name="T51" fmla="*/ 466 h 605"/>
              <a:gd name="T52" fmla="*/ 505 w 606"/>
              <a:gd name="T53" fmla="*/ 458 h 605"/>
              <a:gd name="T54" fmla="*/ 413 w 606"/>
              <a:gd name="T55" fmla="*/ 413 h 605"/>
              <a:gd name="T56" fmla="*/ 299 w 606"/>
              <a:gd name="T57" fmla="*/ 390 h 605"/>
              <a:gd name="T58" fmla="*/ 100 w 606"/>
              <a:gd name="T59" fmla="*/ 458 h 605"/>
              <a:gd name="T60" fmla="*/ 92 w 606"/>
              <a:gd name="T61" fmla="*/ 466 h 605"/>
              <a:gd name="T62" fmla="*/ 39 w 606"/>
              <a:gd name="T63" fmla="*/ 305 h 605"/>
              <a:gd name="T64" fmla="*/ 115 w 606"/>
              <a:gd name="T65" fmla="*/ 115 h 605"/>
              <a:gd name="T66" fmla="*/ 306 w 606"/>
              <a:gd name="T67" fmla="*/ 39 h 605"/>
              <a:gd name="T68" fmla="*/ 490 w 606"/>
              <a:gd name="T69" fmla="*/ 115 h 605"/>
              <a:gd name="T70" fmla="*/ 567 w 606"/>
              <a:gd name="T71" fmla="*/ 305 h 605"/>
              <a:gd name="T72" fmla="*/ 513 w 606"/>
              <a:gd name="T73" fmla="*/ 466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06" h="605">
                <a:moveTo>
                  <a:pt x="520" y="85"/>
                </a:moveTo>
                <a:lnTo>
                  <a:pt x="520" y="85"/>
                </a:lnTo>
                <a:cubicBezTo>
                  <a:pt x="459" y="31"/>
                  <a:pt x="383" y="0"/>
                  <a:pt x="306" y="0"/>
                </a:cubicBezTo>
                <a:cubicBezTo>
                  <a:pt x="222" y="0"/>
                  <a:pt x="146" y="31"/>
                  <a:pt x="84" y="85"/>
                </a:cubicBezTo>
                <a:cubicBezTo>
                  <a:pt x="31" y="146"/>
                  <a:pt x="0" y="222"/>
                  <a:pt x="0" y="305"/>
                </a:cubicBezTo>
                <a:cubicBezTo>
                  <a:pt x="0" y="382"/>
                  <a:pt x="31" y="458"/>
                  <a:pt x="84" y="520"/>
                </a:cubicBezTo>
                <a:cubicBezTo>
                  <a:pt x="146" y="573"/>
                  <a:pt x="222" y="604"/>
                  <a:pt x="299" y="604"/>
                </a:cubicBezTo>
                <a:cubicBezTo>
                  <a:pt x="299" y="604"/>
                  <a:pt x="299" y="604"/>
                  <a:pt x="306" y="604"/>
                </a:cubicBezTo>
                <a:lnTo>
                  <a:pt x="306" y="604"/>
                </a:lnTo>
                <a:lnTo>
                  <a:pt x="306" y="604"/>
                </a:lnTo>
                <a:cubicBezTo>
                  <a:pt x="383" y="604"/>
                  <a:pt x="459" y="573"/>
                  <a:pt x="520" y="520"/>
                </a:cubicBezTo>
                <a:cubicBezTo>
                  <a:pt x="574" y="458"/>
                  <a:pt x="605" y="382"/>
                  <a:pt x="605" y="305"/>
                </a:cubicBezTo>
                <a:cubicBezTo>
                  <a:pt x="605" y="222"/>
                  <a:pt x="574" y="146"/>
                  <a:pt x="520" y="85"/>
                </a:cubicBezTo>
                <a:close/>
                <a:moveTo>
                  <a:pt x="123" y="489"/>
                </a:moveTo>
                <a:lnTo>
                  <a:pt x="123" y="489"/>
                </a:lnTo>
                <a:lnTo>
                  <a:pt x="123" y="489"/>
                </a:lnTo>
                <a:lnTo>
                  <a:pt x="123" y="489"/>
                </a:lnTo>
                <a:cubicBezTo>
                  <a:pt x="169" y="451"/>
                  <a:pt x="230" y="436"/>
                  <a:pt x="299" y="436"/>
                </a:cubicBezTo>
                <a:cubicBezTo>
                  <a:pt x="367" y="436"/>
                  <a:pt x="437" y="458"/>
                  <a:pt x="475" y="489"/>
                </a:cubicBezTo>
                <a:cubicBezTo>
                  <a:pt x="475" y="489"/>
                  <a:pt x="475" y="489"/>
                  <a:pt x="475" y="497"/>
                </a:cubicBezTo>
                <a:lnTo>
                  <a:pt x="475" y="497"/>
                </a:lnTo>
                <a:cubicBezTo>
                  <a:pt x="429" y="543"/>
                  <a:pt x="367" y="566"/>
                  <a:pt x="306" y="566"/>
                </a:cubicBezTo>
                <a:cubicBezTo>
                  <a:pt x="299" y="566"/>
                  <a:pt x="299" y="566"/>
                  <a:pt x="299" y="566"/>
                </a:cubicBezTo>
                <a:cubicBezTo>
                  <a:pt x="230" y="566"/>
                  <a:pt x="169" y="535"/>
                  <a:pt x="123" y="489"/>
                </a:cubicBezTo>
                <a:close/>
                <a:moveTo>
                  <a:pt x="513" y="466"/>
                </a:moveTo>
                <a:lnTo>
                  <a:pt x="513" y="466"/>
                </a:lnTo>
                <a:cubicBezTo>
                  <a:pt x="505" y="466"/>
                  <a:pt x="505" y="466"/>
                  <a:pt x="505" y="458"/>
                </a:cubicBezTo>
                <a:cubicBezTo>
                  <a:pt x="482" y="443"/>
                  <a:pt x="452" y="420"/>
                  <a:pt x="413" y="413"/>
                </a:cubicBezTo>
                <a:cubicBezTo>
                  <a:pt x="383" y="397"/>
                  <a:pt x="345" y="390"/>
                  <a:pt x="299" y="390"/>
                </a:cubicBezTo>
                <a:cubicBezTo>
                  <a:pt x="222" y="390"/>
                  <a:pt x="146" y="420"/>
                  <a:pt x="100" y="458"/>
                </a:cubicBezTo>
                <a:cubicBezTo>
                  <a:pt x="100" y="458"/>
                  <a:pt x="100" y="466"/>
                  <a:pt x="92" y="466"/>
                </a:cubicBezTo>
                <a:cubicBezTo>
                  <a:pt x="61" y="420"/>
                  <a:pt x="39" y="359"/>
                  <a:pt x="39" y="305"/>
                </a:cubicBezTo>
                <a:cubicBezTo>
                  <a:pt x="39" y="230"/>
                  <a:pt x="69" y="169"/>
                  <a:pt x="115" y="115"/>
                </a:cubicBezTo>
                <a:cubicBezTo>
                  <a:pt x="169" y="69"/>
                  <a:pt x="230" y="39"/>
                  <a:pt x="306" y="39"/>
                </a:cubicBezTo>
                <a:cubicBezTo>
                  <a:pt x="375" y="39"/>
                  <a:pt x="437" y="69"/>
                  <a:pt x="490" y="115"/>
                </a:cubicBezTo>
                <a:cubicBezTo>
                  <a:pt x="544" y="169"/>
                  <a:pt x="567" y="230"/>
                  <a:pt x="567" y="305"/>
                </a:cubicBezTo>
                <a:cubicBezTo>
                  <a:pt x="567" y="367"/>
                  <a:pt x="544" y="420"/>
                  <a:pt x="513" y="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8" name="Freeform 801">
            <a:extLst>
              <a:ext uri="{FF2B5EF4-FFF2-40B4-BE49-F238E27FC236}">
                <a16:creationId xmlns:a16="http://schemas.microsoft.com/office/drawing/2014/main" id="{1CC5CE6D-C195-3346-BF1B-639BB0AF1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5644" y="6579917"/>
            <a:ext cx="372528" cy="372528"/>
          </a:xfrm>
          <a:custGeom>
            <a:avLst/>
            <a:gdLst>
              <a:gd name="T0" fmla="*/ 153 w 314"/>
              <a:gd name="T1" fmla="*/ 0 h 313"/>
              <a:gd name="T2" fmla="*/ 153 w 314"/>
              <a:gd name="T3" fmla="*/ 0 h 313"/>
              <a:gd name="T4" fmla="*/ 0 w 314"/>
              <a:gd name="T5" fmla="*/ 160 h 313"/>
              <a:gd name="T6" fmla="*/ 153 w 314"/>
              <a:gd name="T7" fmla="*/ 312 h 313"/>
              <a:gd name="T8" fmla="*/ 313 w 314"/>
              <a:gd name="T9" fmla="*/ 160 h 313"/>
              <a:gd name="T10" fmla="*/ 153 w 314"/>
              <a:gd name="T11" fmla="*/ 0 h 313"/>
              <a:gd name="T12" fmla="*/ 153 w 314"/>
              <a:gd name="T13" fmla="*/ 274 h 313"/>
              <a:gd name="T14" fmla="*/ 153 w 314"/>
              <a:gd name="T15" fmla="*/ 274 h 313"/>
              <a:gd name="T16" fmla="*/ 38 w 314"/>
              <a:gd name="T17" fmla="*/ 160 h 313"/>
              <a:gd name="T18" fmla="*/ 153 w 314"/>
              <a:gd name="T19" fmla="*/ 38 h 313"/>
              <a:gd name="T20" fmla="*/ 275 w 314"/>
              <a:gd name="T21" fmla="*/ 160 h 313"/>
              <a:gd name="T22" fmla="*/ 153 w 314"/>
              <a:gd name="T23" fmla="*/ 274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14" h="313">
                <a:moveTo>
                  <a:pt x="153" y="0"/>
                </a:moveTo>
                <a:lnTo>
                  <a:pt x="153" y="0"/>
                </a:lnTo>
                <a:cubicBezTo>
                  <a:pt x="68" y="0"/>
                  <a:pt x="0" y="69"/>
                  <a:pt x="0" y="160"/>
                </a:cubicBezTo>
                <a:cubicBezTo>
                  <a:pt x="0" y="243"/>
                  <a:pt x="68" y="312"/>
                  <a:pt x="153" y="312"/>
                </a:cubicBezTo>
                <a:cubicBezTo>
                  <a:pt x="244" y="312"/>
                  <a:pt x="313" y="243"/>
                  <a:pt x="313" y="160"/>
                </a:cubicBezTo>
                <a:cubicBezTo>
                  <a:pt x="313" y="69"/>
                  <a:pt x="244" y="0"/>
                  <a:pt x="153" y="0"/>
                </a:cubicBezTo>
                <a:close/>
                <a:moveTo>
                  <a:pt x="153" y="274"/>
                </a:moveTo>
                <a:lnTo>
                  <a:pt x="153" y="274"/>
                </a:lnTo>
                <a:cubicBezTo>
                  <a:pt x="91" y="274"/>
                  <a:pt x="38" y="221"/>
                  <a:pt x="38" y="160"/>
                </a:cubicBezTo>
                <a:cubicBezTo>
                  <a:pt x="38" y="91"/>
                  <a:pt x="91" y="38"/>
                  <a:pt x="153" y="38"/>
                </a:cubicBezTo>
                <a:cubicBezTo>
                  <a:pt x="221" y="38"/>
                  <a:pt x="275" y="91"/>
                  <a:pt x="275" y="160"/>
                </a:cubicBezTo>
                <a:cubicBezTo>
                  <a:pt x="275" y="221"/>
                  <a:pt x="221" y="274"/>
                  <a:pt x="153" y="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29" name="Freeform 802">
            <a:extLst>
              <a:ext uri="{FF2B5EF4-FFF2-40B4-BE49-F238E27FC236}">
                <a16:creationId xmlns:a16="http://schemas.microsoft.com/office/drawing/2014/main" id="{B70593C8-6BF4-E144-ADCB-626B8649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9890" y="6495967"/>
            <a:ext cx="739804" cy="734559"/>
          </a:xfrm>
          <a:custGeom>
            <a:avLst/>
            <a:gdLst>
              <a:gd name="T0" fmla="*/ 306 w 621"/>
              <a:gd name="T1" fmla="*/ 618 h 619"/>
              <a:gd name="T2" fmla="*/ 306 w 621"/>
              <a:gd name="T3" fmla="*/ 618 h 619"/>
              <a:gd name="T4" fmla="*/ 92 w 621"/>
              <a:gd name="T5" fmla="*/ 527 h 619"/>
              <a:gd name="T6" fmla="*/ 0 w 621"/>
              <a:gd name="T7" fmla="*/ 312 h 619"/>
              <a:gd name="T8" fmla="*/ 92 w 621"/>
              <a:gd name="T9" fmla="*/ 92 h 619"/>
              <a:gd name="T10" fmla="*/ 306 w 621"/>
              <a:gd name="T11" fmla="*/ 0 h 619"/>
              <a:gd name="T12" fmla="*/ 528 w 621"/>
              <a:gd name="T13" fmla="*/ 92 h 619"/>
              <a:gd name="T14" fmla="*/ 620 w 621"/>
              <a:gd name="T15" fmla="*/ 312 h 619"/>
              <a:gd name="T16" fmla="*/ 528 w 621"/>
              <a:gd name="T17" fmla="*/ 527 h 619"/>
              <a:gd name="T18" fmla="*/ 306 w 621"/>
              <a:gd name="T19" fmla="*/ 618 h 619"/>
              <a:gd name="T20" fmla="*/ 306 w 621"/>
              <a:gd name="T21" fmla="*/ 38 h 619"/>
              <a:gd name="T22" fmla="*/ 306 w 621"/>
              <a:gd name="T23" fmla="*/ 38 h 619"/>
              <a:gd name="T24" fmla="*/ 115 w 621"/>
              <a:gd name="T25" fmla="*/ 122 h 619"/>
              <a:gd name="T26" fmla="*/ 38 w 621"/>
              <a:gd name="T27" fmla="*/ 312 h 619"/>
              <a:gd name="T28" fmla="*/ 115 w 621"/>
              <a:gd name="T29" fmla="*/ 504 h 619"/>
              <a:gd name="T30" fmla="*/ 306 w 621"/>
              <a:gd name="T31" fmla="*/ 580 h 619"/>
              <a:gd name="T32" fmla="*/ 497 w 621"/>
              <a:gd name="T33" fmla="*/ 504 h 619"/>
              <a:gd name="T34" fmla="*/ 581 w 621"/>
              <a:gd name="T35" fmla="*/ 312 h 619"/>
              <a:gd name="T36" fmla="*/ 497 w 621"/>
              <a:gd name="T37" fmla="*/ 122 h 619"/>
              <a:gd name="T38" fmla="*/ 306 w 621"/>
              <a:gd name="T39" fmla="*/ 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1" h="619">
                <a:moveTo>
                  <a:pt x="306" y="618"/>
                </a:moveTo>
                <a:lnTo>
                  <a:pt x="306" y="618"/>
                </a:lnTo>
                <a:cubicBezTo>
                  <a:pt x="222" y="618"/>
                  <a:pt x="145" y="588"/>
                  <a:pt x="92" y="527"/>
                </a:cubicBezTo>
                <a:cubicBezTo>
                  <a:pt x="31" y="473"/>
                  <a:pt x="0" y="389"/>
                  <a:pt x="0" y="312"/>
                </a:cubicBezTo>
                <a:cubicBezTo>
                  <a:pt x="0" y="229"/>
                  <a:pt x="31" y="153"/>
                  <a:pt x="92" y="92"/>
                </a:cubicBezTo>
                <a:cubicBezTo>
                  <a:pt x="145" y="30"/>
                  <a:pt x="222" y="0"/>
                  <a:pt x="306" y="0"/>
                </a:cubicBezTo>
                <a:cubicBezTo>
                  <a:pt x="390" y="0"/>
                  <a:pt x="467" y="30"/>
                  <a:pt x="528" y="92"/>
                </a:cubicBezTo>
                <a:cubicBezTo>
                  <a:pt x="589" y="153"/>
                  <a:pt x="620" y="229"/>
                  <a:pt x="620" y="312"/>
                </a:cubicBezTo>
                <a:cubicBezTo>
                  <a:pt x="620" y="389"/>
                  <a:pt x="589" y="473"/>
                  <a:pt x="528" y="527"/>
                </a:cubicBezTo>
                <a:cubicBezTo>
                  <a:pt x="467" y="588"/>
                  <a:pt x="390" y="618"/>
                  <a:pt x="306" y="618"/>
                </a:cubicBezTo>
                <a:close/>
                <a:moveTo>
                  <a:pt x="306" y="38"/>
                </a:moveTo>
                <a:lnTo>
                  <a:pt x="306" y="38"/>
                </a:lnTo>
                <a:cubicBezTo>
                  <a:pt x="237" y="38"/>
                  <a:pt x="168" y="69"/>
                  <a:pt x="115" y="122"/>
                </a:cubicBezTo>
                <a:cubicBezTo>
                  <a:pt x="69" y="168"/>
                  <a:pt x="38" y="237"/>
                  <a:pt x="38" y="312"/>
                </a:cubicBezTo>
                <a:cubicBezTo>
                  <a:pt x="38" y="381"/>
                  <a:pt x="69" y="450"/>
                  <a:pt x="115" y="504"/>
                </a:cubicBezTo>
                <a:cubicBezTo>
                  <a:pt x="168" y="550"/>
                  <a:pt x="237" y="580"/>
                  <a:pt x="306" y="580"/>
                </a:cubicBezTo>
                <a:cubicBezTo>
                  <a:pt x="382" y="580"/>
                  <a:pt x="451" y="550"/>
                  <a:pt x="497" y="504"/>
                </a:cubicBezTo>
                <a:cubicBezTo>
                  <a:pt x="551" y="450"/>
                  <a:pt x="581" y="381"/>
                  <a:pt x="581" y="312"/>
                </a:cubicBezTo>
                <a:cubicBezTo>
                  <a:pt x="581" y="237"/>
                  <a:pt x="551" y="168"/>
                  <a:pt x="497" y="122"/>
                </a:cubicBezTo>
                <a:cubicBezTo>
                  <a:pt x="451" y="69"/>
                  <a:pt x="382" y="38"/>
                  <a:pt x="306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0" name="Freeform 803">
            <a:extLst>
              <a:ext uri="{FF2B5EF4-FFF2-40B4-BE49-F238E27FC236}">
                <a16:creationId xmlns:a16="http://schemas.microsoft.com/office/drawing/2014/main" id="{5CBE87DC-0627-8148-BE08-C2F88E86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9270" y="6648128"/>
            <a:ext cx="383018" cy="236107"/>
          </a:xfrm>
          <a:custGeom>
            <a:avLst/>
            <a:gdLst>
              <a:gd name="T0" fmla="*/ 306 w 323"/>
              <a:gd name="T1" fmla="*/ 38 h 199"/>
              <a:gd name="T2" fmla="*/ 306 w 323"/>
              <a:gd name="T3" fmla="*/ 38 h 199"/>
              <a:gd name="T4" fmla="*/ 153 w 323"/>
              <a:gd name="T5" fmla="*/ 190 h 199"/>
              <a:gd name="T6" fmla="*/ 138 w 323"/>
              <a:gd name="T7" fmla="*/ 198 h 199"/>
              <a:gd name="T8" fmla="*/ 23 w 323"/>
              <a:gd name="T9" fmla="*/ 198 h 199"/>
              <a:gd name="T10" fmla="*/ 0 w 323"/>
              <a:gd name="T11" fmla="*/ 175 h 199"/>
              <a:gd name="T12" fmla="*/ 23 w 323"/>
              <a:gd name="T13" fmla="*/ 160 h 199"/>
              <a:gd name="T14" fmla="*/ 130 w 323"/>
              <a:gd name="T15" fmla="*/ 160 h 199"/>
              <a:gd name="T16" fmla="*/ 283 w 323"/>
              <a:gd name="T17" fmla="*/ 8 h 199"/>
              <a:gd name="T18" fmla="*/ 306 w 323"/>
              <a:gd name="T19" fmla="*/ 8 h 199"/>
              <a:gd name="T20" fmla="*/ 306 w 323"/>
              <a:gd name="T21" fmla="*/ 38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3" h="199">
                <a:moveTo>
                  <a:pt x="306" y="38"/>
                </a:moveTo>
                <a:lnTo>
                  <a:pt x="306" y="38"/>
                </a:lnTo>
                <a:cubicBezTo>
                  <a:pt x="153" y="190"/>
                  <a:pt x="153" y="190"/>
                  <a:pt x="153" y="190"/>
                </a:cubicBezTo>
                <a:cubicBezTo>
                  <a:pt x="153" y="190"/>
                  <a:pt x="146" y="198"/>
                  <a:pt x="138" y="198"/>
                </a:cubicBezTo>
                <a:cubicBezTo>
                  <a:pt x="23" y="198"/>
                  <a:pt x="23" y="198"/>
                  <a:pt x="23" y="198"/>
                </a:cubicBezTo>
                <a:cubicBezTo>
                  <a:pt x="8" y="198"/>
                  <a:pt x="0" y="190"/>
                  <a:pt x="0" y="175"/>
                </a:cubicBezTo>
                <a:cubicBezTo>
                  <a:pt x="0" y="167"/>
                  <a:pt x="8" y="160"/>
                  <a:pt x="23" y="160"/>
                </a:cubicBezTo>
                <a:cubicBezTo>
                  <a:pt x="130" y="160"/>
                  <a:pt x="130" y="160"/>
                  <a:pt x="130" y="160"/>
                </a:cubicBezTo>
                <a:cubicBezTo>
                  <a:pt x="283" y="8"/>
                  <a:pt x="283" y="8"/>
                  <a:pt x="283" y="8"/>
                </a:cubicBezTo>
                <a:cubicBezTo>
                  <a:pt x="291" y="0"/>
                  <a:pt x="299" y="0"/>
                  <a:pt x="306" y="8"/>
                </a:cubicBezTo>
                <a:cubicBezTo>
                  <a:pt x="322" y="15"/>
                  <a:pt x="314" y="30"/>
                  <a:pt x="306" y="38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1" name="Freeform 804">
            <a:extLst>
              <a:ext uri="{FF2B5EF4-FFF2-40B4-BE49-F238E27FC236}">
                <a16:creationId xmlns:a16="http://schemas.microsoft.com/office/drawing/2014/main" id="{A5540231-A149-F14A-84B5-25688A0C3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948" y="6495967"/>
            <a:ext cx="750298" cy="734559"/>
          </a:xfrm>
          <a:custGeom>
            <a:avLst/>
            <a:gdLst>
              <a:gd name="T0" fmla="*/ 314 w 629"/>
              <a:gd name="T1" fmla="*/ 618 h 619"/>
              <a:gd name="T2" fmla="*/ 314 w 629"/>
              <a:gd name="T3" fmla="*/ 618 h 619"/>
              <a:gd name="T4" fmla="*/ 92 w 629"/>
              <a:gd name="T5" fmla="*/ 527 h 619"/>
              <a:gd name="T6" fmla="*/ 0 w 629"/>
              <a:gd name="T7" fmla="*/ 305 h 619"/>
              <a:gd name="T8" fmla="*/ 92 w 629"/>
              <a:gd name="T9" fmla="*/ 92 h 619"/>
              <a:gd name="T10" fmla="*/ 314 w 629"/>
              <a:gd name="T11" fmla="*/ 0 h 619"/>
              <a:gd name="T12" fmla="*/ 536 w 629"/>
              <a:gd name="T13" fmla="*/ 92 h 619"/>
              <a:gd name="T14" fmla="*/ 628 w 629"/>
              <a:gd name="T15" fmla="*/ 305 h 619"/>
              <a:gd name="T16" fmla="*/ 536 w 629"/>
              <a:gd name="T17" fmla="*/ 527 h 619"/>
              <a:gd name="T18" fmla="*/ 314 w 629"/>
              <a:gd name="T19" fmla="*/ 618 h 619"/>
              <a:gd name="T20" fmla="*/ 314 w 629"/>
              <a:gd name="T21" fmla="*/ 38 h 619"/>
              <a:gd name="T22" fmla="*/ 314 w 629"/>
              <a:gd name="T23" fmla="*/ 38 h 619"/>
              <a:gd name="T24" fmla="*/ 123 w 629"/>
              <a:gd name="T25" fmla="*/ 115 h 619"/>
              <a:gd name="T26" fmla="*/ 46 w 629"/>
              <a:gd name="T27" fmla="*/ 305 h 619"/>
              <a:gd name="T28" fmla="*/ 123 w 629"/>
              <a:gd name="T29" fmla="*/ 496 h 619"/>
              <a:gd name="T30" fmla="*/ 314 w 629"/>
              <a:gd name="T31" fmla="*/ 580 h 619"/>
              <a:gd name="T32" fmla="*/ 505 w 629"/>
              <a:gd name="T33" fmla="*/ 496 h 619"/>
              <a:gd name="T34" fmla="*/ 582 w 629"/>
              <a:gd name="T35" fmla="*/ 305 h 619"/>
              <a:gd name="T36" fmla="*/ 505 w 629"/>
              <a:gd name="T37" fmla="*/ 115 h 619"/>
              <a:gd name="T38" fmla="*/ 314 w 629"/>
              <a:gd name="T39" fmla="*/ 38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29" h="619">
                <a:moveTo>
                  <a:pt x="314" y="618"/>
                </a:moveTo>
                <a:lnTo>
                  <a:pt x="314" y="618"/>
                </a:lnTo>
                <a:cubicBezTo>
                  <a:pt x="230" y="618"/>
                  <a:pt x="153" y="588"/>
                  <a:pt x="92" y="527"/>
                </a:cubicBezTo>
                <a:cubicBezTo>
                  <a:pt x="38" y="465"/>
                  <a:pt x="0" y="389"/>
                  <a:pt x="0" y="305"/>
                </a:cubicBezTo>
                <a:cubicBezTo>
                  <a:pt x="0" y="222"/>
                  <a:pt x="38" y="145"/>
                  <a:pt x="92" y="92"/>
                </a:cubicBezTo>
                <a:cubicBezTo>
                  <a:pt x="153" y="30"/>
                  <a:pt x="230" y="0"/>
                  <a:pt x="314" y="0"/>
                </a:cubicBezTo>
                <a:cubicBezTo>
                  <a:pt x="398" y="0"/>
                  <a:pt x="475" y="30"/>
                  <a:pt x="536" y="92"/>
                </a:cubicBezTo>
                <a:cubicBezTo>
                  <a:pt x="589" y="145"/>
                  <a:pt x="628" y="222"/>
                  <a:pt x="628" y="305"/>
                </a:cubicBezTo>
                <a:cubicBezTo>
                  <a:pt x="628" y="389"/>
                  <a:pt x="589" y="465"/>
                  <a:pt x="536" y="527"/>
                </a:cubicBezTo>
                <a:cubicBezTo>
                  <a:pt x="475" y="588"/>
                  <a:pt x="398" y="618"/>
                  <a:pt x="314" y="618"/>
                </a:cubicBezTo>
                <a:close/>
                <a:moveTo>
                  <a:pt x="314" y="38"/>
                </a:moveTo>
                <a:lnTo>
                  <a:pt x="314" y="38"/>
                </a:lnTo>
                <a:cubicBezTo>
                  <a:pt x="245" y="38"/>
                  <a:pt x="176" y="69"/>
                  <a:pt x="123" y="115"/>
                </a:cubicBezTo>
                <a:cubicBezTo>
                  <a:pt x="69" y="168"/>
                  <a:pt x="46" y="237"/>
                  <a:pt x="46" y="305"/>
                </a:cubicBezTo>
                <a:cubicBezTo>
                  <a:pt x="46" y="381"/>
                  <a:pt x="69" y="450"/>
                  <a:pt x="123" y="496"/>
                </a:cubicBezTo>
                <a:cubicBezTo>
                  <a:pt x="176" y="550"/>
                  <a:pt x="245" y="580"/>
                  <a:pt x="314" y="580"/>
                </a:cubicBezTo>
                <a:cubicBezTo>
                  <a:pt x="383" y="580"/>
                  <a:pt x="452" y="550"/>
                  <a:pt x="505" y="496"/>
                </a:cubicBezTo>
                <a:cubicBezTo>
                  <a:pt x="559" y="450"/>
                  <a:pt x="582" y="381"/>
                  <a:pt x="582" y="305"/>
                </a:cubicBezTo>
                <a:cubicBezTo>
                  <a:pt x="582" y="237"/>
                  <a:pt x="559" y="168"/>
                  <a:pt x="505" y="115"/>
                </a:cubicBezTo>
                <a:cubicBezTo>
                  <a:pt x="452" y="69"/>
                  <a:pt x="383" y="38"/>
                  <a:pt x="314" y="3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2" name="Freeform 805">
            <a:extLst>
              <a:ext uri="{FF2B5EF4-FFF2-40B4-BE49-F238E27FC236}">
                <a16:creationId xmlns:a16="http://schemas.microsoft.com/office/drawing/2014/main" id="{12E189FF-88CE-0043-B61A-F6EFBD72E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7366" y="6632385"/>
            <a:ext cx="466968" cy="383022"/>
          </a:xfrm>
          <a:custGeom>
            <a:avLst/>
            <a:gdLst>
              <a:gd name="T0" fmla="*/ 383 w 391"/>
              <a:gd name="T1" fmla="*/ 30 h 321"/>
              <a:gd name="T2" fmla="*/ 383 w 391"/>
              <a:gd name="T3" fmla="*/ 30 h 321"/>
              <a:gd name="T4" fmla="*/ 153 w 391"/>
              <a:gd name="T5" fmla="*/ 320 h 321"/>
              <a:gd name="T6" fmla="*/ 145 w 391"/>
              <a:gd name="T7" fmla="*/ 320 h 321"/>
              <a:gd name="T8" fmla="*/ 145 w 391"/>
              <a:gd name="T9" fmla="*/ 320 h 321"/>
              <a:gd name="T10" fmla="*/ 145 w 391"/>
              <a:gd name="T11" fmla="*/ 320 h 321"/>
              <a:gd name="T12" fmla="*/ 145 w 391"/>
              <a:gd name="T13" fmla="*/ 320 h 321"/>
              <a:gd name="T14" fmla="*/ 145 w 391"/>
              <a:gd name="T15" fmla="*/ 320 h 321"/>
              <a:gd name="T16" fmla="*/ 145 w 391"/>
              <a:gd name="T17" fmla="*/ 320 h 321"/>
              <a:gd name="T18" fmla="*/ 145 w 391"/>
              <a:gd name="T19" fmla="*/ 320 h 321"/>
              <a:gd name="T20" fmla="*/ 138 w 391"/>
              <a:gd name="T21" fmla="*/ 320 h 321"/>
              <a:gd name="T22" fmla="*/ 138 w 391"/>
              <a:gd name="T23" fmla="*/ 320 h 321"/>
              <a:gd name="T24" fmla="*/ 138 w 391"/>
              <a:gd name="T25" fmla="*/ 320 h 321"/>
              <a:gd name="T26" fmla="*/ 138 w 391"/>
              <a:gd name="T27" fmla="*/ 320 h 321"/>
              <a:gd name="T28" fmla="*/ 138 w 391"/>
              <a:gd name="T29" fmla="*/ 320 h 321"/>
              <a:gd name="T30" fmla="*/ 138 w 391"/>
              <a:gd name="T31" fmla="*/ 320 h 321"/>
              <a:gd name="T32" fmla="*/ 138 w 391"/>
              <a:gd name="T33" fmla="*/ 320 h 321"/>
              <a:gd name="T34" fmla="*/ 138 w 391"/>
              <a:gd name="T35" fmla="*/ 320 h 321"/>
              <a:gd name="T36" fmla="*/ 138 w 391"/>
              <a:gd name="T37" fmla="*/ 320 h 321"/>
              <a:gd name="T38" fmla="*/ 138 w 391"/>
              <a:gd name="T39" fmla="*/ 320 h 321"/>
              <a:gd name="T40" fmla="*/ 138 w 391"/>
              <a:gd name="T41" fmla="*/ 320 h 321"/>
              <a:gd name="T42" fmla="*/ 130 w 391"/>
              <a:gd name="T43" fmla="*/ 320 h 321"/>
              <a:gd name="T44" fmla="*/ 130 w 391"/>
              <a:gd name="T45" fmla="*/ 320 h 321"/>
              <a:gd name="T46" fmla="*/ 130 w 391"/>
              <a:gd name="T47" fmla="*/ 320 h 321"/>
              <a:gd name="T48" fmla="*/ 130 w 391"/>
              <a:gd name="T49" fmla="*/ 320 h 321"/>
              <a:gd name="T50" fmla="*/ 130 w 391"/>
              <a:gd name="T51" fmla="*/ 320 h 321"/>
              <a:gd name="T52" fmla="*/ 130 w 391"/>
              <a:gd name="T53" fmla="*/ 320 h 321"/>
              <a:gd name="T54" fmla="*/ 130 w 391"/>
              <a:gd name="T55" fmla="*/ 320 h 321"/>
              <a:gd name="T56" fmla="*/ 123 w 391"/>
              <a:gd name="T57" fmla="*/ 320 h 321"/>
              <a:gd name="T58" fmla="*/ 123 w 391"/>
              <a:gd name="T59" fmla="*/ 320 h 321"/>
              <a:gd name="T60" fmla="*/ 123 w 391"/>
              <a:gd name="T61" fmla="*/ 320 h 321"/>
              <a:gd name="T62" fmla="*/ 8 w 391"/>
              <a:gd name="T63" fmla="*/ 205 h 321"/>
              <a:gd name="T64" fmla="*/ 8 w 391"/>
              <a:gd name="T65" fmla="*/ 182 h 321"/>
              <a:gd name="T66" fmla="*/ 38 w 391"/>
              <a:gd name="T67" fmla="*/ 182 h 321"/>
              <a:gd name="T68" fmla="*/ 138 w 391"/>
              <a:gd name="T69" fmla="*/ 282 h 321"/>
              <a:gd name="T70" fmla="*/ 352 w 391"/>
              <a:gd name="T71" fmla="*/ 7 h 321"/>
              <a:gd name="T72" fmla="*/ 383 w 391"/>
              <a:gd name="T73" fmla="*/ 7 h 321"/>
              <a:gd name="T74" fmla="*/ 383 w 391"/>
              <a:gd name="T75" fmla="*/ 3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391" h="321">
                <a:moveTo>
                  <a:pt x="383" y="30"/>
                </a:moveTo>
                <a:lnTo>
                  <a:pt x="383" y="30"/>
                </a:lnTo>
                <a:cubicBezTo>
                  <a:pt x="153" y="320"/>
                  <a:pt x="153" y="320"/>
                  <a:pt x="153" y="320"/>
                </a:cubicBezTo>
                <a:lnTo>
                  <a:pt x="145" y="320"/>
                </a:lnTo>
                <a:lnTo>
                  <a:pt x="145" y="320"/>
                </a:lnTo>
                <a:lnTo>
                  <a:pt x="145" y="320"/>
                </a:lnTo>
                <a:lnTo>
                  <a:pt x="145" y="320"/>
                </a:lnTo>
                <a:lnTo>
                  <a:pt x="145" y="320"/>
                </a:lnTo>
                <a:lnTo>
                  <a:pt x="145" y="320"/>
                </a:lnTo>
                <a:lnTo>
                  <a:pt x="145" y="320"/>
                </a:lnTo>
                <a:cubicBezTo>
                  <a:pt x="138" y="320"/>
                  <a:pt x="138" y="320"/>
                  <a:pt x="138" y="320"/>
                </a:cubicBez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lnTo>
                  <a:pt x="138" y="320"/>
                </a:lnTo>
                <a:cubicBezTo>
                  <a:pt x="138" y="320"/>
                  <a:pt x="138" y="320"/>
                  <a:pt x="130" y="320"/>
                </a:cubicBezTo>
                <a:lnTo>
                  <a:pt x="130" y="320"/>
                </a:lnTo>
                <a:lnTo>
                  <a:pt x="130" y="320"/>
                </a:lnTo>
                <a:lnTo>
                  <a:pt x="130" y="320"/>
                </a:lnTo>
                <a:lnTo>
                  <a:pt x="130" y="320"/>
                </a:lnTo>
                <a:lnTo>
                  <a:pt x="130" y="320"/>
                </a:lnTo>
                <a:lnTo>
                  <a:pt x="130" y="320"/>
                </a:lnTo>
                <a:lnTo>
                  <a:pt x="123" y="320"/>
                </a:lnTo>
                <a:lnTo>
                  <a:pt x="123" y="320"/>
                </a:lnTo>
                <a:lnTo>
                  <a:pt x="123" y="320"/>
                </a:lnTo>
                <a:cubicBezTo>
                  <a:pt x="8" y="205"/>
                  <a:pt x="8" y="205"/>
                  <a:pt x="8" y="205"/>
                </a:cubicBezTo>
                <a:cubicBezTo>
                  <a:pt x="0" y="197"/>
                  <a:pt x="8" y="182"/>
                  <a:pt x="8" y="182"/>
                </a:cubicBezTo>
                <a:cubicBezTo>
                  <a:pt x="15" y="175"/>
                  <a:pt x="31" y="175"/>
                  <a:pt x="38" y="182"/>
                </a:cubicBezTo>
                <a:cubicBezTo>
                  <a:pt x="138" y="282"/>
                  <a:pt x="138" y="282"/>
                  <a:pt x="138" y="282"/>
                </a:cubicBezTo>
                <a:cubicBezTo>
                  <a:pt x="352" y="7"/>
                  <a:pt x="352" y="7"/>
                  <a:pt x="352" y="7"/>
                </a:cubicBezTo>
                <a:cubicBezTo>
                  <a:pt x="360" y="0"/>
                  <a:pt x="375" y="0"/>
                  <a:pt x="383" y="7"/>
                </a:cubicBezTo>
                <a:cubicBezTo>
                  <a:pt x="390" y="15"/>
                  <a:pt x="390" y="23"/>
                  <a:pt x="383" y="30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3" name="Freeform 806">
            <a:extLst>
              <a:ext uri="{FF2B5EF4-FFF2-40B4-BE49-F238E27FC236}">
                <a16:creationId xmlns:a16="http://schemas.microsoft.com/office/drawing/2014/main" id="{6B13222A-3050-EB4A-A073-A195B501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7039" y="6495967"/>
            <a:ext cx="729314" cy="173148"/>
          </a:xfrm>
          <a:custGeom>
            <a:avLst/>
            <a:gdLst>
              <a:gd name="T0" fmla="*/ 23 w 613"/>
              <a:gd name="T1" fmla="*/ 145 h 146"/>
              <a:gd name="T2" fmla="*/ 23 w 613"/>
              <a:gd name="T3" fmla="*/ 145 h 146"/>
              <a:gd name="T4" fmla="*/ 7 w 613"/>
              <a:gd name="T5" fmla="*/ 138 h 146"/>
              <a:gd name="T6" fmla="*/ 7 w 613"/>
              <a:gd name="T7" fmla="*/ 115 h 146"/>
              <a:gd name="T8" fmla="*/ 306 w 613"/>
              <a:gd name="T9" fmla="*/ 0 h 146"/>
              <a:gd name="T10" fmla="*/ 597 w 613"/>
              <a:gd name="T11" fmla="*/ 107 h 146"/>
              <a:gd name="T12" fmla="*/ 604 w 613"/>
              <a:gd name="T13" fmla="*/ 138 h 146"/>
              <a:gd name="T14" fmla="*/ 574 w 613"/>
              <a:gd name="T15" fmla="*/ 138 h 146"/>
              <a:gd name="T16" fmla="*/ 306 w 613"/>
              <a:gd name="T17" fmla="*/ 38 h 146"/>
              <a:gd name="T18" fmla="*/ 38 w 613"/>
              <a:gd name="T19" fmla="*/ 138 h 146"/>
              <a:gd name="T20" fmla="*/ 23 w 613"/>
              <a:gd name="T21" fmla="*/ 14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3" h="146">
                <a:moveTo>
                  <a:pt x="23" y="145"/>
                </a:moveTo>
                <a:lnTo>
                  <a:pt x="23" y="145"/>
                </a:lnTo>
                <a:cubicBezTo>
                  <a:pt x="23" y="145"/>
                  <a:pt x="15" y="145"/>
                  <a:pt x="7" y="138"/>
                </a:cubicBezTo>
                <a:cubicBezTo>
                  <a:pt x="0" y="130"/>
                  <a:pt x="0" y="122"/>
                  <a:pt x="7" y="115"/>
                </a:cubicBezTo>
                <a:cubicBezTo>
                  <a:pt x="84" y="38"/>
                  <a:pt x="191" y="0"/>
                  <a:pt x="306" y="0"/>
                </a:cubicBezTo>
                <a:cubicBezTo>
                  <a:pt x="420" y="0"/>
                  <a:pt x="528" y="38"/>
                  <a:pt x="597" y="107"/>
                </a:cubicBezTo>
                <a:cubicBezTo>
                  <a:pt x="604" y="115"/>
                  <a:pt x="612" y="130"/>
                  <a:pt x="604" y="138"/>
                </a:cubicBezTo>
                <a:cubicBezTo>
                  <a:pt x="597" y="145"/>
                  <a:pt x="581" y="145"/>
                  <a:pt x="574" y="138"/>
                </a:cubicBezTo>
                <a:cubicBezTo>
                  <a:pt x="505" y="76"/>
                  <a:pt x="413" y="38"/>
                  <a:pt x="306" y="38"/>
                </a:cubicBezTo>
                <a:cubicBezTo>
                  <a:pt x="206" y="38"/>
                  <a:pt x="107" y="76"/>
                  <a:pt x="38" y="138"/>
                </a:cubicBezTo>
                <a:cubicBezTo>
                  <a:pt x="38" y="145"/>
                  <a:pt x="30" y="145"/>
                  <a:pt x="23" y="145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4" name="Freeform 807">
            <a:extLst>
              <a:ext uri="{FF2B5EF4-FFF2-40B4-BE49-F238E27FC236}">
                <a16:creationId xmlns:a16="http://schemas.microsoft.com/office/drawing/2014/main" id="{4EC15116-9B15-5348-8444-C8A60CE25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30369" y="6947196"/>
            <a:ext cx="173148" cy="173148"/>
          </a:xfrm>
          <a:custGeom>
            <a:avLst/>
            <a:gdLst>
              <a:gd name="T0" fmla="*/ 69 w 146"/>
              <a:gd name="T1" fmla="*/ 39 h 147"/>
              <a:gd name="T2" fmla="*/ 69 w 146"/>
              <a:gd name="T3" fmla="*/ 39 h 147"/>
              <a:gd name="T4" fmla="*/ 99 w 146"/>
              <a:gd name="T5" fmla="*/ 69 h 147"/>
              <a:gd name="T6" fmla="*/ 69 w 146"/>
              <a:gd name="T7" fmla="*/ 100 h 147"/>
              <a:gd name="T8" fmla="*/ 38 w 146"/>
              <a:gd name="T9" fmla="*/ 69 h 147"/>
              <a:gd name="T10" fmla="*/ 69 w 146"/>
              <a:gd name="T11" fmla="*/ 39 h 147"/>
              <a:gd name="T12" fmla="*/ 69 w 146"/>
              <a:gd name="T13" fmla="*/ 0 h 147"/>
              <a:gd name="T14" fmla="*/ 69 w 146"/>
              <a:gd name="T15" fmla="*/ 0 h 147"/>
              <a:gd name="T16" fmla="*/ 0 w 146"/>
              <a:gd name="T17" fmla="*/ 69 h 147"/>
              <a:gd name="T18" fmla="*/ 69 w 146"/>
              <a:gd name="T19" fmla="*/ 146 h 147"/>
              <a:gd name="T20" fmla="*/ 145 w 146"/>
              <a:gd name="T21" fmla="*/ 69 h 147"/>
              <a:gd name="T22" fmla="*/ 69 w 146"/>
              <a:gd name="T23" fmla="*/ 0 h 147"/>
              <a:gd name="T24" fmla="*/ 69 w 146"/>
              <a:gd name="T25" fmla="*/ 39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6" h="147">
                <a:moveTo>
                  <a:pt x="69" y="39"/>
                </a:moveTo>
                <a:lnTo>
                  <a:pt x="69" y="39"/>
                </a:lnTo>
                <a:cubicBezTo>
                  <a:pt x="84" y="39"/>
                  <a:pt x="99" y="54"/>
                  <a:pt x="99" y="69"/>
                </a:cubicBezTo>
                <a:cubicBezTo>
                  <a:pt x="99" y="92"/>
                  <a:pt x="84" y="100"/>
                  <a:pt x="69" y="100"/>
                </a:cubicBezTo>
                <a:cubicBezTo>
                  <a:pt x="53" y="100"/>
                  <a:pt x="38" y="92"/>
                  <a:pt x="38" y="69"/>
                </a:cubicBezTo>
                <a:cubicBezTo>
                  <a:pt x="38" y="54"/>
                  <a:pt x="53" y="39"/>
                  <a:pt x="69" y="39"/>
                </a:cubicBezTo>
                <a:lnTo>
                  <a:pt x="69" y="0"/>
                </a:lnTo>
                <a:lnTo>
                  <a:pt x="69" y="0"/>
                </a:lnTo>
                <a:cubicBezTo>
                  <a:pt x="30" y="0"/>
                  <a:pt x="0" y="31"/>
                  <a:pt x="0" y="69"/>
                </a:cubicBezTo>
                <a:cubicBezTo>
                  <a:pt x="0" y="115"/>
                  <a:pt x="30" y="146"/>
                  <a:pt x="69" y="146"/>
                </a:cubicBezTo>
                <a:cubicBezTo>
                  <a:pt x="107" y="146"/>
                  <a:pt x="145" y="115"/>
                  <a:pt x="145" y="69"/>
                </a:cubicBezTo>
                <a:cubicBezTo>
                  <a:pt x="145" y="31"/>
                  <a:pt x="107" y="0"/>
                  <a:pt x="69" y="0"/>
                </a:cubicBezTo>
                <a:lnTo>
                  <a:pt x="69" y="39"/>
                </a:ln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5" name="Freeform 808">
            <a:extLst>
              <a:ext uri="{FF2B5EF4-FFF2-40B4-BE49-F238E27FC236}">
                <a16:creationId xmlns:a16="http://schemas.microsoft.com/office/drawing/2014/main" id="{8F79E2FE-DB82-614F-ADE9-6654F4524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20495" y="6632385"/>
            <a:ext cx="577154" cy="146912"/>
          </a:xfrm>
          <a:custGeom>
            <a:avLst/>
            <a:gdLst>
              <a:gd name="T0" fmla="*/ 23 w 483"/>
              <a:gd name="T1" fmla="*/ 122 h 123"/>
              <a:gd name="T2" fmla="*/ 23 w 483"/>
              <a:gd name="T3" fmla="*/ 122 h 123"/>
              <a:gd name="T4" fmla="*/ 15 w 483"/>
              <a:gd name="T5" fmla="*/ 114 h 123"/>
              <a:gd name="T6" fmla="*/ 15 w 483"/>
              <a:gd name="T7" fmla="*/ 91 h 123"/>
              <a:gd name="T8" fmla="*/ 245 w 483"/>
              <a:gd name="T9" fmla="*/ 0 h 123"/>
              <a:gd name="T10" fmla="*/ 474 w 483"/>
              <a:gd name="T11" fmla="*/ 84 h 123"/>
              <a:gd name="T12" fmla="*/ 474 w 483"/>
              <a:gd name="T13" fmla="*/ 114 h 123"/>
              <a:gd name="T14" fmla="*/ 444 w 483"/>
              <a:gd name="T15" fmla="*/ 114 h 123"/>
              <a:gd name="T16" fmla="*/ 245 w 483"/>
              <a:gd name="T17" fmla="*/ 38 h 123"/>
              <a:gd name="T18" fmla="*/ 38 w 483"/>
              <a:gd name="T19" fmla="*/ 114 h 123"/>
              <a:gd name="T20" fmla="*/ 23 w 483"/>
              <a:gd name="T21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83" h="123">
                <a:moveTo>
                  <a:pt x="23" y="122"/>
                </a:moveTo>
                <a:lnTo>
                  <a:pt x="23" y="122"/>
                </a:lnTo>
                <a:cubicBezTo>
                  <a:pt x="23" y="122"/>
                  <a:pt x="15" y="122"/>
                  <a:pt x="15" y="114"/>
                </a:cubicBezTo>
                <a:cubicBezTo>
                  <a:pt x="0" y="107"/>
                  <a:pt x="8" y="99"/>
                  <a:pt x="15" y="91"/>
                </a:cubicBezTo>
                <a:cubicBezTo>
                  <a:pt x="69" y="30"/>
                  <a:pt x="153" y="0"/>
                  <a:pt x="245" y="0"/>
                </a:cubicBezTo>
                <a:cubicBezTo>
                  <a:pt x="329" y="0"/>
                  <a:pt x="413" y="30"/>
                  <a:pt x="474" y="84"/>
                </a:cubicBezTo>
                <a:cubicBezTo>
                  <a:pt x="482" y="91"/>
                  <a:pt x="482" y="107"/>
                  <a:pt x="474" y="114"/>
                </a:cubicBezTo>
                <a:cubicBezTo>
                  <a:pt x="467" y="122"/>
                  <a:pt x="451" y="122"/>
                  <a:pt x="444" y="114"/>
                </a:cubicBezTo>
                <a:cubicBezTo>
                  <a:pt x="398" y="68"/>
                  <a:pt x="321" y="38"/>
                  <a:pt x="245" y="38"/>
                </a:cubicBezTo>
                <a:cubicBezTo>
                  <a:pt x="168" y="38"/>
                  <a:pt x="92" y="68"/>
                  <a:pt x="38" y="114"/>
                </a:cubicBezTo>
                <a:cubicBezTo>
                  <a:pt x="38" y="122"/>
                  <a:pt x="30" y="122"/>
                  <a:pt x="23" y="122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6" name="Freeform 809">
            <a:extLst>
              <a:ext uri="{FF2B5EF4-FFF2-40B4-BE49-F238E27FC236}">
                <a16:creationId xmlns:a16="http://schemas.microsoft.com/office/drawing/2014/main" id="{509109E3-98CD-2B48-A4CF-6EA0437C4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9693" y="6779297"/>
            <a:ext cx="404006" cy="110186"/>
          </a:xfrm>
          <a:custGeom>
            <a:avLst/>
            <a:gdLst>
              <a:gd name="T0" fmla="*/ 23 w 338"/>
              <a:gd name="T1" fmla="*/ 91 h 92"/>
              <a:gd name="T2" fmla="*/ 23 w 338"/>
              <a:gd name="T3" fmla="*/ 91 h 92"/>
              <a:gd name="T4" fmla="*/ 8 w 338"/>
              <a:gd name="T5" fmla="*/ 83 h 92"/>
              <a:gd name="T6" fmla="*/ 8 w 338"/>
              <a:gd name="T7" fmla="*/ 60 h 92"/>
              <a:gd name="T8" fmla="*/ 169 w 338"/>
              <a:gd name="T9" fmla="*/ 0 h 92"/>
              <a:gd name="T10" fmla="*/ 330 w 338"/>
              <a:gd name="T11" fmla="*/ 53 h 92"/>
              <a:gd name="T12" fmla="*/ 330 w 338"/>
              <a:gd name="T13" fmla="*/ 83 h 92"/>
              <a:gd name="T14" fmla="*/ 299 w 338"/>
              <a:gd name="T15" fmla="*/ 83 h 92"/>
              <a:gd name="T16" fmla="*/ 169 w 338"/>
              <a:gd name="T17" fmla="*/ 38 h 92"/>
              <a:gd name="T18" fmla="*/ 39 w 338"/>
              <a:gd name="T19" fmla="*/ 83 h 92"/>
              <a:gd name="T20" fmla="*/ 23 w 338"/>
              <a:gd name="T21" fmla="*/ 9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38" h="92">
                <a:moveTo>
                  <a:pt x="23" y="91"/>
                </a:moveTo>
                <a:lnTo>
                  <a:pt x="23" y="91"/>
                </a:lnTo>
                <a:cubicBezTo>
                  <a:pt x="16" y="91"/>
                  <a:pt x="16" y="91"/>
                  <a:pt x="8" y="83"/>
                </a:cubicBezTo>
                <a:cubicBezTo>
                  <a:pt x="0" y="75"/>
                  <a:pt x="0" y="68"/>
                  <a:pt x="8" y="60"/>
                </a:cubicBezTo>
                <a:cubicBezTo>
                  <a:pt x="46" y="15"/>
                  <a:pt x="107" y="0"/>
                  <a:pt x="169" y="0"/>
                </a:cubicBezTo>
                <a:cubicBezTo>
                  <a:pt x="230" y="0"/>
                  <a:pt x="283" y="15"/>
                  <a:pt x="330" y="53"/>
                </a:cubicBezTo>
                <a:cubicBezTo>
                  <a:pt x="337" y="60"/>
                  <a:pt x="337" y="75"/>
                  <a:pt x="330" y="83"/>
                </a:cubicBezTo>
                <a:cubicBezTo>
                  <a:pt x="322" y="91"/>
                  <a:pt x="307" y="91"/>
                  <a:pt x="299" y="83"/>
                </a:cubicBezTo>
                <a:cubicBezTo>
                  <a:pt x="268" y="53"/>
                  <a:pt x="222" y="38"/>
                  <a:pt x="169" y="38"/>
                </a:cubicBezTo>
                <a:cubicBezTo>
                  <a:pt x="115" y="38"/>
                  <a:pt x="69" y="53"/>
                  <a:pt x="39" y="83"/>
                </a:cubicBezTo>
                <a:cubicBezTo>
                  <a:pt x="31" y="91"/>
                  <a:pt x="31" y="91"/>
                  <a:pt x="23" y="91"/>
                </a:cubicBezTo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39" name="CuadroTexto 395">
            <a:extLst>
              <a:ext uri="{FF2B5EF4-FFF2-40B4-BE49-F238E27FC236}">
                <a16:creationId xmlns:a16="http://schemas.microsoft.com/office/drawing/2014/main" id="{E52668F8-252B-274A-92D7-2CCA9EA0AFA2}"/>
              </a:ext>
            </a:extLst>
          </p:cNvPr>
          <p:cNvSpPr txBox="1"/>
          <p:nvPr/>
        </p:nvSpPr>
        <p:spPr>
          <a:xfrm>
            <a:off x="1712582" y="887279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40" name="CuadroTexto 395">
            <a:extLst>
              <a:ext uri="{FF2B5EF4-FFF2-40B4-BE49-F238E27FC236}">
                <a16:creationId xmlns:a16="http://schemas.microsoft.com/office/drawing/2014/main" id="{6394D03F-6F33-CA4E-BDB1-83AB63602D9D}"/>
              </a:ext>
            </a:extLst>
          </p:cNvPr>
          <p:cNvSpPr txBox="1"/>
          <p:nvPr/>
        </p:nvSpPr>
        <p:spPr>
          <a:xfrm>
            <a:off x="1712582" y="998391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41" name="CuadroTexto 395">
            <a:extLst>
              <a:ext uri="{FF2B5EF4-FFF2-40B4-BE49-F238E27FC236}">
                <a16:creationId xmlns:a16="http://schemas.microsoft.com/office/drawing/2014/main" id="{9653FC0F-FD0B-4B42-BFB3-B17ACD004F44}"/>
              </a:ext>
            </a:extLst>
          </p:cNvPr>
          <p:cNvSpPr txBox="1"/>
          <p:nvPr/>
        </p:nvSpPr>
        <p:spPr>
          <a:xfrm>
            <a:off x="1712582" y="1115781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42" name="CuadroTexto 395">
            <a:extLst>
              <a:ext uri="{FF2B5EF4-FFF2-40B4-BE49-F238E27FC236}">
                <a16:creationId xmlns:a16="http://schemas.microsoft.com/office/drawing/2014/main" id="{10667A5B-4C82-8A47-9FF5-945FBD8A83A7}"/>
              </a:ext>
            </a:extLst>
          </p:cNvPr>
          <p:cNvSpPr txBox="1"/>
          <p:nvPr/>
        </p:nvSpPr>
        <p:spPr>
          <a:xfrm>
            <a:off x="7505106" y="887279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43" name="CuadroTexto 395">
            <a:extLst>
              <a:ext uri="{FF2B5EF4-FFF2-40B4-BE49-F238E27FC236}">
                <a16:creationId xmlns:a16="http://schemas.microsoft.com/office/drawing/2014/main" id="{75CA0EA6-461F-2745-94BC-CD87389A25F2}"/>
              </a:ext>
            </a:extLst>
          </p:cNvPr>
          <p:cNvSpPr txBox="1"/>
          <p:nvPr/>
        </p:nvSpPr>
        <p:spPr>
          <a:xfrm>
            <a:off x="7505106" y="998391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44" name="CuadroTexto 395">
            <a:extLst>
              <a:ext uri="{FF2B5EF4-FFF2-40B4-BE49-F238E27FC236}">
                <a16:creationId xmlns:a16="http://schemas.microsoft.com/office/drawing/2014/main" id="{783288D2-CABD-4F49-85E2-6E0251473B00}"/>
              </a:ext>
            </a:extLst>
          </p:cNvPr>
          <p:cNvSpPr txBox="1"/>
          <p:nvPr/>
        </p:nvSpPr>
        <p:spPr>
          <a:xfrm>
            <a:off x="7505106" y="1115781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45" name="CuadroTexto 395">
            <a:extLst>
              <a:ext uri="{FF2B5EF4-FFF2-40B4-BE49-F238E27FC236}">
                <a16:creationId xmlns:a16="http://schemas.microsoft.com/office/drawing/2014/main" id="{FC45A64A-44E8-CD4D-AA70-94766684516A}"/>
              </a:ext>
            </a:extLst>
          </p:cNvPr>
          <p:cNvSpPr txBox="1"/>
          <p:nvPr/>
        </p:nvSpPr>
        <p:spPr>
          <a:xfrm>
            <a:off x="13308123" y="886878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46" name="CuadroTexto 395">
            <a:extLst>
              <a:ext uri="{FF2B5EF4-FFF2-40B4-BE49-F238E27FC236}">
                <a16:creationId xmlns:a16="http://schemas.microsoft.com/office/drawing/2014/main" id="{EA8CC204-87DA-A04A-9211-7683373751E9}"/>
              </a:ext>
            </a:extLst>
          </p:cNvPr>
          <p:cNvSpPr txBox="1"/>
          <p:nvPr/>
        </p:nvSpPr>
        <p:spPr>
          <a:xfrm>
            <a:off x="13308123" y="9979905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47" name="CuadroTexto 395">
            <a:extLst>
              <a:ext uri="{FF2B5EF4-FFF2-40B4-BE49-F238E27FC236}">
                <a16:creationId xmlns:a16="http://schemas.microsoft.com/office/drawing/2014/main" id="{6815398C-E448-E247-A026-92FA94195AC4}"/>
              </a:ext>
            </a:extLst>
          </p:cNvPr>
          <p:cNvSpPr txBox="1"/>
          <p:nvPr/>
        </p:nvSpPr>
        <p:spPr>
          <a:xfrm>
            <a:off x="13308123" y="1115380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48" name="CuadroTexto 395">
            <a:extLst>
              <a:ext uri="{FF2B5EF4-FFF2-40B4-BE49-F238E27FC236}">
                <a16:creationId xmlns:a16="http://schemas.microsoft.com/office/drawing/2014/main" id="{4E76A861-988E-A84F-BBED-9F294895F2D8}"/>
              </a:ext>
            </a:extLst>
          </p:cNvPr>
          <p:cNvSpPr txBox="1"/>
          <p:nvPr/>
        </p:nvSpPr>
        <p:spPr>
          <a:xfrm>
            <a:off x="19101036" y="887488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49" name="CuadroTexto 395">
            <a:extLst>
              <a:ext uri="{FF2B5EF4-FFF2-40B4-BE49-F238E27FC236}">
                <a16:creationId xmlns:a16="http://schemas.microsoft.com/office/drawing/2014/main" id="{63E5813A-FA1A-5045-9BC1-207F05D64DBA}"/>
              </a:ext>
            </a:extLst>
          </p:cNvPr>
          <p:cNvSpPr txBox="1"/>
          <p:nvPr/>
        </p:nvSpPr>
        <p:spPr>
          <a:xfrm>
            <a:off x="19101036" y="9986005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50" name="CuadroTexto 395">
            <a:extLst>
              <a:ext uri="{FF2B5EF4-FFF2-40B4-BE49-F238E27FC236}">
                <a16:creationId xmlns:a16="http://schemas.microsoft.com/office/drawing/2014/main" id="{6B036F04-0963-B849-8D8F-FAF9EB7EC728}"/>
              </a:ext>
            </a:extLst>
          </p:cNvPr>
          <p:cNvSpPr txBox="1"/>
          <p:nvPr/>
        </p:nvSpPr>
        <p:spPr>
          <a:xfrm>
            <a:off x="19101036" y="11159901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51" name="Rectangle 56">
            <a:extLst>
              <a:ext uri="{FF2B5EF4-FFF2-40B4-BE49-F238E27FC236}">
                <a16:creationId xmlns:a16="http://schemas.microsoft.com/office/drawing/2014/main" id="{D9F5DFFA-8C81-B84B-8FF8-C1DF49AC9172}"/>
              </a:ext>
            </a:extLst>
          </p:cNvPr>
          <p:cNvSpPr/>
          <p:nvPr/>
        </p:nvSpPr>
        <p:spPr>
          <a:xfrm>
            <a:off x="19715290" y="8753432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2" name="Rectangle 56">
            <a:extLst>
              <a:ext uri="{FF2B5EF4-FFF2-40B4-BE49-F238E27FC236}">
                <a16:creationId xmlns:a16="http://schemas.microsoft.com/office/drawing/2014/main" id="{B791ABCC-C931-EA4E-92D4-507803593613}"/>
              </a:ext>
            </a:extLst>
          </p:cNvPr>
          <p:cNvSpPr/>
          <p:nvPr/>
        </p:nvSpPr>
        <p:spPr>
          <a:xfrm>
            <a:off x="19713578" y="9869670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3" name="Rectangle 56">
            <a:extLst>
              <a:ext uri="{FF2B5EF4-FFF2-40B4-BE49-F238E27FC236}">
                <a16:creationId xmlns:a16="http://schemas.microsoft.com/office/drawing/2014/main" id="{9CFD674E-C142-1D42-A547-03028F3F6F61}"/>
              </a:ext>
            </a:extLst>
          </p:cNvPr>
          <p:cNvSpPr/>
          <p:nvPr/>
        </p:nvSpPr>
        <p:spPr>
          <a:xfrm>
            <a:off x="19711866" y="11070737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4" name="Rectangle 56">
            <a:extLst>
              <a:ext uri="{FF2B5EF4-FFF2-40B4-BE49-F238E27FC236}">
                <a16:creationId xmlns:a16="http://schemas.microsoft.com/office/drawing/2014/main" id="{22A66E7B-3911-4147-B36B-83CA525F4847}"/>
              </a:ext>
            </a:extLst>
          </p:cNvPr>
          <p:cNvSpPr/>
          <p:nvPr/>
        </p:nvSpPr>
        <p:spPr>
          <a:xfrm>
            <a:off x="13955193" y="8764746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5" name="Rectangle 56">
            <a:extLst>
              <a:ext uri="{FF2B5EF4-FFF2-40B4-BE49-F238E27FC236}">
                <a16:creationId xmlns:a16="http://schemas.microsoft.com/office/drawing/2014/main" id="{731736E9-30EF-7F43-A147-48D2C60C87F2}"/>
              </a:ext>
            </a:extLst>
          </p:cNvPr>
          <p:cNvSpPr/>
          <p:nvPr/>
        </p:nvSpPr>
        <p:spPr>
          <a:xfrm>
            <a:off x="13953481" y="9880984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6" name="Rectangle 56">
            <a:extLst>
              <a:ext uri="{FF2B5EF4-FFF2-40B4-BE49-F238E27FC236}">
                <a16:creationId xmlns:a16="http://schemas.microsoft.com/office/drawing/2014/main" id="{53E06AA8-7ED6-D543-B149-AEF98B72D77D}"/>
              </a:ext>
            </a:extLst>
          </p:cNvPr>
          <p:cNvSpPr/>
          <p:nvPr/>
        </p:nvSpPr>
        <p:spPr>
          <a:xfrm>
            <a:off x="13951769" y="11082051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7" name="Rectangle 56">
            <a:extLst>
              <a:ext uri="{FF2B5EF4-FFF2-40B4-BE49-F238E27FC236}">
                <a16:creationId xmlns:a16="http://schemas.microsoft.com/office/drawing/2014/main" id="{D8D2F207-4561-F94C-A9EB-B62EB3495245}"/>
              </a:ext>
            </a:extLst>
          </p:cNvPr>
          <p:cNvSpPr/>
          <p:nvPr/>
        </p:nvSpPr>
        <p:spPr>
          <a:xfrm>
            <a:off x="8146927" y="8773980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8" name="Rectangle 56">
            <a:extLst>
              <a:ext uri="{FF2B5EF4-FFF2-40B4-BE49-F238E27FC236}">
                <a16:creationId xmlns:a16="http://schemas.microsoft.com/office/drawing/2014/main" id="{F7517D49-63D5-344B-A000-C70A609828C8}"/>
              </a:ext>
            </a:extLst>
          </p:cNvPr>
          <p:cNvSpPr/>
          <p:nvPr/>
        </p:nvSpPr>
        <p:spPr>
          <a:xfrm>
            <a:off x="8145215" y="9890218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59" name="Rectangle 56">
            <a:extLst>
              <a:ext uri="{FF2B5EF4-FFF2-40B4-BE49-F238E27FC236}">
                <a16:creationId xmlns:a16="http://schemas.microsoft.com/office/drawing/2014/main" id="{1EF4E793-5FBC-9441-9189-9B7E14D5834B}"/>
              </a:ext>
            </a:extLst>
          </p:cNvPr>
          <p:cNvSpPr/>
          <p:nvPr/>
        </p:nvSpPr>
        <p:spPr>
          <a:xfrm>
            <a:off x="8143503" y="11091285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0" name="Rectangle 56">
            <a:extLst>
              <a:ext uri="{FF2B5EF4-FFF2-40B4-BE49-F238E27FC236}">
                <a16:creationId xmlns:a16="http://schemas.microsoft.com/office/drawing/2014/main" id="{C912B2E5-97BA-CF43-AC37-4CD200523E23}"/>
              </a:ext>
            </a:extLst>
          </p:cNvPr>
          <p:cNvSpPr/>
          <p:nvPr/>
        </p:nvSpPr>
        <p:spPr>
          <a:xfrm>
            <a:off x="2364897" y="8784037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1" name="Rectangle 56">
            <a:extLst>
              <a:ext uri="{FF2B5EF4-FFF2-40B4-BE49-F238E27FC236}">
                <a16:creationId xmlns:a16="http://schemas.microsoft.com/office/drawing/2014/main" id="{6581F034-0426-0040-A8C8-2D44AE38E4A9}"/>
              </a:ext>
            </a:extLst>
          </p:cNvPr>
          <p:cNvSpPr/>
          <p:nvPr/>
        </p:nvSpPr>
        <p:spPr>
          <a:xfrm>
            <a:off x="2363185" y="9900275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62" name="Rectangle 56">
            <a:extLst>
              <a:ext uri="{FF2B5EF4-FFF2-40B4-BE49-F238E27FC236}">
                <a16:creationId xmlns:a16="http://schemas.microsoft.com/office/drawing/2014/main" id="{0AF7903C-9508-E142-A924-5DE694F33CD1}"/>
              </a:ext>
            </a:extLst>
          </p:cNvPr>
          <p:cNvSpPr/>
          <p:nvPr/>
        </p:nvSpPr>
        <p:spPr>
          <a:xfrm>
            <a:off x="2361473" y="11101342"/>
            <a:ext cx="2731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963" name="Group 54">
            <a:extLst>
              <a:ext uri="{FF2B5EF4-FFF2-40B4-BE49-F238E27FC236}">
                <a16:creationId xmlns:a16="http://schemas.microsoft.com/office/drawing/2014/main" id="{C451B87B-10D6-B842-BF60-089D2327F1B5}"/>
              </a:ext>
            </a:extLst>
          </p:cNvPr>
          <p:cNvGrpSpPr/>
          <p:nvPr/>
        </p:nvGrpSpPr>
        <p:grpSpPr>
          <a:xfrm>
            <a:off x="523285" y="6361162"/>
            <a:ext cx="3124819" cy="1539351"/>
            <a:chOff x="5517310" y="11376362"/>
            <a:chExt cx="3676939" cy="1539351"/>
          </a:xfrm>
        </p:grpSpPr>
        <p:sp>
          <p:nvSpPr>
            <p:cNvPr id="964" name="CuadroTexto 395">
              <a:extLst>
                <a:ext uri="{FF2B5EF4-FFF2-40B4-BE49-F238E27FC236}">
                  <a16:creationId xmlns:a16="http://schemas.microsoft.com/office/drawing/2014/main" id="{E6124DF5-0460-A441-BBCA-3F0FA9D52B28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65" name="Rectangle 56">
              <a:extLst>
                <a:ext uri="{FF2B5EF4-FFF2-40B4-BE49-F238E27FC236}">
                  <a16:creationId xmlns:a16="http://schemas.microsoft.com/office/drawing/2014/main" id="{2E2AE6F8-47DB-244A-A208-516764F77AD5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6" name="Group 54">
            <a:extLst>
              <a:ext uri="{FF2B5EF4-FFF2-40B4-BE49-F238E27FC236}">
                <a16:creationId xmlns:a16="http://schemas.microsoft.com/office/drawing/2014/main" id="{3FC1121B-5412-F348-92ED-D51E053AAC71}"/>
              </a:ext>
            </a:extLst>
          </p:cNvPr>
          <p:cNvGrpSpPr/>
          <p:nvPr/>
        </p:nvGrpSpPr>
        <p:grpSpPr>
          <a:xfrm>
            <a:off x="6395674" y="6326046"/>
            <a:ext cx="3124819" cy="1539351"/>
            <a:chOff x="5517310" y="11376362"/>
            <a:chExt cx="3676939" cy="1539351"/>
          </a:xfrm>
        </p:grpSpPr>
        <p:sp>
          <p:nvSpPr>
            <p:cNvPr id="967" name="CuadroTexto 395">
              <a:extLst>
                <a:ext uri="{FF2B5EF4-FFF2-40B4-BE49-F238E27FC236}">
                  <a16:creationId xmlns:a16="http://schemas.microsoft.com/office/drawing/2014/main" id="{A5EACE5A-4592-5444-8C5E-E32FB9D5CA53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68" name="Rectangle 56">
              <a:extLst>
                <a:ext uri="{FF2B5EF4-FFF2-40B4-BE49-F238E27FC236}">
                  <a16:creationId xmlns:a16="http://schemas.microsoft.com/office/drawing/2014/main" id="{F9B07288-C696-A642-BAF9-6FF690E3926C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69" name="Group 54">
            <a:extLst>
              <a:ext uri="{FF2B5EF4-FFF2-40B4-BE49-F238E27FC236}">
                <a16:creationId xmlns:a16="http://schemas.microsoft.com/office/drawing/2014/main" id="{8CD15ED8-0789-8A41-A9CD-973C5A7E4044}"/>
              </a:ext>
            </a:extLst>
          </p:cNvPr>
          <p:cNvGrpSpPr/>
          <p:nvPr/>
        </p:nvGrpSpPr>
        <p:grpSpPr>
          <a:xfrm>
            <a:off x="12373619" y="6321636"/>
            <a:ext cx="3124819" cy="1539351"/>
            <a:chOff x="5517310" y="11376362"/>
            <a:chExt cx="3676939" cy="1539351"/>
          </a:xfrm>
        </p:grpSpPr>
        <p:sp>
          <p:nvSpPr>
            <p:cNvPr id="970" name="CuadroTexto 395">
              <a:extLst>
                <a:ext uri="{FF2B5EF4-FFF2-40B4-BE49-F238E27FC236}">
                  <a16:creationId xmlns:a16="http://schemas.microsoft.com/office/drawing/2014/main" id="{B3742126-FADB-4843-91C1-EFC43DC9CB80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71" name="Rectangle 56">
              <a:extLst>
                <a:ext uri="{FF2B5EF4-FFF2-40B4-BE49-F238E27FC236}">
                  <a16:creationId xmlns:a16="http://schemas.microsoft.com/office/drawing/2014/main" id="{326B8480-D6A0-514A-9236-9C3F11A0C673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72" name="Group 54">
            <a:extLst>
              <a:ext uri="{FF2B5EF4-FFF2-40B4-BE49-F238E27FC236}">
                <a16:creationId xmlns:a16="http://schemas.microsoft.com/office/drawing/2014/main" id="{2978B10C-7820-4848-B6E0-981AB65362B0}"/>
              </a:ext>
            </a:extLst>
          </p:cNvPr>
          <p:cNvGrpSpPr/>
          <p:nvPr/>
        </p:nvGrpSpPr>
        <p:grpSpPr>
          <a:xfrm>
            <a:off x="18352087" y="6330901"/>
            <a:ext cx="3124819" cy="1539351"/>
            <a:chOff x="5517310" y="11376362"/>
            <a:chExt cx="3676939" cy="1539351"/>
          </a:xfrm>
        </p:grpSpPr>
        <p:sp>
          <p:nvSpPr>
            <p:cNvPr id="973" name="CuadroTexto 395">
              <a:extLst>
                <a:ext uri="{FF2B5EF4-FFF2-40B4-BE49-F238E27FC236}">
                  <a16:creationId xmlns:a16="http://schemas.microsoft.com/office/drawing/2014/main" id="{2FBAA86D-7EC0-F84E-AF76-FC1FEE64CC69}"/>
                </a:ext>
              </a:extLst>
            </p:cNvPr>
            <p:cNvSpPr txBox="1"/>
            <p:nvPr/>
          </p:nvSpPr>
          <p:spPr>
            <a:xfrm>
              <a:off x="6789026" y="11376362"/>
              <a:ext cx="23826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74" name="Rectangle 56">
              <a:extLst>
                <a:ext uri="{FF2B5EF4-FFF2-40B4-BE49-F238E27FC236}">
                  <a16:creationId xmlns:a16="http://schemas.microsoft.com/office/drawing/2014/main" id="{1E35EBF8-080E-1D49-81BD-78FCF9540D60}"/>
                </a:ext>
              </a:extLst>
            </p:cNvPr>
            <p:cNvSpPr/>
            <p:nvPr/>
          </p:nvSpPr>
          <p:spPr>
            <a:xfrm>
              <a:off x="5517310" y="11715384"/>
              <a:ext cx="3676939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7" name="Grupo 76">
            <a:extLst>
              <a:ext uri="{FF2B5EF4-FFF2-40B4-BE49-F238E27FC236}">
                <a16:creationId xmlns:a16="http://schemas.microsoft.com/office/drawing/2014/main" id="{692A831B-C0BB-7946-8037-BAC267633F66}"/>
              </a:ext>
            </a:extLst>
          </p:cNvPr>
          <p:cNvGrpSpPr/>
          <p:nvPr/>
        </p:nvGrpSpPr>
        <p:grpSpPr>
          <a:xfrm>
            <a:off x="2668308" y="1311107"/>
            <a:ext cx="19041035" cy="2561450"/>
            <a:chOff x="2668308" y="861425"/>
            <a:chExt cx="19041035" cy="2561450"/>
          </a:xfrm>
        </p:grpSpPr>
        <p:sp>
          <p:nvSpPr>
            <p:cNvPr id="78" name="CuadroTexto 77">
              <a:extLst>
                <a:ext uri="{FF2B5EF4-FFF2-40B4-BE49-F238E27FC236}">
                  <a16:creationId xmlns:a16="http://schemas.microsoft.com/office/drawing/2014/main" id="{014B5EDC-81C9-844D-BF00-03F88CCFCAA9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79" name="CuadroTexto 78">
              <a:extLst>
                <a:ext uri="{FF2B5EF4-FFF2-40B4-BE49-F238E27FC236}">
                  <a16:creationId xmlns:a16="http://schemas.microsoft.com/office/drawing/2014/main" id="{E40A67E7-28F7-9243-BE96-777A47F7F04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 1">
            <a:extLst>
              <a:ext uri="{FF2B5EF4-FFF2-40B4-BE49-F238E27FC236}">
                <a16:creationId xmlns:a16="http://schemas.microsoft.com/office/drawing/2014/main" id="{7B179D0C-4798-414C-9B9D-18C15C54A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7069" y="8292385"/>
            <a:ext cx="2711908" cy="2702426"/>
          </a:xfrm>
          <a:custGeom>
            <a:avLst/>
            <a:gdLst>
              <a:gd name="T0" fmla="*/ 2520 w 2521"/>
              <a:gd name="T1" fmla="*/ 1256 h 2513"/>
              <a:gd name="T2" fmla="*/ 2520 w 2521"/>
              <a:gd name="T3" fmla="*/ 1256 h 2513"/>
              <a:gd name="T4" fmla="*/ 1256 w 2521"/>
              <a:gd name="T5" fmla="*/ 2512 h 2513"/>
              <a:gd name="T6" fmla="*/ 0 w 2521"/>
              <a:gd name="T7" fmla="*/ 1256 h 2513"/>
              <a:gd name="T8" fmla="*/ 1256 w 2521"/>
              <a:gd name="T9" fmla="*/ 0 h 2513"/>
              <a:gd name="T10" fmla="*/ 2520 w 2521"/>
              <a:gd name="T11" fmla="*/ 1256 h 2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21" h="2513">
                <a:moveTo>
                  <a:pt x="2520" y="1256"/>
                </a:moveTo>
                <a:lnTo>
                  <a:pt x="2520" y="1256"/>
                </a:lnTo>
                <a:cubicBezTo>
                  <a:pt x="2520" y="1952"/>
                  <a:pt x="1951" y="2512"/>
                  <a:pt x="1256" y="2512"/>
                </a:cubicBezTo>
                <a:cubicBezTo>
                  <a:pt x="560" y="2512"/>
                  <a:pt x="0" y="1952"/>
                  <a:pt x="0" y="1256"/>
                </a:cubicBezTo>
                <a:cubicBezTo>
                  <a:pt x="0" y="560"/>
                  <a:pt x="560" y="0"/>
                  <a:pt x="1256" y="0"/>
                </a:cubicBezTo>
                <a:cubicBezTo>
                  <a:pt x="1951" y="0"/>
                  <a:pt x="2520" y="560"/>
                  <a:pt x="2520" y="1256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5">
            <a:extLst>
              <a:ext uri="{FF2B5EF4-FFF2-40B4-BE49-F238E27FC236}">
                <a16:creationId xmlns:a16="http://schemas.microsoft.com/office/drawing/2014/main" id="{6E6A8B59-F080-5648-943C-5FA47EF08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888" y="10928436"/>
            <a:ext cx="630568" cy="621082"/>
          </a:xfrm>
          <a:custGeom>
            <a:avLst/>
            <a:gdLst>
              <a:gd name="T0" fmla="*/ 587 w 588"/>
              <a:gd name="T1" fmla="*/ 289 h 579"/>
              <a:gd name="T2" fmla="*/ 587 w 588"/>
              <a:gd name="T3" fmla="*/ 289 h 579"/>
              <a:gd name="T4" fmla="*/ 289 w 588"/>
              <a:gd name="T5" fmla="*/ 578 h 579"/>
              <a:gd name="T6" fmla="*/ 0 w 588"/>
              <a:gd name="T7" fmla="*/ 289 h 579"/>
              <a:gd name="T8" fmla="*/ 289 w 588"/>
              <a:gd name="T9" fmla="*/ 0 h 579"/>
              <a:gd name="T10" fmla="*/ 587 w 588"/>
              <a:gd name="T11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8" h="579">
                <a:moveTo>
                  <a:pt x="587" y="289"/>
                </a:moveTo>
                <a:lnTo>
                  <a:pt x="587" y="289"/>
                </a:lnTo>
                <a:cubicBezTo>
                  <a:pt x="587" y="452"/>
                  <a:pt x="451" y="578"/>
                  <a:pt x="289" y="578"/>
                </a:cubicBezTo>
                <a:cubicBezTo>
                  <a:pt x="135" y="578"/>
                  <a:pt x="0" y="452"/>
                  <a:pt x="0" y="289"/>
                </a:cubicBezTo>
                <a:cubicBezTo>
                  <a:pt x="0" y="126"/>
                  <a:pt x="135" y="0"/>
                  <a:pt x="289" y="0"/>
                </a:cubicBezTo>
                <a:cubicBezTo>
                  <a:pt x="451" y="0"/>
                  <a:pt x="587" y="126"/>
                  <a:pt x="587" y="2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2">
            <a:extLst>
              <a:ext uri="{FF2B5EF4-FFF2-40B4-BE49-F238E27FC236}">
                <a16:creationId xmlns:a16="http://schemas.microsoft.com/office/drawing/2014/main" id="{DC3CA2C9-E2BD-3649-A129-7A4FB76E5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1888" y="11848209"/>
            <a:ext cx="630568" cy="630565"/>
          </a:xfrm>
          <a:custGeom>
            <a:avLst/>
            <a:gdLst>
              <a:gd name="T0" fmla="*/ 587 w 588"/>
              <a:gd name="T1" fmla="*/ 289 h 588"/>
              <a:gd name="T2" fmla="*/ 587 w 588"/>
              <a:gd name="T3" fmla="*/ 289 h 588"/>
              <a:gd name="T4" fmla="*/ 289 w 588"/>
              <a:gd name="T5" fmla="*/ 587 h 588"/>
              <a:gd name="T6" fmla="*/ 0 w 588"/>
              <a:gd name="T7" fmla="*/ 289 h 588"/>
              <a:gd name="T8" fmla="*/ 289 w 588"/>
              <a:gd name="T9" fmla="*/ 0 h 588"/>
              <a:gd name="T10" fmla="*/ 587 w 588"/>
              <a:gd name="T11" fmla="*/ 289 h 5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8" h="588">
                <a:moveTo>
                  <a:pt x="587" y="289"/>
                </a:moveTo>
                <a:lnTo>
                  <a:pt x="587" y="289"/>
                </a:lnTo>
                <a:cubicBezTo>
                  <a:pt x="587" y="452"/>
                  <a:pt x="451" y="587"/>
                  <a:pt x="289" y="587"/>
                </a:cubicBezTo>
                <a:cubicBezTo>
                  <a:pt x="135" y="587"/>
                  <a:pt x="0" y="452"/>
                  <a:pt x="0" y="289"/>
                </a:cubicBezTo>
                <a:cubicBezTo>
                  <a:pt x="0" y="136"/>
                  <a:pt x="135" y="0"/>
                  <a:pt x="289" y="0"/>
                </a:cubicBezTo>
                <a:cubicBezTo>
                  <a:pt x="451" y="0"/>
                  <a:pt x="587" y="136"/>
                  <a:pt x="587" y="28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9">
            <a:extLst>
              <a:ext uri="{FF2B5EF4-FFF2-40B4-BE49-F238E27FC236}">
                <a16:creationId xmlns:a16="http://schemas.microsoft.com/office/drawing/2014/main" id="{2B396188-FB15-2343-9FEB-7939F6403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4173" y="6779974"/>
            <a:ext cx="621082" cy="630568"/>
          </a:xfrm>
          <a:custGeom>
            <a:avLst/>
            <a:gdLst>
              <a:gd name="T0" fmla="*/ 578 w 579"/>
              <a:gd name="T1" fmla="*/ 297 h 587"/>
              <a:gd name="T2" fmla="*/ 578 w 579"/>
              <a:gd name="T3" fmla="*/ 297 h 587"/>
              <a:gd name="T4" fmla="*/ 289 w 579"/>
              <a:gd name="T5" fmla="*/ 586 h 587"/>
              <a:gd name="T6" fmla="*/ 0 w 579"/>
              <a:gd name="T7" fmla="*/ 297 h 587"/>
              <a:gd name="T8" fmla="*/ 289 w 579"/>
              <a:gd name="T9" fmla="*/ 0 h 587"/>
              <a:gd name="T10" fmla="*/ 578 w 579"/>
              <a:gd name="T11" fmla="*/ 29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587">
                <a:moveTo>
                  <a:pt x="578" y="297"/>
                </a:moveTo>
                <a:lnTo>
                  <a:pt x="578" y="297"/>
                </a:lnTo>
                <a:cubicBezTo>
                  <a:pt x="578" y="459"/>
                  <a:pt x="452" y="586"/>
                  <a:pt x="289" y="586"/>
                </a:cubicBezTo>
                <a:cubicBezTo>
                  <a:pt x="126" y="586"/>
                  <a:pt x="0" y="459"/>
                  <a:pt x="0" y="297"/>
                </a:cubicBezTo>
                <a:cubicBezTo>
                  <a:pt x="0" y="134"/>
                  <a:pt x="126" y="0"/>
                  <a:pt x="289" y="0"/>
                </a:cubicBezTo>
                <a:cubicBezTo>
                  <a:pt x="452" y="0"/>
                  <a:pt x="578" y="134"/>
                  <a:pt x="578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16">
            <a:extLst>
              <a:ext uri="{FF2B5EF4-FFF2-40B4-BE49-F238E27FC236}">
                <a16:creationId xmlns:a16="http://schemas.microsoft.com/office/drawing/2014/main" id="{D28D776B-C935-2443-9652-EEF23E78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58" y="10790943"/>
            <a:ext cx="621085" cy="635307"/>
          </a:xfrm>
          <a:custGeom>
            <a:avLst/>
            <a:gdLst>
              <a:gd name="T0" fmla="*/ 578 w 579"/>
              <a:gd name="T1" fmla="*/ 298 h 589"/>
              <a:gd name="T2" fmla="*/ 578 w 579"/>
              <a:gd name="T3" fmla="*/ 298 h 589"/>
              <a:gd name="T4" fmla="*/ 289 w 579"/>
              <a:gd name="T5" fmla="*/ 588 h 589"/>
              <a:gd name="T6" fmla="*/ 0 w 579"/>
              <a:gd name="T7" fmla="*/ 298 h 589"/>
              <a:gd name="T8" fmla="*/ 289 w 579"/>
              <a:gd name="T9" fmla="*/ 0 h 589"/>
              <a:gd name="T10" fmla="*/ 578 w 579"/>
              <a:gd name="T11" fmla="*/ 298 h 5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589">
                <a:moveTo>
                  <a:pt x="578" y="298"/>
                </a:moveTo>
                <a:lnTo>
                  <a:pt x="578" y="298"/>
                </a:lnTo>
                <a:cubicBezTo>
                  <a:pt x="578" y="452"/>
                  <a:pt x="452" y="588"/>
                  <a:pt x="289" y="588"/>
                </a:cubicBezTo>
                <a:cubicBezTo>
                  <a:pt x="127" y="588"/>
                  <a:pt x="0" y="452"/>
                  <a:pt x="0" y="298"/>
                </a:cubicBezTo>
                <a:cubicBezTo>
                  <a:pt x="0" y="136"/>
                  <a:pt x="127" y="0"/>
                  <a:pt x="289" y="0"/>
                </a:cubicBezTo>
                <a:cubicBezTo>
                  <a:pt x="452" y="0"/>
                  <a:pt x="578" y="136"/>
                  <a:pt x="578" y="29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53">
            <a:extLst>
              <a:ext uri="{FF2B5EF4-FFF2-40B4-BE49-F238E27FC236}">
                <a16:creationId xmlns:a16="http://schemas.microsoft.com/office/drawing/2014/main" id="{A630461C-0932-6B4F-9D29-A297FBAC6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58" y="11724940"/>
            <a:ext cx="621085" cy="621082"/>
          </a:xfrm>
          <a:custGeom>
            <a:avLst/>
            <a:gdLst>
              <a:gd name="T0" fmla="*/ 578 w 579"/>
              <a:gd name="T1" fmla="*/ 289 h 579"/>
              <a:gd name="T2" fmla="*/ 578 w 579"/>
              <a:gd name="T3" fmla="*/ 289 h 579"/>
              <a:gd name="T4" fmla="*/ 289 w 579"/>
              <a:gd name="T5" fmla="*/ 578 h 579"/>
              <a:gd name="T6" fmla="*/ 0 w 579"/>
              <a:gd name="T7" fmla="*/ 289 h 579"/>
              <a:gd name="T8" fmla="*/ 289 w 579"/>
              <a:gd name="T9" fmla="*/ 0 h 579"/>
              <a:gd name="T10" fmla="*/ 578 w 579"/>
              <a:gd name="T11" fmla="*/ 289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579">
                <a:moveTo>
                  <a:pt x="578" y="289"/>
                </a:moveTo>
                <a:lnTo>
                  <a:pt x="578" y="289"/>
                </a:lnTo>
                <a:cubicBezTo>
                  <a:pt x="578" y="451"/>
                  <a:pt x="452" y="578"/>
                  <a:pt x="289" y="578"/>
                </a:cubicBezTo>
                <a:cubicBezTo>
                  <a:pt x="127" y="578"/>
                  <a:pt x="0" y="451"/>
                  <a:pt x="0" y="289"/>
                </a:cubicBezTo>
                <a:cubicBezTo>
                  <a:pt x="0" y="126"/>
                  <a:pt x="127" y="0"/>
                  <a:pt x="289" y="0"/>
                </a:cubicBezTo>
                <a:cubicBezTo>
                  <a:pt x="452" y="0"/>
                  <a:pt x="578" y="126"/>
                  <a:pt x="578" y="28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2" name="Freeform 390">
            <a:extLst>
              <a:ext uri="{FF2B5EF4-FFF2-40B4-BE49-F238E27FC236}">
                <a16:creationId xmlns:a16="http://schemas.microsoft.com/office/drawing/2014/main" id="{348190DB-84D0-A643-93AB-82E0821CE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6052" y="6779974"/>
            <a:ext cx="625825" cy="630568"/>
          </a:xfrm>
          <a:custGeom>
            <a:avLst/>
            <a:gdLst>
              <a:gd name="T0" fmla="*/ 579 w 580"/>
              <a:gd name="T1" fmla="*/ 297 h 587"/>
              <a:gd name="T2" fmla="*/ 579 w 580"/>
              <a:gd name="T3" fmla="*/ 297 h 587"/>
              <a:gd name="T4" fmla="*/ 289 w 580"/>
              <a:gd name="T5" fmla="*/ 586 h 587"/>
              <a:gd name="T6" fmla="*/ 0 w 580"/>
              <a:gd name="T7" fmla="*/ 297 h 587"/>
              <a:gd name="T8" fmla="*/ 289 w 580"/>
              <a:gd name="T9" fmla="*/ 0 h 587"/>
              <a:gd name="T10" fmla="*/ 579 w 580"/>
              <a:gd name="T11" fmla="*/ 297 h 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587">
                <a:moveTo>
                  <a:pt x="579" y="297"/>
                </a:moveTo>
                <a:lnTo>
                  <a:pt x="579" y="297"/>
                </a:lnTo>
                <a:cubicBezTo>
                  <a:pt x="579" y="459"/>
                  <a:pt x="452" y="586"/>
                  <a:pt x="289" y="586"/>
                </a:cubicBezTo>
                <a:cubicBezTo>
                  <a:pt x="127" y="586"/>
                  <a:pt x="0" y="459"/>
                  <a:pt x="0" y="297"/>
                </a:cubicBezTo>
                <a:cubicBezTo>
                  <a:pt x="0" y="134"/>
                  <a:pt x="127" y="0"/>
                  <a:pt x="289" y="0"/>
                </a:cubicBezTo>
                <a:cubicBezTo>
                  <a:pt x="452" y="0"/>
                  <a:pt x="579" y="134"/>
                  <a:pt x="579" y="29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09" name="Freeform 524">
            <a:extLst>
              <a:ext uri="{FF2B5EF4-FFF2-40B4-BE49-F238E27FC236}">
                <a16:creationId xmlns:a16="http://schemas.microsoft.com/office/drawing/2014/main" id="{3116BF6C-4B77-8343-96C0-10516A53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778" y="4836123"/>
            <a:ext cx="8609834" cy="8296922"/>
          </a:xfrm>
          <a:custGeom>
            <a:avLst/>
            <a:gdLst>
              <a:gd name="T0" fmla="*/ 6803 w 8006"/>
              <a:gd name="T1" fmla="*/ 3875 h 7716"/>
              <a:gd name="T2" fmla="*/ 6803 w 8006"/>
              <a:gd name="T3" fmla="*/ 3875 h 7716"/>
              <a:gd name="T4" fmla="*/ 6279 w 8006"/>
              <a:gd name="T5" fmla="*/ 3667 h 7716"/>
              <a:gd name="T6" fmla="*/ 5782 w 8006"/>
              <a:gd name="T7" fmla="*/ 2772 h 7716"/>
              <a:gd name="T8" fmla="*/ 5782 w 8006"/>
              <a:gd name="T9" fmla="*/ 2754 h 7716"/>
              <a:gd name="T10" fmla="*/ 5285 w 8006"/>
              <a:gd name="T11" fmla="*/ 885 h 7716"/>
              <a:gd name="T12" fmla="*/ 2322 w 8006"/>
              <a:gd name="T13" fmla="*/ 1292 h 7716"/>
              <a:gd name="T14" fmla="*/ 2151 w 8006"/>
              <a:gd name="T15" fmla="*/ 2782 h 7716"/>
              <a:gd name="T16" fmla="*/ 1636 w 8006"/>
              <a:gd name="T17" fmla="*/ 3667 h 7716"/>
              <a:gd name="T18" fmla="*/ 325 w 8006"/>
              <a:gd name="T19" fmla="*/ 4778 h 7716"/>
              <a:gd name="T20" fmla="*/ 913 w 8006"/>
              <a:gd name="T21" fmla="*/ 7001 h 7716"/>
              <a:gd name="T22" fmla="*/ 3714 w 8006"/>
              <a:gd name="T23" fmla="*/ 6459 h 7716"/>
              <a:gd name="T24" fmla="*/ 3714 w 8006"/>
              <a:gd name="T25" fmla="*/ 6450 h 7716"/>
              <a:gd name="T26" fmla="*/ 4202 w 8006"/>
              <a:gd name="T27" fmla="*/ 6450 h 7716"/>
              <a:gd name="T28" fmla="*/ 4906 w 8006"/>
              <a:gd name="T29" fmla="*/ 7146 h 7716"/>
              <a:gd name="T30" fmla="*/ 7472 w 8006"/>
              <a:gd name="T31" fmla="*/ 6477 h 7716"/>
              <a:gd name="T32" fmla="*/ 6803 w 8006"/>
              <a:gd name="T33" fmla="*/ 3875 h 77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006" h="7716">
                <a:moveTo>
                  <a:pt x="6803" y="3875"/>
                </a:moveTo>
                <a:lnTo>
                  <a:pt x="6803" y="3875"/>
                </a:lnTo>
                <a:cubicBezTo>
                  <a:pt x="6631" y="3784"/>
                  <a:pt x="6460" y="3712"/>
                  <a:pt x="6279" y="3667"/>
                </a:cubicBezTo>
                <a:cubicBezTo>
                  <a:pt x="5890" y="3577"/>
                  <a:pt x="5655" y="3161"/>
                  <a:pt x="5782" y="2772"/>
                </a:cubicBezTo>
                <a:cubicBezTo>
                  <a:pt x="5782" y="2772"/>
                  <a:pt x="5782" y="2763"/>
                  <a:pt x="5782" y="2754"/>
                </a:cubicBezTo>
                <a:cubicBezTo>
                  <a:pt x="5981" y="2086"/>
                  <a:pt x="5791" y="1364"/>
                  <a:pt x="5285" y="885"/>
                </a:cubicBezTo>
                <a:cubicBezTo>
                  <a:pt x="4354" y="0"/>
                  <a:pt x="2928" y="253"/>
                  <a:pt x="2322" y="1292"/>
                </a:cubicBezTo>
                <a:cubicBezTo>
                  <a:pt x="2051" y="1761"/>
                  <a:pt x="2006" y="2303"/>
                  <a:pt x="2151" y="2782"/>
                </a:cubicBezTo>
                <a:cubicBezTo>
                  <a:pt x="2268" y="3179"/>
                  <a:pt x="2033" y="3577"/>
                  <a:pt x="1636" y="3667"/>
                </a:cubicBezTo>
                <a:cubicBezTo>
                  <a:pt x="1075" y="3803"/>
                  <a:pt x="578" y="4191"/>
                  <a:pt x="325" y="4778"/>
                </a:cubicBezTo>
                <a:cubicBezTo>
                  <a:pt x="0" y="5565"/>
                  <a:pt x="235" y="6486"/>
                  <a:pt x="913" y="7001"/>
                </a:cubicBezTo>
                <a:cubicBezTo>
                  <a:pt x="1843" y="7715"/>
                  <a:pt x="3145" y="7435"/>
                  <a:pt x="3714" y="6459"/>
                </a:cubicBezTo>
                <a:cubicBezTo>
                  <a:pt x="3714" y="6450"/>
                  <a:pt x="3714" y="6450"/>
                  <a:pt x="3714" y="6450"/>
                </a:cubicBezTo>
                <a:cubicBezTo>
                  <a:pt x="3822" y="6260"/>
                  <a:pt x="4093" y="6260"/>
                  <a:pt x="4202" y="6450"/>
                </a:cubicBezTo>
                <a:cubicBezTo>
                  <a:pt x="4364" y="6730"/>
                  <a:pt x="4598" y="6974"/>
                  <a:pt x="4906" y="7146"/>
                </a:cubicBezTo>
                <a:cubicBezTo>
                  <a:pt x="5800" y="7670"/>
                  <a:pt x="6948" y="7372"/>
                  <a:pt x="7472" y="6477"/>
                </a:cubicBezTo>
                <a:cubicBezTo>
                  <a:pt x="8005" y="5591"/>
                  <a:pt x="7698" y="4399"/>
                  <a:pt x="6803" y="3875"/>
                </a:cubicBezTo>
              </a:path>
            </a:pathLst>
          </a:cu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10" name="Freeform 525">
            <a:extLst>
              <a:ext uri="{FF2B5EF4-FFF2-40B4-BE49-F238E27FC236}">
                <a16:creationId xmlns:a16="http://schemas.microsoft.com/office/drawing/2014/main" id="{95BF1BF4-878E-624B-A913-CEC96942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7587" y="5864943"/>
            <a:ext cx="2730872" cy="2730872"/>
          </a:xfrm>
          <a:custGeom>
            <a:avLst/>
            <a:gdLst>
              <a:gd name="T0" fmla="*/ 2538 w 2539"/>
              <a:gd name="T1" fmla="*/ 1264 h 2539"/>
              <a:gd name="T2" fmla="*/ 2538 w 2539"/>
              <a:gd name="T3" fmla="*/ 1264 h 2539"/>
              <a:gd name="T4" fmla="*/ 1265 w 2539"/>
              <a:gd name="T5" fmla="*/ 2538 h 2539"/>
              <a:gd name="T6" fmla="*/ 0 w 2539"/>
              <a:gd name="T7" fmla="*/ 1264 h 2539"/>
              <a:gd name="T8" fmla="*/ 1265 w 2539"/>
              <a:gd name="T9" fmla="*/ 0 h 2539"/>
              <a:gd name="T10" fmla="*/ 2538 w 2539"/>
              <a:gd name="T11" fmla="*/ 1264 h 25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39" h="2539">
                <a:moveTo>
                  <a:pt x="2538" y="1264"/>
                </a:moveTo>
                <a:lnTo>
                  <a:pt x="2538" y="1264"/>
                </a:lnTo>
                <a:cubicBezTo>
                  <a:pt x="2538" y="1969"/>
                  <a:pt x="1969" y="2538"/>
                  <a:pt x="1265" y="2538"/>
                </a:cubicBezTo>
                <a:cubicBezTo>
                  <a:pt x="569" y="2538"/>
                  <a:pt x="0" y="1969"/>
                  <a:pt x="0" y="1264"/>
                </a:cubicBezTo>
                <a:cubicBezTo>
                  <a:pt x="0" y="570"/>
                  <a:pt x="569" y="0"/>
                  <a:pt x="1265" y="0"/>
                </a:cubicBezTo>
                <a:cubicBezTo>
                  <a:pt x="1969" y="0"/>
                  <a:pt x="2538" y="570"/>
                  <a:pt x="2538" y="126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1" name="Freeform 526">
            <a:extLst>
              <a:ext uri="{FF2B5EF4-FFF2-40B4-BE49-F238E27FC236}">
                <a16:creationId xmlns:a16="http://schemas.microsoft.com/office/drawing/2014/main" id="{252A84B9-4DE9-8F43-830A-41379D611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5742" y="9382838"/>
            <a:ext cx="2740355" cy="2740355"/>
          </a:xfrm>
          <a:custGeom>
            <a:avLst/>
            <a:gdLst>
              <a:gd name="T0" fmla="*/ 2549 w 2550"/>
              <a:gd name="T1" fmla="*/ 1274 h 2549"/>
              <a:gd name="T2" fmla="*/ 2549 w 2550"/>
              <a:gd name="T3" fmla="*/ 1274 h 2549"/>
              <a:gd name="T4" fmla="*/ 1274 w 2550"/>
              <a:gd name="T5" fmla="*/ 2548 h 2549"/>
              <a:gd name="T6" fmla="*/ 0 w 2550"/>
              <a:gd name="T7" fmla="*/ 1274 h 2549"/>
              <a:gd name="T8" fmla="*/ 1274 w 2550"/>
              <a:gd name="T9" fmla="*/ 0 h 2549"/>
              <a:gd name="T10" fmla="*/ 2549 w 2550"/>
              <a:gd name="T11" fmla="*/ 1274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0" h="2549">
                <a:moveTo>
                  <a:pt x="2549" y="1274"/>
                </a:moveTo>
                <a:lnTo>
                  <a:pt x="2549" y="1274"/>
                </a:lnTo>
                <a:cubicBezTo>
                  <a:pt x="2549" y="1979"/>
                  <a:pt x="1979" y="2548"/>
                  <a:pt x="1274" y="2548"/>
                </a:cubicBezTo>
                <a:cubicBezTo>
                  <a:pt x="579" y="2548"/>
                  <a:pt x="0" y="1979"/>
                  <a:pt x="0" y="1274"/>
                </a:cubicBezTo>
                <a:cubicBezTo>
                  <a:pt x="0" y="569"/>
                  <a:pt x="579" y="0"/>
                  <a:pt x="1274" y="0"/>
                </a:cubicBezTo>
                <a:cubicBezTo>
                  <a:pt x="1979" y="0"/>
                  <a:pt x="2549" y="569"/>
                  <a:pt x="2549" y="127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2" name="Freeform 527">
            <a:extLst>
              <a:ext uri="{FF2B5EF4-FFF2-40B4-BE49-F238E27FC236}">
                <a16:creationId xmlns:a16="http://schemas.microsoft.com/office/drawing/2014/main" id="{B96F95A6-7CF3-7A4C-8196-25FDA3089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247" y="9354391"/>
            <a:ext cx="2740355" cy="2740355"/>
          </a:xfrm>
          <a:custGeom>
            <a:avLst/>
            <a:gdLst>
              <a:gd name="T0" fmla="*/ 2548 w 2549"/>
              <a:gd name="T1" fmla="*/ 1274 h 2549"/>
              <a:gd name="T2" fmla="*/ 2548 w 2549"/>
              <a:gd name="T3" fmla="*/ 1274 h 2549"/>
              <a:gd name="T4" fmla="*/ 1274 w 2549"/>
              <a:gd name="T5" fmla="*/ 2548 h 2549"/>
              <a:gd name="T6" fmla="*/ 0 w 2549"/>
              <a:gd name="T7" fmla="*/ 1274 h 2549"/>
              <a:gd name="T8" fmla="*/ 1274 w 2549"/>
              <a:gd name="T9" fmla="*/ 0 h 2549"/>
              <a:gd name="T10" fmla="*/ 2548 w 2549"/>
              <a:gd name="T11" fmla="*/ 1274 h 25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49" h="2549">
                <a:moveTo>
                  <a:pt x="2548" y="1274"/>
                </a:moveTo>
                <a:lnTo>
                  <a:pt x="2548" y="1274"/>
                </a:lnTo>
                <a:cubicBezTo>
                  <a:pt x="2548" y="1979"/>
                  <a:pt x="1979" y="2548"/>
                  <a:pt x="1274" y="2548"/>
                </a:cubicBezTo>
                <a:cubicBezTo>
                  <a:pt x="569" y="2548"/>
                  <a:pt x="0" y="1979"/>
                  <a:pt x="0" y="1274"/>
                </a:cubicBezTo>
                <a:cubicBezTo>
                  <a:pt x="0" y="569"/>
                  <a:pt x="569" y="0"/>
                  <a:pt x="1274" y="0"/>
                </a:cubicBezTo>
                <a:cubicBezTo>
                  <a:pt x="1979" y="0"/>
                  <a:pt x="2548" y="569"/>
                  <a:pt x="2548" y="127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3" name="Freeform 528">
            <a:extLst>
              <a:ext uri="{FF2B5EF4-FFF2-40B4-BE49-F238E27FC236}">
                <a16:creationId xmlns:a16="http://schemas.microsoft.com/office/drawing/2014/main" id="{27FC8495-87CA-8C42-80BF-4B2A00BC2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9514" y="8207046"/>
            <a:ext cx="787022" cy="777540"/>
          </a:xfrm>
          <a:custGeom>
            <a:avLst/>
            <a:gdLst>
              <a:gd name="T0" fmla="*/ 731 w 732"/>
              <a:gd name="T1" fmla="*/ 361 h 724"/>
              <a:gd name="T2" fmla="*/ 731 w 732"/>
              <a:gd name="T3" fmla="*/ 361 h 724"/>
              <a:gd name="T4" fmla="*/ 362 w 732"/>
              <a:gd name="T5" fmla="*/ 723 h 724"/>
              <a:gd name="T6" fmla="*/ 0 w 732"/>
              <a:gd name="T7" fmla="*/ 361 h 724"/>
              <a:gd name="T8" fmla="*/ 362 w 732"/>
              <a:gd name="T9" fmla="*/ 0 h 724"/>
              <a:gd name="T10" fmla="*/ 731 w 732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2" h="724">
                <a:moveTo>
                  <a:pt x="731" y="361"/>
                </a:moveTo>
                <a:lnTo>
                  <a:pt x="731" y="361"/>
                </a:lnTo>
                <a:cubicBezTo>
                  <a:pt x="731" y="560"/>
                  <a:pt x="570" y="723"/>
                  <a:pt x="362" y="723"/>
                </a:cubicBezTo>
                <a:cubicBezTo>
                  <a:pt x="163" y="723"/>
                  <a:pt x="0" y="560"/>
                  <a:pt x="0" y="361"/>
                </a:cubicBezTo>
                <a:cubicBezTo>
                  <a:pt x="0" y="163"/>
                  <a:pt x="163" y="0"/>
                  <a:pt x="362" y="0"/>
                </a:cubicBezTo>
                <a:cubicBezTo>
                  <a:pt x="570" y="0"/>
                  <a:pt x="731" y="163"/>
                  <a:pt x="731" y="361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4" name="Freeform 529">
            <a:extLst>
              <a:ext uri="{FF2B5EF4-FFF2-40B4-BE49-F238E27FC236}">
                <a16:creationId xmlns:a16="http://schemas.microsoft.com/office/drawing/2014/main" id="{4EF9DF08-E974-9D47-9700-9FDC0357D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7216" y="9577221"/>
            <a:ext cx="777540" cy="777540"/>
          </a:xfrm>
          <a:custGeom>
            <a:avLst/>
            <a:gdLst>
              <a:gd name="T0" fmla="*/ 723 w 724"/>
              <a:gd name="T1" fmla="*/ 361 h 724"/>
              <a:gd name="T2" fmla="*/ 723 w 724"/>
              <a:gd name="T3" fmla="*/ 361 h 724"/>
              <a:gd name="T4" fmla="*/ 361 w 724"/>
              <a:gd name="T5" fmla="*/ 723 h 724"/>
              <a:gd name="T6" fmla="*/ 0 w 724"/>
              <a:gd name="T7" fmla="*/ 361 h 724"/>
              <a:gd name="T8" fmla="*/ 361 w 724"/>
              <a:gd name="T9" fmla="*/ 0 h 724"/>
              <a:gd name="T10" fmla="*/ 723 w 724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24" h="724">
                <a:moveTo>
                  <a:pt x="723" y="361"/>
                </a:moveTo>
                <a:lnTo>
                  <a:pt x="723" y="361"/>
                </a:lnTo>
                <a:cubicBezTo>
                  <a:pt x="723" y="560"/>
                  <a:pt x="560" y="723"/>
                  <a:pt x="361" y="723"/>
                </a:cubicBezTo>
                <a:cubicBezTo>
                  <a:pt x="163" y="723"/>
                  <a:pt x="0" y="560"/>
                  <a:pt x="0" y="361"/>
                </a:cubicBezTo>
                <a:cubicBezTo>
                  <a:pt x="0" y="163"/>
                  <a:pt x="163" y="0"/>
                  <a:pt x="361" y="0"/>
                </a:cubicBezTo>
                <a:cubicBezTo>
                  <a:pt x="560" y="0"/>
                  <a:pt x="723" y="163"/>
                  <a:pt x="723" y="36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5" name="Freeform 530">
            <a:extLst>
              <a:ext uri="{FF2B5EF4-FFF2-40B4-BE49-F238E27FC236}">
                <a16:creationId xmlns:a16="http://schemas.microsoft.com/office/drawing/2014/main" id="{5583B77D-E8E2-C94E-A8A6-AD01C2398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4480" y="9577221"/>
            <a:ext cx="787022" cy="777540"/>
          </a:xfrm>
          <a:custGeom>
            <a:avLst/>
            <a:gdLst>
              <a:gd name="T0" fmla="*/ 732 w 733"/>
              <a:gd name="T1" fmla="*/ 361 h 724"/>
              <a:gd name="T2" fmla="*/ 732 w 733"/>
              <a:gd name="T3" fmla="*/ 361 h 724"/>
              <a:gd name="T4" fmla="*/ 370 w 733"/>
              <a:gd name="T5" fmla="*/ 723 h 724"/>
              <a:gd name="T6" fmla="*/ 0 w 733"/>
              <a:gd name="T7" fmla="*/ 361 h 724"/>
              <a:gd name="T8" fmla="*/ 370 w 733"/>
              <a:gd name="T9" fmla="*/ 0 h 724"/>
              <a:gd name="T10" fmla="*/ 732 w 733"/>
              <a:gd name="T11" fmla="*/ 361 h 7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3" h="724">
                <a:moveTo>
                  <a:pt x="732" y="361"/>
                </a:moveTo>
                <a:lnTo>
                  <a:pt x="732" y="361"/>
                </a:lnTo>
                <a:cubicBezTo>
                  <a:pt x="732" y="560"/>
                  <a:pt x="569" y="723"/>
                  <a:pt x="370" y="723"/>
                </a:cubicBezTo>
                <a:cubicBezTo>
                  <a:pt x="163" y="723"/>
                  <a:pt x="0" y="560"/>
                  <a:pt x="0" y="361"/>
                </a:cubicBezTo>
                <a:cubicBezTo>
                  <a:pt x="0" y="163"/>
                  <a:pt x="163" y="0"/>
                  <a:pt x="370" y="0"/>
                </a:cubicBezTo>
                <a:cubicBezTo>
                  <a:pt x="569" y="0"/>
                  <a:pt x="732" y="163"/>
                  <a:pt x="732" y="361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19" name="Freeform 534">
            <a:extLst>
              <a:ext uri="{FF2B5EF4-FFF2-40B4-BE49-F238E27FC236}">
                <a16:creationId xmlns:a16="http://schemas.microsoft.com/office/drawing/2014/main" id="{52AB6842-1E40-6B43-9599-CF0BB478F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2814" y="10819389"/>
            <a:ext cx="497814" cy="488335"/>
          </a:xfrm>
          <a:custGeom>
            <a:avLst/>
            <a:gdLst>
              <a:gd name="T0" fmla="*/ 325 w 462"/>
              <a:gd name="T1" fmla="*/ 451 h 452"/>
              <a:gd name="T2" fmla="*/ 325 w 462"/>
              <a:gd name="T3" fmla="*/ 451 h 452"/>
              <a:gd name="T4" fmla="*/ 298 w 462"/>
              <a:gd name="T5" fmla="*/ 433 h 452"/>
              <a:gd name="T6" fmla="*/ 45 w 462"/>
              <a:gd name="T7" fmla="*/ 189 h 452"/>
              <a:gd name="T8" fmla="*/ 45 w 462"/>
              <a:gd name="T9" fmla="*/ 36 h 452"/>
              <a:gd name="T10" fmla="*/ 117 w 462"/>
              <a:gd name="T11" fmla="*/ 0 h 452"/>
              <a:gd name="T12" fmla="*/ 198 w 462"/>
              <a:gd name="T13" fmla="*/ 36 h 452"/>
              <a:gd name="T14" fmla="*/ 451 w 462"/>
              <a:gd name="T15" fmla="*/ 289 h 452"/>
              <a:gd name="T16" fmla="*/ 461 w 462"/>
              <a:gd name="T17" fmla="*/ 316 h 452"/>
              <a:gd name="T18" fmla="*/ 451 w 462"/>
              <a:gd name="T19" fmla="*/ 343 h 452"/>
              <a:gd name="T20" fmla="*/ 352 w 462"/>
              <a:gd name="T21" fmla="*/ 433 h 452"/>
              <a:gd name="T22" fmla="*/ 325 w 462"/>
              <a:gd name="T23" fmla="*/ 451 h 452"/>
              <a:gd name="T24" fmla="*/ 117 w 462"/>
              <a:gd name="T25" fmla="*/ 72 h 452"/>
              <a:gd name="T26" fmla="*/ 117 w 462"/>
              <a:gd name="T27" fmla="*/ 72 h 452"/>
              <a:gd name="T28" fmla="*/ 117 w 462"/>
              <a:gd name="T29" fmla="*/ 72 h 452"/>
              <a:gd name="T30" fmla="*/ 99 w 462"/>
              <a:gd name="T31" fmla="*/ 81 h 452"/>
              <a:gd name="T32" fmla="*/ 99 w 462"/>
              <a:gd name="T33" fmla="*/ 135 h 452"/>
              <a:gd name="T34" fmla="*/ 325 w 462"/>
              <a:gd name="T35" fmla="*/ 361 h 452"/>
              <a:gd name="T36" fmla="*/ 379 w 462"/>
              <a:gd name="T37" fmla="*/ 316 h 452"/>
              <a:gd name="T38" fmla="*/ 144 w 462"/>
              <a:gd name="T39" fmla="*/ 81 h 452"/>
              <a:gd name="T40" fmla="*/ 117 w 462"/>
              <a:gd name="T41" fmla="*/ 72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62" h="452">
                <a:moveTo>
                  <a:pt x="325" y="451"/>
                </a:moveTo>
                <a:lnTo>
                  <a:pt x="325" y="451"/>
                </a:lnTo>
                <a:cubicBezTo>
                  <a:pt x="316" y="451"/>
                  <a:pt x="307" y="442"/>
                  <a:pt x="298" y="433"/>
                </a:cubicBezTo>
                <a:cubicBezTo>
                  <a:pt x="45" y="189"/>
                  <a:pt x="45" y="189"/>
                  <a:pt x="45" y="189"/>
                </a:cubicBezTo>
                <a:cubicBezTo>
                  <a:pt x="0" y="144"/>
                  <a:pt x="0" y="72"/>
                  <a:pt x="45" y="36"/>
                </a:cubicBezTo>
                <a:cubicBezTo>
                  <a:pt x="63" y="9"/>
                  <a:pt x="90" y="0"/>
                  <a:pt x="117" y="0"/>
                </a:cubicBezTo>
                <a:cubicBezTo>
                  <a:pt x="153" y="0"/>
                  <a:pt x="180" y="9"/>
                  <a:pt x="198" y="36"/>
                </a:cubicBezTo>
                <a:cubicBezTo>
                  <a:pt x="451" y="289"/>
                  <a:pt x="451" y="289"/>
                  <a:pt x="451" y="289"/>
                </a:cubicBezTo>
                <a:cubicBezTo>
                  <a:pt x="461" y="298"/>
                  <a:pt x="461" y="307"/>
                  <a:pt x="461" y="316"/>
                </a:cubicBezTo>
                <a:cubicBezTo>
                  <a:pt x="461" y="325"/>
                  <a:pt x="461" y="334"/>
                  <a:pt x="451" y="343"/>
                </a:cubicBezTo>
                <a:cubicBezTo>
                  <a:pt x="352" y="433"/>
                  <a:pt x="352" y="433"/>
                  <a:pt x="352" y="433"/>
                </a:cubicBezTo>
                <a:cubicBezTo>
                  <a:pt x="343" y="442"/>
                  <a:pt x="334" y="451"/>
                  <a:pt x="325" y="451"/>
                </a:cubicBezTo>
                <a:close/>
                <a:moveTo>
                  <a:pt x="117" y="72"/>
                </a:moveTo>
                <a:lnTo>
                  <a:pt x="117" y="72"/>
                </a:lnTo>
                <a:lnTo>
                  <a:pt x="117" y="72"/>
                </a:lnTo>
                <a:cubicBezTo>
                  <a:pt x="108" y="72"/>
                  <a:pt x="99" y="72"/>
                  <a:pt x="99" y="81"/>
                </a:cubicBezTo>
                <a:cubicBezTo>
                  <a:pt x="81" y="99"/>
                  <a:pt x="81" y="117"/>
                  <a:pt x="99" y="135"/>
                </a:cubicBezTo>
                <a:cubicBezTo>
                  <a:pt x="325" y="361"/>
                  <a:pt x="325" y="361"/>
                  <a:pt x="325" y="361"/>
                </a:cubicBezTo>
                <a:cubicBezTo>
                  <a:pt x="379" y="316"/>
                  <a:pt x="379" y="316"/>
                  <a:pt x="379" y="316"/>
                </a:cubicBezTo>
                <a:cubicBezTo>
                  <a:pt x="144" y="81"/>
                  <a:pt x="144" y="81"/>
                  <a:pt x="144" y="81"/>
                </a:cubicBezTo>
                <a:cubicBezTo>
                  <a:pt x="144" y="72"/>
                  <a:pt x="135" y="72"/>
                  <a:pt x="117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0" name="Freeform 535">
            <a:extLst>
              <a:ext uri="{FF2B5EF4-FFF2-40B4-BE49-F238E27FC236}">
                <a16:creationId xmlns:a16="http://schemas.microsoft.com/office/drawing/2014/main" id="{73C29A20-4276-9B47-A0C0-5A916175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1210" y="10207789"/>
            <a:ext cx="739611" cy="739611"/>
          </a:xfrm>
          <a:custGeom>
            <a:avLst/>
            <a:gdLst>
              <a:gd name="T0" fmla="*/ 344 w 688"/>
              <a:gd name="T1" fmla="*/ 687 h 688"/>
              <a:gd name="T2" fmla="*/ 344 w 688"/>
              <a:gd name="T3" fmla="*/ 687 h 688"/>
              <a:gd name="T4" fmla="*/ 0 w 688"/>
              <a:gd name="T5" fmla="*/ 343 h 688"/>
              <a:gd name="T6" fmla="*/ 344 w 688"/>
              <a:gd name="T7" fmla="*/ 0 h 688"/>
              <a:gd name="T8" fmla="*/ 687 w 688"/>
              <a:gd name="T9" fmla="*/ 343 h 688"/>
              <a:gd name="T10" fmla="*/ 344 w 688"/>
              <a:gd name="T11" fmla="*/ 687 h 688"/>
              <a:gd name="T12" fmla="*/ 344 w 688"/>
              <a:gd name="T13" fmla="*/ 64 h 688"/>
              <a:gd name="T14" fmla="*/ 344 w 688"/>
              <a:gd name="T15" fmla="*/ 64 h 688"/>
              <a:gd name="T16" fmla="*/ 73 w 688"/>
              <a:gd name="T17" fmla="*/ 343 h 688"/>
              <a:gd name="T18" fmla="*/ 344 w 688"/>
              <a:gd name="T19" fmla="*/ 615 h 688"/>
              <a:gd name="T20" fmla="*/ 624 w 688"/>
              <a:gd name="T21" fmla="*/ 343 h 688"/>
              <a:gd name="T22" fmla="*/ 344 w 688"/>
              <a:gd name="T23" fmla="*/ 64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688" h="688">
                <a:moveTo>
                  <a:pt x="344" y="687"/>
                </a:moveTo>
                <a:lnTo>
                  <a:pt x="344" y="687"/>
                </a:lnTo>
                <a:cubicBezTo>
                  <a:pt x="163" y="687"/>
                  <a:pt x="0" y="524"/>
                  <a:pt x="0" y="343"/>
                </a:cubicBezTo>
                <a:cubicBezTo>
                  <a:pt x="0" y="154"/>
                  <a:pt x="163" y="0"/>
                  <a:pt x="344" y="0"/>
                </a:cubicBezTo>
                <a:cubicBezTo>
                  <a:pt x="533" y="0"/>
                  <a:pt x="687" y="154"/>
                  <a:pt x="687" y="343"/>
                </a:cubicBezTo>
                <a:cubicBezTo>
                  <a:pt x="687" y="524"/>
                  <a:pt x="533" y="687"/>
                  <a:pt x="344" y="687"/>
                </a:cubicBezTo>
                <a:close/>
                <a:moveTo>
                  <a:pt x="344" y="64"/>
                </a:moveTo>
                <a:lnTo>
                  <a:pt x="344" y="64"/>
                </a:lnTo>
                <a:cubicBezTo>
                  <a:pt x="199" y="64"/>
                  <a:pt x="73" y="190"/>
                  <a:pt x="73" y="343"/>
                </a:cubicBezTo>
                <a:cubicBezTo>
                  <a:pt x="73" y="488"/>
                  <a:pt x="199" y="615"/>
                  <a:pt x="344" y="615"/>
                </a:cubicBezTo>
                <a:cubicBezTo>
                  <a:pt x="497" y="615"/>
                  <a:pt x="624" y="488"/>
                  <a:pt x="624" y="343"/>
                </a:cubicBezTo>
                <a:cubicBezTo>
                  <a:pt x="624" y="190"/>
                  <a:pt x="497" y="64"/>
                  <a:pt x="34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1" name="Freeform 536">
            <a:extLst>
              <a:ext uri="{FF2B5EF4-FFF2-40B4-BE49-F238E27FC236}">
                <a16:creationId xmlns:a16="http://schemas.microsoft.com/office/drawing/2014/main" id="{BB52EDD3-4581-4C43-9D55-371A8954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6617" y="10141414"/>
            <a:ext cx="739611" cy="1166310"/>
          </a:xfrm>
          <a:custGeom>
            <a:avLst/>
            <a:gdLst>
              <a:gd name="T0" fmla="*/ 343 w 688"/>
              <a:gd name="T1" fmla="*/ 1084 h 1085"/>
              <a:gd name="T2" fmla="*/ 343 w 688"/>
              <a:gd name="T3" fmla="*/ 1084 h 1085"/>
              <a:gd name="T4" fmla="*/ 316 w 688"/>
              <a:gd name="T5" fmla="*/ 1066 h 1085"/>
              <a:gd name="T6" fmla="*/ 162 w 688"/>
              <a:gd name="T7" fmla="*/ 786 h 1085"/>
              <a:gd name="T8" fmla="*/ 0 w 688"/>
              <a:gd name="T9" fmla="*/ 343 h 1085"/>
              <a:gd name="T10" fmla="*/ 343 w 688"/>
              <a:gd name="T11" fmla="*/ 0 h 1085"/>
              <a:gd name="T12" fmla="*/ 687 w 688"/>
              <a:gd name="T13" fmla="*/ 343 h 1085"/>
              <a:gd name="T14" fmla="*/ 533 w 688"/>
              <a:gd name="T15" fmla="*/ 786 h 1085"/>
              <a:gd name="T16" fmla="*/ 379 w 688"/>
              <a:gd name="T17" fmla="*/ 1066 h 1085"/>
              <a:gd name="T18" fmla="*/ 343 w 688"/>
              <a:gd name="T19" fmla="*/ 1084 h 1085"/>
              <a:gd name="T20" fmla="*/ 343 w 688"/>
              <a:gd name="T21" fmla="*/ 72 h 1085"/>
              <a:gd name="T22" fmla="*/ 343 w 688"/>
              <a:gd name="T23" fmla="*/ 72 h 1085"/>
              <a:gd name="T24" fmla="*/ 72 w 688"/>
              <a:gd name="T25" fmla="*/ 343 h 1085"/>
              <a:gd name="T26" fmla="*/ 217 w 688"/>
              <a:gd name="T27" fmla="*/ 759 h 1085"/>
              <a:gd name="T28" fmla="*/ 343 w 688"/>
              <a:gd name="T29" fmla="*/ 985 h 1085"/>
              <a:gd name="T30" fmla="*/ 470 w 688"/>
              <a:gd name="T31" fmla="*/ 759 h 1085"/>
              <a:gd name="T32" fmla="*/ 614 w 688"/>
              <a:gd name="T33" fmla="*/ 343 h 1085"/>
              <a:gd name="T34" fmla="*/ 343 w 688"/>
              <a:gd name="T35" fmla="*/ 72 h 10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88" h="1085">
                <a:moveTo>
                  <a:pt x="343" y="1084"/>
                </a:moveTo>
                <a:lnTo>
                  <a:pt x="343" y="1084"/>
                </a:lnTo>
                <a:cubicBezTo>
                  <a:pt x="334" y="1084"/>
                  <a:pt x="325" y="1075"/>
                  <a:pt x="316" y="1066"/>
                </a:cubicBezTo>
                <a:cubicBezTo>
                  <a:pt x="316" y="1066"/>
                  <a:pt x="235" y="940"/>
                  <a:pt x="162" y="786"/>
                </a:cubicBezTo>
                <a:cubicBezTo>
                  <a:pt x="54" y="578"/>
                  <a:pt x="0" y="434"/>
                  <a:pt x="0" y="343"/>
                </a:cubicBezTo>
                <a:cubicBezTo>
                  <a:pt x="0" y="153"/>
                  <a:pt x="153" y="0"/>
                  <a:pt x="343" y="0"/>
                </a:cubicBezTo>
                <a:cubicBezTo>
                  <a:pt x="533" y="0"/>
                  <a:pt x="687" y="153"/>
                  <a:pt x="687" y="343"/>
                </a:cubicBezTo>
                <a:cubicBezTo>
                  <a:pt x="687" y="434"/>
                  <a:pt x="632" y="578"/>
                  <a:pt x="533" y="786"/>
                </a:cubicBezTo>
                <a:cubicBezTo>
                  <a:pt x="452" y="940"/>
                  <a:pt x="379" y="1066"/>
                  <a:pt x="379" y="1066"/>
                </a:cubicBezTo>
                <a:cubicBezTo>
                  <a:pt x="370" y="1075"/>
                  <a:pt x="361" y="1084"/>
                  <a:pt x="343" y="1084"/>
                </a:cubicBezTo>
                <a:close/>
                <a:moveTo>
                  <a:pt x="343" y="72"/>
                </a:moveTo>
                <a:lnTo>
                  <a:pt x="343" y="72"/>
                </a:lnTo>
                <a:cubicBezTo>
                  <a:pt x="190" y="72"/>
                  <a:pt x="72" y="190"/>
                  <a:pt x="72" y="343"/>
                </a:cubicBezTo>
                <a:cubicBezTo>
                  <a:pt x="72" y="398"/>
                  <a:pt x="99" y="515"/>
                  <a:pt x="217" y="759"/>
                </a:cubicBezTo>
                <a:cubicBezTo>
                  <a:pt x="271" y="849"/>
                  <a:pt x="316" y="931"/>
                  <a:pt x="343" y="985"/>
                </a:cubicBezTo>
                <a:cubicBezTo>
                  <a:pt x="379" y="931"/>
                  <a:pt x="424" y="849"/>
                  <a:pt x="470" y="759"/>
                </a:cubicBezTo>
                <a:cubicBezTo>
                  <a:pt x="587" y="515"/>
                  <a:pt x="614" y="398"/>
                  <a:pt x="614" y="343"/>
                </a:cubicBezTo>
                <a:cubicBezTo>
                  <a:pt x="614" y="190"/>
                  <a:pt x="488" y="72"/>
                  <a:pt x="343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3" name="Freeform 537">
            <a:extLst>
              <a:ext uri="{FF2B5EF4-FFF2-40B4-BE49-F238E27FC236}">
                <a16:creationId xmlns:a16="http://schemas.microsoft.com/office/drawing/2014/main" id="{482AECF8-2532-A941-B164-B9D9212D5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1003" y="10326315"/>
            <a:ext cx="350841" cy="341359"/>
          </a:xfrm>
          <a:custGeom>
            <a:avLst/>
            <a:gdLst>
              <a:gd name="T0" fmla="*/ 162 w 326"/>
              <a:gd name="T1" fmla="*/ 316 h 317"/>
              <a:gd name="T2" fmla="*/ 162 w 326"/>
              <a:gd name="T3" fmla="*/ 316 h 317"/>
              <a:gd name="T4" fmla="*/ 0 w 326"/>
              <a:gd name="T5" fmla="*/ 162 h 317"/>
              <a:gd name="T6" fmla="*/ 162 w 326"/>
              <a:gd name="T7" fmla="*/ 0 h 317"/>
              <a:gd name="T8" fmla="*/ 325 w 326"/>
              <a:gd name="T9" fmla="*/ 162 h 317"/>
              <a:gd name="T10" fmla="*/ 162 w 326"/>
              <a:gd name="T11" fmla="*/ 316 h 317"/>
              <a:gd name="T12" fmla="*/ 162 w 326"/>
              <a:gd name="T13" fmla="*/ 72 h 317"/>
              <a:gd name="T14" fmla="*/ 162 w 326"/>
              <a:gd name="T15" fmla="*/ 72 h 317"/>
              <a:gd name="T16" fmla="*/ 72 w 326"/>
              <a:gd name="T17" fmla="*/ 162 h 317"/>
              <a:gd name="T18" fmla="*/ 162 w 326"/>
              <a:gd name="T19" fmla="*/ 253 h 317"/>
              <a:gd name="T20" fmla="*/ 253 w 326"/>
              <a:gd name="T21" fmla="*/ 162 h 317"/>
              <a:gd name="T22" fmla="*/ 162 w 326"/>
              <a:gd name="T23" fmla="*/ 72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26" h="317">
                <a:moveTo>
                  <a:pt x="162" y="316"/>
                </a:moveTo>
                <a:lnTo>
                  <a:pt x="162" y="316"/>
                </a:lnTo>
                <a:cubicBezTo>
                  <a:pt x="72" y="316"/>
                  <a:pt x="0" y="253"/>
                  <a:pt x="0" y="162"/>
                </a:cubicBezTo>
                <a:cubicBezTo>
                  <a:pt x="0" y="72"/>
                  <a:pt x="72" y="0"/>
                  <a:pt x="162" y="0"/>
                </a:cubicBezTo>
                <a:cubicBezTo>
                  <a:pt x="253" y="0"/>
                  <a:pt x="325" y="72"/>
                  <a:pt x="325" y="162"/>
                </a:cubicBezTo>
                <a:cubicBezTo>
                  <a:pt x="325" y="253"/>
                  <a:pt x="253" y="316"/>
                  <a:pt x="162" y="316"/>
                </a:cubicBezTo>
                <a:close/>
                <a:moveTo>
                  <a:pt x="162" y="72"/>
                </a:moveTo>
                <a:lnTo>
                  <a:pt x="162" y="72"/>
                </a:lnTo>
                <a:cubicBezTo>
                  <a:pt x="108" y="72"/>
                  <a:pt x="72" y="108"/>
                  <a:pt x="72" y="162"/>
                </a:cubicBezTo>
                <a:cubicBezTo>
                  <a:pt x="72" y="208"/>
                  <a:pt x="108" y="253"/>
                  <a:pt x="162" y="253"/>
                </a:cubicBezTo>
                <a:cubicBezTo>
                  <a:pt x="207" y="253"/>
                  <a:pt x="253" y="208"/>
                  <a:pt x="253" y="162"/>
                </a:cubicBezTo>
                <a:cubicBezTo>
                  <a:pt x="253" y="108"/>
                  <a:pt x="207" y="72"/>
                  <a:pt x="162" y="7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4" name="Freeform 538">
            <a:extLst>
              <a:ext uri="{FF2B5EF4-FFF2-40B4-BE49-F238E27FC236}">
                <a16:creationId xmlns:a16="http://schemas.microsoft.com/office/drawing/2014/main" id="{EB41AA8B-2C95-7A4D-96F0-08052E92C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7360" y="6642483"/>
            <a:ext cx="881844" cy="1175792"/>
          </a:xfrm>
          <a:custGeom>
            <a:avLst/>
            <a:gdLst>
              <a:gd name="T0" fmla="*/ 776 w 822"/>
              <a:gd name="T1" fmla="*/ 514 h 1093"/>
              <a:gd name="T2" fmla="*/ 776 w 822"/>
              <a:gd name="T3" fmla="*/ 514 h 1093"/>
              <a:gd name="T4" fmla="*/ 749 w 822"/>
              <a:gd name="T5" fmla="*/ 514 h 1093"/>
              <a:gd name="T6" fmla="*/ 749 w 822"/>
              <a:gd name="T7" fmla="*/ 343 h 1093"/>
              <a:gd name="T8" fmla="*/ 407 w 822"/>
              <a:gd name="T9" fmla="*/ 0 h 1093"/>
              <a:gd name="T10" fmla="*/ 63 w 822"/>
              <a:gd name="T11" fmla="*/ 343 h 1093"/>
              <a:gd name="T12" fmla="*/ 63 w 822"/>
              <a:gd name="T13" fmla="*/ 514 h 1093"/>
              <a:gd name="T14" fmla="*/ 45 w 822"/>
              <a:gd name="T15" fmla="*/ 514 h 1093"/>
              <a:gd name="T16" fmla="*/ 0 w 822"/>
              <a:gd name="T17" fmla="*/ 559 h 1093"/>
              <a:gd name="T18" fmla="*/ 0 w 822"/>
              <a:gd name="T19" fmla="*/ 1038 h 1093"/>
              <a:gd name="T20" fmla="*/ 45 w 822"/>
              <a:gd name="T21" fmla="*/ 1092 h 1093"/>
              <a:gd name="T22" fmla="*/ 776 w 822"/>
              <a:gd name="T23" fmla="*/ 1092 h 1093"/>
              <a:gd name="T24" fmla="*/ 821 w 822"/>
              <a:gd name="T25" fmla="*/ 1038 h 1093"/>
              <a:gd name="T26" fmla="*/ 821 w 822"/>
              <a:gd name="T27" fmla="*/ 559 h 1093"/>
              <a:gd name="T28" fmla="*/ 776 w 822"/>
              <a:gd name="T29" fmla="*/ 514 h 1093"/>
              <a:gd name="T30" fmla="*/ 136 w 822"/>
              <a:gd name="T31" fmla="*/ 343 h 1093"/>
              <a:gd name="T32" fmla="*/ 136 w 822"/>
              <a:gd name="T33" fmla="*/ 343 h 1093"/>
              <a:gd name="T34" fmla="*/ 407 w 822"/>
              <a:gd name="T35" fmla="*/ 72 h 1093"/>
              <a:gd name="T36" fmla="*/ 687 w 822"/>
              <a:gd name="T37" fmla="*/ 343 h 1093"/>
              <a:gd name="T38" fmla="*/ 687 w 822"/>
              <a:gd name="T39" fmla="*/ 514 h 1093"/>
              <a:gd name="T40" fmla="*/ 136 w 822"/>
              <a:gd name="T41" fmla="*/ 514 h 1093"/>
              <a:gd name="T42" fmla="*/ 136 w 822"/>
              <a:gd name="T43" fmla="*/ 343 h 1093"/>
              <a:gd name="T44" fmla="*/ 758 w 822"/>
              <a:gd name="T45" fmla="*/ 1020 h 1093"/>
              <a:gd name="T46" fmla="*/ 758 w 822"/>
              <a:gd name="T47" fmla="*/ 1020 h 1093"/>
              <a:gd name="T48" fmla="*/ 63 w 822"/>
              <a:gd name="T49" fmla="*/ 1020 h 1093"/>
              <a:gd name="T50" fmla="*/ 63 w 822"/>
              <a:gd name="T51" fmla="*/ 577 h 1093"/>
              <a:gd name="T52" fmla="*/ 758 w 822"/>
              <a:gd name="T53" fmla="*/ 577 h 1093"/>
              <a:gd name="T54" fmla="*/ 758 w 822"/>
              <a:gd name="T55" fmla="*/ 1020 h 10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22" h="1093">
                <a:moveTo>
                  <a:pt x="776" y="514"/>
                </a:moveTo>
                <a:lnTo>
                  <a:pt x="776" y="514"/>
                </a:lnTo>
                <a:cubicBezTo>
                  <a:pt x="749" y="514"/>
                  <a:pt x="749" y="514"/>
                  <a:pt x="749" y="514"/>
                </a:cubicBezTo>
                <a:cubicBezTo>
                  <a:pt x="749" y="343"/>
                  <a:pt x="749" y="343"/>
                  <a:pt x="749" y="343"/>
                </a:cubicBezTo>
                <a:cubicBezTo>
                  <a:pt x="749" y="154"/>
                  <a:pt x="597" y="0"/>
                  <a:pt x="407" y="0"/>
                </a:cubicBezTo>
                <a:cubicBezTo>
                  <a:pt x="217" y="0"/>
                  <a:pt x="63" y="154"/>
                  <a:pt x="63" y="343"/>
                </a:cubicBezTo>
                <a:cubicBezTo>
                  <a:pt x="63" y="514"/>
                  <a:pt x="63" y="514"/>
                  <a:pt x="63" y="514"/>
                </a:cubicBezTo>
                <a:cubicBezTo>
                  <a:pt x="45" y="514"/>
                  <a:pt x="45" y="514"/>
                  <a:pt x="45" y="514"/>
                </a:cubicBezTo>
                <a:cubicBezTo>
                  <a:pt x="18" y="514"/>
                  <a:pt x="0" y="532"/>
                  <a:pt x="0" y="559"/>
                </a:cubicBezTo>
                <a:cubicBezTo>
                  <a:pt x="0" y="1038"/>
                  <a:pt x="0" y="1038"/>
                  <a:pt x="0" y="1038"/>
                </a:cubicBezTo>
                <a:cubicBezTo>
                  <a:pt x="0" y="1065"/>
                  <a:pt x="18" y="1092"/>
                  <a:pt x="45" y="1092"/>
                </a:cubicBezTo>
                <a:cubicBezTo>
                  <a:pt x="776" y="1092"/>
                  <a:pt x="776" y="1092"/>
                  <a:pt x="776" y="1092"/>
                </a:cubicBezTo>
                <a:cubicBezTo>
                  <a:pt x="803" y="1092"/>
                  <a:pt x="821" y="1065"/>
                  <a:pt x="821" y="1038"/>
                </a:cubicBezTo>
                <a:cubicBezTo>
                  <a:pt x="821" y="559"/>
                  <a:pt x="821" y="559"/>
                  <a:pt x="821" y="559"/>
                </a:cubicBezTo>
                <a:cubicBezTo>
                  <a:pt x="821" y="532"/>
                  <a:pt x="803" y="514"/>
                  <a:pt x="776" y="514"/>
                </a:cubicBezTo>
                <a:close/>
                <a:moveTo>
                  <a:pt x="136" y="343"/>
                </a:moveTo>
                <a:lnTo>
                  <a:pt x="136" y="343"/>
                </a:lnTo>
                <a:cubicBezTo>
                  <a:pt x="136" y="198"/>
                  <a:pt x="262" y="72"/>
                  <a:pt x="407" y="72"/>
                </a:cubicBezTo>
                <a:cubicBezTo>
                  <a:pt x="560" y="72"/>
                  <a:pt x="687" y="198"/>
                  <a:pt x="687" y="343"/>
                </a:cubicBezTo>
                <a:cubicBezTo>
                  <a:pt x="687" y="514"/>
                  <a:pt x="687" y="514"/>
                  <a:pt x="687" y="514"/>
                </a:cubicBezTo>
                <a:cubicBezTo>
                  <a:pt x="136" y="514"/>
                  <a:pt x="136" y="514"/>
                  <a:pt x="136" y="514"/>
                </a:cubicBezTo>
                <a:lnTo>
                  <a:pt x="136" y="343"/>
                </a:lnTo>
                <a:close/>
                <a:moveTo>
                  <a:pt x="758" y="1020"/>
                </a:moveTo>
                <a:lnTo>
                  <a:pt x="758" y="1020"/>
                </a:lnTo>
                <a:cubicBezTo>
                  <a:pt x="63" y="1020"/>
                  <a:pt x="63" y="1020"/>
                  <a:pt x="63" y="1020"/>
                </a:cubicBezTo>
                <a:cubicBezTo>
                  <a:pt x="63" y="577"/>
                  <a:pt x="63" y="577"/>
                  <a:pt x="63" y="577"/>
                </a:cubicBezTo>
                <a:cubicBezTo>
                  <a:pt x="758" y="577"/>
                  <a:pt x="758" y="577"/>
                  <a:pt x="758" y="577"/>
                </a:cubicBezTo>
                <a:lnTo>
                  <a:pt x="758" y="102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5" name="Freeform 539">
            <a:extLst>
              <a:ext uri="{FF2B5EF4-FFF2-40B4-BE49-F238E27FC236}">
                <a16:creationId xmlns:a16="http://schemas.microsoft.com/office/drawing/2014/main" id="{2744C8F1-500C-3F44-84D8-DB12DAFF2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63185" y="7401059"/>
            <a:ext cx="80600" cy="213348"/>
          </a:xfrm>
          <a:custGeom>
            <a:avLst/>
            <a:gdLst>
              <a:gd name="T0" fmla="*/ 37 w 74"/>
              <a:gd name="T1" fmla="*/ 199 h 200"/>
              <a:gd name="T2" fmla="*/ 37 w 74"/>
              <a:gd name="T3" fmla="*/ 199 h 200"/>
              <a:gd name="T4" fmla="*/ 73 w 74"/>
              <a:gd name="T5" fmla="*/ 163 h 200"/>
              <a:gd name="T6" fmla="*/ 73 w 74"/>
              <a:gd name="T7" fmla="*/ 36 h 200"/>
              <a:gd name="T8" fmla="*/ 37 w 74"/>
              <a:gd name="T9" fmla="*/ 0 h 200"/>
              <a:gd name="T10" fmla="*/ 0 w 74"/>
              <a:gd name="T11" fmla="*/ 36 h 200"/>
              <a:gd name="T12" fmla="*/ 0 w 74"/>
              <a:gd name="T13" fmla="*/ 163 h 200"/>
              <a:gd name="T14" fmla="*/ 37 w 74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4" h="200">
                <a:moveTo>
                  <a:pt x="37" y="199"/>
                </a:moveTo>
                <a:lnTo>
                  <a:pt x="37" y="199"/>
                </a:lnTo>
                <a:cubicBezTo>
                  <a:pt x="55" y="199"/>
                  <a:pt x="73" y="181"/>
                  <a:pt x="73" y="163"/>
                </a:cubicBezTo>
                <a:cubicBezTo>
                  <a:pt x="73" y="36"/>
                  <a:pt x="73" y="36"/>
                  <a:pt x="73" y="36"/>
                </a:cubicBezTo>
                <a:cubicBezTo>
                  <a:pt x="73" y="9"/>
                  <a:pt x="55" y="0"/>
                  <a:pt x="37" y="0"/>
                </a:cubicBezTo>
                <a:cubicBezTo>
                  <a:pt x="19" y="0"/>
                  <a:pt x="0" y="9"/>
                  <a:pt x="0" y="36"/>
                </a:cubicBezTo>
                <a:cubicBezTo>
                  <a:pt x="0" y="163"/>
                  <a:pt x="0" y="163"/>
                  <a:pt x="0" y="163"/>
                </a:cubicBezTo>
                <a:cubicBezTo>
                  <a:pt x="0" y="181"/>
                  <a:pt x="19" y="199"/>
                  <a:pt x="37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28" name="CuadroTexto 395">
            <a:extLst>
              <a:ext uri="{FF2B5EF4-FFF2-40B4-BE49-F238E27FC236}">
                <a16:creationId xmlns:a16="http://schemas.microsoft.com/office/drawing/2014/main" id="{3750AA2B-3D4C-6E45-8E21-EC895AE09010}"/>
              </a:ext>
            </a:extLst>
          </p:cNvPr>
          <p:cNvSpPr txBox="1"/>
          <p:nvPr/>
        </p:nvSpPr>
        <p:spPr>
          <a:xfrm>
            <a:off x="8864778" y="681705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29" name="CuadroTexto 395">
            <a:extLst>
              <a:ext uri="{FF2B5EF4-FFF2-40B4-BE49-F238E27FC236}">
                <a16:creationId xmlns:a16="http://schemas.microsoft.com/office/drawing/2014/main" id="{60259DB1-066E-8345-86DD-86C1C9AABEF8}"/>
              </a:ext>
            </a:extLst>
          </p:cNvPr>
          <p:cNvSpPr txBox="1"/>
          <p:nvPr/>
        </p:nvSpPr>
        <p:spPr>
          <a:xfrm>
            <a:off x="14403673" y="6819787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0" name="CuadroTexto 395">
            <a:extLst>
              <a:ext uri="{FF2B5EF4-FFF2-40B4-BE49-F238E27FC236}">
                <a16:creationId xmlns:a16="http://schemas.microsoft.com/office/drawing/2014/main" id="{577BD0CC-ED94-1F4B-A3AF-8ADA5994DC16}"/>
              </a:ext>
            </a:extLst>
          </p:cNvPr>
          <p:cNvSpPr txBox="1"/>
          <p:nvPr/>
        </p:nvSpPr>
        <p:spPr>
          <a:xfrm>
            <a:off x="11642451" y="8255809"/>
            <a:ext cx="51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1" name="CuadroTexto 395">
            <a:extLst>
              <a:ext uri="{FF2B5EF4-FFF2-40B4-BE49-F238E27FC236}">
                <a16:creationId xmlns:a16="http://schemas.microsoft.com/office/drawing/2014/main" id="{48789D84-3580-7245-BF1C-4E7CD0E68D25}"/>
              </a:ext>
            </a:extLst>
          </p:cNvPr>
          <p:cNvSpPr txBox="1"/>
          <p:nvPr/>
        </p:nvSpPr>
        <p:spPr>
          <a:xfrm>
            <a:off x="12590379" y="9634454"/>
            <a:ext cx="51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2" name="CuadroTexto 395">
            <a:extLst>
              <a:ext uri="{FF2B5EF4-FFF2-40B4-BE49-F238E27FC236}">
                <a16:creationId xmlns:a16="http://schemas.microsoft.com/office/drawing/2014/main" id="{B01B200F-9A4B-8941-96E8-EA679BB5E36F}"/>
              </a:ext>
            </a:extLst>
          </p:cNvPr>
          <p:cNvSpPr txBox="1"/>
          <p:nvPr/>
        </p:nvSpPr>
        <p:spPr>
          <a:xfrm>
            <a:off x="10731099" y="9643598"/>
            <a:ext cx="51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633" name="CuadroTexto 395">
            <a:extLst>
              <a:ext uri="{FF2B5EF4-FFF2-40B4-BE49-F238E27FC236}">
                <a16:creationId xmlns:a16="http://schemas.microsoft.com/office/drawing/2014/main" id="{9803E032-F38E-E84A-B192-25529D4118C4}"/>
              </a:ext>
            </a:extLst>
          </p:cNvPr>
          <p:cNvSpPr txBox="1"/>
          <p:nvPr/>
        </p:nvSpPr>
        <p:spPr>
          <a:xfrm>
            <a:off x="6655214" y="10835374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4" name="CuadroTexto 395">
            <a:extLst>
              <a:ext uri="{FF2B5EF4-FFF2-40B4-BE49-F238E27FC236}">
                <a16:creationId xmlns:a16="http://schemas.microsoft.com/office/drawing/2014/main" id="{DD045DC0-7CC7-A746-A19A-63C6756C681C}"/>
              </a:ext>
            </a:extLst>
          </p:cNvPr>
          <p:cNvSpPr txBox="1"/>
          <p:nvPr/>
        </p:nvSpPr>
        <p:spPr>
          <a:xfrm>
            <a:off x="6645568" y="1175834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635" name="CuadroTexto 395">
            <a:extLst>
              <a:ext uri="{FF2B5EF4-FFF2-40B4-BE49-F238E27FC236}">
                <a16:creationId xmlns:a16="http://schemas.microsoft.com/office/drawing/2014/main" id="{4A2C67B3-C057-664A-8170-0EBC20186E90}"/>
              </a:ext>
            </a:extLst>
          </p:cNvPr>
          <p:cNvSpPr txBox="1"/>
          <p:nvPr/>
        </p:nvSpPr>
        <p:spPr>
          <a:xfrm>
            <a:off x="16540130" y="10972308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636" name="CuadroTexto 395">
            <a:extLst>
              <a:ext uri="{FF2B5EF4-FFF2-40B4-BE49-F238E27FC236}">
                <a16:creationId xmlns:a16="http://schemas.microsoft.com/office/drawing/2014/main" id="{891EA9BC-C725-4041-A7B0-D111D7D6A46B}"/>
              </a:ext>
            </a:extLst>
          </p:cNvPr>
          <p:cNvSpPr txBox="1"/>
          <p:nvPr/>
        </p:nvSpPr>
        <p:spPr>
          <a:xfrm>
            <a:off x="16542059" y="11895282"/>
            <a:ext cx="517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grpSp>
        <p:nvGrpSpPr>
          <p:cNvPr id="637" name="Group 54">
            <a:extLst>
              <a:ext uri="{FF2B5EF4-FFF2-40B4-BE49-F238E27FC236}">
                <a16:creationId xmlns:a16="http://schemas.microsoft.com/office/drawing/2014/main" id="{120BA99C-E130-4C4A-9665-1C84C2273D96}"/>
              </a:ext>
            </a:extLst>
          </p:cNvPr>
          <p:cNvGrpSpPr/>
          <p:nvPr/>
        </p:nvGrpSpPr>
        <p:grpSpPr>
          <a:xfrm>
            <a:off x="10454707" y="3925425"/>
            <a:ext cx="2856631" cy="1044429"/>
            <a:chOff x="5517310" y="11317286"/>
            <a:chExt cx="3676939" cy="1044429"/>
          </a:xfrm>
        </p:grpSpPr>
        <p:sp>
          <p:nvSpPr>
            <p:cNvPr id="638" name="CuadroTexto 395">
              <a:extLst>
                <a:ext uri="{FF2B5EF4-FFF2-40B4-BE49-F238E27FC236}">
                  <a16:creationId xmlns:a16="http://schemas.microsoft.com/office/drawing/2014/main" id="{0C2C2901-FA77-1640-9DC4-385813028571}"/>
                </a:ext>
              </a:extLst>
            </p:cNvPr>
            <p:cNvSpPr txBox="1"/>
            <p:nvPr/>
          </p:nvSpPr>
          <p:spPr>
            <a:xfrm>
              <a:off x="6164441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39" name="Rectangle 56">
              <a:extLst>
                <a:ext uri="{FF2B5EF4-FFF2-40B4-BE49-F238E27FC236}">
                  <a16:creationId xmlns:a16="http://schemas.microsoft.com/office/drawing/2014/main" id="{42BC0A8F-CCA2-B143-840D-B00404974648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0" name="Group 54">
            <a:extLst>
              <a:ext uri="{FF2B5EF4-FFF2-40B4-BE49-F238E27FC236}">
                <a16:creationId xmlns:a16="http://schemas.microsoft.com/office/drawing/2014/main" id="{9AFBB30A-46D3-694E-9E66-88A548539B2A}"/>
              </a:ext>
            </a:extLst>
          </p:cNvPr>
          <p:cNvGrpSpPr/>
          <p:nvPr/>
        </p:nvGrpSpPr>
        <p:grpSpPr>
          <a:xfrm>
            <a:off x="16408402" y="9415329"/>
            <a:ext cx="2856631" cy="1044429"/>
            <a:chOff x="5517310" y="11317286"/>
            <a:chExt cx="3676939" cy="1044429"/>
          </a:xfrm>
        </p:grpSpPr>
        <p:sp>
          <p:nvSpPr>
            <p:cNvPr id="641" name="CuadroTexto 395">
              <a:extLst>
                <a:ext uri="{FF2B5EF4-FFF2-40B4-BE49-F238E27FC236}">
                  <a16:creationId xmlns:a16="http://schemas.microsoft.com/office/drawing/2014/main" id="{65EF77C1-3ADF-E94A-B4AE-2C00FC88AE14}"/>
                </a:ext>
              </a:extLst>
            </p:cNvPr>
            <p:cNvSpPr txBox="1"/>
            <p:nvPr/>
          </p:nvSpPr>
          <p:spPr>
            <a:xfrm>
              <a:off x="5534898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42" name="Rectangle 56">
              <a:extLst>
                <a:ext uri="{FF2B5EF4-FFF2-40B4-BE49-F238E27FC236}">
                  <a16:creationId xmlns:a16="http://schemas.microsoft.com/office/drawing/2014/main" id="{754A1D2F-CE6B-C04F-A3AB-35818D1D2C51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43" name="Rectangle 56">
            <a:extLst>
              <a:ext uri="{FF2B5EF4-FFF2-40B4-BE49-F238E27FC236}">
                <a16:creationId xmlns:a16="http://schemas.microsoft.com/office/drawing/2014/main" id="{EF1B8236-C813-5543-8FAB-092DBBC845DA}"/>
              </a:ext>
            </a:extLst>
          </p:cNvPr>
          <p:cNvSpPr/>
          <p:nvPr/>
        </p:nvSpPr>
        <p:spPr>
          <a:xfrm>
            <a:off x="15083215" y="6716179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4" name="Rectangle 56">
            <a:extLst>
              <a:ext uri="{FF2B5EF4-FFF2-40B4-BE49-F238E27FC236}">
                <a16:creationId xmlns:a16="http://schemas.microsoft.com/office/drawing/2014/main" id="{4DB68229-D1C8-964A-BDCC-32C19FE0DC45}"/>
              </a:ext>
            </a:extLst>
          </p:cNvPr>
          <p:cNvSpPr/>
          <p:nvPr/>
        </p:nvSpPr>
        <p:spPr>
          <a:xfrm>
            <a:off x="17208469" y="10887326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45" name="Rectangle 56">
            <a:extLst>
              <a:ext uri="{FF2B5EF4-FFF2-40B4-BE49-F238E27FC236}">
                <a16:creationId xmlns:a16="http://schemas.microsoft.com/office/drawing/2014/main" id="{093BD1B4-DD57-864D-9DD4-0379423422B2}"/>
              </a:ext>
            </a:extLst>
          </p:cNvPr>
          <p:cNvSpPr/>
          <p:nvPr/>
        </p:nvSpPr>
        <p:spPr>
          <a:xfrm>
            <a:off x="17217103" y="11766837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646" name="Group 54">
            <a:extLst>
              <a:ext uri="{FF2B5EF4-FFF2-40B4-BE49-F238E27FC236}">
                <a16:creationId xmlns:a16="http://schemas.microsoft.com/office/drawing/2014/main" id="{C5BA7B09-5E56-8140-9DAA-4AD10C2EB00E}"/>
              </a:ext>
            </a:extLst>
          </p:cNvPr>
          <p:cNvGrpSpPr/>
          <p:nvPr/>
        </p:nvGrpSpPr>
        <p:grpSpPr>
          <a:xfrm>
            <a:off x="4347044" y="9371967"/>
            <a:ext cx="2856631" cy="1044429"/>
            <a:chOff x="5517310" y="11317286"/>
            <a:chExt cx="3676939" cy="1044429"/>
          </a:xfrm>
        </p:grpSpPr>
        <p:sp>
          <p:nvSpPr>
            <p:cNvPr id="647" name="CuadroTexto 395">
              <a:extLst>
                <a:ext uri="{FF2B5EF4-FFF2-40B4-BE49-F238E27FC236}">
                  <a16:creationId xmlns:a16="http://schemas.microsoft.com/office/drawing/2014/main" id="{D832894F-8866-4040-888E-1889CF23DFE5}"/>
                </a:ext>
              </a:extLst>
            </p:cNvPr>
            <p:cNvSpPr txBox="1"/>
            <p:nvPr/>
          </p:nvSpPr>
          <p:spPr>
            <a:xfrm>
              <a:off x="6793984" y="11317286"/>
              <a:ext cx="23826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48" name="Rectangle 56">
              <a:extLst>
                <a:ext uri="{FF2B5EF4-FFF2-40B4-BE49-F238E27FC236}">
                  <a16:creationId xmlns:a16="http://schemas.microsoft.com/office/drawing/2014/main" id="{1E19DD18-0041-4E47-B4F7-A784D75E1835}"/>
                </a:ext>
              </a:extLst>
            </p:cNvPr>
            <p:cNvSpPr/>
            <p:nvPr/>
          </p:nvSpPr>
          <p:spPr>
            <a:xfrm>
              <a:off x="5517310" y="11715384"/>
              <a:ext cx="367693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r"/>
              <a:r>
                <a:rPr lang="en-US" sz="1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649" name="Rectangle 56">
            <a:extLst>
              <a:ext uri="{FF2B5EF4-FFF2-40B4-BE49-F238E27FC236}">
                <a16:creationId xmlns:a16="http://schemas.microsoft.com/office/drawing/2014/main" id="{FA7BDF12-ECC1-EA41-B3A6-B6E2EF6F3784}"/>
              </a:ext>
            </a:extLst>
          </p:cNvPr>
          <p:cNvSpPr/>
          <p:nvPr/>
        </p:nvSpPr>
        <p:spPr>
          <a:xfrm>
            <a:off x="5904500" y="6758709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0" name="Rectangle 56">
            <a:extLst>
              <a:ext uri="{FF2B5EF4-FFF2-40B4-BE49-F238E27FC236}">
                <a16:creationId xmlns:a16="http://schemas.microsoft.com/office/drawing/2014/main" id="{57EC75B2-C90D-7444-A3B3-38E4AC6FFE8C}"/>
              </a:ext>
            </a:extLst>
          </p:cNvPr>
          <p:cNvSpPr/>
          <p:nvPr/>
        </p:nvSpPr>
        <p:spPr>
          <a:xfrm>
            <a:off x="3672945" y="10769668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651" name="Rectangle 56">
            <a:extLst>
              <a:ext uri="{FF2B5EF4-FFF2-40B4-BE49-F238E27FC236}">
                <a16:creationId xmlns:a16="http://schemas.microsoft.com/office/drawing/2014/main" id="{E2B91BD4-DB04-C14E-91CA-2FD90034547D}"/>
              </a:ext>
            </a:extLst>
          </p:cNvPr>
          <p:cNvSpPr/>
          <p:nvPr/>
        </p:nvSpPr>
        <p:spPr>
          <a:xfrm>
            <a:off x="3673932" y="11695602"/>
            <a:ext cx="28566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r"/>
            <a:r>
              <a:rPr lang="en-US" sz="18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FBACA1EA-BB1E-884A-94D4-361928A7D3C8}"/>
              </a:ext>
            </a:extLst>
          </p:cNvPr>
          <p:cNvGrpSpPr/>
          <p:nvPr/>
        </p:nvGrpSpPr>
        <p:grpSpPr>
          <a:xfrm>
            <a:off x="2668308" y="780161"/>
            <a:ext cx="19041035" cy="2561450"/>
            <a:chOff x="2668308" y="861425"/>
            <a:chExt cx="19041035" cy="2561450"/>
          </a:xfrm>
        </p:grpSpPr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E558728B-CA04-7D40-8D82-A0E6A70F71AC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2D9E49CF-796A-2140-95B7-BCCA746CBF0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9778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1">
            <a:extLst>
              <a:ext uri="{FF2B5EF4-FFF2-40B4-BE49-F238E27FC236}">
                <a16:creationId xmlns:a16="http://schemas.microsoft.com/office/drawing/2014/main" id="{6663E600-3BBB-2E41-9F5C-A64021815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7536" y="5348108"/>
            <a:ext cx="4772" cy="2895750"/>
          </a:xfrm>
          <a:custGeom>
            <a:avLst/>
            <a:gdLst>
              <a:gd name="T0" fmla="*/ 0 w 1"/>
              <a:gd name="T1" fmla="*/ 0 h 2676"/>
              <a:gd name="T2" fmla="*/ 0 w 1"/>
              <a:gd name="T3" fmla="*/ 2675 h 2676"/>
              <a:gd name="T4" fmla="*/ 0 w 1"/>
              <a:gd name="T5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6">
                <a:moveTo>
                  <a:pt x="0" y="0"/>
                </a:moveTo>
                <a:lnTo>
                  <a:pt x="0" y="267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Line 2">
            <a:extLst>
              <a:ext uri="{FF2B5EF4-FFF2-40B4-BE49-F238E27FC236}">
                <a16:creationId xmlns:a16="http://schemas.microsoft.com/office/drawing/2014/main" id="{A8FE8343-D60B-A747-B650-2E434C98CA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7536" y="5348108"/>
            <a:ext cx="4772" cy="289575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19" name="Freeform 171">
            <a:extLst>
              <a:ext uri="{FF2B5EF4-FFF2-40B4-BE49-F238E27FC236}">
                <a16:creationId xmlns:a16="http://schemas.microsoft.com/office/drawing/2014/main" id="{AFA98E7C-2E31-8D4F-9168-543A40E68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018" y="4193625"/>
            <a:ext cx="2561809" cy="2308966"/>
          </a:xfrm>
          <a:custGeom>
            <a:avLst/>
            <a:gdLst>
              <a:gd name="T0" fmla="*/ 1555 w 2370"/>
              <a:gd name="T1" fmla="*/ 0 h 2134"/>
              <a:gd name="T2" fmla="*/ 1555 w 2370"/>
              <a:gd name="T3" fmla="*/ 0 h 2134"/>
              <a:gd name="T4" fmla="*/ 814 w 2370"/>
              <a:gd name="T5" fmla="*/ 0 h 2134"/>
              <a:gd name="T6" fmla="*/ 443 w 2370"/>
              <a:gd name="T7" fmla="*/ 216 h 2134"/>
              <a:gd name="T8" fmla="*/ 73 w 2370"/>
              <a:gd name="T9" fmla="*/ 858 h 2134"/>
              <a:gd name="T10" fmla="*/ 73 w 2370"/>
              <a:gd name="T11" fmla="*/ 1283 h 2134"/>
              <a:gd name="T12" fmla="*/ 443 w 2370"/>
              <a:gd name="T13" fmla="*/ 1925 h 2134"/>
              <a:gd name="T14" fmla="*/ 814 w 2370"/>
              <a:gd name="T15" fmla="*/ 2133 h 2134"/>
              <a:gd name="T16" fmla="*/ 1555 w 2370"/>
              <a:gd name="T17" fmla="*/ 2133 h 2134"/>
              <a:gd name="T18" fmla="*/ 1926 w 2370"/>
              <a:gd name="T19" fmla="*/ 1925 h 2134"/>
              <a:gd name="T20" fmla="*/ 2287 w 2370"/>
              <a:gd name="T21" fmla="*/ 1283 h 2134"/>
              <a:gd name="T22" fmla="*/ 2287 w 2370"/>
              <a:gd name="T23" fmla="*/ 858 h 2134"/>
              <a:gd name="T24" fmla="*/ 1926 w 2370"/>
              <a:gd name="T25" fmla="*/ 216 h 2134"/>
              <a:gd name="T26" fmla="*/ 1555 w 2370"/>
              <a:gd name="T27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70" h="2134">
                <a:moveTo>
                  <a:pt x="1555" y="0"/>
                </a:moveTo>
                <a:lnTo>
                  <a:pt x="1555" y="0"/>
                </a:lnTo>
                <a:cubicBezTo>
                  <a:pt x="814" y="0"/>
                  <a:pt x="814" y="0"/>
                  <a:pt x="814" y="0"/>
                </a:cubicBezTo>
                <a:cubicBezTo>
                  <a:pt x="660" y="0"/>
                  <a:pt x="516" y="81"/>
                  <a:pt x="443" y="216"/>
                </a:cubicBezTo>
                <a:cubicBezTo>
                  <a:pt x="73" y="858"/>
                  <a:pt x="73" y="858"/>
                  <a:pt x="73" y="858"/>
                </a:cubicBezTo>
                <a:cubicBezTo>
                  <a:pt x="0" y="985"/>
                  <a:pt x="0" y="1148"/>
                  <a:pt x="73" y="1283"/>
                </a:cubicBezTo>
                <a:cubicBezTo>
                  <a:pt x="443" y="1925"/>
                  <a:pt x="443" y="1925"/>
                  <a:pt x="443" y="1925"/>
                </a:cubicBezTo>
                <a:cubicBezTo>
                  <a:pt x="516" y="2052"/>
                  <a:pt x="660" y="2133"/>
                  <a:pt x="814" y="2133"/>
                </a:cubicBezTo>
                <a:cubicBezTo>
                  <a:pt x="1555" y="2133"/>
                  <a:pt x="1555" y="2133"/>
                  <a:pt x="1555" y="2133"/>
                </a:cubicBezTo>
                <a:cubicBezTo>
                  <a:pt x="1700" y="2133"/>
                  <a:pt x="1844" y="2052"/>
                  <a:pt x="1926" y="1925"/>
                </a:cubicBezTo>
                <a:cubicBezTo>
                  <a:pt x="2287" y="1283"/>
                  <a:pt x="2287" y="1283"/>
                  <a:pt x="2287" y="1283"/>
                </a:cubicBezTo>
                <a:cubicBezTo>
                  <a:pt x="2369" y="1148"/>
                  <a:pt x="2369" y="985"/>
                  <a:pt x="2287" y="858"/>
                </a:cubicBezTo>
                <a:cubicBezTo>
                  <a:pt x="1926" y="216"/>
                  <a:pt x="1926" y="216"/>
                  <a:pt x="1926" y="216"/>
                </a:cubicBezTo>
                <a:cubicBezTo>
                  <a:pt x="1844" y="81"/>
                  <a:pt x="1700" y="0"/>
                  <a:pt x="1555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0" name="Freeform 172">
            <a:extLst>
              <a:ext uri="{FF2B5EF4-FFF2-40B4-BE49-F238E27FC236}">
                <a16:creationId xmlns:a16="http://schemas.microsoft.com/office/drawing/2014/main" id="{EC2FAAE4-679B-8C40-8085-56C41DB92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665" y="8181839"/>
            <a:ext cx="3425284" cy="3053178"/>
          </a:xfrm>
          <a:custGeom>
            <a:avLst/>
            <a:gdLst>
              <a:gd name="T0" fmla="*/ 2151 w 3164"/>
              <a:gd name="T1" fmla="*/ 0 h 2821"/>
              <a:gd name="T2" fmla="*/ 2151 w 3164"/>
              <a:gd name="T3" fmla="*/ 0 h 2821"/>
              <a:gd name="T4" fmla="*/ 1012 w 3164"/>
              <a:gd name="T5" fmla="*/ 0 h 2821"/>
              <a:gd name="T6" fmla="*/ 641 w 3164"/>
              <a:gd name="T7" fmla="*/ 208 h 2821"/>
              <a:gd name="T8" fmla="*/ 72 w 3164"/>
              <a:gd name="T9" fmla="*/ 1193 h 2821"/>
              <a:gd name="T10" fmla="*/ 72 w 3164"/>
              <a:gd name="T11" fmla="*/ 1618 h 2821"/>
              <a:gd name="T12" fmla="*/ 641 w 3164"/>
              <a:gd name="T13" fmla="*/ 2603 h 2821"/>
              <a:gd name="T14" fmla="*/ 1012 w 3164"/>
              <a:gd name="T15" fmla="*/ 2820 h 2821"/>
              <a:gd name="T16" fmla="*/ 2151 w 3164"/>
              <a:gd name="T17" fmla="*/ 2820 h 2821"/>
              <a:gd name="T18" fmla="*/ 2522 w 3164"/>
              <a:gd name="T19" fmla="*/ 2603 h 2821"/>
              <a:gd name="T20" fmla="*/ 3082 w 3164"/>
              <a:gd name="T21" fmla="*/ 1618 h 2821"/>
              <a:gd name="T22" fmla="*/ 3082 w 3164"/>
              <a:gd name="T23" fmla="*/ 1193 h 2821"/>
              <a:gd name="T24" fmla="*/ 2522 w 3164"/>
              <a:gd name="T25" fmla="*/ 208 h 2821"/>
              <a:gd name="T26" fmla="*/ 2151 w 3164"/>
              <a:gd name="T27" fmla="*/ 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4" h="2821">
                <a:moveTo>
                  <a:pt x="2151" y="0"/>
                </a:moveTo>
                <a:lnTo>
                  <a:pt x="2151" y="0"/>
                </a:lnTo>
                <a:cubicBezTo>
                  <a:pt x="1012" y="0"/>
                  <a:pt x="1012" y="0"/>
                  <a:pt x="1012" y="0"/>
                </a:cubicBezTo>
                <a:cubicBezTo>
                  <a:pt x="858" y="0"/>
                  <a:pt x="713" y="81"/>
                  <a:pt x="641" y="208"/>
                </a:cubicBezTo>
                <a:cubicBezTo>
                  <a:pt x="72" y="1193"/>
                  <a:pt x="72" y="1193"/>
                  <a:pt x="72" y="1193"/>
                </a:cubicBezTo>
                <a:cubicBezTo>
                  <a:pt x="0" y="1329"/>
                  <a:pt x="0" y="1491"/>
                  <a:pt x="72" y="1618"/>
                </a:cubicBezTo>
                <a:cubicBezTo>
                  <a:pt x="641" y="2603"/>
                  <a:pt x="641" y="2603"/>
                  <a:pt x="641" y="2603"/>
                </a:cubicBezTo>
                <a:cubicBezTo>
                  <a:pt x="713" y="2739"/>
                  <a:pt x="858" y="2820"/>
                  <a:pt x="1012" y="2820"/>
                </a:cubicBezTo>
                <a:cubicBezTo>
                  <a:pt x="2151" y="2820"/>
                  <a:pt x="2151" y="2820"/>
                  <a:pt x="2151" y="2820"/>
                </a:cubicBezTo>
                <a:cubicBezTo>
                  <a:pt x="2296" y="2820"/>
                  <a:pt x="2440" y="2739"/>
                  <a:pt x="2522" y="2603"/>
                </a:cubicBezTo>
                <a:cubicBezTo>
                  <a:pt x="3082" y="1618"/>
                  <a:pt x="3082" y="1618"/>
                  <a:pt x="3082" y="1618"/>
                </a:cubicBezTo>
                <a:cubicBezTo>
                  <a:pt x="3163" y="1491"/>
                  <a:pt x="3163" y="1329"/>
                  <a:pt x="3082" y="1193"/>
                </a:cubicBezTo>
                <a:cubicBezTo>
                  <a:pt x="2522" y="208"/>
                  <a:pt x="2522" y="208"/>
                  <a:pt x="2522" y="208"/>
                </a:cubicBezTo>
                <a:cubicBezTo>
                  <a:pt x="2440" y="81"/>
                  <a:pt x="2296" y="0"/>
                  <a:pt x="2151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1" name="Freeform 173">
            <a:extLst>
              <a:ext uri="{FF2B5EF4-FFF2-40B4-BE49-F238E27FC236}">
                <a16:creationId xmlns:a16="http://schemas.microsoft.com/office/drawing/2014/main" id="{7DA5287A-0A93-9B45-9450-1CA8E254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443" y="9784757"/>
            <a:ext cx="3425284" cy="3062719"/>
          </a:xfrm>
          <a:custGeom>
            <a:avLst/>
            <a:gdLst>
              <a:gd name="T0" fmla="*/ 2152 w 3165"/>
              <a:gd name="T1" fmla="*/ 0 h 2830"/>
              <a:gd name="T2" fmla="*/ 2152 w 3165"/>
              <a:gd name="T3" fmla="*/ 0 h 2830"/>
              <a:gd name="T4" fmla="*/ 1013 w 3165"/>
              <a:gd name="T5" fmla="*/ 0 h 2830"/>
              <a:gd name="T6" fmla="*/ 642 w 3165"/>
              <a:gd name="T7" fmla="*/ 217 h 2830"/>
              <a:gd name="T8" fmla="*/ 73 w 3165"/>
              <a:gd name="T9" fmla="*/ 1203 h 2830"/>
              <a:gd name="T10" fmla="*/ 73 w 3165"/>
              <a:gd name="T11" fmla="*/ 1627 h 2830"/>
              <a:gd name="T12" fmla="*/ 642 w 3165"/>
              <a:gd name="T13" fmla="*/ 2613 h 2830"/>
              <a:gd name="T14" fmla="*/ 1013 w 3165"/>
              <a:gd name="T15" fmla="*/ 2829 h 2830"/>
              <a:gd name="T16" fmla="*/ 2152 w 3165"/>
              <a:gd name="T17" fmla="*/ 2829 h 2830"/>
              <a:gd name="T18" fmla="*/ 2523 w 3165"/>
              <a:gd name="T19" fmla="*/ 2613 h 2830"/>
              <a:gd name="T20" fmla="*/ 3092 w 3165"/>
              <a:gd name="T21" fmla="*/ 1627 h 2830"/>
              <a:gd name="T22" fmla="*/ 3092 w 3165"/>
              <a:gd name="T23" fmla="*/ 1203 h 2830"/>
              <a:gd name="T24" fmla="*/ 2523 w 3165"/>
              <a:gd name="T25" fmla="*/ 217 h 2830"/>
              <a:gd name="T26" fmla="*/ 2152 w 3165"/>
              <a:gd name="T27" fmla="*/ 0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5" h="2830">
                <a:moveTo>
                  <a:pt x="2152" y="0"/>
                </a:moveTo>
                <a:lnTo>
                  <a:pt x="2152" y="0"/>
                </a:lnTo>
                <a:cubicBezTo>
                  <a:pt x="1013" y="0"/>
                  <a:pt x="1013" y="0"/>
                  <a:pt x="1013" y="0"/>
                </a:cubicBezTo>
                <a:cubicBezTo>
                  <a:pt x="859" y="0"/>
                  <a:pt x="724" y="82"/>
                  <a:pt x="642" y="217"/>
                </a:cubicBezTo>
                <a:cubicBezTo>
                  <a:pt x="73" y="1203"/>
                  <a:pt x="73" y="1203"/>
                  <a:pt x="73" y="1203"/>
                </a:cubicBezTo>
                <a:cubicBezTo>
                  <a:pt x="0" y="1329"/>
                  <a:pt x="0" y="1492"/>
                  <a:pt x="73" y="1627"/>
                </a:cubicBezTo>
                <a:cubicBezTo>
                  <a:pt x="642" y="2613"/>
                  <a:pt x="642" y="2613"/>
                  <a:pt x="642" y="2613"/>
                </a:cubicBezTo>
                <a:cubicBezTo>
                  <a:pt x="724" y="2748"/>
                  <a:pt x="859" y="2829"/>
                  <a:pt x="1013" y="2829"/>
                </a:cubicBezTo>
                <a:cubicBezTo>
                  <a:pt x="2152" y="2829"/>
                  <a:pt x="2152" y="2829"/>
                  <a:pt x="2152" y="2829"/>
                </a:cubicBezTo>
                <a:cubicBezTo>
                  <a:pt x="2306" y="2829"/>
                  <a:pt x="2441" y="2748"/>
                  <a:pt x="2523" y="2613"/>
                </a:cubicBezTo>
                <a:cubicBezTo>
                  <a:pt x="3092" y="1627"/>
                  <a:pt x="3092" y="1627"/>
                  <a:pt x="3092" y="1627"/>
                </a:cubicBezTo>
                <a:cubicBezTo>
                  <a:pt x="3164" y="1492"/>
                  <a:pt x="3164" y="1329"/>
                  <a:pt x="3092" y="1203"/>
                </a:cubicBezTo>
                <a:cubicBezTo>
                  <a:pt x="2523" y="217"/>
                  <a:pt x="2523" y="217"/>
                  <a:pt x="2523" y="217"/>
                </a:cubicBezTo>
                <a:cubicBezTo>
                  <a:pt x="2441" y="82"/>
                  <a:pt x="2306" y="0"/>
                  <a:pt x="2152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2" name="Freeform 174">
            <a:extLst>
              <a:ext uri="{FF2B5EF4-FFF2-40B4-BE49-F238E27FC236}">
                <a16:creationId xmlns:a16="http://schemas.microsoft.com/office/drawing/2014/main" id="{5AA43F3D-11C2-F941-8AA0-70F07736E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3086" y="6951026"/>
            <a:ext cx="4769" cy="2895750"/>
          </a:xfrm>
          <a:custGeom>
            <a:avLst/>
            <a:gdLst>
              <a:gd name="T0" fmla="*/ 0 w 1"/>
              <a:gd name="T1" fmla="*/ 0 h 2677"/>
              <a:gd name="T2" fmla="*/ 0 w 1"/>
              <a:gd name="T3" fmla="*/ 2676 h 2677"/>
              <a:gd name="T4" fmla="*/ 0 w 1"/>
              <a:gd name="T5" fmla="*/ 0 h 2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7">
                <a:moveTo>
                  <a:pt x="0" y="0"/>
                </a:moveTo>
                <a:lnTo>
                  <a:pt x="0" y="267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Line 175">
            <a:extLst>
              <a:ext uri="{FF2B5EF4-FFF2-40B4-BE49-F238E27FC236}">
                <a16:creationId xmlns:a16="http://schemas.microsoft.com/office/drawing/2014/main" id="{E3B3F48D-C483-C546-8AF0-BDE2CB003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513086" y="6951026"/>
            <a:ext cx="4769" cy="289575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76">
            <a:extLst>
              <a:ext uri="{FF2B5EF4-FFF2-40B4-BE49-F238E27FC236}">
                <a16:creationId xmlns:a16="http://schemas.microsoft.com/office/drawing/2014/main" id="{1E3F73DE-8968-FB42-9AE9-7CA6BED92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3681" y="5348108"/>
            <a:ext cx="4772" cy="2895750"/>
          </a:xfrm>
          <a:custGeom>
            <a:avLst/>
            <a:gdLst>
              <a:gd name="T0" fmla="*/ 0 w 1"/>
              <a:gd name="T1" fmla="*/ 0 h 2676"/>
              <a:gd name="T2" fmla="*/ 0 w 1"/>
              <a:gd name="T3" fmla="*/ 2675 h 2676"/>
              <a:gd name="T4" fmla="*/ 0 w 1"/>
              <a:gd name="T5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6">
                <a:moveTo>
                  <a:pt x="0" y="0"/>
                </a:moveTo>
                <a:lnTo>
                  <a:pt x="0" y="267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Line 177">
            <a:extLst>
              <a:ext uri="{FF2B5EF4-FFF2-40B4-BE49-F238E27FC236}">
                <a16:creationId xmlns:a16="http://schemas.microsoft.com/office/drawing/2014/main" id="{3A1E1FCC-7279-BA44-ADCF-F237C3B43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63681" y="5348108"/>
            <a:ext cx="4772" cy="289575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178">
            <a:extLst>
              <a:ext uri="{FF2B5EF4-FFF2-40B4-BE49-F238E27FC236}">
                <a16:creationId xmlns:a16="http://schemas.microsoft.com/office/drawing/2014/main" id="{A045E470-78DA-E642-B935-401F4553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810" y="8181839"/>
            <a:ext cx="3425284" cy="3053178"/>
          </a:xfrm>
          <a:custGeom>
            <a:avLst/>
            <a:gdLst>
              <a:gd name="T0" fmla="*/ 2150 w 3164"/>
              <a:gd name="T1" fmla="*/ 0 h 2821"/>
              <a:gd name="T2" fmla="*/ 2150 w 3164"/>
              <a:gd name="T3" fmla="*/ 0 h 2821"/>
              <a:gd name="T4" fmla="*/ 1021 w 3164"/>
              <a:gd name="T5" fmla="*/ 0 h 2821"/>
              <a:gd name="T6" fmla="*/ 641 w 3164"/>
              <a:gd name="T7" fmla="*/ 208 h 2821"/>
              <a:gd name="T8" fmla="*/ 81 w 3164"/>
              <a:gd name="T9" fmla="*/ 1193 h 2821"/>
              <a:gd name="T10" fmla="*/ 81 w 3164"/>
              <a:gd name="T11" fmla="*/ 1618 h 2821"/>
              <a:gd name="T12" fmla="*/ 641 w 3164"/>
              <a:gd name="T13" fmla="*/ 2603 h 2821"/>
              <a:gd name="T14" fmla="*/ 1021 w 3164"/>
              <a:gd name="T15" fmla="*/ 2820 h 2821"/>
              <a:gd name="T16" fmla="*/ 2150 w 3164"/>
              <a:gd name="T17" fmla="*/ 2820 h 2821"/>
              <a:gd name="T18" fmla="*/ 2521 w 3164"/>
              <a:gd name="T19" fmla="*/ 2603 h 2821"/>
              <a:gd name="T20" fmla="*/ 3090 w 3164"/>
              <a:gd name="T21" fmla="*/ 1618 h 2821"/>
              <a:gd name="T22" fmla="*/ 3090 w 3164"/>
              <a:gd name="T23" fmla="*/ 1193 h 2821"/>
              <a:gd name="T24" fmla="*/ 2521 w 3164"/>
              <a:gd name="T25" fmla="*/ 208 h 2821"/>
              <a:gd name="T26" fmla="*/ 2150 w 3164"/>
              <a:gd name="T27" fmla="*/ 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4" h="2821">
                <a:moveTo>
                  <a:pt x="2150" y="0"/>
                </a:moveTo>
                <a:lnTo>
                  <a:pt x="2150" y="0"/>
                </a:lnTo>
                <a:cubicBezTo>
                  <a:pt x="1021" y="0"/>
                  <a:pt x="1021" y="0"/>
                  <a:pt x="1021" y="0"/>
                </a:cubicBezTo>
                <a:cubicBezTo>
                  <a:pt x="868" y="0"/>
                  <a:pt x="723" y="81"/>
                  <a:pt x="641" y="208"/>
                </a:cubicBezTo>
                <a:cubicBezTo>
                  <a:pt x="81" y="1193"/>
                  <a:pt x="81" y="1193"/>
                  <a:pt x="81" y="1193"/>
                </a:cubicBezTo>
                <a:cubicBezTo>
                  <a:pt x="0" y="1329"/>
                  <a:pt x="0" y="1491"/>
                  <a:pt x="81" y="1618"/>
                </a:cubicBezTo>
                <a:cubicBezTo>
                  <a:pt x="641" y="2603"/>
                  <a:pt x="641" y="2603"/>
                  <a:pt x="641" y="2603"/>
                </a:cubicBezTo>
                <a:cubicBezTo>
                  <a:pt x="723" y="2739"/>
                  <a:pt x="868" y="2820"/>
                  <a:pt x="1021" y="2820"/>
                </a:cubicBezTo>
                <a:cubicBezTo>
                  <a:pt x="2150" y="2820"/>
                  <a:pt x="2150" y="2820"/>
                  <a:pt x="2150" y="2820"/>
                </a:cubicBezTo>
                <a:cubicBezTo>
                  <a:pt x="2304" y="2820"/>
                  <a:pt x="2448" y="2739"/>
                  <a:pt x="2521" y="2603"/>
                </a:cubicBezTo>
                <a:cubicBezTo>
                  <a:pt x="3090" y="1618"/>
                  <a:pt x="3090" y="1618"/>
                  <a:pt x="3090" y="1618"/>
                </a:cubicBezTo>
                <a:cubicBezTo>
                  <a:pt x="3163" y="1491"/>
                  <a:pt x="3163" y="1329"/>
                  <a:pt x="3090" y="1193"/>
                </a:cubicBezTo>
                <a:cubicBezTo>
                  <a:pt x="2521" y="208"/>
                  <a:pt x="2521" y="208"/>
                  <a:pt x="2521" y="208"/>
                </a:cubicBezTo>
                <a:cubicBezTo>
                  <a:pt x="2448" y="81"/>
                  <a:pt x="2304" y="0"/>
                  <a:pt x="2150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79">
            <a:extLst>
              <a:ext uri="{FF2B5EF4-FFF2-40B4-BE49-F238E27FC236}">
                <a16:creationId xmlns:a16="http://schemas.microsoft.com/office/drawing/2014/main" id="{692BDFCF-72A2-7243-9888-B81FCA0CE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8976" y="9784757"/>
            <a:ext cx="3425284" cy="3062719"/>
          </a:xfrm>
          <a:custGeom>
            <a:avLst/>
            <a:gdLst>
              <a:gd name="T0" fmla="*/ 2152 w 3166"/>
              <a:gd name="T1" fmla="*/ 0 h 2830"/>
              <a:gd name="T2" fmla="*/ 2152 w 3166"/>
              <a:gd name="T3" fmla="*/ 0 h 2830"/>
              <a:gd name="T4" fmla="*/ 1013 w 3166"/>
              <a:gd name="T5" fmla="*/ 0 h 2830"/>
              <a:gd name="T6" fmla="*/ 642 w 3166"/>
              <a:gd name="T7" fmla="*/ 217 h 2830"/>
              <a:gd name="T8" fmla="*/ 82 w 3166"/>
              <a:gd name="T9" fmla="*/ 1203 h 2830"/>
              <a:gd name="T10" fmla="*/ 82 w 3166"/>
              <a:gd name="T11" fmla="*/ 1627 h 2830"/>
              <a:gd name="T12" fmla="*/ 642 w 3166"/>
              <a:gd name="T13" fmla="*/ 2613 h 2830"/>
              <a:gd name="T14" fmla="*/ 1013 w 3166"/>
              <a:gd name="T15" fmla="*/ 2829 h 2830"/>
              <a:gd name="T16" fmla="*/ 2152 w 3166"/>
              <a:gd name="T17" fmla="*/ 2829 h 2830"/>
              <a:gd name="T18" fmla="*/ 2523 w 3166"/>
              <a:gd name="T19" fmla="*/ 2613 h 2830"/>
              <a:gd name="T20" fmla="*/ 3092 w 3166"/>
              <a:gd name="T21" fmla="*/ 1627 h 2830"/>
              <a:gd name="T22" fmla="*/ 3092 w 3166"/>
              <a:gd name="T23" fmla="*/ 1203 h 2830"/>
              <a:gd name="T24" fmla="*/ 2523 w 3166"/>
              <a:gd name="T25" fmla="*/ 217 h 2830"/>
              <a:gd name="T26" fmla="*/ 2152 w 3166"/>
              <a:gd name="T27" fmla="*/ 0 h 28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6" h="2830">
                <a:moveTo>
                  <a:pt x="2152" y="0"/>
                </a:moveTo>
                <a:lnTo>
                  <a:pt x="2152" y="0"/>
                </a:lnTo>
                <a:cubicBezTo>
                  <a:pt x="1013" y="0"/>
                  <a:pt x="1013" y="0"/>
                  <a:pt x="1013" y="0"/>
                </a:cubicBezTo>
                <a:cubicBezTo>
                  <a:pt x="868" y="0"/>
                  <a:pt x="724" y="82"/>
                  <a:pt x="642" y="217"/>
                </a:cubicBezTo>
                <a:cubicBezTo>
                  <a:pt x="82" y="1203"/>
                  <a:pt x="82" y="1203"/>
                  <a:pt x="82" y="1203"/>
                </a:cubicBezTo>
                <a:cubicBezTo>
                  <a:pt x="0" y="1329"/>
                  <a:pt x="0" y="1492"/>
                  <a:pt x="82" y="1627"/>
                </a:cubicBezTo>
                <a:cubicBezTo>
                  <a:pt x="642" y="2613"/>
                  <a:pt x="642" y="2613"/>
                  <a:pt x="642" y="2613"/>
                </a:cubicBezTo>
                <a:cubicBezTo>
                  <a:pt x="724" y="2748"/>
                  <a:pt x="868" y="2829"/>
                  <a:pt x="1013" y="2829"/>
                </a:cubicBezTo>
                <a:cubicBezTo>
                  <a:pt x="2152" y="2829"/>
                  <a:pt x="2152" y="2829"/>
                  <a:pt x="2152" y="2829"/>
                </a:cubicBezTo>
                <a:cubicBezTo>
                  <a:pt x="2306" y="2829"/>
                  <a:pt x="2450" y="2748"/>
                  <a:pt x="2523" y="2613"/>
                </a:cubicBezTo>
                <a:cubicBezTo>
                  <a:pt x="3092" y="1627"/>
                  <a:pt x="3092" y="1627"/>
                  <a:pt x="3092" y="1627"/>
                </a:cubicBezTo>
                <a:cubicBezTo>
                  <a:pt x="3165" y="1492"/>
                  <a:pt x="3165" y="1329"/>
                  <a:pt x="3092" y="1203"/>
                </a:cubicBezTo>
                <a:cubicBezTo>
                  <a:pt x="2523" y="217"/>
                  <a:pt x="2523" y="217"/>
                  <a:pt x="2523" y="217"/>
                </a:cubicBezTo>
                <a:cubicBezTo>
                  <a:pt x="2450" y="82"/>
                  <a:pt x="2306" y="0"/>
                  <a:pt x="2152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80">
            <a:extLst>
              <a:ext uri="{FF2B5EF4-FFF2-40B4-BE49-F238E27FC236}">
                <a16:creationId xmlns:a16="http://schemas.microsoft.com/office/drawing/2014/main" id="{78661004-9177-FF4F-B5A2-A5458D02B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1619" y="6951026"/>
            <a:ext cx="4769" cy="2895750"/>
          </a:xfrm>
          <a:custGeom>
            <a:avLst/>
            <a:gdLst>
              <a:gd name="T0" fmla="*/ 0 w 1"/>
              <a:gd name="T1" fmla="*/ 0 h 2677"/>
              <a:gd name="T2" fmla="*/ 0 w 1"/>
              <a:gd name="T3" fmla="*/ 2676 h 2677"/>
              <a:gd name="T4" fmla="*/ 0 w 1"/>
              <a:gd name="T5" fmla="*/ 0 h 2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7">
                <a:moveTo>
                  <a:pt x="0" y="0"/>
                </a:moveTo>
                <a:lnTo>
                  <a:pt x="0" y="2676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Line 181">
            <a:extLst>
              <a:ext uri="{FF2B5EF4-FFF2-40B4-BE49-F238E27FC236}">
                <a16:creationId xmlns:a16="http://schemas.microsoft.com/office/drawing/2014/main" id="{4C4F7DCA-5FCB-1B4A-AD5F-DF06309C7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61619" y="6951026"/>
            <a:ext cx="4769" cy="289575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0" name="Freeform 182">
            <a:extLst>
              <a:ext uri="{FF2B5EF4-FFF2-40B4-BE49-F238E27FC236}">
                <a16:creationId xmlns:a16="http://schemas.microsoft.com/office/drawing/2014/main" id="{3465FB46-FBC0-1545-B4DE-5E4FB726D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96990" y="5348108"/>
            <a:ext cx="4772" cy="2895750"/>
          </a:xfrm>
          <a:custGeom>
            <a:avLst/>
            <a:gdLst>
              <a:gd name="T0" fmla="*/ 0 w 1"/>
              <a:gd name="T1" fmla="*/ 0 h 2676"/>
              <a:gd name="T2" fmla="*/ 0 w 1"/>
              <a:gd name="T3" fmla="*/ 2675 h 2676"/>
              <a:gd name="T4" fmla="*/ 0 w 1"/>
              <a:gd name="T5" fmla="*/ 0 h 2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676">
                <a:moveTo>
                  <a:pt x="0" y="0"/>
                </a:moveTo>
                <a:lnTo>
                  <a:pt x="0" y="2675"/>
                </a:lnTo>
                <a:lnTo>
                  <a:pt x="0" y="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3E3E3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Line 183">
            <a:extLst>
              <a:ext uri="{FF2B5EF4-FFF2-40B4-BE49-F238E27FC236}">
                <a16:creationId xmlns:a16="http://schemas.microsoft.com/office/drawing/2014/main" id="{72E500FB-AAAA-B045-9BC3-A8B534E98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6990" y="5348108"/>
            <a:ext cx="4772" cy="2895750"/>
          </a:xfrm>
          <a:prstGeom prst="line">
            <a:avLst/>
          </a:prstGeom>
          <a:noFill/>
          <a:ln w="38100" cap="flat">
            <a:solidFill>
              <a:schemeClr val="bg1">
                <a:lumMod val="50000"/>
                <a:alpha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32" name="Freeform 184">
            <a:extLst>
              <a:ext uri="{FF2B5EF4-FFF2-40B4-BE49-F238E27FC236}">
                <a16:creationId xmlns:a16="http://schemas.microsoft.com/office/drawing/2014/main" id="{0FB44F1F-99AE-F541-BC36-FF37C169B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9119" y="8181839"/>
            <a:ext cx="3425284" cy="3053178"/>
          </a:xfrm>
          <a:custGeom>
            <a:avLst/>
            <a:gdLst>
              <a:gd name="T0" fmla="*/ 2151 w 3165"/>
              <a:gd name="T1" fmla="*/ 0 h 2821"/>
              <a:gd name="T2" fmla="*/ 2151 w 3165"/>
              <a:gd name="T3" fmla="*/ 0 h 2821"/>
              <a:gd name="T4" fmla="*/ 1012 w 3165"/>
              <a:gd name="T5" fmla="*/ 0 h 2821"/>
              <a:gd name="T6" fmla="*/ 642 w 3165"/>
              <a:gd name="T7" fmla="*/ 208 h 2821"/>
              <a:gd name="T8" fmla="*/ 81 w 3165"/>
              <a:gd name="T9" fmla="*/ 1193 h 2821"/>
              <a:gd name="T10" fmla="*/ 81 w 3165"/>
              <a:gd name="T11" fmla="*/ 1618 h 2821"/>
              <a:gd name="T12" fmla="*/ 642 w 3165"/>
              <a:gd name="T13" fmla="*/ 2603 h 2821"/>
              <a:gd name="T14" fmla="*/ 1012 w 3165"/>
              <a:gd name="T15" fmla="*/ 2820 h 2821"/>
              <a:gd name="T16" fmla="*/ 2151 w 3165"/>
              <a:gd name="T17" fmla="*/ 2820 h 2821"/>
              <a:gd name="T18" fmla="*/ 2522 w 3165"/>
              <a:gd name="T19" fmla="*/ 2603 h 2821"/>
              <a:gd name="T20" fmla="*/ 3091 w 3165"/>
              <a:gd name="T21" fmla="*/ 1618 h 2821"/>
              <a:gd name="T22" fmla="*/ 3091 w 3165"/>
              <a:gd name="T23" fmla="*/ 1193 h 2821"/>
              <a:gd name="T24" fmla="*/ 2522 w 3165"/>
              <a:gd name="T25" fmla="*/ 208 h 2821"/>
              <a:gd name="T26" fmla="*/ 2151 w 3165"/>
              <a:gd name="T27" fmla="*/ 0 h 28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165" h="2821">
                <a:moveTo>
                  <a:pt x="2151" y="0"/>
                </a:moveTo>
                <a:lnTo>
                  <a:pt x="2151" y="0"/>
                </a:lnTo>
                <a:cubicBezTo>
                  <a:pt x="1012" y="0"/>
                  <a:pt x="1012" y="0"/>
                  <a:pt x="1012" y="0"/>
                </a:cubicBezTo>
                <a:cubicBezTo>
                  <a:pt x="859" y="0"/>
                  <a:pt x="723" y="81"/>
                  <a:pt x="642" y="208"/>
                </a:cubicBezTo>
                <a:cubicBezTo>
                  <a:pt x="81" y="1193"/>
                  <a:pt x="81" y="1193"/>
                  <a:pt x="81" y="1193"/>
                </a:cubicBezTo>
                <a:cubicBezTo>
                  <a:pt x="0" y="1329"/>
                  <a:pt x="0" y="1491"/>
                  <a:pt x="81" y="1618"/>
                </a:cubicBezTo>
                <a:cubicBezTo>
                  <a:pt x="642" y="2603"/>
                  <a:pt x="642" y="2603"/>
                  <a:pt x="642" y="2603"/>
                </a:cubicBezTo>
                <a:cubicBezTo>
                  <a:pt x="723" y="2739"/>
                  <a:pt x="859" y="2820"/>
                  <a:pt x="1012" y="2820"/>
                </a:cubicBezTo>
                <a:cubicBezTo>
                  <a:pt x="2151" y="2820"/>
                  <a:pt x="2151" y="2820"/>
                  <a:pt x="2151" y="2820"/>
                </a:cubicBezTo>
                <a:cubicBezTo>
                  <a:pt x="2305" y="2820"/>
                  <a:pt x="2450" y="2739"/>
                  <a:pt x="2522" y="2603"/>
                </a:cubicBezTo>
                <a:cubicBezTo>
                  <a:pt x="3091" y="1618"/>
                  <a:pt x="3091" y="1618"/>
                  <a:pt x="3091" y="1618"/>
                </a:cubicBezTo>
                <a:cubicBezTo>
                  <a:pt x="3164" y="1491"/>
                  <a:pt x="3164" y="1329"/>
                  <a:pt x="3091" y="1193"/>
                </a:cubicBezTo>
                <a:cubicBezTo>
                  <a:pt x="2522" y="208"/>
                  <a:pt x="2522" y="208"/>
                  <a:pt x="2522" y="208"/>
                </a:cubicBezTo>
                <a:cubicBezTo>
                  <a:pt x="2450" y="81"/>
                  <a:pt x="2305" y="0"/>
                  <a:pt x="2151" y="0"/>
                </a:cubicBezTo>
              </a:path>
            </a:pathLst>
          </a:custGeom>
          <a:solidFill>
            <a:schemeClr val="bg2"/>
          </a:solidFill>
          <a:ln w="38100" cap="flat">
            <a:solidFill>
              <a:schemeClr val="bg1">
                <a:lumMod val="50000"/>
                <a:alpha val="50000"/>
              </a:schemeClr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3" name="Freeform 185">
            <a:extLst>
              <a:ext uri="{FF2B5EF4-FFF2-40B4-BE49-F238E27FC236}">
                <a16:creationId xmlns:a16="http://schemas.microsoft.com/office/drawing/2014/main" id="{CF1CAE91-500A-F840-B26E-873DEF3BA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9796" y="5495998"/>
            <a:ext cx="2561809" cy="2318507"/>
          </a:xfrm>
          <a:custGeom>
            <a:avLst/>
            <a:gdLst>
              <a:gd name="T0" fmla="*/ 1555 w 2369"/>
              <a:gd name="T1" fmla="*/ 0 h 2142"/>
              <a:gd name="T2" fmla="*/ 1555 w 2369"/>
              <a:gd name="T3" fmla="*/ 0 h 2142"/>
              <a:gd name="T4" fmla="*/ 814 w 2369"/>
              <a:gd name="T5" fmla="*/ 0 h 2142"/>
              <a:gd name="T6" fmla="*/ 443 w 2369"/>
              <a:gd name="T7" fmla="*/ 217 h 2142"/>
              <a:gd name="T8" fmla="*/ 72 w 2369"/>
              <a:gd name="T9" fmla="*/ 859 h 2142"/>
              <a:gd name="T10" fmla="*/ 72 w 2369"/>
              <a:gd name="T11" fmla="*/ 1282 h 2142"/>
              <a:gd name="T12" fmla="*/ 443 w 2369"/>
              <a:gd name="T13" fmla="*/ 1924 h 2142"/>
              <a:gd name="T14" fmla="*/ 814 w 2369"/>
              <a:gd name="T15" fmla="*/ 2141 h 2142"/>
              <a:gd name="T16" fmla="*/ 1555 w 2369"/>
              <a:gd name="T17" fmla="*/ 2141 h 2142"/>
              <a:gd name="T18" fmla="*/ 1926 w 2369"/>
              <a:gd name="T19" fmla="*/ 1924 h 2142"/>
              <a:gd name="T20" fmla="*/ 2296 w 2369"/>
              <a:gd name="T21" fmla="*/ 1282 h 2142"/>
              <a:gd name="T22" fmla="*/ 2296 w 2369"/>
              <a:gd name="T23" fmla="*/ 859 h 2142"/>
              <a:gd name="T24" fmla="*/ 1926 w 2369"/>
              <a:gd name="T25" fmla="*/ 217 h 2142"/>
              <a:gd name="T26" fmla="*/ 1555 w 2369"/>
              <a:gd name="T2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9" h="2142">
                <a:moveTo>
                  <a:pt x="1555" y="0"/>
                </a:moveTo>
                <a:lnTo>
                  <a:pt x="1555" y="0"/>
                </a:lnTo>
                <a:cubicBezTo>
                  <a:pt x="814" y="0"/>
                  <a:pt x="814" y="0"/>
                  <a:pt x="814" y="0"/>
                </a:cubicBezTo>
                <a:cubicBezTo>
                  <a:pt x="660" y="0"/>
                  <a:pt x="524" y="81"/>
                  <a:pt x="443" y="217"/>
                </a:cubicBezTo>
                <a:cubicBezTo>
                  <a:pt x="72" y="859"/>
                  <a:pt x="72" y="859"/>
                  <a:pt x="72" y="859"/>
                </a:cubicBezTo>
                <a:cubicBezTo>
                  <a:pt x="0" y="985"/>
                  <a:pt x="0" y="1157"/>
                  <a:pt x="72" y="1282"/>
                </a:cubicBezTo>
                <a:cubicBezTo>
                  <a:pt x="443" y="1924"/>
                  <a:pt x="443" y="1924"/>
                  <a:pt x="443" y="1924"/>
                </a:cubicBezTo>
                <a:cubicBezTo>
                  <a:pt x="524" y="2060"/>
                  <a:pt x="660" y="2141"/>
                  <a:pt x="814" y="2141"/>
                </a:cubicBezTo>
                <a:cubicBezTo>
                  <a:pt x="1555" y="2141"/>
                  <a:pt x="1555" y="2141"/>
                  <a:pt x="1555" y="2141"/>
                </a:cubicBezTo>
                <a:cubicBezTo>
                  <a:pt x="1709" y="2141"/>
                  <a:pt x="1844" y="2060"/>
                  <a:pt x="1926" y="1924"/>
                </a:cubicBezTo>
                <a:cubicBezTo>
                  <a:pt x="2296" y="1282"/>
                  <a:pt x="2296" y="1282"/>
                  <a:pt x="2296" y="1282"/>
                </a:cubicBezTo>
                <a:cubicBezTo>
                  <a:pt x="2368" y="1157"/>
                  <a:pt x="2368" y="985"/>
                  <a:pt x="2296" y="859"/>
                </a:cubicBezTo>
                <a:cubicBezTo>
                  <a:pt x="1926" y="217"/>
                  <a:pt x="1926" y="217"/>
                  <a:pt x="1926" y="217"/>
                </a:cubicBezTo>
                <a:cubicBezTo>
                  <a:pt x="1844" y="81"/>
                  <a:pt x="1709" y="0"/>
                  <a:pt x="1555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4" name="Freeform 186">
            <a:extLst>
              <a:ext uri="{FF2B5EF4-FFF2-40B4-BE49-F238E27FC236}">
                <a16:creationId xmlns:a16="http://schemas.microsoft.com/office/drawing/2014/main" id="{AB9CA31E-E6C7-D64F-87FC-72CBCAC60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5621" y="4193625"/>
            <a:ext cx="2571350" cy="2308966"/>
          </a:xfrm>
          <a:custGeom>
            <a:avLst/>
            <a:gdLst>
              <a:gd name="T0" fmla="*/ 1554 w 2378"/>
              <a:gd name="T1" fmla="*/ 0 h 2134"/>
              <a:gd name="T2" fmla="*/ 1554 w 2378"/>
              <a:gd name="T3" fmla="*/ 0 h 2134"/>
              <a:gd name="T4" fmla="*/ 822 w 2378"/>
              <a:gd name="T5" fmla="*/ 0 h 2134"/>
              <a:gd name="T6" fmla="*/ 452 w 2378"/>
              <a:gd name="T7" fmla="*/ 216 h 2134"/>
              <a:gd name="T8" fmla="*/ 82 w 2378"/>
              <a:gd name="T9" fmla="*/ 858 h 2134"/>
              <a:gd name="T10" fmla="*/ 82 w 2378"/>
              <a:gd name="T11" fmla="*/ 1283 h 2134"/>
              <a:gd name="T12" fmla="*/ 452 w 2378"/>
              <a:gd name="T13" fmla="*/ 1925 h 2134"/>
              <a:gd name="T14" fmla="*/ 822 w 2378"/>
              <a:gd name="T15" fmla="*/ 2133 h 2134"/>
              <a:gd name="T16" fmla="*/ 1554 w 2378"/>
              <a:gd name="T17" fmla="*/ 2133 h 2134"/>
              <a:gd name="T18" fmla="*/ 1934 w 2378"/>
              <a:gd name="T19" fmla="*/ 1925 h 2134"/>
              <a:gd name="T20" fmla="*/ 2296 w 2378"/>
              <a:gd name="T21" fmla="*/ 1283 h 2134"/>
              <a:gd name="T22" fmla="*/ 2296 w 2378"/>
              <a:gd name="T23" fmla="*/ 858 h 2134"/>
              <a:gd name="T24" fmla="*/ 1934 w 2378"/>
              <a:gd name="T25" fmla="*/ 216 h 2134"/>
              <a:gd name="T26" fmla="*/ 1554 w 2378"/>
              <a:gd name="T27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78" h="2134">
                <a:moveTo>
                  <a:pt x="1554" y="0"/>
                </a:moveTo>
                <a:lnTo>
                  <a:pt x="1554" y="0"/>
                </a:lnTo>
                <a:cubicBezTo>
                  <a:pt x="822" y="0"/>
                  <a:pt x="822" y="0"/>
                  <a:pt x="822" y="0"/>
                </a:cubicBezTo>
                <a:cubicBezTo>
                  <a:pt x="668" y="0"/>
                  <a:pt x="525" y="81"/>
                  <a:pt x="452" y="216"/>
                </a:cubicBezTo>
                <a:cubicBezTo>
                  <a:pt x="82" y="858"/>
                  <a:pt x="82" y="858"/>
                  <a:pt x="82" y="858"/>
                </a:cubicBezTo>
                <a:cubicBezTo>
                  <a:pt x="0" y="985"/>
                  <a:pt x="0" y="1148"/>
                  <a:pt x="82" y="1283"/>
                </a:cubicBezTo>
                <a:cubicBezTo>
                  <a:pt x="452" y="1925"/>
                  <a:pt x="452" y="1925"/>
                  <a:pt x="452" y="1925"/>
                </a:cubicBezTo>
                <a:cubicBezTo>
                  <a:pt x="525" y="2052"/>
                  <a:pt x="668" y="2133"/>
                  <a:pt x="822" y="2133"/>
                </a:cubicBezTo>
                <a:cubicBezTo>
                  <a:pt x="1554" y="2133"/>
                  <a:pt x="1554" y="2133"/>
                  <a:pt x="1554" y="2133"/>
                </a:cubicBezTo>
                <a:cubicBezTo>
                  <a:pt x="1708" y="2133"/>
                  <a:pt x="1853" y="2052"/>
                  <a:pt x="1934" y="1925"/>
                </a:cubicBezTo>
                <a:cubicBezTo>
                  <a:pt x="2296" y="1283"/>
                  <a:pt x="2296" y="1283"/>
                  <a:pt x="2296" y="1283"/>
                </a:cubicBezTo>
                <a:cubicBezTo>
                  <a:pt x="2377" y="1148"/>
                  <a:pt x="2377" y="985"/>
                  <a:pt x="2296" y="858"/>
                </a:cubicBezTo>
                <a:cubicBezTo>
                  <a:pt x="1934" y="216"/>
                  <a:pt x="1934" y="216"/>
                  <a:pt x="1934" y="216"/>
                </a:cubicBezTo>
                <a:cubicBezTo>
                  <a:pt x="1853" y="81"/>
                  <a:pt x="1708" y="0"/>
                  <a:pt x="15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5" name="Freeform 187">
            <a:extLst>
              <a:ext uri="{FF2B5EF4-FFF2-40B4-BE49-F238E27FC236}">
                <a16:creationId xmlns:a16="http://schemas.microsoft.com/office/drawing/2014/main" id="{13176A76-3FD2-0442-9081-33080F729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8472" y="4193625"/>
            <a:ext cx="2561809" cy="2308966"/>
          </a:xfrm>
          <a:custGeom>
            <a:avLst/>
            <a:gdLst>
              <a:gd name="T0" fmla="*/ 1555 w 2369"/>
              <a:gd name="T1" fmla="*/ 0 h 2134"/>
              <a:gd name="T2" fmla="*/ 1555 w 2369"/>
              <a:gd name="T3" fmla="*/ 0 h 2134"/>
              <a:gd name="T4" fmla="*/ 813 w 2369"/>
              <a:gd name="T5" fmla="*/ 0 h 2134"/>
              <a:gd name="T6" fmla="*/ 443 w 2369"/>
              <a:gd name="T7" fmla="*/ 216 h 2134"/>
              <a:gd name="T8" fmla="*/ 72 w 2369"/>
              <a:gd name="T9" fmla="*/ 858 h 2134"/>
              <a:gd name="T10" fmla="*/ 72 w 2369"/>
              <a:gd name="T11" fmla="*/ 1283 h 2134"/>
              <a:gd name="T12" fmla="*/ 443 w 2369"/>
              <a:gd name="T13" fmla="*/ 1925 h 2134"/>
              <a:gd name="T14" fmla="*/ 813 w 2369"/>
              <a:gd name="T15" fmla="*/ 2133 h 2134"/>
              <a:gd name="T16" fmla="*/ 1555 w 2369"/>
              <a:gd name="T17" fmla="*/ 2133 h 2134"/>
              <a:gd name="T18" fmla="*/ 1925 w 2369"/>
              <a:gd name="T19" fmla="*/ 1925 h 2134"/>
              <a:gd name="T20" fmla="*/ 2296 w 2369"/>
              <a:gd name="T21" fmla="*/ 1283 h 2134"/>
              <a:gd name="T22" fmla="*/ 2296 w 2369"/>
              <a:gd name="T23" fmla="*/ 858 h 2134"/>
              <a:gd name="T24" fmla="*/ 1925 w 2369"/>
              <a:gd name="T25" fmla="*/ 216 h 2134"/>
              <a:gd name="T26" fmla="*/ 1555 w 2369"/>
              <a:gd name="T27" fmla="*/ 0 h 21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9" h="2134">
                <a:moveTo>
                  <a:pt x="1555" y="0"/>
                </a:moveTo>
                <a:lnTo>
                  <a:pt x="1555" y="0"/>
                </a:lnTo>
                <a:cubicBezTo>
                  <a:pt x="813" y="0"/>
                  <a:pt x="813" y="0"/>
                  <a:pt x="813" y="0"/>
                </a:cubicBezTo>
                <a:cubicBezTo>
                  <a:pt x="660" y="0"/>
                  <a:pt x="524" y="81"/>
                  <a:pt x="443" y="216"/>
                </a:cubicBezTo>
                <a:cubicBezTo>
                  <a:pt x="72" y="858"/>
                  <a:pt x="72" y="858"/>
                  <a:pt x="72" y="858"/>
                </a:cubicBezTo>
                <a:cubicBezTo>
                  <a:pt x="0" y="985"/>
                  <a:pt x="0" y="1148"/>
                  <a:pt x="72" y="1283"/>
                </a:cubicBezTo>
                <a:cubicBezTo>
                  <a:pt x="443" y="1925"/>
                  <a:pt x="443" y="1925"/>
                  <a:pt x="443" y="1925"/>
                </a:cubicBezTo>
                <a:cubicBezTo>
                  <a:pt x="524" y="2052"/>
                  <a:pt x="660" y="2133"/>
                  <a:pt x="813" y="2133"/>
                </a:cubicBezTo>
                <a:cubicBezTo>
                  <a:pt x="1555" y="2133"/>
                  <a:pt x="1555" y="2133"/>
                  <a:pt x="1555" y="2133"/>
                </a:cubicBezTo>
                <a:cubicBezTo>
                  <a:pt x="1708" y="2133"/>
                  <a:pt x="1853" y="2052"/>
                  <a:pt x="1925" y="1925"/>
                </a:cubicBezTo>
                <a:cubicBezTo>
                  <a:pt x="2296" y="1283"/>
                  <a:pt x="2296" y="1283"/>
                  <a:pt x="2296" y="1283"/>
                </a:cubicBezTo>
                <a:cubicBezTo>
                  <a:pt x="2368" y="1148"/>
                  <a:pt x="2368" y="985"/>
                  <a:pt x="2296" y="858"/>
                </a:cubicBezTo>
                <a:cubicBezTo>
                  <a:pt x="1925" y="216"/>
                  <a:pt x="1925" y="216"/>
                  <a:pt x="1925" y="216"/>
                </a:cubicBezTo>
                <a:cubicBezTo>
                  <a:pt x="1853" y="81"/>
                  <a:pt x="1708" y="0"/>
                  <a:pt x="1555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6" name="Freeform 188">
            <a:extLst>
              <a:ext uri="{FF2B5EF4-FFF2-40B4-BE49-F238E27FC236}">
                <a16:creationId xmlns:a16="http://schemas.microsoft.com/office/drawing/2014/main" id="{5EEF95C7-2FE4-C944-A1C2-C554D0E97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0807" y="5495998"/>
            <a:ext cx="2561806" cy="2318507"/>
          </a:xfrm>
          <a:custGeom>
            <a:avLst/>
            <a:gdLst>
              <a:gd name="T0" fmla="*/ 1555 w 2369"/>
              <a:gd name="T1" fmla="*/ 0 h 2142"/>
              <a:gd name="T2" fmla="*/ 1555 w 2369"/>
              <a:gd name="T3" fmla="*/ 0 h 2142"/>
              <a:gd name="T4" fmla="*/ 813 w 2369"/>
              <a:gd name="T5" fmla="*/ 0 h 2142"/>
              <a:gd name="T6" fmla="*/ 442 w 2369"/>
              <a:gd name="T7" fmla="*/ 217 h 2142"/>
              <a:gd name="T8" fmla="*/ 72 w 2369"/>
              <a:gd name="T9" fmla="*/ 859 h 2142"/>
              <a:gd name="T10" fmla="*/ 72 w 2369"/>
              <a:gd name="T11" fmla="*/ 1282 h 2142"/>
              <a:gd name="T12" fmla="*/ 442 w 2369"/>
              <a:gd name="T13" fmla="*/ 1924 h 2142"/>
              <a:gd name="T14" fmla="*/ 813 w 2369"/>
              <a:gd name="T15" fmla="*/ 2141 h 2142"/>
              <a:gd name="T16" fmla="*/ 1555 w 2369"/>
              <a:gd name="T17" fmla="*/ 2141 h 2142"/>
              <a:gd name="T18" fmla="*/ 1925 w 2369"/>
              <a:gd name="T19" fmla="*/ 1924 h 2142"/>
              <a:gd name="T20" fmla="*/ 2296 w 2369"/>
              <a:gd name="T21" fmla="*/ 1282 h 2142"/>
              <a:gd name="T22" fmla="*/ 2296 w 2369"/>
              <a:gd name="T23" fmla="*/ 859 h 2142"/>
              <a:gd name="T24" fmla="*/ 1925 w 2369"/>
              <a:gd name="T25" fmla="*/ 217 h 2142"/>
              <a:gd name="T26" fmla="*/ 1555 w 2369"/>
              <a:gd name="T27" fmla="*/ 0 h 2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9" h="2142">
                <a:moveTo>
                  <a:pt x="1555" y="0"/>
                </a:moveTo>
                <a:lnTo>
                  <a:pt x="1555" y="0"/>
                </a:lnTo>
                <a:cubicBezTo>
                  <a:pt x="813" y="0"/>
                  <a:pt x="813" y="0"/>
                  <a:pt x="813" y="0"/>
                </a:cubicBezTo>
                <a:cubicBezTo>
                  <a:pt x="659" y="0"/>
                  <a:pt x="524" y="81"/>
                  <a:pt x="442" y="217"/>
                </a:cubicBezTo>
                <a:cubicBezTo>
                  <a:pt x="72" y="859"/>
                  <a:pt x="72" y="859"/>
                  <a:pt x="72" y="859"/>
                </a:cubicBezTo>
                <a:cubicBezTo>
                  <a:pt x="0" y="985"/>
                  <a:pt x="0" y="1157"/>
                  <a:pt x="72" y="1282"/>
                </a:cubicBezTo>
                <a:cubicBezTo>
                  <a:pt x="442" y="1924"/>
                  <a:pt x="442" y="1924"/>
                  <a:pt x="442" y="1924"/>
                </a:cubicBezTo>
                <a:cubicBezTo>
                  <a:pt x="524" y="2060"/>
                  <a:pt x="659" y="2141"/>
                  <a:pt x="813" y="2141"/>
                </a:cubicBezTo>
                <a:cubicBezTo>
                  <a:pt x="1555" y="2141"/>
                  <a:pt x="1555" y="2141"/>
                  <a:pt x="1555" y="2141"/>
                </a:cubicBezTo>
                <a:cubicBezTo>
                  <a:pt x="1708" y="2141"/>
                  <a:pt x="1844" y="2060"/>
                  <a:pt x="1925" y="1924"/>
                </a:cubicBezTo>
                <a:cubicBezTo>
                  <a:pt x="2296" y="1282"/>
                  <a:pt x="2296" y="1282"/>
                  <a:pt x="2296" y="1282"/>
                </a:cubicBezTo>
                <a:cubicBezTo>
                  <a:pt x="2368" y="1157"/>
                  <a:pt x="2368" y="985"/>
                  <a:pt x="2296" y="859"/>
                </a:cubicBezTo>
                <a:cubicBezTo>
                  <a:pt x="1925" y="217"/>
                  <a:pt x="1925" y="217"/>
                  <a:pt x="1925" y="217"/>
                </a:cubicBezTo>
                <a:cubicBezTo>
                  <a:pt x="1844" y="81"/>
                  <a:pt x="1708" y="0"/>
                  <a:pt x="1555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24">
            <a:extLst>
              <a:ext uri="{FF2B5EF4-FFF2-40B4-BE49-F238E27FC236}">
                <a16:creationId xmlns:a16="http://schemas.microsoft.com/office/drawing/2014/main" id="{CDB0CC81-7D38-A943-8798-B7E73867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96" y="8525321"/>
            <a:ext cx="510452" cy="510455"/>
          </a:xfrm>
          <a:custGeom>
            <a:avLst/>
            <a:gdLst>
              <a:gd name="T0" fmla="*/ 471 w 472"/>
              <a:gd name="T1" fmla="*/ 235 h 471"/>
              <a:gd name="T2" fmla="*/ 471 w 472"/>
              <a:gd name="T3" fmla="*/ 235 h 471"/>
              <a:gd name="T4" fmla="*/ 235 w 472"/>
              <a:gd name="T5" fmla="*/ 470 h 471"/>
              <a:gd name="T6" fmla="*/ 0 w 472"/>
              <a:gd name="T7" fmla="*/ 235 h 471"/>
              <a:gd name="T8" fmla="*/ 235 w 472"/>
              <a:gd name="T9" fmla="*/ 0 h 471"/>
              <a:gd name="T10" fmla="*/ 471 w 472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2" h="471">
                <a:moveTo>
                  <a:pt x="471" y="235"/>
                </a:moveTo>
                <a:lnTo>
                  <a:pt x="471" y="235"/>
                </a:lnTo>
                <a:cubicBezTo>
                  <a:pt x="471" y="371"/>
                  <a:pt x="362" y="470"/>
                  <a:pt x="235" y="470"/>
                </a:cubicBezTo>
                <a:cubicBezTo>
                  <a:pt x="100" y="470"/>
                  <a:pt x="0" y="371"/>
                  <a:pt x="0" y="235"/>
                </a:cubicBezTo>
                <a:cubicBezTo>
                  <a:pt x="0" y="109"/>
                  <a:pt x="100" y="0"/>
                  <a:pt x="235" y="0"/>
                </a:cubicBezTo>
                <a:cubicBezTo>
                  <a:pt x="362" y="0"/>
                  <a:pt x="471" y="109"/>
                  <a:pt x="471" y="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60">
            <a:extLst>
              <a:ext uri="{FF2B5EF4-FFF2-40B4-BE49-F238E27FC236}">
                <a16:creationId xmlns:a16="http://schemas.microsoft.com/office/drawing/2014/main" id="{0170F2BA-86C3-1C4F-BD45-74986C82C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4696" y="9775216"/>
            <a:ext cx="510452" cy="510455"/>
          </a:xfrm>
          <a:custGeom>
            <a:avLst/>
            <a:gdLst>
              <a:gd name="T0" fmla="*/ 471 w 472"/>
              <a:gd name="T1" fmla="*/ 235 h 471"/>
              <a:gd name="T2" fmla="*/ 471 w 472"/>
              <a:gd name="T3" fmla="*/ 235 h 471"/>
              <a:gd name="T4" fmla="*/ 235 w 472"/>
              <a:gd name="T5" fmla="*/ 470 h 471"/>
              <a:gd name="T6" fmla="*/ 0 w 472"/>
              <a:gd name="T7" fmla="*/ 235 h 471"/>
              <a:gd name="T8" fmla="*/ 235 w 472"/>
              <a:gd name="T9" fmla="*/ 0 h 471"/>
              <a:gd name="T10" fmla="*/ 471 w 472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2" h="471">
                <a:moveTo>
                  <a:pt x="471" y="235"/>
                </a:moveTo>
                <a:lnTo>
                  <a:pt x="471" y="235"/>
                </a:lnTo>
                <a:cubicBezTo>
                  <a:pt x="471" y="362"/>
                  <a:pt x="362" y="470"/>
                  <a:pt x="235" y="470"/>
                </a:cubicBezTo>
                <a:cubicBezTo>
                  <a:pt x="100" y="470"/>
                  <a:pt x="0" y="362"/>
                  <a:pt x="0" y="235"/>
                </a:cubicBezTo>
                <a:cubicBezTo>
                  <a:pt x="0" y="100"/>
                  <a:pt x="100" y="0"/>
                  <a:pt x="235" y="0"/>
                </a:cubicBezTo>
                <a:cubicBezTo>
                  <a:pt x="362" y="0"/>
                  <a:pt x="471" y="100"/>
                  <a:pt x="471" y="23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62">
            <a:extLst>
              <a:ext uri="{FF2B5EF4-FFF2-40B4-BE49-F238E27FC236}">
                <a16:creationId xmlns:a16="http://schemas.microsoft.com/office/drawing/2014/main" id="{DC4B677A-A483-1049-B5A0-25AD78FAF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265" y="3792895"/>
            <a:ext cx="811000" cy="811000"/>
          </a:xfrm>
          <a:custGeom>
            <a:avLst/>
            <a:gdLst>
              <a:gd name="T0" fmla="*/ 750 w 751"/>
              <a:gd name="T1" fmla="*/ 371 h 751"/>
              <a:gd name="T2" fmla="*/ 750 w 751"/>
              <a:gd name="T3" fmla="*/ 371 h 751"/>
              <a:gd name="T4" fmla="*/ 379 w 751"/>
              <a:gd name="T5" fmla="*/ 750 h 751"/>
              <a:gd name="T6" fmla="*/ 0 w 751"/>
              <a:gd name="T7" fmla="*/ 371 h 751"/>
              <a:gd name="T8" fmla="*/ 379 w 751"/>
              <a:gd name="T9" fmla="*/ 0 h 751"/>
              <a:gd name="T10" fmla="*/ 750 w 751"/>
              <a:gd name="T11" fmla="*/ 37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51">
                <a:moveTo>
                  <a:pt x="750" y="371"/>
                </a:moveTo>
                <a:lnTo>
                  <a:pt x="750" y="371"/>
                </a:lnTo>
                <a:cubicBezTo>
                  <a:pt x="750" y="579"/>
                  <a:pt x="587" y="750"/>
                  <a:pt x="379" y="750"/>
                </a:cubicBezTo>
                <a:cubicBezTo>
                  <a:pt x="172" y="750"/>
                  <a:pt x="0" y="579"/>
                  <a:pt x="0" y="371"/>
                </a:cubicBezTo>
                <a:cubicBezTo>
                  <a:pt x="0" y="163"/>
                  <a:pt x="172" y="0"/>
                  <a:pt x="379" y="0"/>
                </a:cubicBezTo>
                <a:cubicBezTo>
                  <a:pt x="587" y="0"/>
                  <a:pt x="750" y="163"/>
                  <a:pt x="750" y="37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1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63">
            <a:extLst>
              <a:ext uri="{FF2B5EF4-FFF2-40B4-BE49-F238E27FC236}">
                <a16:creationId xmlns:a16="http://schemas.microsoft.com/office/drawing/2014/main" id="{9F05F7D0-6577-E841-A308-E8CC9B2DC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62951" y="3792895"/>
            <a:ext cx="811000" cy="811000"/>
          </a:xfrm>
          <a:custGeom>
            <a:avLst/>
            <a:gdLst>
              <a:gd name="T0" fmla="*/ 750 w 751"/>
              <a:gd name="T1" fmla="*/ 371 h 751"/>
              <a:gd name="T2" fmla="*/ 750 w 751"/>
              <a:gd name="T3" fmla="*/ 371 h 751"/>
              <a:gd name="T4" fmla="*/ 371 w 751"/>
              <a:gd name="T5" fmla="*/ 750 h 751"/>
              <a:gd name="T6" fmla="*/ 0 w 751"/>
              <a:gd name="T7" fmla="*/ 371 h 751"/>
              <a:gd name="T8" fmla="*/ 371 w 751"/>
              <a:gd name="T9" fmla="*/ 0 h 751"/>
              <a:gd name="T10" fmla="*/ 750 w 751"/>
              <a:gd name="T11" fmla="*/ 37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51">
                <a:moveTo>
                  <a:pt x="750" y="371"/>
                </a:moveTo>
                <a:lnTo>
                  <a:pt x="750" y="371"/>
                </a:lnTo>
                <a:cubicBezTo>
                  <a:pt x="750" y="579"/>
                  <a:pt x="579" y="750"/>
                  <a:pt x="371" y="750"/>
                </a:cubicBezTo>
                <a:cubicBezTo>
                  <a:pt x="163" y="750"/>
                  <a:pt x="0" y="579"/>
                  <a:pt x="0" y="371"/>
                </a:cubicBezTo>
                <a:cubicBezTo>
                  <a:pt x="0" y="163"/>
                  <a:pt x="163" y="0"/>
                  <a:pt x="371" y="0"/>
                </a:cubicBezTo>
                <a:cubicBezTo>
                  <a:pt x="579" y="0"/>
                  <a:pt x="750" y="163"/>
                  <a:pt x="750" y="37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3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4">
            <a:extLst>
              <a:ext uri="{FF2B5EF4-FFF2-40B4-BE49-F238E27FC236}">
                <a16:creationId xmlns:a16="http://schemas.microsoft.com/office/drawing/2014/main" id="{89FF7711-39E7-5942-9A79-DB295BEBC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6261" y="3792895"/>
            <a:ext cx="815772" cy="811000"/>
          </a:xfrm>
          <a:custGeom>
            <a:avLst/>
            <a:gdLst>
              <a:gd name="T0" fmla="*/ 751 w 752"/>
              <a:gd name="T1" fmla="*/ 371 h 751"/>
              <a:gd name="T2" fmla="*/ 751 w 752"/>
              <a:gd name="T3" fmla="*/ 371 h 751"/>
              <a:gd name="T4" fmla="*/ 371 w 752"/>
              <a:gd name="T5" fmla="*/ 750 h 751"/>
              <a:gd name="T6" fmla="*/ 0 w 752"/>
              <a:gd name="T7" fmla="*/ 371 h 751"/>
              <a:gd name="T8" fmla="*/ 371 w 752"/>
              <a:gd name="T9" fmla="*/ 0 h 751"/>
              <a:gd name="T10" fmla="*/ 751 w 752"/>
              <a:gd name="T11" fmla="*/ 371 h 7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2" h="751">
                <a:moveTo>
                  <a:pt x="751" y="371"/>
                </a:moveTo>
                <a:lnTo>
                  <a:pt x="751" y="371"/>
                </a:lnTo>
                <a:cubicBezTo>
                  <a:pt x="751" y="579"/>
                  <a:pt x="579" y="750"/>
                  <a:pt x="371" y="750"/>
                </a:cubicBezTo>
                <a:cubicBezTo>
                  <a:pt x="163" y="750"/>
                  <a:pt x="0" y="579"/>
                  <a:pt x="0" y="371"/>
                </a:cubicBezTo>
                <a:cubicBezTo>
                  <a:pt x="0" y="163"/>
                  <a:pt x="163" y="0"/>
                  <a:pt x="371" y="0"/>
                </a:cubicBezTo>
                <a:cubicBezTo>
                  <a:pt x="579" y="0"/>
                  <a:pt x="751" y="163"/>
                  <a:pt x="751" y="37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5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5">
            <a:extLst>
              <a:ext uri="{FF2B5EF4-FFF2-40B4-BE49-F238E27FC236}">
                <a16:creationId xmlns:a16="http://schemas.microsoft.com/office/drawing/2014/main" id="{F489D065-138F-C94A-8CAE-C99085307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2816" y="5095268"/>
            <a:ext cx="811000" cy="815769"/>
          </a:xfrm>
          <a:custGeom>
            <a:avLst/>
            <a:gdLst>
              <a:gd name="T0" fmla="*/ 750 w 751"/>
              <a:gd name="T1" fmla="*/ 371 h 752"/>
              <a:gd name="T2" fmla="*/ 750 w 751"/>
              <a:gd name="T3" fmla="*/ 371 h 752"/>
              <a:gd name="T4" fmla="*/ 370 w 751"/>
              <a:gd name="T5" fmla="*/ 751 h 752"/>
              <a:gd name="T6" fmla="*/ 0 w 751"/>
              <a:gd name="T7" fmla="*/ 371 h 752"/>
              <a:gd name="T8" fmla="*/ 370 w 751"/>
              <a:gd name="T9" fmla="*/ 0 h 752"/>
              <a:gd name="T10" fmla="*/ 750 w 751"/>
              <a:gd name="T11" fmla="*/ 37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51" h="752">
                <a:moveTo>
                  <a:pt x="750" y="371"/>
                </a:moveTo>
                <a:lnTo>
                  <a:pt x="750" y="371"/>
                </a:lnTo>
                <a:cubicBezTo>
                  <a:pt x="750" y="579"/>
                  <a:pt x="578" y="751"/>
                  <a:pt x="370" y="751"/>
                </a:cubicBezTo>
                <a:cubicBezTo>
                  <a:pt x="162" y="751"/>
                  <a:pt x="0" y="579"/>
                  <a:pt x="0" y="371"/>
                </a:cubicBezTo>
                <a:cubicBezTo>
                  <a:pt x="0" y="163"/>
                  <a:pt x="162" y="0"/>
                  <a:pt x="370" y="0"/>
                </a:cubicBezTo>
                <a:cubicBezTo>
                  <a:pt x="578" y="0"/>
                  <a:pt x="750" y="163"/>
                  <a:pt x="750" y="37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66">
            <a:extLst>
              <a:ext uri="{FF2B5EF4-FFF2-40B4-BE49-F238E27FC236}">
                <a16:creationId xmlns:a16="http://schemas.microsoft.com/office/drawing/2014/main" id="{7353A641-D658-904F-BE33-43A442E1B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99055" y="5095268"/>
            <a:ext cx="820542" cy="815769"/>
          </a:xfrm>
          <a:custGeom>
            <a:avLst/>
            <a:gdLst>
              <a:gd name="T0" fmla="*/ 759 w 760"/>
              <a:gd name="T1" fmla="*/ 371 h 752"/>
              <a:gd name="T2" fmla="*/ 759 w 760"/>
              <a:gd name="T3" fmla="*/ 371 h 752"/>
              <a:gd name="T4" fmla="*/ 380 w 760"/>
              <a:gd name="T5" fmla="*/ 751 h 752"/>
              <a:gd name="T6" fmla="*/ 0 w 760"/>
              <a:gd name="T7" fmla="*/ 371 h 752"/>
              <a:gd name="T8" fmla="*/ 380 w 760"/>
              <a:gd name="T9" fmla="*/ 0 h 752"/>
              <a:gd name="T10" fmla="*/ 759 w 760"/>
              <a:gd name="T11" fmla="*/ 371 h 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0" h="752">
                <a:moveTo>
                  <a:pt x="759" y="371"/>
                </a:moveTo>
                <a:lnTo>
                  <a:pt x="759" y="371"/>
                </a:lnTo>
                <a:cubicBezTo>
                  <a:pt x="759" y="579"/>
                  <a:pt x="588" y="751"/>
                  <a:pt x="380" y="751"/>
                </a:cubicBezTo>
                <a:cubicBezTo>
                  <a:pt x="172" y="751"/>
                  <a:pt x="0" y="579"/>
                  <a:pt x="0" y="371"/>
                </a:cubicBezTo>
                <a:cubicBezTo>
                  <a:pt x="0" y="163"/>
                  <a:pt x="172" y="0"/>
                  <a:pt x="380" y="0"/>
                </a:cubicBezTo>
                <a:cubicBezTo>
                  <a:pt x="588" y="0"/>
                  <a:pt x="759" y="163"/>
                  <a:pt x="759" y="371"/>
                </a:cubicBezTo>
              </a:path>
            </a:pathLst>
          </a:custGeom>
          <a:solidFill>
            <a:schemeClr val="bg2"/>
          </a:solidFill>
          <a:ln w="9525" cap="flat">
            <a:solidFill>
              <a:schemeClr val="accent4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308">
            <a:extLst>
              <a:ext uri="{FF2B5EF4-FFF2-40B4-BE49-F238E27FC236}">
                <a16:creationId xmlns:a16="http://schemas.microsoft.com/office/drawing/2014/main" id="{40704C7A-0311-6B4A-8D8C-2C77FF5A3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41" y="8525321"/>
            <a:ext cx="510452" cy="510455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235 w 471"/>
              <a:gd name="T5" fmla="*/ 470 h 471"/>
              <a:gd name="T6" fmla="*/ 0 w 471"/>
              <a:gd name="T7" fmla="*/ 235 h 471"/>
              <a:gd name="T8" fmla="*/ 235 w 471"/>
              <a:gd name="T9" fmla="*/ 0 h 471"/>
              <a:gd name="T10" fmla="*/ 470 w 471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371"/>
                  <a:pt x="370" y="470"/>
                  <a:pt x="235" y="470"/>
                </a:cubicBezTo>
                <a:cubicBezTo>
                  <a:pt x="108" y="470"/>
                  <a:pt x="0" y="371"/>
                  <a:pt x="0" y="235"/>
                </a:cubicBezTo>
                <a:cubicBezTo>
                  <a:pt x="0" y="109"/>
                  <a:pt x="108" y="0"/>
                  <a:pt x="235" y="0"/>
                </a:cubicBezTo>
                <a:cubicBezTo>
                  <a:pt x="370" y="0"/>
                  <a:pt x="470" y="109"/>
                  <a:pt x="47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44">
            <a:extLst>
              <a:ext uri="{FF2B5EF4-FFF2-40B4-BE49-F238E27FC236}">
                <a16:creationId xmlns:a16="http://schemas.microsoft.com/office/drawing/2014/main" id="{BF6F98E7-E238-0E41-9136-BD2E1AB4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41" y="9775216"/>
            <a:ext cx="510452" cy="510455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235 w 471"/>
              <a:gd name="T5" fmla="*/ 470 h 471"/>
              <a:gd name="T6" fmla="*/ 0 w 471"/>
              <a:gd name="T7" fmla="*/ 235 h 471"/>
              <a:gd name="T8" fmla="*/ 235 w 471"/>
              <a:gd name="T9" fmla="*/ 0 h 471"/>
              <a:gd name="T10" fmla="*/ 470 w 471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362"/>
                  <a:pt x="370" y="470"/>
                  <a:pt x="235" y="470"/>
                </a:cubicBezTo>
                <a:cubicBezTo>
                  <a:pt x="108" y="470"/>
                  <a:pt x="0" y="362"/>
                  <a:pt x="0" y="235"/>
                </a:cubicBezTo>
                <a:cubicBezTo>
                  <a:pt x="0" y="100"/>
                  <a:pt x="108" y="0"/>
                  <a:pt x="235" y="0"/>
                </a:cubicBezTo>
                <a:cubicBezTo>
                  <a:pt x="370" y="0"/>
                  <a:pt x="470" y="100"/>
                  <a:pt x="470" y="235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82">
            <a:extLst>
              <a:ext uri="{FF2B5EF4-FFF2-40B4-BE49-F238E27FC236}">
                <a16:creationId xmlns:a16="http://schemas.microsoft.com/office/drawing/2014/main" id="{F68B4740-C4D5-EB41-AADF-358DA7785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980" y="10082580"/>
            <a:ext cx="510452" cy="510455"/>
          </a:xfrm>
          <a:custGeom>
            <a:avLst/>
            <a:gdLst>
              <a:gd name="T0" fmla="*/ 470 w 471"/>
              <a:gd name="T1" fmla="*/ 236 h 472"/>
              <a:gd name="T2" fmla="*/ 470 w 471"/>
              <a:gd name="T3" fmla="*/ 236 h 472"/>
              <a:gd name="T4" fmla="*/ 235 w 471"/>
              <a:gd name="T5" fmla="*/ 471 h 472"/>
              <a:gd name="T6" fmla="*/ 0 w 471"/>
              <a:gd name="T7" fmla="*/ 236 h 472"/>
              <a:gd name="T8" fmla="*/ 235 w 471"/>
              <a:gd name="T9" fmla="*/ 0 h 472"/>
              <a:gd name="T10" fmla="*/ 470 w 471"/>
              <a:gd name="T11" fmla="*/ 23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2">
                <a:moveTo>
                  <a:pt x="470" y="236"/>
                </a:moveTo>
                <a:lnTo>
                  <a:pt x="470" y="236"/>
                </a:lnTo>
                <a:cubicBezTo>
                  <a:pt x="470" y="362"/>
                  <a:pt x="362" y="471"/>
                  <a:pt x="235" y="471"/>
                </a:cubicBezTo>
                <a:cubicBezTo>
                  <a:pt x="109" y="471"/>
                  <a:pt x="0" y="362"/>
                  <a:pt x="0" y="236"/>
                </a:cubicBezTo>
                <a:cubicBezTo>
                  <a:pt x="0" y="100"/>
                  <a:pt x="109" y="0"/>
                  <a:pt x="235" y="0"/>
                </a:cubicBezTo>
                <a:cubicBezTo>
                  <a:pt x="362" y="0"/>
                  <a:pt x="470" y="100"/>
                  <a:pt x="470" y="23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418">
            <a:extLst>
              <a:ext uri="{FF2B5EF4-FFF2-40B4-BE49-F238E27FC236}">
                <a16:creationId xmlns:a16="http://schemas.microsoft.com/office/drawing/2014/main" id="{B8AE608B-F940-5440-B08E-21CABDE6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475" y="11330428"/>
            <a:ext cx="510452" cy="510455"/>
          </a:xfrm>
          <a:custGeom>
            <a:avLst/>
            <a:gdLst>
              <a:gd name="T0" fmla="*/ 470 w 471"/>
              <a:gd name="T1" fmla="*/ 234 h 471"/>
              <a:gd name="T2" fmla="*/ 470 w 471"/>
              <a:gd name="T3" fmla="*/ 234 h 471"/>
              <a:gd name="T4" fmla="*/ 235 w 471"/>
              <a:gd name="T5" fmla="*/ 470 h 471"/>
              <a:gd name="T6" fmla="*/ 0 w 471"/>
              <a:gd name="T7" fmla="*/ 234 h 471"/>
              <a:gd name="T8" fmla="*/ 235 w 471"/>
              <a:gd name="T9" fmla="*/ 0 h 471"/>
              <a:gd name="T10" fmla="*/ 470 w 471"/>
              <a:gd name="T11" fmla="*/ 23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4"/>
                </a:moveTo>
                <a:lnTo>
                  <a:pt x="470" y="234"/>
                </a:lnTo>
                <a:cubicBezTo>
                  <a:pt x="470" y="370"/>
                  <a:pt x="362" y="470"/>
                  <a:pt x="235" y="470"/>
                </a:cubicBezTo>
                <a:cubicBezTo>
                  <a:pt x="109" y="470"/>
                  <a:pt x="0" y="370"/>
                  <a:pt x="0" y="234"/>
                </a:cubicBezTo>
                <a:cubicBezTo>
                  <a:pt x="0" y="108"/>
                  <a:pt x="109" y="0"/>
                  <a:pt x="235" y="0"/>
                </a:cubicBezTo>
                <a:cubicBezTo>
                  <a:pt x="362" y="0"/>
                  <a:pt x="470" y="108"/>
                  <a:pt x="470" y="2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456">
            <a:extLst>
              <a:ext uri="{FF2B5EF4-FFF2-40B4-BE49-F238E27FC236}">
                <a16:creationId xmlns:a16="http://schemas.microsoft.com/office/drawing/2014/main" id="{68A0E2FB-8839-784B-993E-CC73675A9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77" y="10090075"/>
            <a:ext cx="510455" cy="510455"/>
          </a:xfrm>
          <a:custGeom>
            <a:avLst/>
            <a:gdLst>
              <a:gd name="T0" fmla="*/ 470 w 471"/>
              <a:gd name="T1" fmla="*/ 236 h 472"/>
              <a:gd name="T2" fmla="*/ 470 w 471"/>
              <a:gd name="T3" fmla="*/ 236 h 472"/>
              <a:gd name="T4" fmla="*/ 235 w 471"/>
              <a:gd name="T5" fmla="*/ 471 h 472"/>
              <a:gd name="T6" fmla="*/ 0 w 471"/>
              <a:gd name="T7" fmla="*/ 236 h 472"/>
              <a:gd name="T8" fmla="*/ 235 w 471"/>
              <a:gd name="T9" fmla="*/ 0 h 472"/>
              <a:gd name="T10" fmla="*/ 470 w 471"/>
              <a:gd name="T11" fmla="*/ 23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2">
                <a:moveTo>
                  <a:pt x="470" y="236"/>
                </a:moveTo>
                <a:lnTo>
                  <a:pt x="470" y="236"/>
                </a:lnTo>
                <a:cubicBezTo>
                  <a:pt x="470" y="362"/>
                  <a:pt x="370" y="471"/>
                  <a:pt x="235" y="471"/>
                </a:cubicBezTo>
                <a:cubicBezTo>
                  <a:pt x="108" y="471"/>
                  <a:pt x="0" y="362"/>
                  <a:pt x="0" y="236"/>
                </a:cubicBezTo>
                <a:cubicBezTo>
                  <a:pt x="0" y="100"/>
                  <a:pt x="108" y="0"/>
                  <a:pt x="235" y="0"/>
                </a:cubicBezTo>
                <a:cubicBezTo>
                  <a:pt x="370" y="0"/>
                  <a:pt x="470" y="100"/>
                  <a:pt x="470" y="23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46" name="Freeform 492">
            <a:extLst>
              <a:ext uri="{FF2B5EF4-FFF2-40B4-BE49-F238E27FC236}">
                <a16:creationId xmlns:a16="http://schemas.microsoft.com/office/drawing/2014/main" id="{456F5713-D71A-E047-B730-45BE472C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8777" y="11330428"/>
            <a:ext cx="510455" cy="510455"/>
          </a:xfrm>
          <a:custGeom>
            <a:avLst/>
            <a:gdLst>
              <a:gd name="T0" fmla="*/ 470 w 471"/>
              <a:gd name="T1" fmla="*/ 234 h 471"/>
              <a:gd name="T2" fmla="*/ 470 w 471"/>
              <a:gd name="T3" fmla="*/ 234 h 471"/>
              <a:gd name="T4" fmla="*/ 235 w 471"/>
              <a:gd name="T5" fmla="*/ 470 h 471"/>
              <a:gd name="T6" fmla="*/ 0 w 471"/>
              <a:gd name="T7" fmla="*/ 234 h 471"/>
              <a:gd name="T8" fmla="*/ 235 w 471"/>
              <a:gd name="T9" fmla="*/ 0 h 471"/>
              <a:gd name="T10" fmla="*/ 470 w 471"/>
              <a:gd name="T11" fmla="*/ 234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4"/>
                </a:moveTo>
                <a:lnTo>
                  <a:pt x="470" y="234"/>
                </a:lnTo>
                <a:cubicBezTo>
                  <a:pt x="470" y="370"/>
                  <a:pt x="370" y="470"/>
                  <a:pt x="235" y="470"/>
                </a:cubicBezTo>
                <a:cubicBezTo>
                  <a:pt x="108" y="470"/>
                  <a:pt x="0" y="370"/>
                  <a:pt x="0" y="234"/>
                </a:cubicBezTo>
                <a:cubicBezTo>
                  <a:pt x="0" y="108"/>
                  <a:pt x="108" y="0"/>
                  <a:pt x="235" y="0"/>
                </a:cubicBezTo>
                <a:cubicBezTo>
                  <a:pt x="370" y="0"/>
                  <a:pt x="470" y="108"/>
                  <a:pt x="470" y="2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4" name="Freeform 530">
            <a:extLst>
              <a:ext uri="{FF2B5EF4-FFF2-40B4-BE49-F238E27FC236}">
                <a16:creationId xmlns:a16="http://schemas.microsoft.com/office/drawing/2014/main" id="{A50F2D1E-EDCA-544B-9B6E-4E0D92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50" y="8525321"/>
            <a:ext cx="510452" cy="510455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235 w 471"/>
              <a:gd name="T5" fmla="*/ 470 h 471"/>
              <a:gd name="T6" fmla="*/ 0 w 471"/>
              <a:gd name="T7" fmla="*/ 235 h 471"/>
              <a:gd name="T8" fmla="*/ 235 w 471"/>
              <a:gd name="T9" fmla="*/ 0 h 471"/>
              <a:gd name="T10" fmla="*/ 470 w 471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371"/>
                  <a:pt x="370" y="470"/>
                  <a:pt x="235" y="470"/>
                </a:cubicBezTo>
                <a:cubicBezTo>
                  <a:pt x="108" y="470"/>
                  <a:pt x="0" y="371"/>
                  <a:pt x="0" y="235"/>
                </a:cubicBezTo>
                <a:cubicBezTo>
                  <a:pt x="0" y="109"/>
                  <a:pt x="108" y="0"/>
                  <a:pt x="235" y="0"/>
                </a:cubicBezTo>
                <a:cubicBezTo>
                  <a:pt x="370" y="0"/>
                  <a:pt x="470" y="109"/>
                  <a:pt x="470" y="2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59" name="Freeform 566">
            <a:extLst>
              <a:ext uri="{FF2B5EF4-FFF2-40B4-BE49-F238E27FC236}">
                <a16:creationId xmlns:a16="http://schemas.microsoft.com/office/drawing/2014/main" id="{8BA82A6E-DACF-7A4A-BC59-059C8BA0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44150" y="9775216"/>
            <a:ext cx="510452" cy="510455"/>
          </a:xfrm>
          <a:custGeom>
            <a:avLst/>
            <a:gdLst>
              <a:gd name="T0" fmla="*/ 470 w 471"/>
              <a:gd name="T1" fmla="*/ 235 h 471"/>
              <a:gd name="T2" fmla="*/ 470 w 471"/>
              <a:gd name="T3" fmla="*/ 235 h 471"/>
              <a:gd name="T4" fmla="*/ 235 w 471"/>
              <a:gd name="T5" fmla="*/ 470 h 471"/>
              <a:gd name="T6" fmla="*/ 0 w 471"/>
              <a:gd name="T7" fmla="*/ 235 h 471"/>
              <a:gd name="T8" fmla="*/ 235 w 471"/>
              <a:gd name="T9" fmla="*/ 0 h 471"/>
              <a:gd name="T10" fmla="*/ 470 w 471"/>
              <a:gd name="T11" fmla="*/ 235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71" h="471">
                <a:moveTo>
                  <a:pt x="470" y="235"/>
                </a:moveTo>
                <a:lnTo>
                  <a:pt x="470" y="235"/>
                </a:lnTo>
                <a:cubicBezTo>
                  <a:pt x="470" y="362"/>
                  <a:pt x="370" y="470"/>
                  <a:pt x="235" y="470"/>
                </a:cubicBezTo>
                <a:cubicBezTo>
                  <a:pt x="108" y="470"/>
                  <a:pt x="0" y="362"/>
                  <a:pt x="0" y="235"/>
                </a:cubicBezTo>
                <a:cubicBezTo>
                  <a:pt x="0" y="100"/>
                  <a:pt x="108" y="0"/>
                  <a:pt x="235" y="0"/>
                </a:cubicBezTo>
                <a:cubicBezTo>
                  <a:pt x="370" y="0"/>
                  <a:pt x="470" y="100"/>
                  <a:pt x="470" y="23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8" name="Freeform 785">
            <a:extLst>
              <a:ext uri="{FF2B5EF4-FFF2-40B4-BE49-F238E27FC236}">
                <a16:creationId xmlns:a16="http://schemas.microsoft.com/office/drawing/2014/main" id="{4DBD63D6-A6E3-EF4E-B32D-D30E97BBA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7171" y="4751786"/>
            <a:ext cx="400730" cy="548616"/>
          </a:xfrm>
          <a:custGeom>
            <a:avLst/>
            <a:gdLst>
              <a:gd name="T0" fmla="*/ 352 w 371"/>
              <a:gd name="T1" fmla="*/ 54 h 507"/>
              <a:gd name="T2" fmla="*/ 352 w 371"/>
              <a:gd name="T3" fmla="*/ 54 h 507"/>
              <a:gd name="T4" fmla="*/ 271 w 371"/>
              <a:gd name="T5" fmla="*/ 54 h 507"/>
              <a:gd name="T6" fmla="*/ 244 w 371"/>
              <a:gd name="T7" fmla="*/ 18 h 507"/>
              <a:gd name="T8" fmla="*/ 189 w 371"/>
              <a:gd name="T9" fmla="*/ 0 h 507"/>
              <a:gd name="T10" fmla="*/ 135 w 371"/>
              <a:gd name="T11" fmla="*/ 18 h 507"/>
              <a:gd name="T12" fmla="*/ 99 w 371"/>
              <a:gd name="T13" fmla="*/ 54 h 507"/>
              <a:gd name="T14" fmla="*/ 27 w 371"/>
              <a:gd name="T15" fmla="*/ 54 h 507"/>
              <a:gd name="T16" fmla="*/ 0 w 371"/>
              <a:gd name="T17" fmla="*/ 81 h 507"/>
              <a:gd name="T18" fmla="*/ 0 w 371"/>
              <a:gd name="T19" fmla="*/ 488 h 507"/>
              <a:gd name="T20" fmla="*/ 18 w 371"/>
              <a:gd name="T21" fmla="*/ 506 h 507"/>
              <a:gd name="T22" fmla="*/ 361 w 371"/>
              <a:gd name="T23" fmla="*/ 506 h 507"/>
              <a:gd name="T24" fmla="*/ 370 w 371"/>
              <a:gd name="T25" fmla="*/ 488 h 507"/>
              <a:gd name="T26" fmla="*/ 370 w 371"/>
              <a:gd name="T27" fmla="*/ 81 h 507"/>
              <a:gd name="T28" fmla="*/ 352 w 371"/>
              <a:gd name="T29" fmla="*/ 54 h 507"/>
              <a:gd name="T30" fmla="*/ 126 w 371"/>
              <a:gd name="T31" fmla="*/ 63 h 507"/>
              <a:gd name="T32" fmla="*/ 126 w 371"/>
              <a:gd name="T33" fmla="*/ 63 h 507"/>
              <a:gd name="T34" fmla="*/ 144 w 371"/>
              <a:gd name="T35" fmla="*/ 36 h 507"/>
              <a:gd name="T36" fmla="*/ 189 w 371"/>
              <a:gd name="T37" fmla="*/ 27 h 507"/>
              <a:gd name="T38" fmla="*/ 225 w 371"/>
              <a:gd name="T39" fmla="*/ 36 h 507"/>
              <a:gd name="T40" fmla="*/ 253 w 371"/>
              <a:gd name="T41" fmla="*/ 63 h 507"/>
              <a:gd name="T42" fmla="*/ 253 w 371"/>
              <a:gd name="T43" fmla="*/ 90 h 507"/>
              <a:gd name="T44" fmla="*/ 126 w 371"/>
              <a:gd name="T45" fmla="*/ 90 h 507"/>
              <a:gd name="T46" fmla="*/ 126 w 371"/>
              <a:gd name="T47" fmla="*/ 63 h 507"/>
              <a:gd name="T48" fmla="*/ 81 w 371"/>
              <a:gd name="T49" fmla="*/ 81 h 507"/>
              <a:gd name="T50" fmla="*/ 81 w 371"/>
              <a:gd name="T51" fmla="*/ 81 h 507"/>
              <a:gd name="T52" fmla="*/ 90 w 371"/>
              <a:gd name="T53" fmla="*/ 81 h 507"/>
              <a:gd name="T54" fmla="*/ 90 w 371"/>
              <a:gd name="T55" fmla="*/ 108 h 507"/>
              <a:gd name="T56" fmla="*/ 108 w 371"/>
              <a:gd name="T57" fmla="*/ 126 h 507"/>
              <a:gd name="T58" fmla="*/ 262 w 371"/>
              <a:gd name="T59" fmla="*/ 126 h 507"/>
              <a:gd name="T60" fmla="*/ 280 w 371"/>
              <a:gd name="T61" fmla="*/ 108 h 507"/>
              <a:gd name="T62" fmla="*/ 280 w 371"/>
              <a:gd name="T63" fmla="*/ 81 h 507"/>
              <a:gd name="T64" fmla="*/ 298 w 371"/>
              <a:gd name="T65" fmla="*/ 81 h 507"/>
              <a:gd name="T66" fmla="*/ 298 w 371"/>
              <a:gd name="T67" fmla="*/ 425 h 507"/>
              <a:gd name="T68" fmla="*/ 81 w 371"/>
              <a:gd name="T69" fmla="*/ 425 h 507"/>
              <a:gd name="T70" fmla="*/ 81 w 371"/>
              <a:gd name="T71" fmla="*/ 81 h 507"/>
              <a:gd name="T72" fmla="*/ 343 w 371"/>
              <a:gd name="T73" fmla="*/ 470 h 507"/>
              <a:gd name="T74" fmla="*/ 343 w 371"/>
              <a:gd name="T75" fmla="*/ 470 h 507"/>
              <a:gd name="T76" fmla="*/ 36 w 371"/>
              <a:gd name="T77" fmla="*/ 470 h 507"/>
              <a:gd name="T78" fmla="*/ 36 w 371"/>
              <a:gd name="T79" fmla="*/ 81 h 507"/>
              <a:gd name="T80" fmla="*/ 45 w 371"/>
              <a:gd name="T81" fmla="*/ 81 h 507"/>
              <a:gd name="T82" fmla="*/ 45 w 371"/>
              <a:gd name="T83" fmla="*/ 434 h 507"/>
              <a:gd name="T84" fmla="*/ 63 w 371"/>
              <a:gd name="T85" fmla="*/ 452 h 507"/>
              <a:gd name="T86" fmla="*/ 307 w 371"/>
              <a:gd name="T87" fmla="*/ 452 h 507"/>
              <a:gd name="T88" fmla="*/ 325 w 371"/>
              <a:gd name="T89" fmla="*/ 434 h 507"/>
              <a:gd name="T90" fmla="*/ 325 w 371"/>
              <a:gd name="T91" fmla="*/ 81 h 507"/>
              <a:gd name="T92" fmla="*/ 343 w 371"/>
              <a:gd name="T93" fmla="*/ 81 h 507"/>
              <a:gd name="T94" fmla="*/ 343 w 371"/>
              <a:gd name="T95" fmla="*/ 470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71" h="507">
                <a:moveTo>
                  <a:pt x="352" y="54"/>
                </a:moveTo>
                <a:lnTo>
                  <a:pt x="352" y="54"/>
                </a:lnTo>
                <a:cubicBezTo>
                  <a:pt x="271" y="54"/>
                  <a:pt x="271" y="54"/>
                  <a:pt x="271" y="54"/>
                </a:cubicBezTo>
                <a:cubicBezTo>
                  <a:pt x="271" y="36"/>
                  <a:pt x="253" y="27"/>
                  <a:pt x="244" y="18"/>
                </a:cubicBezTo>
                <a:cubicBezTo>
                  <a:pt x="225" y="0"/>
                  <a:pt x="208" y="0"/>
                  <a:pt x="189" y="0"/>
                </a:cubicBezTo>
                <a:cubicBezTo>
                  <a:pt x="162" y="0"/>
                  <a:pt x="144" y="0"/>
                  <a:pt x="135" y="18"/>
                </a:cubicBezTo>
                <a:cubicBezTo>
                  <a:pt x="117" y="27"/>
                  <a:pt x="108" y="36"/>
                  <a:pt x="99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9" y="54"/>
                  <a:pt x="0" y="63"/>
                  <a:pt x="0" y="81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497"/>
                  <a:pt x="9" y="506"/>
                  <a:pt x="18" y="506"/>
                </a:cubicBezTo>
                <a:cubicBezTo>
                  <a:pt x="361" y="506"/>
                  <a:pt x="361" y="506"/>
                  <a:pt x="361" y="506"/>
                </a:cubicBezTo>
                <a:cubicBezTo>
                  <a:pt x="361" y="506"/>
                  <a:pt x="370" y="497"/>
                  <a:pt x="370" y="488"/>
                </a:cubicBezTo>
                <a:cubicBezTo>
                  <a:pt x="370" y="81"/>
                  <a:pt x="370" y="81"/>
                  <a:pt x="370" y="81"/>
                </a:cubicBezTo>
                <a:cubicBezTo>
                  <a:pt x="370" y="63"/>
                  <a:pt x="361" y="54"/>
                  <a:pt x="352" y="54"/>
                </a:cubicBezTo>
                <a:close/>
                <a:moveTo>
                  <a:pt x="126" y="63"/>
                </a:moveTo>
                <a:lnTo>
                  <a:pt x="126" y="63"/>
                </a:lnTo>
                <a:cubicBezTo>
                  <a:pt x="126" y="54"/>
                  <a:pt x="135" y="45"/>
                  <a:pt x="144" y="36"/>
                </a:cubicBezTo>
                <a:cubicBezTo>
                  <a:pt x="162" y="27"/>
                  <a:pt x="171" y="27"/>
                  <a:pt x="189" y="27"/>
                </a:cubicBezTo>
                <a:cubicBezTo>
                  <a:pt x="199" y="27"/>
                  <a:pt x="217" y="27"/>
                  <a:pt x="225" y="36"/>
                </a:cubicBezTo>
                <a:cubicBezTo>
                  <a:pt x="235" y="45"/>
                  <a:pt x="244" y="54"/>
                  <a:pt x="253" y="63"/>
                </a:cubicBezTo>
                <a:cubicBezTo>
                  <a:pt x="253" y="90"/>
                  <a:pt x="253" y="90"/>
                  <a:pt x="253" y="90"/>
                </a:cubicBezTo>
                <a:cubicBezTo>
                  <a:pt x="126" y="90"/>
                  <a:pt x="126" y="90"/>
                  <a:pt x="126" y="90"/>
                </a:cubicBezTo>
                <a:lnTo>
                  <a:pt x="126" y="63"/>
                </a:lnTo>
                <a:close/>
                <a:moveTo>
                  <a:pt x="81" y="81"/>
                </a:moveTo>
                <a:lnTo>
                  <a:pt x="81" y="81"/>
                </a:lnTo>
                <a:cubicBezTo>
                  <a:pt x="90" y="81"/>
                  <a:pt x="90" y="81"/>
                  <a:pt x="90" y="81"/>
                </a:cubicBezTo>
                <a:cubicBezTo>
                  <a:pt x="90" y="108"/>
                  <a:pt x="90" y="108"/>
                  <a:pt x="90" y="108"/>
                </a:cubicBezTo>
                <a:cubicBezTo>
                  <a:pt x="90" y="117"/>
                  <a:pt x="99" y="126"/>
                  <a:pt x="108" y="126"/>
                </a:cubicBezTo>
                <a:cubicBezTo>
                  <a:pt x="262" y="126"/>
                  <a:pt x="262" y="126"/>
                  <a:pt x="262" y="126"/>
                </a:cubicBezTo>
                <a:cubicBezTo>
                  <a:pt x="271" y="126"/>
                  <a:pt x="280" y="117"/>
                  <a:pt x="280" y="108"/>
                </a:cubicBezTo>
                <a:cubicBezTo>
                  <a:pt x="280" y="81"/>
                  <a:pt x="280" y="81"/>
                  <a:pt x="280" y="81"/>
                </a:cubicBezTo>
                <a:cubicBezTo>
                  <a:pt x="298" y="81"/>
                  <a:pt x="298" y="81"/>
                  <a:pt x="298" y="81"/>
                </a:cubicBezTo>
                <a:cubicBezTo>
                  <a:pt x="298" y="425"/>
                  <a:pt x="298" y="425"/>
                  <a:pt x="298" y="425"/>
                </a:cubicBezTo>
                <a:cubicBezTo>
                  <a:pt x="81" y="425"/>
                  <a:pt x="81" y="425"/>
                  <a:pt x="81" y="425"/>
                </a:cubicBezTo>
                <a:lnTo>
                  <a:pt x="81" y="81"/>
                </a:lnTo>
                <a:close/>
                <a:moveTo>
                  <a:pt x="343" y="470"/>
                </a:moveTo>
                <a:lnTo>
                  <a:pt x="343" y="470"/>
                </a:lnTo>
                <a:cubicBezTo>
                  <a:pt x="36" y="470"/>
                  <a:pt x="36" y="470"/>
                  <a:pt x="36" y="470"/>
                </a:cubicBezTo>
                <a:cubicBezTo>
                  <a:pt x="36" y="81"/>
                  <a:pt x="36" y="81"/>
                  <a:pt x="36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434"/>
                  <a:pt x="45" y="434"/>
                  <a:pt x="45" y="434"/>
                </a:cubicBezTo>
                <a:cubicBezTo>
                  <a:pt x="45" y="443"/>
                  <a:pt x="54" y="452"/>
                  <a:pt x="63" y="452"/>
                </a:cubicBezTo>
                <a:cubicBezTo>
                  <a:pt x="307" y="452"/>
                  <a:pt x="307" y="452"/>
                  <a:pt x="307" y="452"/>
                </a:cubicBezTo>
                <a:cubicBezTo>
                  <a:pt x="316" y="452"/>
                  <a:pt x="325" y="443"/>
                  <a:pt x="325" y="434"/>
                </a:cubicBezTo>
                <a:cubicBezTo>
                  <a:pt x="325" y="81"/>
                  <a:pt x="325" y="81"/>
                  <a:pt x="325" y="81"/>
                </a:cubicBezTo>
                <a:cubicBezTo>
                  <a:pt x="343" y="81"/>
                  <a:pt x="343" y="81"/>
                  <a:pt x="343" y="81"/>
                </a:cubicBezTo>
                <a:lnTo>
                  <a:pt x="343" y="4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79" name="Freeform 786">
            <a:extLst>
              <a:ext uri="{FF2B5EF4-FFF2-40B4-BE49-F238E27FC236}">
                <a16:creationId xmlns:a16="http://schemas.microsoft.com/office/drawing/2014/main" id="{816CA5C5-A262-D04B-86B2-98C189FD0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206" y="4928296"/>
            <a:ext cx="147890" cy="28624"/>
          </a:xfrm>
          <a:custGeom>
            <a:avLst/>
            <a:gdLst>
              <a:gd name="T0" fmla="*/ 18 w 137"/>
              <a:gd name="T1" fmla="*/ 27 h 28"/>
              <a:gd name="T2" fmla="*/ 18 w 137"/>
              <a:gd name="T3" fmla="*/ 27 h 28"/>
              <a:gd name="T4" fmla="*/ 127 w 137"/>
              <a:gd name="T5" fmla="*/ 27 h 28"/>
              <a:gd name="T6" fmla="*/ 136 w 137"/>
              <a:gd name="T7" fmla="*/ 9 h 28"/>
              <a:gd name="T8" fmla="*/ 127 w 137"/>
              <a:gd name="T9" fmla="*/ 0 h 28"/>
              <a:gd name="T10" fmla="*/ 18 w 137"/>
              <a:gd name="T11" fmla="*/ 0 h 28"/>
              <a:gd name="T12" fmla="*/ 0 w 137"/>
              <a:gd name="T13" fmla="*/ 9 h 28"/>
              <a:gd name="T14" fmla="*/ 18 w 137"/>
              <a:gd name="T15" fmla="*/ 27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28">
                <a:moveTo>
                  <a:pt x="18" y="27"/>
                </a:moveTo>
                <a:lnTo>
                  <a:pt x="18" y="27"/>
                </a:lnTo>
                <a:cubicBezTo>
                  <a:pt x="127" y="27"/>
                  <a:pt x="127" y="27"/>
                  <a:pt x="127" y="27"/>
                </a:cubicBezTo>
                <a:cubicBezTo>
                  <a:pt x="136" y="27"/>
                  <a:pt x="136" y="18"/>
                  <a:pt x="136" y="9"/>
                </a:cubicBezTo>
                <a:cubicBezTo>
                  <a:pt x="136" y="0"/>
                  <a:pt x="136" y="0"/>
                  <a:pt x="1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18"/>
                  <a:pt x="9" y="27"/>
                  <a:pt x="18" y="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0" name="Freeform 787">
            <a:extLst>
              <a:ext uri="{FF2B5EF4-FFF2-40B4-BE49-F238E27FC236}">
                <a16:creationId xmlns:a16="http://schemas.microsoft.com/office/drawing/2014/main" id="{B0D82AEF-F578-F147-AF69-995DD59D6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206" y="5004625"/>
            <a:ext cx="147890" cy="38165"/>
          </a:xfrm>
          <a:custGeom>
            <a:avLst/>
            <a:gdLst>
              <a:gd name="T0" fmla="*/ 18 w 137"/>
              <a:gd name="T1" fmla="*/ 36 h 37"/>
              <a:gd name="T2" fmla="*/ 18 w 137"/>
              <a:gd name="T3" fmla="*/ 36 h 37"/>
              <a:gd name="T4" fmla="*/ 127 w 137"/>
              <a:gd name="T5" fmla="*/ 36 h 37"/>
              <a:gd name="T6" fmla="*/ 136 w 137"/>
              <a:gd name="T7" fmla="*/ 18 h 37"/>
              <a:gd name="T8" fmla="*/ 127 w 137"/>
              <a:gd name="T9" fmla="*/ 0 h 37"/>
              <a:gd name="T10" fmla="*/ 18 w 137"/>
              <a:gd name="T11" fmla="*/ 0 h 37"/>
              <a:gd name="T12" fmla="*/ 0 w 137"/>
              <a:gd name="T13" fmla="*/ 18 h 37"/>
              <a:gd name="T14" fmla="*/ 18 w 1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7">
                <a:moveTo>
                  <a:pt x="18" y="36"/>
                </a:moveTo>
                <a:lnTo>
                  <a:pt x="18" y="36"/>
                </a:lnTo>
                <a:cubicBezTo>
                  <a:pt x="127" y="36"/>
                  <a:pt x="127" y="36"/>
                  <a:pt x="127" y="36"/>
                </a:cubicBezTo>
                <a:cubicBezTo>
                  <a:pt x="136" y="36"/>
                  <a:pt x="136" y="27"/>
                  <a:pt x="136" y="18"/>
                </a:cubicBezTo>
                <a:cubicBezTo>
                  <a:pt x="136" y="9"/>
                  <a:pt x="136" y="0"/>
                  <a:pt x="1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1" name="Freeform 788">
            <a:extLst>
              <a:ext uri="{FF2B5EF4-FFF2-40B4-BE49-F238E27FC236}">
                <a16:creationId xmlns:a16="http://schemas.microsoft.com/office/drawing/2014/main" id="{49AECF06-81A7-4F42-B11E-6A1A9824D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1206" y="5095268"/>
            <a:ext cx="147890" cy="38165"/>
          </a:xfrm>
          <a:custGeom>
            <a:avLst/>
            <a:gdLst>
              <a:gd name="T0" fmla="*/ 18 w 137"/>
              <a:gd name="T1" fmla="*/ 36 h 37"/>
              <a:gd name="T2" fmla="*/ 18 w 137"/>
              <a:gd name="T3" fmla="*/ 36 h 37"/>
              <a:gd name="T4" fmla="*/ 127 w 137"/>
              <a:gd name="T5" fmla="*/ 36 h 37"/>
              <a:gd name="T6" fmla="*/ 136 w 137"/>
              <a:gd name="T7" fmla="*/ 18 h 37"/>
              <a:gd name="T8" fmla="*/ 127 w 137"/>
              <a:gd name="T9" fmla="*/ 0 h 37"/>
              <a:gd name="T10" fmla="*/ 18 w 137"/>
              <a:gd name="T11" fmla="*/ 0 h 37"/>
              <a:gd name="T12" fmla="*/ 0 w 137"/>
              <a:gd name="T13" fmla="*/ 18 h 37"/>
              <a:gd name="T14" fmla="*/ 18 w 137"/>
              <a:gd name="T15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37" h="37">
                <a:moveTo>
                  <a:pt x="18" y="36"/>
                </a:moveTo>
                <a:lnTo>
                  <a:pt x="18" y="36"/>
                </a:lnTo>
                <a:cubicBezTo>
                  <a:pt x="127" y="36"/>
                  <a:pt x="127" y="36"/>
                  <a:pt x="127" y="36"/>
                </a:cubicBezTo>
                <a:cubicBezTo>
                  <a:pt x="136" y="36"/>
                  <a:pt x="136" y="27"/>
                  <a:pt x="136" y="18"/>
                </a:cubicBezTo>
                <a:cubicBezTo>
                  <a:pt x="136" y="9"/>
                  <a:pt x="136" y="0"/>
                  <a:pt x="127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8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2" name="Freeform 789">
            <a:extLst>
              <a:ext uri="{FF2B5EF4-FFF2-40B4-BE49-F238E27FC236}">
                <a16:creationId xmlns:a16="http://schemas.microsoft.com/office/drawing/2014/main" id="{0B069D1D-E096-6844-854F-DB447BF1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7491" y="6149567"/>
            <a:ext cx="391188" cy="429353"/>
          </a:xfrm>
          <a:custGeom>
            <a:avLst/>
            <a:gdLst>
              <a:gd name="T0" fmla="*/ 352 w 362"/>
              <a:gd name="T1" fmla="*/ 109 h 399"/>
              <a:gd name="T2" fmla="*/ 352 w 362"/>
              <a:gd name="T3" fmla="*/ 109 h 399"/>
              <a:gd name="T4" fmla="*/ 343 w 362"/>
              <a:gd name="T5" fmla="*/ 100 h 399"/>
              <a:gd name="T6" fmla="*/ 334 w 362"/>
              <a:gd name="T7" fmla="*/ 100 h 399"/>
              <a:gd name="T8" fmla="*/ 243 w 362"/>
              <a:gd name="T9" fmla="*/ 0 h 399"/>
              <a:gd name="T10" fmla="*/ 226 w 362"/>
              <a:gd name="T11" fmla="*/ 0 h 399"/>
              <a:gd name="T12" fmla="*/ 226 w 362"/>
              <a:gd name="T13" fmla="*/ 19 h 399"/>
              <a:gd name="T14" fmla="*/ 289 w 362"/>
              <a:gd name="T15" fmla="*/ 100 h 399"/>
              <a:gd name="T16" fmla="*/ 63 w 362"/>
              <a:gd name="T17" fmla="*/ 100 h 399"/>
              <a:gd name="T18" fmla="*/ 135 w 362"/>
              <a:gd name="T19" fmla="*/ 19 h 399"/>
              <a:gd name="T20" fmla="*/ 135 w 362"/>
              <a:gd name="T21" fmla="*/ 0 h 399"/>
              <a:gd name="T22" fmla="*/ 117 w 362"/>
              <a:gd name="T23" fmla="*/ 0 h 399"/>
              <a:gd name="T24" fmla="*/ 27 w 362"/>
              <a:gd name="T25" fmla="*/ 100 h 399"/>
              <a:gd name="T26" fmla="*/ 18 w 362"/>
              <a:gd name="T27" fmla="*/ 100 h 399"/>
              <a:gd name="T28" fmla="*/ 18 w 362"/>
              <a:gd name="T29" fmla="*/ 100 h 399"/>
              <a:gd name="T30" fmla="*/ 9 w 362"/>
              <a:gd name="T31" fmla="*/ 109 h 399"/>
              <a:gd name="T32" fmla="*/ 0 w 362"/>
              <a:gd name="T33" fmla="*/ 127 h 399"/>
              <a:gd name="T34" fmla="*/ 9 w 362"/>
              <a:gd name="T35" fmla="*/ 154 h 399"/>
              <a:gd name="T36" fmla="*/ 18 w 362"/>
              <a:gd name="T37" fmla="*/ 217 h 399"/>
              <a:gd name="T38" fmla="*/ 45 w 362"/>
              <a:gd name="T39" fmla="*/ 335 h 399"/>
              <a:gd name="T40" fmla="*/ 45 w 362"/>
              <a:gd name="T41" fmla="*/ 335 h 399"/>
              <a:gd name="T42" fmla="*/ 90 w 362"/>
              <a:gd name="T43" fmla="*/ 380 h 399"/>
              <a:gd name="T44" fmla="*/ 180 w 362"/>
              <a:gd name="T45" fmla="*/ 398 h 399"/>
              <a:gd name="T46" fmla="*/ 189 w 362"/>
              <a:gd name="T47" fmla="*/ 398 h 399"/>
              <a:gd name="T48" fmla="*/ 271 w 362"/>
              <a:gd name="T49" fmla="*/ 389 h 399"/>
              <a:gd name="T50" fmla="*/ 325 w 362"/>
              <a:gd name="T51" fmla="*/ 344 h 399"/>
              <a:gd name="T52" fmla="*/ 343 w 362"/>
              <a:gd name="T53" fmla="*/ 227 h 399"/>
              <a:gd name="T54" fmla="*/ 352 w 362"/>
              <a:gd name="T55" fmla="*/ 154 h 399"/>
              <a:gd name="T56" fmla="*/ 361 w 362"/>
              <a:gd name="T57" fmla="*/ 127 h 399"/>
              <a:gd name="T58" fmla="*/ 352 w 362"/>
              <a:gd name="T59" fmla="*/ 109 h 399"/>
              <a:gd name="T60" fmla="*/ 316 w 362"/>
              <a:gd name="T61" fmla="*/ 236 h 399"/>
              <a:gd name="T62" fmla="*/ 316 w 362"/>
              <a:gd name="T63" fmla="*/ 236 h 399"/>
              <a:gd name="T64" fmla="*/ 298 w 362"/>
              <a:gd name="T65" fmla="*/ 335 h 399"/>
              <a:gd name="T66" fmla="*/ 262 w 362"/>
              <a:gd name="T67" fmla="*/ 362 h 399"/>
              <a:gd name="T68" fmla="*/ 180 w 362"/>
              <a:gd name="T69" fmla="*/ 371 h 399"/>
              <a:gd name="T70" fmla="*/ 99 w 362"/>
              <a:gd name="T71" fmla="*/ 353 h 399"/>
              <a:gd name="T72" fmla="*/ 72 w 362"/>
              <a:gd name="T73" fmla="*/ 335 h 399"/>
              <a:gd name="T74" fmla="*/ 72 w 362"/>
              <a:gd name="T75" fmla="*/ 326 h 399"/>
              <a:gd name="T76" fmla="*/ 36 w 362"/>
              <a:gd name="T77" fmla="*/ 136 h 399"/>
              <a:gd name="T78" fmla="*/ 36 w 362"/>
              <a:gd name="T79" fmla="*/ 136 h 399"/>
              <a:gd name="T80" fmla="*/ 36 w 362"/>
              <a:gd name="T81" fmla="*/ 136 h 399"/>
              <a:gd name="T82" fmla="*/ 36 w 362"/>
              <a:gd name="T83" fmla="*/ 136 h 399"/>
              <a:gd name="T84" fmla="*/ 325 w 362"/>
              <a:gd name="T85" fmla="*/ 136 h 399"/>
              <a:gd name="T86" fmla="*/ 325 w 362"/>
              <a:gd name="T87" fmla="*/ 136 h 399"/>
              <a:gd name="T88" fmla="*/ 325 w 362"/>
              <a:gd name="T89" fmla="*/ 136 h 399"/>
              <a:gd name="T90" fmla="*/ 325 w 362"/>
              <a:gd name="T91" fmla="*/ 136 h 399"/>
              <a:gd name="T92" fmla="*/ 316 w 362"/>
              <a:gd name="T93" fmla="*/ 236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362" h="399">
                <a:moveTo>
                  <a:pt x="352" y="109"/>
                </a:moveTo>
                <a:lnTo>
                  <a:pt x="352" y="109"/>
                </a:lnTo>
                <a:cubicBezTo>
                  <a:pt x="352" y="109"/>
                  <a:pt x="352" y="100"/>
                  <a:pt x="343" y="100"/>
                </a:cubicBezTo>
                <a:cubicBezTo>
                  <a:pt x="334" y="100"/>
                  <a:pt x="334" y="100"/>
                  <a:pt x="334" y="100"/>
                </a:cubicBezTo>
                <a:cubicBezTo>
                  <a:pt x="243" y="0"/>
                  <a:pt x="243" y="0"/>
                  <a:pt x="243" y="0"/>
                </a:cubicBezTo>
                <a:cubicBezTo>
                  <a:pt x="234" y="0"/>
                  <a:pt x="226" y="0"/>
                  <a:pt x="226" y="0"/>
                </a:cubicBezTo>
                <a:cubicBezTo>
                  <a:pt x="217" y="10"/>
                  <a:pt x="217" y="19"/>
                  <a:pt x="226" y="19"/>
                </a:cubicBezTo>
                <a:cubicBezTo>
                  <a:pt x="289" y="100"/>
                  <a:pt x="289" y="100"/>
                  <a:pt x="289" y="100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135" y="19"/>
                  <a:pt x="135" y="19"/>
                  <a:pt x="135" y="19"/>
                </a:cubicBezTo>
                <a:cubicBezTo>
                  <a:pt x="144" y="19"/>
                  <a:pt x="144" y="10"/>
                  <a:pt x="135" y="0"/>
                </a:cubicBezTo>
                <a:cubicBezTo>
                  <a:pt x="126" y="0"/>
                  <a:pt x="117" y="0"/>
                  <a:pt x="117" y="0"/>
                </a:cubicBezTo>
                <a:cubicBezTo>
                  <a:pt x="27" y="100"/>
                  <a:pt x="27" y="100"/>
                  <a:pt x="27" y="100"/>
                </a:cubicBezTo>
                <a:cubicBezTo>
                  <a:pt x="18" y="100"/>
                  <a:pt x="18" y="100"/>
                  <a:pt x="18" y="100"/>
                </a:cubicBezTo>
                <a:lnTo>
                  <a:pt x="18" y="100"/>
                </a:lnTo>
                <a:lnTo>
                  <a:pt x="9" y="109"/>
                </a:lnTo>
                <a:cubicBezTo>
                  <a:pt x="0" y="118"/>
                  <a:pt x="0" y="118"/>
                  <a:pt x="0" y="127"/>
                </a:cubicBezTo>
                <a:cubicBezTo>
                  <a:pt x="0" y="136"/>
                  <a:pt x="9" y="136"/>
                  <a:pt x="9" y="154"/>
                </a:cubicBezTo>
                <a:cubicBezTo>
                  <a:pt x="9" y="163"/>
                  <a:pt x="9" y="191"/>
                  <a:pt x="18" y="217"/>
                </a:cubicBezTo>
                <a:cubicBezTo>
                  <a:pt x="27" y="263"/>
                  <a:pt x="36" y="317"/>
                  <a:pt x="45" y="335"/>
                </a:cubicBezTo>
                <a:lnTo>
                  <a:pt x="45" y="335"/>
                </a:lnTo>
                <a:cubicBezTo>
                  <a:pt x="45" y="362"/>
                  <a:pt x="63" y="371"/>
                  <a:pt x="90" y="380"/>
                </a:cubicBezTo>
                <a:cubicBezTo>
                  <a:pt x="117" y="389"/>
                  <a:pt x="144" y="398"/>
                  <a:pt x="180" y="398"/>
                </a:cubicBezTo>
                <a:cubicBezTo>
                  <a:pt x="180" y="398"/>
                  <a:pt x="180" y="398"/>
                  <a:pt x="189" y="398"/>
                </a:cubicBezTo>
                <a:cubicBezTo>
                  <a:pt x="217" y="398"/>
                  <a:pt x="243" y="389"/>
                  <a:pt x="271" y="389"/>
                </a:cubicBezTo>
                <a:cubicBezTo>
                  <a:pt x="298" y="380"/>
                  <a:pt x="316" y="362"/>
                  <a:pt x="325" y="344"/>
                </a:cubicBezTo>
                <a:cubicBezTo>
                  <a:pt x="325" y="344"/>
                  <a:pt x="334" y="281"/>
                  <a:pt x="343" y="227"/>
                </a:cubicBezTo>
                <a:cubicBezTo>
                  <a:pt x="352" y="199"/>
                  <a:pt x="352" y="172"/>
                  <a:pt x="352" y="154"/>
                </a:cubicBezTo>
                <a:cubicBezTo>
                  <a:pt x="361" y="145"/>
                  <a:pt x="361" y="136"/>
                  <a:pt x="361" y="127"/>
                </a:cubicBezTo>
                <a:cubicBezTo>
                  <a:pt x="361" y="118"/>
                  <a:pt x="361" y="118"/>
                  <a:pt x="352" y="109"/>
                </a:cubicBezTo>
                <a:close/>
                <a:moveTo>
                  <a:pt x="316" y="236"/>
                </a:moveTo>
                <a:lnTo>
                  <a:pt x="316" y="236"/>
                </a:lnTo>
                <a:cubicBezTo>
                  <a:pt x="307" y="281"/>
                  <a:pt x="298" y="335"/>
                  <a:pt x="298" y="335"/>
                </a:cubicBezTo>
                <a:cubicBezTo>
                  <a:pt x="289" y="344"/>
                  <a:pt x="280" y="353"/>
                  <a:pt x="262" y="362"/>
                </a:cubicBezTo>
                <a:cubicBezTo>
                  <a:pt x="234" y="362"/>
                  <a:pt x="207" y="371"/>
                  <a:pt x="180" y="371"/>
                </a:cubicBezTo>
                <a:cubicBezTo>
                  <a:pt x="153" y="362"/>
                  <a:pt x="126" y="362"/>
                  <a:pt x="99" y="353"/>
                </a:cubicBezTo>
                <a:cubicBezTo>
                  <a:pt x="72" y="344"/>
                  <a:pt x="72" y="335"/>
                  <a:pt x="72" y="335"/>
                </a:cubicBezTo>
                <a:cubicBezTo>
                  <a:pt x="72" y="335"/>
                  <a:pt x="72" y="335"/>
                  <a:pt x="72" y="326"/>
                </a:cubicBezTo>
                <a:cubicBezTo>
                  <a:pt x="45" y="199"/>
                  <a:pt x="36" y="154"/>
                  <a:pt x="36" y="136"/>
                </a:cubicBezTo>
                <a:lnTo>
                  <a:pt x="36" y="136"/>
                </a:lnTo>
                <a:lnTo>
                  <a:pt x="36" y="136"/>
                </a:lnTo>
                <a:lnTo>
                  <a:pt x="36" y="136"/>
                </a:lnTo>
                <a:cubicBezTo>
                  <a:pt x="325" y="136"/>
                  <a:pt x="325" y="136"/>
                  <a:pt x="325" y="136"/>
                </a:cubicBezTo>
                <a:lnTo>
                  <a:pt x="325" y="136"/>
                </a:lnTo>
                <a:lnTo>
                  <a:pt x="325" y="136"/>
                </a:lnTo>
                <a:lnTo>
                  <a:pt x="325" y="136"/>
                </a:lnTo>
                <a:cubicBezTo>
                  <a:pt x="325" y="145"/>
                  <a:pt x="325" y="172"/>
                  <a:pt x="316" y="2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3" name="Freeform 790">
            <a:extLst>
              <a:ext uri="{FF2B5EF4-FFF2-40B4-BE49-F238E27FC236}">
                <a16:creationId xmlns:a16="http://schemas.microsoft.com/office/drawing/2014/main" id="{933304B2-1622-FA48-879C-99066529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444" y="6326080"/>
            <a:ext cx="28624" cy="147887"/>
          </a:xfrm>
          <a:custGeom>
            <a:avLst/>
            <a:gdLst>
              <a:gd name="T0" fmla="*/ 9 w 28"/>
              <a:gd name="T1" fmla="*/ 0 h 137"/>
              <a:gd name="T2" fmla="*/ 9 w 28"/>
              <a:gd name="T3" fmla="*/ 0 h 137"/>
              <a:gd name="T4" fmla="*/ 0 w 28"/>
              <a:gd name="T5" fmla="*/ 18 h 137"/>
              <a:gd name="T6" fmla="*/ 0 w 28"/>
              <a:gd name="T7" fmla="*/ 127 h 137"/>
              <a:gd name="T8" fmla="*/ 9 w 28"/>
              <a:gd name="T9" fmla="*/ 136 h 137"/>
              <a:gd name="T10" fmla="*/ 27 w 28"/>
              <a:gd name="T11" fmla="*/ 127 h 137"/>
              <a:gd name="T12" fmla="*/ 27 w 28"/>
              <a:gd name="T13" fmla="*/ 18 h 137"/>
              <a:gd name="T14" fmla="*/ 9 w 28"/>
              <a:gd name="T1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37">
                <a:moveTo>
                  <a:pt x="9" y="0"/>
                </a:moveTo>
                <a:lnTo>
                  <a:pt x="9" y="0"/>
                </a:lnTo>
                <a:cubicBezTo>
                  <a:pt x="0" y="0"/>
                  <a:pt x="0" y="9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6"/>
                  <a:pt x="0" y="136"/>
                  <a:pt x="9" y="136"/>
                </a:cubicBezTo>
                <a:cubicBezTo>
                  <a:pt x="18" y="136"/>
                  <a:pt x="27" y="136"/>
                  <a:pt x="27" y="127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9"/>
                  <a:pt x="18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4" name="Freeform 791">
            <a:extLst>
              <a:ext uri="{FF2B5EF4-FFF2-40B4-BE49-F238E27FC236}">
                <a16:creationId xmlns:a16="http://schemas.microsoft.com/office/drawing/2014/main" id="{BAA26FC0-196F-1F4D-AC8D-C8CB04F3C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004" y="6345163"/>
            <a:ext cx="28624" cy="147887"/>
          </a:xfrm>
          <a:custGeom>
            <a:avLst/>
            <a:gdLst>
              <a:gd name="T0" fmla="*/ 18 w 28"/>
              <a:gd name="T1" fmla="*/ 0 h 137"/>
              <a:gd name="T2" fmla="*/ 18 w 28"/>
              <a:gd name="T3" fmla="*/ 0 h 137"/>
              <a:gd name="T4" fmla="*/ 0 w 28"/>
              <a:gd name="T5" fmla="*/ 18 h 137"/>
              <a:gd name="T6" fmla="*/ 0 w 28"/>
              <a:gd name="T7" fmla="*/ 118 h 137"/>
              <a:gd name="T8" fmla="*/ 18 w 28"/>
              <a:gd name="T9" fmla="*/ 136 h 137"/>
              <a:gd name="T10" fmla="*/ 27 w 28"/>
              <a:gd name="T11" fmla="*/ 118 h 137"/>
              <a:gd name="T12" fmla="*/ 27 w 28"/>
              <a:gd name="T13" fmla="*/ 18 h 137"/>
              <a:gd name="T14" fmla="*/ 18 w 28"/>
              <a:gd name="T1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37">
                <a:moveTo>
                  <a:pt x="18" y="0"/>
                </a:moveTo>
                <a:lnTo>
                  <a:pt x="18" y="0"/>
                </a:lnTo>
                <a:cubicBezTo>
                  <a:pt x="9" y="0"/>
                  <a:pt x="0" y="10"/>
                  <a:pt x="0" y="1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127"/>
                  <a:pt x="9" y="136"/>
                  <a:pt x="18" y="136"/>
                </a:cubicBezTo>
                <a:cubicBezTo>
                  <a:pt x="27" y="136"/>
                  <a:pt x="27" y="127"/>
                  <a:pt x="27" y="118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10"/>
                  <a:pt x="27" y="0"/>
                  <a:pt x="1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5" name="Freeform 792">
            <a:extLst>
              <a:ext uri="{FF2B5EF4-FFF2-40B4-BE49-F238E27FC236}">
                <a16:creationId xmlns:a16="http://schemas.microsoft.com/office/drawing/2014/main" id="{309AD106-8C1B-5C42-90B8-39FC2C17B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333" y="6326080"/>
            <a:ext cx="33393" cy="147887"/>
          </a:xfrm>
          <a:custGeom>
            <a:avLst/>
            <a:gdLst>
              <a:gd name="T0" fmla="*/ 9 w 29"/>
              <a:gd name="T1" fmla="*/ 0 h 137"/>
              <a:gd name="T2" fmla="*/ 9 w 29"/>
              <a:gd name="T3" fmla="*/ 0 h 137"/>
              <a:gd name="T4" fmla="*/ 0 w 29"/>
              <a:gd name="T5" fmla="*/ 18 h 137"/>
              <a:gd name="T6" fmla="*/ 0 w 29"/>
              <a:gd name="T7" fmla="*/ 127 h 137"/>
              <a:gd name="T8" fmla="*/ 9 w 29"/>
              <a:gd name="T9" fmla="*/ 136 h 137"/>
              <a:gd name="T10" fmla="*/ 28 w 29"/>
              <a:gd name="T11" fmla="*/ 127 h 137"/>
              <a:gd name="T12" fmla="*/ 28 w 29"/>
              <a:gd name="T13" fmla="*/ 18 h 137"/>
              <a:gd name="T14" fmla="*/ 9 w 29"/>
              <a:gd name="T15" fmla="*/ 0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" h="137">
                <a:moveTo>
                  <a:pt x="9" y="0"/>
                </a:moveTo>
                <a:lnTo>
                  <a:pt x="9" y="0"/>
                </a:lnTo>
                <a:cubicBezTo>
                  <a:pt x="9" y="0"/>
                  <a:pt x="0" y="9"/>
                  <a:pt x="0" y="18"/>
                </a:cubicBezTo>
                <a:cubicBezTo>
                  <a:pt x="0" y="127"/>
                  <a:pt x="0" y="127"/>
                  <a:pt x="0" y="127"/>
                </a:cubicBezTo>
                <a:cubicBezTo>
                  <a:pt x="0" y="136"/>
                  <a:pt x="9" y="136"/>
                  <a:pt x="9" y="136"/>
                </a:cubicBezTo>
                <a:cubicBezTo>
                  <a:pt x="19" y="136"/>
                  <a:pt x="28" y="136"/>
                  <a:pt x="28" y="127"/>
                </a:cubicBezTo>
                <a:cubicBezTo>
                  <a:pt x="28" y="18"/>
                  <a:pt x="28" y="18"/>
                  <a:pt x="28" y="18"/>
                </a:cubicBezTo>
                <a:cubicBezTo>
                  <a:pt x="28" y="9"/>
                  <a:pt x="19" y="0"/>
                  <a:pt x="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6" name="Freeform 793">
            <a:extLst>
              <a:ext uri="{FF2B5EF4-FFF2-40B4-BE49-F238E27FC236}">
                <a16:creationId xmlns:a16="http://schemas.microsoft.com/office/drawing/2014/main" id="{C6A9E48C-5984-804C-921A-D146C9DE3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77810" y="4995084"/>
            <a:ext cx="42937" cy="214678"/>
          </a:xfrm>
          <a:custGeom>
            <a:avLst/>
            <a:gdLst>
              <a:gd name="T0" fmla="*/ 19 w 38"/>
              <a:gd name="T1" fmla="*/ 199 h 200"/>
              <a:gd name="T2" fmla="*/ 19 w 38"/>
              <a:gd name="T3" fmla="*/ 199 h 200"/>
              <a:gd name="T4" fmla="*/ 37 w 38"/>
              <a:gd name="T5" fmla="*/ 181 h 200"/>
              <a:gd name="T6" fmla="*/ 37 w 38"/>
              <a:gd name="T7" fmla="*/ 18 h 200"/>
              <a:gd name="T8" fmla="*/ 19 w 38"/>
              <a:gd name="T9" fmla="*/ 0 h 200"/>
              <a:gd name="T10" fmla="*/ 0 w 38"/>
              <a:gd name="T11" fmla="*/ 18 h 200"/>
              <a:gd name="T12" fmla="*/ 0 w 38"/>
              <a:gd name="T13" fmla="*/ 181 h 200"/>
              <a:gd name="T14" fmla="*/ 19 w 38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8" h="200">
                <a:moveTo>
                  <a:pt x="19" y="199"/>
                </a:moveTo>
                <a:lnTo>
                  <a:pt x="19" y="199"/>
                </a:lnTo>
                <a:cubicBezTo>
                  <a:pt x="28" y="199"/>
                  <a:pt x="37" y="190"/>
                  <a:pt x="37" y="181"/>
                </a:cubicBezTo>
                <a:cubicBezTo>
                  <a:pt x="37" y="18"/>
                  <a:pt x="37" y="18"/>
                  <a:pt x="37" y="18"/>
                </a:cubicBezTo>
                <a:cubicBezTo>
                  <a:pt x="37" y="9"/>
                  <a:pt x="28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0"/>
                  <a:pt x="9" y="199"/>
                  <a:pt x="1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7" name="Freeform 794">
            <a:extLst>
              <a:ext uri="{FF2B5EF4-FFF2-40B4-BE49-F238E27FC236}">
                <a16:creationId xmlns:a16="http://schemas.microsoft.com/office/drawing/2014/main" id="{93A87FCE-A8A2-FA44-A90F-CE8C5C28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4140" y="5023708"/>
            <a:ext cx="28624" cy="205137"/>
          </a:xfrm>
          <a:custGeom>
            <a:avLst/>
            <a:gdLst>
              <a:gd name="T0" fmla="*/ 9 w 28"/>
              <a:gd name="T1" fmla="*/ 190 h 191"/>
              <a:gd name="T2" fmla="*/ 9 w 28"/>
              <a:gd name="T3" fmla="*/ 190 h 191"/>
              <a:gd name="T4" fmla="*/ 27 w 28"/>
              <a:gd name="T5" fmla="*/ 181 h 191"/>
              <a:gd name="T6" fmla="*/ 27 w 28"/>
              <a:gd name="T7" fmla="*/ 18 h 191"/>
              <a:gd name="T8" fmla="*/ 9 w 28"/>
              <a:gd name="T9" fmla="*/ 0 h 191"/>
              <a:gd name="T10" fmla="*/ 0 w 28"/>
              <a:gd name="T11" fmla="*/ 18 h 191"/>
              <a:gd name="T12" fmla="*/ 0 w 28"/>
              <a:gd name="T13" fmla="*/ 181 h 191"/>
              <a:gd name="T14" fmla="*/ 9 w 28"/>
              <a:gd name="T15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191">
                <a:moveTo>
                  <a:pt x="9" y="190"/>
                </a:moveTo>
                <a:lnTo>
                  <a:pt x="9" y="190"/>
                </a:lnTo>
                <a:cubicBezTo>
                  <a:pt x="18" y="190"/>
                  <a:pt x="27" y="190"/>
                  <a:pt x="27" y="181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9"/>
                  <a:pt x="18" y="0"/>
                  <a:pt x="9" y="0"/>
                </a:cubicBezTo>
                <a:cubicBezTo>
                  <a:pt x="0" y="0"/>
                  <a:pt x="0" y="9"/>
                  <a:pt x="0" y="1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0"/>
                  <a:pt x="0" y="190"/>
                  <a:pt x="9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8" name="Freeform 795">
            <a:extLst>
              <a:ext uri="{FF2B5EF4-FFF2-40B4-BE49-F238E27FC236}">
                <a16:creationId xmlns:a16="http://schemas.microsoft.com/office/drawing/2014/main" id="{EDAF968C-D16C-5D41-A29E-2FFB81F3A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25700" y="4995084"/>
            <a:ext cx="28624" cy="214678"/>
          </a:xfrm>
          <a:custGeom>
            <a:avLst/>
            <a:gdLst>
              <a:gd name="T0" fmla="*/ 9 w 28"/>
              <a:gd name="T1" fmla="*/ 199 h 200"/>
              <a:gd name="T2" fmla="*/ 9 w 28"/>
              <a:gd name="T3" fmla="*/ 199 h 200"/>
              <a:gd name="T4" fmla="*/ 27 w 28"/>
              <a:gd name="T5" fmla="*/ 181 h 200"/>
              <a:gd name="T6" fmla="*/ 27 w 28"/>
              <a:gd name="T7" fmla="*/ 18 h 200"/>
              <a:gd name="T8" fmla="*/ 9 w 28"/>
              <a:gd name="T9" fmla="*/ 0 h 200"/>
              <a:gd name="T10" fmla="*/ 0 w 28"/>
              <a:gd name="T11" fmla="*/ 18 h 200"/>
              <a:gd name="T12" fmla="*/ 0 w 28"/>
              <a:gd name="T13" fmla="*/ 181 h 200"/>
              <a:gd name="T14" fmla="*/ 9 w 28"/>
              <a:gd name="T15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" h="200">
                <a:moveTo>
                  <a:pt x="9" y="199"/>
                </a:moveTo>
                <a:lnTo>
                  <a:pt x="9" y="199"/>
                </a:lnTo>
                <a:cubicBezTo>
                  <a:pt x="18" y="199"/>
                  <a:pt x="27" y="190"/>
                  <a:pt x="27" y="181"/>
                </a:cubicBezTo>
                <a:cubicBezTo>
                  <a:pt x="27" y="18"/>
                  <a:pt x="27" y="18"/>
                  <a:pt x="27" y="18"/>
                </a:cubicBezTo>
                <a:cubicBezTo>
                  <a:pt x="27" y="9"/>
                  <a:pt x="18" y="0"/>
                  <a:pt x="9" y="0"/>
                </a:cubicBezTo>
                <a:cubicBezTo>
                  <a:pt x="0" y="0"/>
                  <a:pt x="0" y="9"/>
                  <a:pt x="0" y="18"/>
                </a:cubicBezTo>
                <a:cubicBezTo>
                  <a:pt x="0" y="181"/>
                  <a:pt x="0" y="181"/>
                  <a:pt x="0" y="181"/>
                </a:cubicBezTo>
                <a:cubicBezTo>
                  <a:pt x="0" y="190"/>
                  <a:pt x="0" y="199"/>
                  <a:pt x="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89" name="Freeform 796">
            <a:extLst>
              <a:ext uri="{FF2B5EF4-FFF2-40B4-BE49-F238E27FC236}">
                <a16:creationId xmlns:a16="http://schemas.microsoft.com/office/drawing/2014/main" id="{7A13944F-F624-9D48-AE48-C3F440226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8269" y="4818574"/>
            <a:ext cx="195596" cy="81099"/>
          </a:xfrm>
          <a:custGeom>
            <a:avLst/>
            <a:gdLst>
              <a:gd name="T0" fmla="*/ 18 w 182"/>
              <a:gd name="T1" fmla="*/ 72 h 73"/>
              <a:gd name="T2" fmla="*/ 18 w 182"/>
              <a:gd name="T3" fmla="*/ 72 h 73"/>
              <a:gd name="T4" fmla="*/ 28 w 182"/>
              <a:gd name="T5" fmla="*/ 54 h 73"/>
              <a:gd name="T6" fmla="*/ 28 w 182"/>
              <a:gd name="T7" fmla="*/ 36 h 73"/>
              <a:gd name="T8" fmla="*/ 154 w 182"/>
              <a:gd name="T9" fmla="*/ 36 h 73"/>
              <a:gd name="T10" fmla="*/ 154 w 182"/>
              <a:gd name="T11" fmla="*/ 54 h 73"/>
              <a:gd name="T12" fmla="*/ 172 w 182"/>
              <a:gd name="T13" fmla="*/ 72 h 73"/>
              <a:gd name="T14" fmla="*/ 181 w 182"/>
              <a:gd name="T15" fmla="*/ 54 h 73"/>
              <a:gd name="T16" fmla="*/ 181 w 182"/>
              <a:gd name="T17" fmla="*/ 18 h 73"/>
              <a:gd name="T18" fmla="*/ 163 w 182"/>
              <a:gd name="T19" fmla="*/ 0 h 73"/>
              <a:gd name="T20" fmla="*/ 18 w 182"/>
              <a:gd name="T21" fmla="*/ 0 h 73"/>
              <a:gd name="T22" fmla="*/ 0 w 182"/>
              <a:gd name="T23" fmla="*/ 18 h 73"/>
              <a:gd name="T24" fmla="*/ 0 w 182"/>
              <a:gd name="T25" fmla="*/ 54 h 73"/>
              <a:gd name="T26" fmla="*/ 18 w 182"/>
              <a:gd name="T27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2" h="73">
                <a:moveTo>
                  <a:pt x="18" y="72"/>
                </a:moveTo>
                <a:lnTo>
                  <a:pt x="18" y="72"/>
                </a:lnTo>
                <a:cubicBezTo>
                  <a:pt x="28" y="72"/>
                  <a:pt x="28" y="63"/>
                  <a:pt x="28" y="54"/>
                </a:cubicBezTo>
                <a:cubicBezTo>
                  <a:pt x="28" y="36"/>
                  <a:pt x="28" y="36"/>
                  <a:pt x="28" y="36"/>
                </a:cubicBezTo>
                <a:cubicBezTo>
                  <a:pt x="154" y="36"/>
                  <a:pt x="154" y="36"/>
                  <a:pt x="154" y="36"/>
                </a:cubicBezTo>
                <a:cubicBezTo>
                  <a:pt x="154" y="54"/>
                  <a:pt x="154" y="54"/>
                  <a:pt x="154" y="54"/>
                </a:cubicBezTo>
                <a:cubicBezTo>
                  <a:pt x="154" y="63"/>
                  <a:pt x="163" y="72"/>
                  <a:pt x="172" y="72"/>
                </a:cubicBezTo>
                <a:cubicBezTo>
                  <a:pt x="181" y="72"/>
                  <a:pt x="181" y="63"/>
                  <a:pt x="181" y="54"/>
                </a:cubicBezTo>
                <a:cubicBezTo>
                  <a:pt x="181" y="18"/>
                  <a:pt x="181" y="18"/>
                  <a:pt x="181" y="18"/>
                </a:cubicBezTo>
                <a:cubicBezTo>
                  <a:pt x="181" y="9"/>
                  <a:pt x="181" y="0"/>
                  <a:pt x="16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63"/>
                  <a:pt x="9" y="72"/>
                  <a:pt x="18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0" name="Freeform 797">
            <a:extLst>
              <a:ext uri="{FF2B5EF4-FFF2-40B4-BE49-F238E27FC236}">
                <a16:creationId xmlns:a16="http://schemas.microsoft.com/office/drawing/2014/main" id="{4A2BE1EA-9ED6-1643-9CE5-71A2E92F8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9465" y="4909214"/>
            <a:ext cx="462746" cy="410271"/>
          </a:xfrm>
          <a:custGeom>
            <a:avLst/>
            <a:gdLst>
              <a:gd name="T0" fmla="*/ 407 w 426"/>
              <a:gd name="T1" fmla="*/ 0 h 380"/>
              <a:gd name="T2" fmla="*/ 407 w 426"/>
              <a:gd name="T3" fmla="*/ 0 h 380"/>
              <a:gd name="T4" fmla="*/ 54 w 426"/>
              <a:gd name="T5" fmla="*/ 0 h 380"/>
              <a:gd name="T6" fmla="*/ 54 w 426"/>
              <a:gd name="T7" fmla="*/ 0 h 380"/>
              <a:gd name="T8" fmla="*/ 9 w 426"/>
              <a:gd name="T9" fmla="*/ 0 h 380"/>
              <a:gd name="T10" fmla="*/ 0 w 426"/>
              <a:gd name="T11" fmla="*/ 18 h 380"/>
              <a:gd name="T12" fmla="*/ 9 w 426"/>
              <a:gd name="T13" fmla="*/ 27 h 380"/>
              <a:gd name="T14" fmla="*/ 45 w 426"/>
              <a:gd name="T15" fmla="*/ 27 h 380"/>
              <a:gd name="T16" fmla="*/ 45 w 426"/>
              <a:gd name="T17" fmla="*/ 27 h 380"/>
              <a:gd name="T18" fmla="*/ 45 w 426"/>
              <a:gd name="T19" fmla="*/ 63 h 380"/>
              <a:gd name="T20" fmla="*/ 54 w 426"/>
              <a:gd name="T21" fmla="*/ 171 h 380"/>
              <a:gd name="T22" fmla="*/ 81 w 426"/>
              <a:gd name="T23" fmla="*/ 325 h 380"/>
              <a:gd name="T24" fmla="*/ 126 w 426"/>
              <a:gd name="T25" fmla="*/ 361 h 380"/>
              <a:gd name="T26" fmla="*/ 208 w 426"/>
              <a:gd name="T27" fmla="*/ 379 h 380"/>
              <a:gd name="T28" fmla="*/ 217 w 426"/>
              <a:gd name="T29" fmla="*/ 379 h 380"/>
              <a:gd name="T30" fmla="*/ 289 w 426"/>
              <a:gd name="T31" fmla="*/ 370 h 380"/>
              <a:gd name="T32" fmla="*/ 343 w 426"/>
              <a:gd name="T33" fmla="*/ 325 h 380"/>
              <a:gd name="T34" fmla="*/ 362 w 426"/>
              <a:gd name="T35" fmla="*/ 171 h 380"/>
              <a:gd name="T36" fmla="*/ 379 w 426"/>
              <a:gd name="T37" fmla="*/ 63 h 380"/>
              <a:gd name="T38" fmla="*/ 379 w 426"/>
              <a:gd name="T39" fmla="*/ 27 h 380"/>
              <a:gd name="T40" fmla="*/ 379 w 426"/>
              <a:gd name="T41" fmla="*/ 27 h 380"/>
              <a:gd name="T42" fmla="*/ 407 w 426"/>
              <a:gd name="T43" fmla="*/ 27 h 380"/>
              <a:gd name="T44" fmla="*/ 425 w 426"/>
              <a:gd name="T45" fmla="*/ 18 h 380"/>
              <a:gd name="T46" fmla="*/ 407 w 426"/>
              <a:gd name="T47" fmla="*/ 0 h 380"/>
              <a:gd name="T48" fmla="*/ 316 w 426"/>
              <a:gd name="T49" fmla="*/ 316 h 380"/>
              <a:gd name="T50" fmla="*/ 316 w 426"/>
              <a:gd name="T51" fmla="*/ 316 h 380"/>
              <a:gd name="T52" fmla="*/ 289 w 426"/>
              <a:gd name="T53" fmla="*/ 334 h 380"/>
              <a:gd name="T54" fmla="*/ 208 w 426"/>
              <a:gd name="T55" fmla="*/ 343 h 380"/>
              <a:gd name="T56" fmla="*/ 135 w 426"/>
              <a:gd name="T57" fmla="*/ 334 h 380"/>
              <a:gd name="T58" fmla="*/ 108 w 426"/>
              <a:gd name="T59" fmla="*/ 316 h 380"/>
              <a:gd name="T60" fmla="*/ 72 w 426"/>
              <a:gd name="T61" fmla="*/ 27 h 380"/>
              <a:gd name="T62" fmla="*/ 352 w 426"/>
              <a:gd name="T63" fmla="*/ 27 h 380"/>
              <a:gd name="T64" fmla="*/ 316 w 426"/>
              <a:gd name="T65" fmla="*/ 31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26" h="380">
                <a:moveTo>
                  <a:pt x="407" y="0"/>
                </a:moveTo>
                <a:lnTo>
                  <a:pt x="407" y="0"/>
                </a:lnTo>
                <a:cubicBezTo>
                  <a:pt x="54" y="0"/>
                  <a:pt x="54" y="0"/>
                  <a:pt x="54" y="0"/>
                </a:cubicBezTo>
                <a:lnTo>
                  <a:pt x="54" y="0"/>
                </a:lnTo>
                <a:cubicBezTo>
                  <a:pt x="9" y="0"/>
                  <a:pt x="9" y="0"/>
                  <a:pt x="9" y="0"/>
                </a:cubicBezTo>
                <a:cubicBezTo>
                  <a:pt x="0" y="0"/>
                  <a:pt x="0" y="9"/>
                  <a:pt x="0" y="18"/>
                </a:cubicBezTo>
                <a:cubicBezTo>
                  <a:pt x="0" y="27"/>
                  <a:pt x="0" y="27"/>
                  <a:pt x="9" y="27"/>
                </a:cubicBezTo>
                <a:cubicBezTo>
                  <a:pt x="45" y="27"/>
                  <a:pt x="45" y="27"/>
                  <a:pt x="45" y="27"/>
                </a:cubicBezTo>
                <a:lnTo>
                  <a:pt x="45" y="27"/>
                </a:lnTo>
                <a:cubicBezTo>
                  <a:pt x="45" y="36"/>
                  <a:pt x="45" y="54"/>
                  <a:pt x="45" y="63"/>
                </a:cubicBezTo>
                <a:cubicBezTo>
                  <a:pt x="45" y="90"/>
                  <a:pt x="54" y="126"/>
                  <a:pt x="54" y="171"/>
                </a:cubicBezTo>
                <a:cubicBezTo>
                  <a:pt x="63" y="235"/>
                  <a:pt x="81" y="316"/>
                  <a:pt x="81" y="325"/>
                </a:cubicBezTo>
                <a:cubicBezTo>
                  <a:pt x="81" y="343"/>
                  <a:pt x="99" y="352"/>
                  <a:pt x="126" y="361"/>
                </a:cubicBezTo>
                <a:cubicBezTo>
                  <a:pt x="154" y="370"/>
                  <a:pt x="180" y="370"/>
                  <a:pt x="208" y="379"/>
                </a:cubicBezTo>
                <a:lnTo>
                  <a:pt x="217" y="379"/>
                </a:lnTo>
                <a:cubicBezTo>
                  <a:pt x="244" y="379"/>
                  <a:pt x="271" y="370"/>
                  <a:pt x="289" y="370"/>
                </a:cubicBezTo>
                <a:cubicBezTo>
                  <a:pt x="325" y="361"/>
                  <a:pt x="343" y="343"/>
                  <a:pt x="343" y="325"/>
                </a:cubicBezTo>
                <a:cubicBezTo>
                  <a:pt x="343" y="316"/>
                  <a:pt x="352" y="235"/>
                  <a:pt x="362" y="171"/>
                </a:cubicBezTo>
                <a:cubicBezTo>
                  <a:pt x="371" y="126"/>
                  <a:pt x="371" y="90"/>
                  <a:pt x="379" y="63"/>
                </a:cubicBezTo>
                <a:cubicBezTo>
                  <a:pt x="379" y="54"/>
                  <a:pt x="379" y="36"/>
                  <a:pt x="379" y="27"/>
                </a:cubicBezTo>
                <a:lnTo>
                  <a:pt x="379" y="27"/>
                </a:lnTo>
                <a:cubicBezTo>
                  <a:pt x="407" y="27"/>
                  <a:pt x="407" y="27"/>
                  <a:pt x="407" y="27"/>
                </a:cubicBezTo>
                <a:cubicBezTo>
                  <a:pt x="416" y="27"/>
                  <a:pt x="425" y="27"/>
                  <a:pt x="425" y="18"/>
                </a:cubicBezTo>
                <a:cubicBezTo>
                  <a:pt x="425" y="9"/>
                  <a:pt x="416" y="0"/>
                  <a:pt x="407" y="0"/>
                </a:cubicBezTo>
                <a:close/>
                <a:moveTo>
                  <a:pt x="316" y="316"/>
                </a:moveTo>
                <a:lnTo>
                  <a:pt x="316" y="316"/>
                </a:lnTo>
                <a:cubicBezTo>
                  <a:pt x="316" y="325"/>
                  <a:pt x="307" y="334"/>
                  <a:pt x="289" y="334"/>
                </a:cubicBezTo>
                <a:cubicBezTo>
                  <a:pt x="262" y="343"/>
                  <a:pt x="235" y="343"/>
                  <a:pt x="208" y="343"/>
                </a:cubicBezTo>
                <a:cubicBezTo>
                  <a:pt x="180" y="343"/>
                  <a:pt x="154" y="343"/>
                  <a:pt x="135" y="334"/>
                </a:cubicBezTo>
                <a:cubicBezTo>
                  <a:pt x="117" y="325"/>
                  <a:pt x="108" y="325"/>
                  <a:pt x="108" y="316"/>
                </a:cubicBezTo>
                <a:cubicBezTo>
                  <a:pt x="108" y="298"/>
                  <a:pt x="81" y="90"/>
                  <a:pt x="72" y="27"/>
                </a:cubicBezTo>
                <a:cubicBezTo>
                  <a:pt x="352" y="27"/>
                  <a:pt x="352" y="27"/>
                  <a:pt x="352" y="27"/>
                </a:cubicBezTo>
                <a:cubicBezTo>
                  <a:pt x="343" y="90"/>
                  <a:pt x="316" y="307"/>
                  <a:pt x="316" y="31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1" name="Freeform 798">
            <a:extLst>
              <a:ext uri="{FF2B5EF4-FFF2-40B4-BE49-F238E27FC236}">
                <a16:creationId xmlns:a16="http://schemas.microsoft.com/office/drawing/2014/main" id="{324A49B9-F615-9047-9FDD-C5C25D8AF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94647" y="6130485"/>
            <a:ext cx="429353" cy="467518"/>
          </a:xfrm>
          <a:custGeom>
            <a:avLst/>
            <a:gdLst>
              <a:gd name="T0" fmla="*/ 81 w 399"/>
              <a:gd name="T1" fmla="*/ 280 h 434"/>
              <a:gd name="T2" fmla="*/ 334 w 399"/>
              <a:gd name="T3" fmla="*/ 280 h 434"/>
              <a:gd name="T4" fmla="*/ 334 w 399"/>
              <a:gd name="T5" fmla="*/ 280 h 434"/>
              <a:gd name="T6" fmla="*/ 334 w 399"/>
              <a:gd name="T7" fmla="*/ 280 h 434"/>
              <a:gd name="T8" fmla="*/ 343 w 399"/>
              <a:gd name="T9" fmla="*/ 280 h 434"/>
              <a:gd name="T10" fmla="*/ 343 w 399"/>
              <a:gd name="T11" fmla="*/ 280 h 434"/>
              <a:gd name="T12" fmla="*/ 343 w 399"/>
              <a:gd name="T13" fmla="*/ 280 h 434"/>
              <a:gd name="T14" fmla="*/ 343 w 399"/>
              <a:gd name="T15" fmla="*/ 271 h 434"/>
              <a:gd name="T16" fmla="*/ 343 w 399"/>
              <a:gd name="T17" fmla="*/ 271 h 434"/>
              <a:gd name="T18" fmla="*/ 389 w 399"/>
              <a:gd name="T19" fmla="*/ 72 h 434"/>
              <a:gd name="T20" fmla="*/ 389 w 399"/>
              <a:gd name="T21" fmla="*/ 72 h 434"/>
              <a:gd name="T22" fmla="*/ 389 w 399"/>
              <a:gd name="T23" fmla="*/ 72 h 434"/>
              <a:gd name="T24" fmla="*/ 389 w 399"/>
              <a:gd name="T25" fmla="*/ 63 h 434"/>
              <a:gd name="T26" fmla="*/ 389 w 399"/>
              <a:gd name="T27" fmla="*/ 63 h 434"/>
              <a:gd name="T28" fmla="*/ 389 w 399"/>
              <a:gd name="T29" fmla="*/ 63 h 434"/>
              <a:gd name="T30" fmla="*/ 389 w 399"/>
              <a:gd name="T31" fmla="*/ 63 h 434"/>
              <a:gd name="T32" fmla="*/ 379 w 399"/>
              <a:gd name="T33" fmla="*/ 54 h 434"/>
              <a:gd name="T34" fmla="*/ 379 w 399"/>
              <a:gd name="T35" fmla="*/ 54 h 434"/>
              <a:gd name="T36" fmla="*/ 379 w 399"/>
              <a:gd name="T37" fmla="*/ 54 h 434"/>
              <a:gd name="T38" fmla="*/ 108 w 399"/>
              <a:gd name="T39" fmla="*/ 90 h 434"/>
              <a:gd name="T40" fmla="*/ 72 w 399"/>
              <a:gd name="T41" fmla="*/ 8 h 434"/>
              <a:gd name="T42" fmla="*/ 72 w 399"/>
              <a:gd name="T43" fmla="*/ 8 h 434"/>
              <a:gd name="T44" fmla="*/ 72 w 399"/>
              <a:gd name="T45" fmla="*/ 8 h 434"/>
              <a:gd name="T46" fmla="*/ 72 w 399"/>
              <a:gd name="T47" fmla="*/ 8 h 434"/>
              <a:gd name="T48" fmla="*/ 63 w 399"/>
              <a:gd name="T49" fmla="*/ 0 h 434"/>
              <a:gd name="T50" fmla="*/ 63 w 399"/>
              <a:gd name="T51" fmla="*/ 0 h 434"/>
              <a:gd name="T52" fmla="*/ 63 w 399"/>
              <a:gd name="T53" fmla="*/ 0 h 434"/>
              <a:gd name="T54" fmla="*/ 54 w 399"/>
              <a:gd name="T55" fmla="*/ 0 h 434"/>
              <a:gd name="T56" fmla="*/ 0 w 399"/>
              <a:gd name="T57" fmla="*/ 17 h 434"/>
              <a:gd name="T58" fmla="*/ 72 w 399"/>
              <a:gd name="T59" fmla="*/ 253 h 434"/>
              <a:gd name="T60" fmla="*/ 72 w 399"/>
              <a:gd name="T61" fmla="*/ 253 h 434"/>
              <a:gd name="T62" fmla="*/ 72 w 399"/>
              <a:gd name="T63" fmla="*/ 253 h 434"/>
              <a:gd name="T64" fmla="*/ 63 w 399"/>
              <a:gd name="T65" fmla="*/ 253 h 434"/>
              <a:gd name="T66" fmla="*/ 63 w 399"/>
              <a:gd name="T67" fmla="*/ 253 h 434"/>
              <a:gd name="T68" fmla="*/ 63 w 399"/>
              <a:gd name="T69" fmla="*/ 262 h 434"/>
              <a:gd name="T70" fmla="*/ 27 w 399"/>
              <a:gd name="T71" fmla="*/ 316 h 434"/>
              <a:gd name="T72" fmla="*/ 18 w 399"/>
              <a:gd name="T73" fmla="*/ 325 h 434"/>
              <a:gd name="T74" fmla="*/ 18 w 399"/>
              <a:gd name="T75" fmla="*/ 325 h 434"/>
              <a:gd name="T76" fmla="*/ 18 w 399"/>
              <a:gd name="T77" fmla="*/ 325 h 434"/>
              <a:gd name="T78" fmla="*/ 18 w 399"/>
              <a:gd name="T79" fmla="*/ 334 h 434"/>
              <a:gd name="T80" fmla="*/ 27 w 399"/>
              <a:gd name="T81" fmla="*/ 334 h 434"/>
              <a:gd name="T82" fmla="*/ 27 w 399"/>
              <a:gd name="T83" fmla="*/ 334 h 434"/>
              <a:gd name="T84" fmla="*/ 27 w 399"/>
              <a:gd name="T85" fmla="*/ 334 h 434"/>
              <a:gd name="T86" fmla="*/ 27 w 399"/>
              <a:gd name="T87" fmla="*/ 343 h 434"/>
              <a:gd name="T88" fmla="*/ 27 w 399"/>
              <a:gd name="T89" fmla="*/ 343 h 434"/>
              <a:gd name="T90" fmla="*/ 36 w 399"/>
              <a:gd name="T91" fmla="*/ 343 h 434"/>
              <a:gd name="T92" fmla="*/ 36 w 399"/>
              <a:gd name="T93" fmla="*/ 343 h 434"/>
              <a:gd name="T94" fmla="*/ 145 w 399"/>
              <a:gd name="T95" fmla="*/ 433 h 434"/>
              <a:gd name="T96" fmla="*/ 262 w 399"/>
              <a:gd name="T97" fmla="*/ 370 h 434"/>
              <a:gd name="T98" fmla="*/ 379 w 399"/>
              <a:gd name="T99" fmla="*/ 343 h 434"/>
              <a:gd name="T100" fmla="*/ 181 w 399"/>
              <a:gd name="T101" fmla="*/ 370 h 434"/>
              <a:gd name="T102" fmla="*/ 181 w 399"/>
              <a:gd name="T103" fmla="*/ 370 h 434"/>
              <a:gd name="T104" fmla="*/ 298 w 399"/>
              <a:gd name="T105" fmla="*/ 370 h 4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399" h="434">
                <a:moveTo>
                  <a:pt x="379" y="316"/>
                </a:moveTo>
                <a:lnTo>
                  <a:pt x="379" y="316"/>
                </a:lnTo>
                <a:cubicBezTo>
                  <a:pt x="63" y="316"/>
                  <a:pt x="63" y="316"/>
                  <a:pt x="63" y="316"/>
                </a:cubicBezTo>
                <a:cubicBezTo>
                  <a:pt x="81" y="280"/>
                  <a:pt x="81" y="280"/>
                  <a:pt x="81" y="280"/>
                </a:cubicBezTo>
                <a:cubicBezTo>
                  <a:pt x="108" y="280"/>
                  <a:pt x="108" y="280"/>
                  <a:pt x="108" y="280"/>
                </a:cubicBezTo>
                <a:lnTo>
                  <a:pt x="108" y="280"/>
                </a:lnTo>
                <a:lnTo>
                  <a:pt x="108" y="280"/>
                </a:lnTo>
                <a:cubicBezTo>
                  <a:pt x="334" y="280"/>
                  <a:pt x="334" y="280"/>
                  <a:pt x="334" y="280"/>
                </a:cubicBez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lnTo>
                  <a:pt x="334" y="280"/>
                </a:lnTo>
                <a:cubicBezTo>
                  <a:pt x="334" y="280"/>
                  <a:pt x="334" y="280"/>
                  <a:pt x="343" y="280"/>
                </a:cubicBez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lnTo>
                  <a:pt x="343" y="280"/>
                </a:lnTo>
                <a:cubicBezTo>
                  <a:pt x="343" y="271"/>
                  <a:pt x="343" y="271"/>
                  <a:pt x="343" y="271"/>
                </a:cubicBezTo>
                <a:lnTo>
                  <a:pt x="343" y="271"/>
                </a:lnTo>
                <a:lnTo>
                  <a:pt x="343" y="271"/>
                </a:lnTo>
                <a:lnTo>
                  <a:pt x="343" y="271"/>
                </a:lnTo>
                <a:lnTo>
                  <a:pt x="343" y="271"/>
                </a:lnTo>
                <a:lnTo>
                  <a:pt x="343" y="271"/>
                </a:lnTo>
                <a:lnTo>
                  <a:pt x="343" y="271"/>
                </a:lnTo>
                <a:lnTo>
                  <a:pt x="343" y="271"/>
                </a:lnTo>
                <a:cubicBezTo>
                  <a:pt x="389" y="72"/>
                  <a:pt x="389" y="72"/>
                  <a:pt x="389" y="72"/>
                </a:cubicBez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lnTo>
                  <a:pt x="389" y="72"/>
                </a:lnTo>
                <a:cubicBezTo>
                  <a:pt x="389" y="63"/>
                  <a:pt x="389" y="63"/>
                  <a:pt x="389" y="63"/>
                </a:cubicBez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lnTo>
                  <a:pt x="389" y="63"/>
                </a:lnTo>
                <a:cubicBezTo>
                  <a:pt x="389" y="63"/>
                  <a:pt x="379" y="63"/>
                  <a:pt x="379" y="54"/>
                </a:cubicBez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lnTo>
                  <a:pt x="379" y="54"/>
                </a:lnTo>
                <a:cubicBezTo>
                  <a:pt x="108" y="54"/>
                  <a:pt x="108" y="54"/>
                  <a:pt x="108" y="54"/>
                </a:cubicBezTo>
                <a:cubicBezTo>
                  <a:pt x="99" y="54"/>
                  <a:pt x="90" y="63"/>
                  <a:pt x="90" y="72"/>
                </a:cubicBezTo>
                <a:cubicBezTo>
                  <a:pt x="90" y="81"/>
                  <a:pt x="99" y="90"/>
                  <a:pt x="108" y="90"/>
                </a:cubicBezTo>
                <a:cubicBezTo>
                  <a:pt x="362" y="90"/>
                  <a:pt x="362" y="90"/>
                  <a:pt x="362" y="90"/>
                </a:cubicBezTo>
                <a:cubicBezTo>
                  <a:pt x="316" y="253"/>
                  <a:pt x="316" y="253"/>
                  <a:pt x="316" y="253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72" y="8"/>
                  <a:pt x="72" y="8"/>
                  <a:pt x="72" y="8"/>
                </a:cubicBez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72" y="8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lnTo>
                  <a:pt x="63" y="0"/>
                </a:lnTo>
                <a:cubicBezTo>
                  <a:pt x="63" y="0"/>
                  <a:pt x="63" y="0"/>
                  <a:pt x="54" y="0"/>
                </a:cubicBezTo>
                <a:lnTo>
                  <a:pt x="54" y="0"/>
                </a:lnTo>
                <a:lnTo>
                  <a:pt x="54" y="0"/>
                </a:lnTo>
                <a:lnTo>
                  <a:pt x="54" y="0"/>
                </a:lnTo>
                <a:cubicBezTo>
                  <a:pt x="9" y="0"/>
                  <a:pt x="9" y="0"/>
                  <a:pt x="9" y="0"/>
                </a:cubicBezTo>
                <a:cubicBezTo>
                  <a:pt x="9" y="0"/>
                  <a:pt x="0" y="8"/>
                  <a:pt x="0" y="17"/>
                </a:cubicBezTo>
                <a:cubicBezTo>
                  <a:pt x="0" y="27"/>
                  <a:pt x="9" y="27"/>
                  <a:pt x="9" y="27"/>
                </a:cubicBezTo>
                <a:cubicBezTo>
                  <a:pt x="45" y="27"/>
                  <a:pt x="45" y="27"/>
                  <a:pt x="45" y="27"/>
                </a:cubicBezTo>
                <a:cubicBezTo>
                  <a:pt x="90" y="253"/>
                  <a:pt x="90" y="253"/>
                  <a:pt x="90" y="253"/>
                </a:cubicBezTo>
                <a:cubicBezTo>
                  <a:pt x="72" y="253"/>
                  <a:pt x="72" y="253"/>
                  <a:pt x="72" y="253"/>
                </a:cubicBez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72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lnTo>
                  <a:pt x="63" y="253"/>
                </a:lnTo>
                <a:cubicBezTo>
                  <a:pt x="63" y="262"/>
                  <a:pt x="63" y="262"/>
                  <a:pt x="63" y="262"/>
                </a:cubicBezTo>
                <a:lnTo>
                  <a:pt x="63" y="262"/>
                </a:lnTo>
                <a:lnTo>
                  <a:pt x="63" y="262"/>
                </a:lnTo>
                <a:lnTo>
                  <a:pt x="63" y="262"/>
                </a:lnTo>
                <a:cubicBezTo>
                  <a:pt x="27" y="316"/>
                  <a:pt x="27" y="316"/>
                  <a:pt x="27" y="316"/>
                </a:cubicBezTo>
                <a:lnTo>
                  <a:pt x="27" y="316"/>
                </a:lnTo>
                <a:lnTo>
                  <a:pt x="27" y="316"/>
                </a:lnTo>
                <a:cubicBezTo>
                  <a:pt x="27" y="316"/>
                  <a:pt x="27" y="316"/>
                  <a:pt x="27" y="325"/>
                </a:cubicBezTo>
                <a:lnTo>
                  <a:pt x="27" y="325"/>
                </a:lnTo>
                <a:cubicBezTo>
                  <a:pt x="18" y="325"/>
                  <a:pt x="18" y="325"/>
                  <a:pt x="18" y="325"/>
                </a:cubicBez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25"/>
                </a:lnTo>
                <a:lnTo>
                  <a:pt x="18" y="334"/>
                </a:lnTo>
                <a:lnTo>
                  <a:pt x="18" y="334"/>
                </a:lnTo>
                <a:lnTo>
                  <a:pt x="18" y="334"/>
                </a:lnTo>
                <a:lnTo>
                  <a:pt x="18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lnTo>
                  <a:pt x="27" y="334"/>
                </a:lnTo>
                <a:cubicBezTo>
                  <a:pt x="27" y="343"/>
                  <a:pt x="27" y="343"/>
                  <a:pt x="27" y="343"/>
                </a:cubicBezTo>
                <a:lnTo>
                  <a:pt x="27" y="343"/>
                </a:lnTo>
                <a:lnTo>
                  <a:pt x="27" y="343"/>
                </a:lnTo>
                <a:lnTo>
                  <a:pt x="27" y="343"/>
                </a:lnTo>
                <a:lnTo>
                  <a:pt x="27" y="343"/>
                </a:lnTo>
                <a:lnTo>
                  <a:pt x="27" y="343"/>
                </a:lnTo>
                <a:cubicBezTo>
                  <a:pt x="27" y="343"/>
                  <a:pt x="27" y="343"/>
                  <a:pt x="36" y="343"/>
                </a:cubicBezTo>
                <a:lnTo>
                  <a:pt x="36" y="343"/>
                </a:lnTo>
                <a:lnTo>
                  <a:pt x="36" y="343"/>
                </a:lnTo>
                <a:lnTo>
                  <a:pt x="36" y="343"/>
                </a:lnTo>
                <a:lnTo>
                  <a:pt x="36" y="343"/>
                </a:lnTo>
                <a:lnTo>
                  <a:pt x="36" y="343"/>
                </a:lnTo>
                <a:lnTo>
                  <a:pt x="36" y="343"/>
                </a:lnTo>
                <a:lnTo>
                  <a:pt x="36" y="343"/>
                </a:lnTo>
                <a:cubicBezTo>
                  <a:pt x="99" y="343"/>
                  <a:pt x="99" y="343"/>
                  <a:pt x="99" y="343"/>
                </a:cubicBezTo>
                <a:cubicBezTo>
                  <a:pt x="90" y="352"/>
                  <a:pt x="90" y="361"/>
                  <a:pt x="90" y="370"/>
                </a:cubicBezTo>
                <a:cubicBezTo>
                  <a:pt x="90" y="406"/>
                  <a:pt x="117" y="433"/>
                  <a:pt x="145" y="433"/>
                </a:cubicBezTo>
                <a:cubicBezTo>
                  <a:pt x="181" y="433"/>
                  <a:pt x="208" y="406"/>
                  <a:pt x="208" y="370"/>
                </a:cubicBezTo>
                <a:cubicBezTo>
                  <a:pt x="208" y="361"/>
                  <a:pt x="208" y="352"/>
                  <a:pt x="199" y="343"/>
                </a:cubicBezTo>
                <a:cubicBezTo>
                  <a:pt x="271" y="343"/>
                  <a:pt x="271" y="343"/>
                  <a:pt x="271" y="343"/>
                </a:cubicBezTo>
                <a:cubicBezTo>
                  <a:pt x="271" y="352"/>
                  <a:pt x="262" y="361"/>
                  <a:pt x="262" y="370"/>
                </a:cubicBezTo>
                <a:cubicBezTo>
                  <a:pt x="262" y="406"/>
                  <a:pt x="289" y="433"/>
                  <a:pt x="325" y="433"/>
                </a:cubicBezTo>
                <a:cubicBezTo>
                  <a:pt x="362" y="433"/>
                  <a:pt x="379" y="406"/>
                  <a:pt x="379" y="370"/>
                </a:cubicBezTo>
                <a:cubicBezTo>
                  <a:pt x="379" y="361"/>
                  <a:pt x="379" y="352"/>
                  <a:pt x="379" y="343"/>
                </a:cubicBezTo>
                <a:lnTo>
                  <a:pt x="379" y="343"/>
                </a:lnTo>
                <a:cubicBezTo>
                  <a:pt x="389" y="343"/>
                  <a:pt x="398" y="334"/>
                  <a:pt x="398" y="325"/>
                </a:cubicBezTo>
                <a:cubicBezTo>
                  <a:pt x="398" y="316"/>
                  <a:pt x="389" y="316"/>
                  <a:pt x="379" y="316"/>
                </a:cubicBezTo>
                <a:close/>
                <a:moveTo>
                  <a:pt x="181" y="370"/>
                </a:moveTo>
                <a:lnTo>
                  <a:pt x="181" y="370"/>
                </a:lnTo>
                <a:cubicBezTo>
                  <a:pt x="181" y="388"/>
                  <a:pt x="162" y="397"/>
                  <a:pt x="145" y="397"/>
                </a:cubicBezTo>
                <a:cubicBezTo>
                  <a:pt x="136" y="397"/>
                  <a:pt x="117" y="388"/>
                  <a:pt x="117" y="370"/>
                </a:cubicBezTo>
                <a:cubicBezTo>
                  <a:pt x="117" y="352"/>
                  <a:pt x="136" y="343"/>
                  <a:pt x="145" y="343"/>
                </a:cubicBezTo>
                <a:cubicBezTo>
                  <a:pt x="162" y="343"/>
                  <a:pt x="181" y="352"/>
                  <a:pt x="181" y="370"/>
                </a:cubicBezTo>
                <a:close/>
                <a:moveTo>
                  <a:pt x="353" y="370"/>
                </a:moveTo>
                <a:lnTo>
                  <a:pt x="353" y="370"/>
                </a:lnTo>
                <a:cubicBezTo>
                  <a:pt x="353" y="388"/>
                  <a:pt x="343" y="397"/>
                  <a:pt x="325" y="397"/>
                </a:cubicBezTo>
                <a:cubicBezTo>
                  <a:pt x="307" y="397"/>
                  <a:pt x="298" y="388"/>
                  <a:pt x="298" y="370"/>
                </a:cubicBezTo>
                <a:cubicBezTo>
                  <a:pt x="298" y="352"/>
                  <a:pt x="307" y="343"/>
                  <a:pt x="325" y="343"/>
                </a:cubicBezTo>
                <a:cubicBezTo>
                  <a:pt x="343" y="343"/>
                  <a:pt x="353" y="352"/>
                  <a:pt x="353" y="37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2" name="Freeform 799">
            <a:extLst>
              <a:ext uri="{FF2B5EF4-FFF2-40B4-BE49-F238E27FC236}">
                <a16:creationId xmlns:a16="http://schemas.microsoft.com/office/drawing/2014/main" id="{9C5FAFC4-6777-614D-8CA4-8B6103FE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0939" y="4789950"/>
            <a:ext cx="381647" cy="472287"/>
          </a:xfrm>
          <a:custGeom>
            <a:avLst/>
            <a:gdLst>
              <a:gd name="T0" fmla="*/ 353 w 354"/>
              <a:gd name="T1" fmla="*/ 127 h 435"/>
              <a:gd name="T2" fmla="*/ 353 w 354"/>
              <a:gd name="T3" fmla="*/ 127 h 435"/>
              <a:gd name="T4" fmla="*/ 344 w 354"/>
              <a:gd name="T5" fmla="*/ 109 h 435"/>
              <a:gd name="T6" fmla="*/ 235 w 354"/>
              <a:gd name="T7" fmla="*/ 9 h 435"/>
              <a:gd name="T8" fmla="*/ 226 w 354"/>
              <a:gd name="T9" fmla="*/ 0 h 435"/>
              <a:gd name="T10" fmla="*/ 226 w 354"/>
              <a:gd name="T11" fmla="*/ 0 h 435"/>
              <a:gd name="T12" fmla="*/ 18 w 354"/>
              <a:gd name="T13" fmla="*/ 0 h 435"/>
              <a:gd name="T14" fmla="*/ 0 w 354"/>
              <a:gd name="T15" fmla="*/ 27 h 435"/>
              <a:gd name="T16" fmla="*/ 0 w 354"/>
              <a:gd name="T17" fmla="*/ 416 h 435"/>
              <a:gd name="T18" fmla="*/ 9 w 354"/>
              <a:gd name="T19" fmla="*/ 434 h 435"/>
              <a:gd name="T20" fmla="*/ 335 w 354"/>
              <a:gd name="T21" fmla="*/ 434 h 435"/>
              <a:gd name="T22" fmla="*/ 353 w 354"/>
              <a:gd name="T23" fmla="*/ 416 h 435"/>
              <a:gd name="T24" fmla="*/ 353 w 354"/>
              <a:gd name="T25" fmla="*/ 127 h 435"/>
              <a:gd name="T26" fmla="*/ 235 w 354"/>
              <a:gd name="T27" fmla="*/ 109 h 435"/>
              <a:gd name="T28" fmla="*/ 235 w 354"/>
              <a:gd name="T29" fmla="*/ 109 h 435"/>
              <a:gd name="T30" fmla="*/ 235 w 354"/>
              <a:gd name="T31" fmla="*/ 54 h 435"/>
              <a:gd name="T32" fmla="*/ 298 w 354"/>
              <a:gd name="T33" fmla="*/ 109 h 435"/>
              <a:gd name="T34" fmla="*/ 235 w 354"/>
              <a:gd name="T35" fmla="*/ 109 h 435"/>
              <a:gd name="T36" fmla="*/ 27 w 354"/>
              <a:gd name="T37" fmla="*/ 398 h 435"/>
              <a:gd name="T38" fmla="*/ 27 w 354"/>
              <a:gd name="T39" fmla="*/ 398 h 435"/>
              <a:gd name="T40" fmla="*/ 27 w 354"/>
              <a:gd name="T41" fmla="*/ 36 h 435"/>
              <a:gd name="T42" fmla="*/ 208 w 354"/>
              <a:gd name="T43" fmla="*/ 36 h 435"/>
              <a:gd name="T44" fmla="*/ 208 w 354"/>
              <a:gd name="T45" fmla="*/ 118 h 435"/>
              <a:gd name="T46" fmla="*/ 226 w 354"/>
              <a:gd name="T47" fmla="*/ 136 h 435"/>
              <a:gd name="T48" fmla="*/ 317 w 354"/>
              <a:gd name="T49" fmla="*/ 136 h 435"/>
              <a:gd name="T50" fmla="*/ 317 w 354"/>
              <a:gd name="T51" fmla="*/ 136 h 435"/>
              <a:gd name="T52" fmla="*/ 317 w 354"/>
              <a:gd name="T53" fmla="*/ 398 h 435"/>
              <a:gd name="T54" fmla="*/ 27 w 354"/>
              <a:gd name="T55" fmla="*/ 39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54" h="435">
                <a:moveTo>
                  <a:pt x="353" y="127"/>
                </a:moveTo>
                <a:lnTo>
                  <a:pt x="353" y="127"/>
                </a:lnTo>
                <a:cubicBezTo>
                  <a:pt x="353" y="118"/>
                  <a:pt x="344" y="118"/>
                  <a:pt x="344" y="109"/>
                </a:cubicBezTo>
                <a:cubicBezTo>
                  <a:pt x="235" y="9"/>
                  <a:pt x="235" y="9"/>
                  <a:pt x="235" y="9"/>
                </a:cubicBezTo>
                <a:cubicBezTo>
                  <a:pt x="235" y="0"/>
                  <a:pt x="226" y="0"/>
                  <a:pt x="226" y="0"/>
                </a:cubicBezTo>
                <a:lnTo>
                  <a:pt x="226" y="0"/>
                </a:ln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18"/>
                  <a:pt x="0" y="27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25"/>
                  <a:pt x="9" y="434"/>
                  <a:pt x="9" y="434"/>
                </a:cubicBezTo>
                <a:cubicBezTo>
                  <a:pt x="335" y="434"/>
                  <a:pt x="335" y="434"/>
                  <a:pt x="335" y="434"/>
                </a:cubicBezTo>
                <a:cubicBezTo>
                  <a:pt x="344" y="434"/>
                  <a:pt x="353" y="425"/>
                  <a:pt x="353" y="416"/>
                </a:cubicBezTo>
                <a:cubicBezTo>
                  <a:pt x="353" y="127"/>
                  <a:pt x="353" y="127"/>
                  <a:pt x="353" y="127"/>
                </a:cubicBezTo>
                <a:close/>
                <a:moveTo>
                  <a:pt x="235" y="109"/>
                </a:moveTo>
                <a:lnTo>
                  <a:pt x="235" y="109"/>
                </a:lnTo>
                <a:cubicBezTo>
                  <a:pt x="235" y="54"/>
                  <a:pt x="235" y="54"/>
                  <a:pt x="235" y="54"/>
                </a:cubicBezTo>
                <a:cubicBezTo>
                  <a:pt x="298" y="109"/>
                  <a:pt x="298" y="109"/>
                  <a:pt x="298" y="109"/>
                </a:cubicBezTo>
                <a:lnTo>
                  <a:pt x="235" y="109"/>
                </a:lnTo>
                <a:close/>
                <a:moveTo>
                  <a:pt x="27" y="398"/>
                </a:moveTo>
                <a:lnTo>
                  <a:pt x="27" y="398"/>
                </a:lnTo>
                <a:cubicBezTo>
                  <a:pt x="27" y="36"/>
                  <a:pt x="27" y="36"/>
                  <a:pt x="27" y="36"/>
                </a:cubicBezTo>
                <a:cubicBezTo>
                  <a:pt x="208" y="36"/>
                  <a:pt x="208" y="36"/>
                  <a:pt x="208" y="36"/>
                </a:cubicBezTo>
                <a:cubicBezTo>
                  <a:pt x="208" y="118"/>
                  <a:pt x="208" y="118"/>
                  <a:pt x="208" y="118"/>
                </a:cubicBezTo>
                <a:cubicBezTo>
                  <a:pt x="208" y="127"/>
                  <a:pt x="217" y="136"/>
                  <a:pt x="226" y="136"/>
                </a:cubicBezTo>
                <a:cubicBezTo>
                  <a:pt x="317" y="136"/>
                  <a:pt x="317" y="136"/>
                  <a:pt x="317" y="136"/>
                </a:cubicBezTo>
                <a:lnTo>
                  <a:pt x="317" y="136"/>
                </a:lnTo>
                <a:cubicBezTo>
                  <a:pt x="317" y="398"/>
                  <a:pt x="317" y="398"/>
                  <a:pt x="317" y="398"/>
                </a:cubicBezTo>
                <a:lnTo>
                  <a:pt x="27" y="3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3" name="Freeform 800">
            <a:extLst>
              <a:ext uri="{FF2B5EF4-FFF2-40B4-BE49-F238E27FC236}">
                <a16:creationId xmlns:a16="http://schemas.microsoft.com/office/drawing/2014/main" id="{A3817F6E-2EAA-FB4B-B553-F45D2D938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578" y="4976002"/>
            <a:ext cx="195596" cy="38165"/>
          </a:xfrm>
          <a:custGeom>
            <a:avLst/>
            <a:gdLst>
              <a:gd name="T0" fmla="*/ 172 w 182"/>
              <a:gd name="T1" fmla="*/ 0 h 37"/>
              <a:gd name="T2" fmla="*/ 172 w 182"/>
              <a:gd name="T3" fmla="*/ 0 h 37"/>
              <a:gd name="T4" fmla="*/ 19 w 182"/>
              <a:gd name="T5" fmla="*/ 0 h 37"/>
              <a:gd name="T6" fmla="*/ 0 w 182"/>
              <a:gd name="T7" fmla="*/ 18 h 37"/>
              <a:gd name="T8" fmla="*/ 19 w 182"/>
              <a:gd name="T9" fmla="*/ 36 h 37"/>
              <a:gd name="T10" fmla="*/ 172 w 182"/>
              <a:gd name="T11" fmla="*/ 36 h 37"/>
              <a:gd name="T12" fmla="*/ 181 w 182"/>
              <a:gd name="T13" fmla="*/ 18 h 37"/>
              <a:gd name="T14" fmla="*/ 172 w 182"/>
              <a:gd name="T15" fmla="*/ 0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37">
                <a:moveTo>
                  <a:pt x="172" y="0"/>
                </a:moveTo>
                <a:lnTo>
                  <a:pt x="172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36"/>
                  <a:pt x="19" y="36"/>
                </a:cubicBezTo>
                <a:cubicBezTo>
                  <a:pt x="172" y="36"/>
                  <a:pt x="172" y="36"/>
                  <a:pt x="172" y="36"/>
                </a:cubicBezTo>
                <a:cubicBezTo>
                  <a:pt x="181" y="36"/>
                  <a:pt x="181" y="27"/>
                  <a:pt x="181" y="18"/>
                </a:cubicBezTo>
                <a:cubicBezTo>
                  <a:pt x="181" y="9"/>
                  <a:pt x="181" y="0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4" name="Freeform 801">
            <a:extLst>
              <a:ext uri="{FF2B5EF4-FFF2-40B4-BE49-F238E27FC236}">
                <a16:creationId xmlns:a16="http://schemas.microsoft.com/office/drawing/2014/main" id="{31ABE055-5E89-8345-80F2-7250096AD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578" y="5061872"/>
            <a:ext cx="195596" cy="28624"/>
          </a:xfrm>
          <a:custGeom>
            <a:avLst/>
            <a:gdLst>
              <a:gd name="T0" fmla="*/ 172 w 182"/>
              <a:gd name="T1" fmla="*/ 0 h 28"/>
              <a:gd name="T2" fmla="*/ 172 w 182"/>
              <a:gd name="T3" fmla="*/ 0 h 28"/>
              <a:gd name="T4" fmla="*/ 19 w 182"/>
              <a:gd name="T5" fmla="*/ 0 h 28"/>
              <a:gd name="T6" fmla="*/ 0 w 182"/>
              <a:gd name="T7" fmla="*/ 9 h 28"/>
              <a:gd name="T8" fmla="*/ 19 w 182"/>
              <a:gd name="T9" fmla="*/ 27 h 28"/>
              <a:gd name="T10" fmla="*/ 172 w 182"/>
              <a:gd name="T11" fmla="*/ 27 h 28"/>
              <a:gd name="T12" fmla="*/ 181 w 182"/>
              <a:gd name="T13" fmla="*/ 9 h 28"/>
              <a:gd name="T14" fmla="*/ 172 w 182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28">
                <a:moveTo>
                  <a:pt x="172" y="0"/>
                </a:moveTo>
                <a:lnTo>
                  <a:pt x="172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0"/>
                  <a:pt x="0" y="9"/>
                </a:cubicBezTo>
                <a:cubicBezTo>
                  <a:pt x="0" y="18"/>
                  <a:pt x="9" y="27"/>
                  <a:pt x="19" y="27"/>
                </a:cubicBezTo>
                <a:cubicBezTo>
                  <a:pt x="172" y="27"/>
                  <a:pt x="172" y="27"/>
                  <a:pt x="172" y="27"/>
                </a:cubicBezTo>
                <a:cubicBezTo>
                  <a:pt x="181" y="27"/>
                  <a:pt x="181" y="18"/>
                  <a:pt x="181" y="9"/>
                </a:cubicBezTo>
                <a:cubicBezTo>
                  <a:pt x="181" y="0"/>
                  <a:pt x="181" y="0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95" name="Freeform 802">
            <a:extLst>
              <a:ext uri="{FF2B5EF4-FFF2-40B4-BE49-F238E27FC236}">
                <a16:creationId xmlns:a16="http://schemas.microsoft.com/office/drawing/2014/main" id="{21D6791A-F7B9-504E-A20D-BA83243C5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01578" y="5142974"/>
            <a:ext cx="195596" cy="28624"/>
          </a:xfrm>
          <a:custGeom>
            <a:avLst/>
            <a:gdLst>
              <a:gd name="T0" fmla="*/ 172 w 182"/>
              <a:gd name="T1" fmla="*/ 0 h 28"/>
              <a:gd name="T2" fmla="*/ 172 w 182"/>
              <a:gd name="T3" fmla="*/ 0 h 28"/>
              <a:gd name="T4" fmla="*/ 19 w 182"/>
              <a:gd name="T5" fmla="*/ 0 h 28"/>
              <a:gd name="T6" fmla="*/ 0 w 182"/>
              <a:gd name="T7" fmla="*/ 18 h 28"/>
              <a:gd name="T8" fmla="*/ 19 w 182"/>
              <a:gd name="T9" fmla="*/ 27 h 28"/>
              <a:gd name="T10" fmla="*/ 172 w 182"/>
              <a:gd name="T11" fmla="*/ 27 h 28"/>
              <a:gd name="T12" fmla="*/ 181 w 182"/>
              <a:gd name="T13" fmla="*/ 18 h 28"/>
              <a:gd name="T14" fmla="*/ 172 w 182"/>
              <a:gd name="T15" fmla="*/ 0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28">
                <a:moveTo>
                  <a:pt x="172" y="0"/>
                </a:moveTo>
                <a:lnTo>
                  <a:pt x="172" y="0"/>
                </a:lnTo>
                <a:cubicBezTo>
                  <a:pt x="19" y="0"/>
                  <a:pt x="19" y="0"/>
                  <a:pt x="19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27"/>
                  <a:pt x="9" y="27"/>
                  <a:pt x="19" y="27"/>
                </a:cubicBezTo>
                <a:cubicBezTo>
                  <a:pt x="172" y="27"/>
                  <a:pt x="172" y="27"/>
                  <a:pt x="172" y="27"/>
                </a:cubicBezTo>
                <a:cubicBezTo>
                  <a:pt x="181" y="27"/>
                  <a:pt x="181" y="27"/>
                  <a:pt x="181" y="18"/>
                </a:cubicBezTo>
                <a:cubicBezTo>
                  <a:pt x="181" y="9"/>
                  <a:pt x="181" y="0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898" name="Group 54">
            <a:extLst>
              <a:ext uri="{FF2B5EF4-FFF2-40B4-BE49-F238E27FC236}">
                <a16:creationId xmlns:a16="http://schemas.microsoft.com/office/drawing/2014/main" id="{6E6FBF98-B6A9-474D-A94C-A5B16260208B}"/>
              </a:ext>
            </a:extLst>
          </p:cNvPr>
          <p:cNvGrpSpPr/>
          <p:nvPr/>
        </p:nvGrpSpPr>
        <p:grpSpPr>
          <a:xfrm>
            <a:off x="3185676" y="5357255"/>
            <a:ext cx="1946409" cy="716331"/>
            <a:chOff x="5517310" y="11460718"/>
            <a:chExt cx="3676939" cy="716331"/>
          </a:xfrm>
        </p:grpSpPr>
        <p:sp>
          <p:nvSpPr>
            <p:cNvPr id="899" name="CuadroTexto 395">
              <a:extLst>
                <a:ext uri="{FF2B5EF4-FFF2-40B4-BE49-F238E27FC236}">
                  <a16:creationId xmlns:a16="http://schemas.microsoft.com/office/drawing/2014/main" id="{5731DFC1-A316-E04F-9465-C175C18D676E}"/>
                </a:ext>
              </a:extLst>
            </p:cNvPr>
            <p:cNvSpPr txBox="1"/>
            <p:nvPr/>
          </p:nvSpPr>
          <p:spPr>
            <a:xfrm>
              <a:off x="6164441" y="11460718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900" name="Rectangle 56">
              <a:extLst>
                <a:ext uri="{FF2B5EF4-FFF2-40B4-BE49-F238E27FC236}">
                  <a16:creationId xmlns:a16="http://schemas.microsoft.com/office/drawing/2014/main" id="{DA097B7A-CDA8-C54C-9748-8B4ADAF0A64F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1" name="Group 54">
            <a:extLst>
              <a:ext uri="{FF2B5EF4-FFF2-40B4-BE49-F238E27FC236}">
                <a16:creationId xmlns:a16="http://schemas.microsoft.com/office/drawing/2014/main" id="{051C93DD-E47C-E24D-AA45-9B4E32A60677}"/>
              </a:ext>
            </a:extLst>
          </p:cNvPr>
          <p:cNvGrpSpPr/>
          <p:nvPr/>
        </p:nvGrpSpPr>
        <p:grpSpPr>
          <a:xfrm>
            <a:off x="7553151" y="6592860"/>
            <a:ext cx="1946409" cy="716331"/>
            <a:chOff x="5517310" y="11460718"/>
            <a:chExt cx="3676939" cy="716331"/>
          </a:xfrm>
        </p:grpSpPr>
        <p:sp>
          <p:nvSpPr>
            <p:cNvPr id="902" name="CuadroTexto 395">
              <a:extLst>
                <a:ext uri="{FF2B5EF4-FFF2-40B4-BE49-F238E27FC236}">
                  <a16:creationId xmlns:a16="http://schemas.microsoft.com/office/drawing/2014/main" id="{3BBF1EE2-2B56-D64D-86F5-17BDDADDFD6F}"/>
                </a:ext>
              </a:extLst>
            </p:cNvPr>
            <p:cNvSpPr txBox="1"/>
            <p:nvPr/>
          </p:nvSpPr>
          <p:spPr>
            <a:xfrm>
              <a:off x="6164441" y="11460718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903" name="Rectangle 56">
              <a:extLst>
                <a:ext uri="{FF2B5EF4-FFF2-40B4-BE49-F238E27FC236}">
                  <a16:creationId xmlns:a16="http://schemas.microsoft.com/office/drawing/2014/main" id="{4DDAF292-60FC-2843-8B0F-B33E2173CCF7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4" name="Group 54">
            <a:extLst>
              <a:ext uri="{FF2B5EF4-FFF2-40B4-BE49-F238E27FC236}">
                <a16:creationId xmlns:a16="http://schemas.microsoft.com/office/drawing/2014/main" id="{EF081FAE-212F-B44D-ABB1-F4CC5D09D76B}"/>
              </a:ext>
            </a:extLst>
          </p:cNvPr>
          <p:cNvGrpSpPr/>
          <p:nvPr/>
        </p:nvGrpSpPr>
        <p:grpSpPr>
          <a:xfrm>
            <a:off x="11795246" y="5348108"/>
            <a:ext cx="1946409" cy="716331"/>
            <a:chOff x="5517310" y="11460718"/>
            <a:chExt cx="3676939" cy="716331"/>
          </a:xfrm>
        </p:grpSpPr>
        <p:sp>
          <p:nvSpPr>
            <p:cNvPr id="905" name="CuadroTexto 395">
              <a:extLst>
                <a:ext uri="{FF2B5EF4-FFF2-40B4-BE49-F238E27FC236}">
                  <a16:creationId xmlns:a16="http://schemas.microsoft.com/office/drawing/2014/main" id="{F2D9BC9C-9390-CD49-B571-E02CA5EAD77B}"/>
                </a:ext>
              </a:extLst>
            </p:cNvPr>
            <p:cNvSpPr txBox="1"/>
            <p:nvPr/>
          </p:nvSpPr>
          <p:spPr>
            <a:xfrm>
              <a:off x="6164441" y="11460718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Present</a:t>
              </a:r>
            </a:p>
          </p:txBody>
        </p:sp>
        <p:sp>
          <p:nvSpPr>
            <p:cNvPr id="906" name="Rectangle 56">
              <a:extLst>
                <a:ext uri="{FF2B5EF4-FFF2-40B4-BE49-F238E27FC236}">
                  <a16:creationId xmlns:a16="http://schemas.microsoft.com/office/drawing/2014/main" id="{BF51AAA5-7475-5F4A-A76E-17DBAB26A796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07" name="Group 54">
            <a:extLst>
              <a:ext uri="{FF2B5EF4-FFF2-40B4-BE49-F238E27FC236}">
                <a16:creationId xmlns:a16="http://schemas.microsoft.com/office/drawing/2014/main" id="{AD5FD6CD-3F38-6943-9A5D-60584D8C4492}"/>
              </a:ext>
            </a:extLst>
          </p:cNvPr>
          <p:cNvGrpSpPr/>
          <p:nvPr/>
        </p:nvGrpSpPr>
        <p:grpSpPr>
          <a:xfrm>
            <a:off x="15956548" y="6633479"/>
            <a:ext cx="1946409" cy="716331"/>
            <a:chOff x="5517310" y="11460718"/>
            <a:chExt cx="3676939" cy="716331"/>
          </a:xfrm>
        </p:grpSpPr>
        <p:sp>
          <p:nvSpPr>
            <p:cNvPr id="908" name="CuadroTexto 395">
              <a:extLst>
                <a:ext uri="{FF2B5EF4-FFF2-40B4-BE49-F238E27FC236}">
                  <a16:creationId xmlns:a16="http://schemas.microsoft.com/office/drawing/2014/main" id="{FF26A90F-7200-2C44-A8E7-43E326449A4C}"/>
                </a:ext>
              </a:extLst>
            </p:cNvPr>
            <p:cNvSpPr txBox="1"/>
            <p:nvPr/>
          </p:nvSpPr>
          <p:spPr>
            <a:xfrm>
              <a:off x="6164441" y="11460718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Prioritize</a:t>
              </a:r>
            </a:p>
          </p:txBody>
        </p:sp>
        <p:sp>
          <p:nvSpPr>
            <p:cNvPr id="909" name="Rectangle 56">
              <a:extLst>
                <a:ext uri="{FF2B5EF4-FFF2-40B4-BE49-F238E27FC236}">
                  <a16:creationId xmlns:a16="http://schemas.microsoft.com/office/drawing/2014/main" id="{1CBCE0BC-58B7-DD44-B61A-21E1E99545D5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910" name="Group 54">
            <a:extLst>
              <a:ext uri="{FF2B5EF4-FFF2-40B4-BE49-F238E27FC236}">
                <a16:creationId xmlns:a16="http://schemas.microsoft.com/office/drawing/2014/main" id="{9762C6DC-A366-C54D-9F9C-8E1835224253}"/>
              </a:ext>
            </a:extLst>
          </p:cNvPr>
          <p:cNvGrpSpPr/>
          <p:nvPr/>
        </p:nvGrpSpPr>
        <p:grpSpPr>
          <a:xfrm>
            <a:off x="19634671" y="5328713"/>
            <a:ext cx="1946409" cy="716331"/>
            <a:chOff x="5517310" y="11460718"/>
            <a:chExt cx="3676939" cy="716331"/>
          </a:xfrm>
        </p:grpSpPr>
        <p:sp>
          <p:nvSpPr>
            <p:cNvPr id="911" name="CuadroTexto 395">
              <a:extLst>
                <a:ext uri="{FF2B5EF4-FFF2-40B4-BE49-F238E27FC236}">
                  <a16:creationId xmlns:a16="http://schemas.microsoft.com/office/drawing/2014/main" id="{E2F8A46C-DE1F-4D42-B46A-113EBA433973}"/>
                </a:ext>
              </a:extLst>
            </p:cNvPr>
            <p:cNvSpPr txBox="1"/>
            <p:nvPr/>
          </p:nvSpPr>
          <p:spPr>
            <a:xfrm>
              <a:off x="6164441" y="11460718"/>
              <a:ext cx="23826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912" name="Rectangle 56">
              <a:extLst>
                <a:ext uri="{FF2B5EF4-FFF2-40B4-BE49-F238E27FC236}">
                  <a16:creationId xmlns:a16="http://schemas.microsoft.com/office/drawing/2014/main" id="{0529922B-65A5-AC46-B099-3A7517BDC544}"/>
                </a:ext>
              </a:extLst>
            </p:cNvPr>
            <p:cNvSpPr/>
            <p:nvPr/>
          </p:nvSpPr>
          <p:spPr>
            <a:xfrm>
              <a:off x="5517310" y="11715384"/>
              <a:ext cx="36769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12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sp>
        <p:nvSpPr>
          <p:cNvPr id="913" name="CuadroTexto 395">
            <a:extLst>
              <a:ext uri="{FF2B5EF4-FFF2-40B4-BE49-F238E27FC236}">
                <a16:creationId xmlns:a16="http://schemas.microsoft.com/office/drawing/2014/main" id="{2878797B-0BD3-6246-8344-C6291030F0AB}"/>
              </a:ext>
            </a:extLst>
          </p:cNvPr>
          <p:cNvSpPr txBox="1"/>
          <p:nvPr/>
        </p:nvSpPr>
        <p:spPr>
          <a:xfrm>
            <a:off x="3896813" y="8532253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14" name="CuadroTexto 395">
            <a:extLst>
              <a:ext uri="{FF2B5EF4-FFF2-40B4-BE49-F238E27FC236}">
                <a16:creationId xmlns:a16="http://schemas.microsoft.com/office/drawing/2014/main" id="{7C92C6C5-A06D-BA4F-AE28-562CCAB0021D}"/>
              </a:ext>
            </a:extLst>
          </p:cNvPr>
          <p:cNvSpPr txBox="1"/>
          <p:nvPr/>
        </p:nvSpPr>
        <p:spPr>
          <a:xfrm>
            <a:off x="3904219" y="9784395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15" name="CuadroTexto 395">
            <a:extLst>
              <a:ext uri="{FF2B5EF4-FFF2-40B4-BE49-F238E27FC236}">
                <a16:creationId xmlns:a16="http://schemas.microsoft.com/office/drawing/2014/main" id="{D454CB36-B419-BE4B-BB15-D5AF58D4B6CA}"/>
              </a:ext>
            </a:extLst>
          </p:cNvPr>
          <p:cNvSpPr txBox="1"/>
          <p:nvPr/>
        </p:nvSpPr>
        <p:spPr>
          <a:xfrm>
            <a:off x="8246343" y="1009938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16" name="CuadroTexto 395">
            <a:extLst>
              <a:ext uri="{FF2B5EF4-FFF2-40B4-BE49-F238E27FC236}">
                <a16:creationId xmlns:a16="http://schemas.microsoft.com/office/drawing/2014/main" id="{A3539643-9AF0-B44E-9136-E9E4FF714960}"/>
              </a:ext>
            </a:extLst>
          </p:cNvPr>
          <p:cNvSpPr txBox="1"/>
          <p:nvPr/>
        </p:nvSpPr>
        <p:spPr>
          <a:xfrm>
            <a:off x="8261632" y="1134364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17" name="CuadroTexto 395">
            <a:extLst>
              <a:ext uri="{FF2B5EF4-FFF2-40B4-BE49-F238E27FC236}">
                <a16:creationId xmlns:a16="http://schemas.microsoft.com/office/drawing/2014/main" id="{D930915A-0B2E-3547-A271-1AF2E55B9E31}"/>
              </a:ext>
            </a:extLst>
          </p:cNvPr>
          <p:cNvSpPr txBox="1"/>
          <p:nvPr/>
        </p:nvSpPr>
        <p:spPr>
          <a:xfrm>
            <a:off x="12513503" y="854408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18" name="CuadroTexto 395">
            <a:extLst>
              <a:ext uri="{FF2B5EF4-FFF2-40B4-BE49-F238E27FC236}">
                <a16:creationId xmlns:a16="http://schemas.microsoft.com/office/drawing/2014/main" id="{C0280F69-91C7-BE45-B857-65371D11CE69}"/>
              </a:ext>
            </a:extLst>
          </p:cNvPr>
          <p:cNvSpPr txBox="1"/>
          <p:nvPr/>
        </p:nvSpPr>
        <p:spPr>
          <a:xfrm>
            <a:off x="12513026" y="978834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19" name="CuadroTexto 395">
            <a:extLst>
              <a:ext uri="{FF2B5EF4-FFF2-40B4-BE49-F238E27FC236}">
                <a16:creationId xmlns:a16="http://schemas.microsoft.com/office/drawing/2014/main" id="{98C54F54-75EE-8041-A559-6266A8DD23EF}"/>
              </a:ext>
            </a:extLst>
          </p:cNvPr>
          <p:cNvSpPr txBox="1"/>
          <p:nvPr/>
        </p:nvSpPr>
        <p:spPr>
          <a:xfrm>
            <a:off x="16610343" y="10098069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20" name="CuadroTexto 395">
            <a:extLst>
              <a:ext uri="{FF2B5EF4-FFF2-40B4-BE49-F238E27FC236}">
                <a16:creationId xmlns:a16="http://schemas.microsoft.com/office/drawing/2014/main" id="{1530D505-D08E-B043-B6C5-57D7DA230283}"/>
              </a:ext>
            </a:extLst>
          </p:cNvPr>
          <p:cNvSpPr txBox="1"/>
          <p:nvPr/>
        </p:nvSpPr>
        <p:spPr>
          <a:xfrm>
            <a:off x="16610254" y="1134232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21" name="CuadroTexto 395">
            <a:extLst>
              <a:ext uri="{FF2B5EF4-FFF2-40B4-BE49-F238E27FC236}">
                <a16:creationId xmlns:a16="http://schemas.microsoft.com/office/drawing/2014/main" id="{BC092D72-D27C-704A-B49A-B9E975512406}"/>
              </a:ext>
            </a:extLst>
          </p:cNvPr>
          <p:cNvSpPr txBox="1"/>
          <p:nvPr/>
        </p:nvSpPr>
        <p:spPr>
          <a:xfrm>
            <a:off x="20345625" y="8541568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22" name="CuadroTexto 395">
            <a:extLst>
              <a:ext uri="{FF2B5EF4-FFF2-40B4-BE49-F238E27FC236}">
                <a16:creationId xmlns:a16="http://schemas.microsoft.com/office/drawing/2014/main" id="{358E9EAD-A471-7F4B-ACB7-F601E1F51029}"/>
              </a:ext>
            </a:extLst>
          </p:cNvPr>
          <p:cNvSpPr txBox="1"/>
          <p:nvPr/>
        </p:nvSpPr>
        <p:spPr>
          <a:xfrm>
            <a:off x="20345536" y="9785827"/>
            <a:ext cx="517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23" name="CuadroTexto 395">
            <a:extLst>
              <a:ext uri="{FF2B5EF4-FFF2-40B4-BE49-F238E27FC236}">
                <a16:creationId xmlns:a16="http://schemas.microsoft.com/office/drawing/2014/main" id="{61B66B25-F517-F84F-BEEB-6E46399669C7}"/>
              </a:ext>
            </a:extLst>
          </p:cNvPr>
          <p:cNvSpPr txBox="1"/>
          <p:nvPr/>
        </p:nvSpPr>
        <p:spPr>
          <a:xfrm>
            <a:off x="3914237" y="3821333"/>
            <a:ext cx="51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1</a:t>
            </a:r>
          </a:p>
        </p:txBody>
      </p:sp>
      <p:sp>
        <p:nvSpPr>
          <p:cNvPr id="924" name="CuadroTexto 395">
            <a:extLst>
              <a:ext uri="{FF2B5EF4-FFF2-40B4-BE49-F238E27FC236}">
                <a16:creationId xmlns:a16="http://schemas.microsoft.com/office/drawing/2014/main" id="{29B3B71E-5B2D-E743-9FCA-EADB2491E53B}"/>
              </a:ext>
            </a:extLst>
          </p:cNvPr>
          <p:cNvSpPr txBox="1"/>
          <p:nvPr/>
        </p:nvSpPr>
        <p:spPr>
          <a:xfrm>
            <a:off x="8270003" y="5118318"/>
            <a:ext cx="51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</a:t>
            </a:r>
          </a:p>
        </p:txBody>
      </p:sp>
      <p:sp>
        <p:nvSpPr>
          <p:cNvPr id="925" name="CuadroTexto 395">
            <a:extLst>
              <a:ext uri="{FF2B5EF4-FFF2-40B4-BE49-F238E27FC236}">
                <a16:creationId xmlns:a16="http://schemas.microsoft.com/office/drawing/2014/main" id="{8FC2453A-4589-A64F-ABEE-B029102F1AD6}"/>
              </a:ext>
            </a:extLst>
          </p:cNvPr>
          <p:cNvSpPr txBox="1"/>
          <p:nvPr/>
        </p:nvSpPr>
        <p:spPr>
          <a:xfrm>
            <a:off x="12529698" y="3821879"/>
            <a:ext cx="51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3</a:t>
            </a:r>
          </a:p>
        </p:txBody>
      </p:sp>
      <p:sp>
        <p:nvSpPr>
          <p:cNvPr id="926" name="CuadroTexto 395">
            <a:extLst>
              <a:ext uri="{FF2B5EF4-FFF2-40B4-BE49-F238E27FC236}">
                <a16:creationId xmlns:a16="http://schemas.microsoft.com/office/drawing/2014/main" id="{8A7FD138-5D8D-F447-89D8-A8A03A0A4DBA}"/>
              </a:ext>
            </a:extLst>
          </p:cNvPr>
          <p:cNvSpPr txBox="1"/>
          <p:nvPr/>
        </p:nvSpPr>
        <p:spPr>
          <a:xfrm>
            <a:off x="16666319" y="5131781"/>
            <a:ext cx="51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4</a:t>
            </a:r>
          </a:p>
        </p:txBody>
      </p:sp>
      <p:sp>
        <p:nvSpPr>
          <p:cNvPr id="927" name="CuadroTexto 395">
            <a:extLst>
              <a:ext uri="{FF2B5EF4-FFF2-40B4-BE49-F238E27FC236}">
                <a16:creationId xmlns:a16="http://schemas.microsoft.com/office/drawing/2014/main" id="{AD834FD8-D22E-2D42-8329-326F4EF210FF}"/>
              </a:ext>
            </a:extLst>
          </p:cNvPr>
          <p:cNvSpPr txBox="1"/>
          <p:nvPr/>
        </p:nvSpPr>
        <p:spPr>
          <a:xfrm>
            <a:off x="20358678" y="3839682"/>
            <a:ext cx="517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5</a:t>
            </a:r>
          </a:p>
        </p:txBody>
      </p:sp>
      <p:sp>
        <p:nvSpPr>
          <p:cNvPr id="928" name="Rectangle 56">
            <a:extLst>
              <a:ext uri="{FF2B5EF4-FFF2-40B4-BE49-F238E27FC236}">
                <a16:creationId xmlns:a16="http://schemas.microsoft.com/office/drawing/2014/main" id="{8B7FC8A9-56FB-DB45-A63E-1480A3ECCAF4}"/>
              </a:ext>
            </a:extLst>
          </p:cNvPr>
          <p:cNvSpPr/>
          <p:nvPr/>
        </p:nvSpPr>
        <p:spPr>
          <a:xfrm>
            <a:off x="3048828" y="9055629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29" name="Rectangle 56">
            <a:extLst>
              <a:ext uri="{FF2B5EF4-FFF2-40B4-BE49-F238E27FC236}">
                <a16:creationId xmlns:a16="http://schemas.microsoft.com/office/drawing/2014/main" id="{2F3C06F2-5B8C-7E4A-8376-A4CE67619782}"/>
              </a:ext>
            </a:extLst>
          </p:cNvPr>
          <p:cNvSpPr/>
          <p:nvPr/>
        </p:nvSpPr>
        <p:spPr>
          <a:xfrm>
            <a:off x="3022127" y="10313381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0" name="Rectangle 56">
            <a:extLst>
              <a:ext uri="{FF2B5EF4-FFF2-40B4-BE49-F238E27FC236}">
                <a16:creationId xmlns:a16="http://schemas.microsoft.com/office/drawing/2014/main" id="{3EC66115-81AA-8648-9585-E8D5E37B7797}"/>
              </a:ext>
            </a:extLst>
          </p:cNvPr>
          <p:cNvSpPr/>
          <p:nvPr/>
        </p:nvSpPr>
        <p:spPr>
          <a:xfrm>
            <a:off x="7395335" y="10639010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1" name="Rectangle 56">
            <a:extLst>
              <a:ext uri="{FF2B5EF4-FFF2-40B4-BE49-F238E27FC236}">
                <a16:creationId xmlns:a16="http://schemas.microsoft.com/office/drawing/2014/main" id="{C982A877-282E-F544-B302-F5D56EF0AF5B}"/>
              </a:ext>
            </a:extLst>
          </p:cNvPr>
          <p:cNvSpPr/>
          <p:nvPr/>
        </p:nvSpPr>
        <p:spPr>
          <a:xfrm>
            <a:off x="7368634" y="11896762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2" name="Rectangle 56">
            <a:extLst>
              <a:ext uri="{FF2B5EF4-FFF2-40B4-BE49-F238E27FC236}">
                <a16:creationId xmlns:a16="http://schemas.microsoft.com/office/drawing/2014/main" id="{649AA3F4-04A5-D745-9E6D-A20145E35181}"/>
              </a:ext>
            </a:extLst>
          </p:cNvPr>
          <p:cNvSpPr/>
          <p:nvPr/>
        </p:nvSpPr>
        <p:spPr>
          <a:xfrm>
            <a:off x="11674552" y="9051063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3" name="Rectangle 56">
            <a:extLst>
              <a:ext uri="{FF2B5EF4-FFF2-40B4-BE49-F238E27FC236}">
                <a16:creationId xmlns:a16="http://schemas.microsoft.com/office/drawing/2014/main" id="{85BF9C9F-6D97-B445-8174-B467237C1278}"/>
              </a:ext>
            </a:extLst>
          </p:cNvPr>
          <p:cNvSpPr/>
          <p:nvPr/>
        </p:nvSpPr>
        <p:spPr>
          <a:xfrm>
            <a:off x="11647851" y="10308815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4" name="Rectangle 56">
            <a:extLst>
              <a:ext uri="{FF2B5EF4-FFF2-40B4-BE49-F238E27FC236}">
                <a16:creationId xmlns:a16="http://schemas.microsoft.com/office/drawing/2014/main" id="{D64A60D2-D0E8-0D44-B17B-310F5A2084FD}"/>
              </a:ext>
            </a:extLst>
          </p:cNvPr>
          <p:cNvSpPr/>
          <p:nvPr/>
        </p:nvSpPr>
        <p:spPr>
          <a:xfrm>
            <a:off x="15767301" y="10596074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5" name="Rectangle 56">
            <a:extLst>
              <a:ext uri="{FF2B5EF4-FFF2-40B4-BE49-F238E27FC236}">
                <a16:creationId xmlns:a16="http://schemas.microsoft.com/office/drawing/2014/main" id="{63D5CA9B-E9BB-DF4E-85EC-4C9B19D8655D}"/>
              </a:ext>
            </a:extLst>
          </p:cNvPr>
          <p:cNvSpPr/>
          <p:nvPr/>
        </p:nvSpPr>
        <p:spPr>
          <a:xfrm>
            <a:off x="15740600" y="11853826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6" name="Rectangle 56">
            <a:extLst>
              <a:ext uri="{FF2B5EF4-FFF2-40B4-BE49-F238E27FC236}">
                <a16:creationId xmlns:a16="http://schemas.microsoft.com/office/drawing/2014/main" id="{D6AC377E-7202-5144-B9FE-53E9249ED204}"/>
              </a:ext>
            </a:extLst>
          </p:cNvPr>
          <p:cNvSpPr/>
          <p:nvPr/>
        </p:nvSpPr>
        <p:spPr>
          <a:xfrm>
            <a:off x="19519887" y="9061817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sp>
        <p:nvSpPr>
          <p:cNvPr id="937" name="Rectangle 56">
            <a:extLst>
              <a:ext uri="{FF2B5EF4-FFF2-40B4-BE49-F238E27FC236}">
                <a16:creationId xmlns:a16="http://schemas.microsoft.com/office/drawing/2014/main" id="{8EB4CD81-E403-E644-96C7-430EE5B27704}"/>
              </a:ext>
            </a:extLst>
          </p:cNvPr>
          <p:cNvSpPr/>
          <p:nvPr/>
        </p:nvSpPr>
        <p:spPr>
          <a:xfrm>
            <a:off x="19493186" y="10319569"/>
            <a:ext cx="226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</a:t>
            </a:r>
          </a:p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as well as the marketing.</a:t>
            </a:r>
          </a:p>
        </p:txBody>
      </p:sp>
      <p:grpSp>
        <p:nvGrpSpPr>
          <p:cNvPr id="97" name="Grupo 96">
            <a:extLst>
              <a:ext uri="{FF2B5EF4-FFF2-40B4-BE49-F238E27FC236}">
                <a16:creationId xmlns:a16="http://schemas.microsoft.com/office/drawing/2014/main" id="{7F64FB50-207E-6542-A3F9-1437A7D73593}"/>
              </a:ext>
            </a:extLst>
          </p:cNvPr>
          <p:cNvGrpSpPr/>
          <p:nvPr/>
        </p:nvGrpSpPr>
        <p:grpSpPr>
          <a:xfrm>
            <a:off x="2668308" y="632676"/>
            <a:ext cx="19041035" cy="2561450"/>
            <a:chOff x="2668308" y="861425"/>
            <a:chExt cx="19041035" cy="2561450"/>
          </a:xfrm>
        </p:grpSpPr>
        <p:sp>
          <p:nvSpPr>
            <p:cNvPr id="98" name="CuadroTexto 97">
              <a:extLst>
                <a:ext uri="{FF2B5EF4-FFF2-40B4-BE49-F238E27FC236}">
                  <a16:creationId xmlns:a16="http://schemas.microsoft.com/office/drawing/2014/main" id="{E9EBDBA4-EDFF-A945-A4F2-7DD30239C98B}"/>
                </a:ext>
              </a:extLst>
            </p:cNvPr>
            <p:cNvSpPr txBox="1"/>
            <p:nvPr/>
          </p:nvSpPr>
          <p:spPr>
            <a:xfrm>
              <a:off x="7268260" y="861425"/>
              <a:ext cx="98411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Project Management</a:t>
              </a:r>
            </a:p>
          </p:txBody>
        </p:sp>
        <p:sp>
          <p:nvSpPr>
            <p:cNvPr id="99" name="CuadroTexto 98">
              <a:extLst>
                <a:ext uri="{FF2B5EF4-FFF2-40B4-BE49-F238E27FC236}">
                  <a16:creationId xmlns:a16="http://schemas.microsoft.com/office/drawing/2014/main" id="{C9EF31B7-70E7-B642-BEF0-DE7C01FD2E5A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5907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328">
      <a:dk1>
        <a:srgbClr val="989998"/>
      </a:dk1>
      <a:lt1>
        <a:srgbClr val="FFFFFF"/>
      </a:lt1>
      <a:dk2>
        <a:srgbClr val="353E49"/>
      </a:dk2>
      <a:lt2>
        <a:srgbClr val="FDFFFE"/>
      </a:lt2>
      <a:accent1>
        <a:srgbClr val="6BB499"/>
      </a:accent1>
      <a:accent2>
        <a:srgbClr val="DC9741"/>
      </a:accent2>
      <a:accent3>
        <a:srgbClr val="CE448C"/>
      </a:accent3>
      <a:accent4>
        <a:srgbClr val="CD533C"/>
      </a:accent4>
      <a:accent5>
        <a:srgbClr val="6074AD"/>
      </a:accent5>
      <a:accent6>
        <a:srgbClr val="B1B2B1"/>
      </a:accent6>
      <a:hlink>
        <a:srgbClr val="CCCCFF"/>
      </a:hlink>
      <a:folHlink>
        <a:srgbClr val="B2B2B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93866</TotalTime>
  <Words>1201</Words>
  <Application>Microsoft Macintosh PowerPoint</Application>
  <PresentationFormat>Custom</PresentationFormat>
  <Paragraphs>325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16186</cp:revision>
  <dcterms:created xsi:type="dcterms:W3CDTF">2014-11-12T21:47:38Z</dcterms:created>
  <dcterms:modified xsi:type="dcterms:W3CDTF">2019-10-01T18:05:27Z</dcterms:modified>
  <cp:category/>
</cp:coreProperties>
</file>