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29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08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0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Freeform 376">
            <a:extLst>
              <a:ext uri="{FF2B5EF4-FFF2-40B4-BE49-F238E27FC236}">
                <a16:creationId xmlns:a16="http://schemas.microsoft.com/office/drawing/2014/main" id="{737735E0-6092-9B45-8902-4C49221A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52" y="6009631"/>
            <a:ext cx="571987" cy="562374"/>
          </a:xfrm>
          <a:custGeom>
            <a:avLst/>
            <a:gdLst>
              <a:gd name="T0" fmla="*/ 188552 w 525"/>
              <a:gd name="T1" fmla="*/ 91069 h 516"/>
              <a:gd name="T2" fmla="*/ 188552 w 525"/>
              <a:gd name="T3" fmla="*/ 91069 h 516"/>
              <a:gd name="T4" fmla="*/ 94276 w 525"/>
              <a:gd name="T5" fmla="*/ 185377 h 516"/>
              <a:gd name="T6" fmla="*/ 0 w 525"/>
              <a:gd name="T7" fmla="*/ 91069 h 516"/>
              <a:gd name="T8" fmla="*/ 94276 w 525"/>
              <a:gd name="T9" fmla="*/ 0 h 516"/>
              <a:gd name="T10" fmla="*/ 188552 w 525"/>
              <a:gd name="T11" fmla="*/ 91069 h 5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16">
                <a:moveTo>
                  <a:pt x="524" y="253"/>
                </a:moveTo>
                <a:lnTo>
                  <a:pt x="524" y="253"/>
                </a:lnTo>
                <a:cubicBezTo>
                  <a:pt x="524" y="398"/>
                  <a:pt x="406" y="515"/>
                  <a:pt x="262" y="515"/>
                </a:cubicBezTo>
                <a:cubicBezTo>
                  <a:pt x="117" y="515"/>
                  <a:pt x="0" y="398"/>
                  <a:pt x="0" y="253"/>
                </a:cubicBezTo>
                <a:cubicBezTo>
                  <a:pt x="0" y="108"/>
                  <a:pt x="117" y="0"/>
                  <a:pt x="262" y="0"/>
                </a:cubicBezTo>
                <a:cubicBezTo>
                  <a:pt x="406" y="0"/>
                  <a:pt x="524" y="108"/>
                  <a:pt x="524" y="2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3">
            <a:extLst>
              <a:ext uri="{FF2B5EF4-FFF2-40B4-BE49-F238E27FC236}">
                <a16:creationId xmlns:a16="http://schemas.microsoft.com/office/drawing/2014/main" id="{C03F186E-63DF-FE4D-966F-682191D53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52" y="6845984"/>
            <a:ext cx="571987" cy="562374"/>
          </a:xfrm>
          <a:custGeom>
            <a:avLst/>
            <a:gdLst>
              <a:gd name="T0" fmla="*/ 188552 w 525"/>
              <a:gd name="T1" fmla="*/ 91069 h 516"/>
              <a:gd name="T2" fmla="*/ 188552 w 525"/>
              <a:gd name="T3" fmla="*/ 91069 h 516"/>
              <a:gd name="T4" fmla="*/ 94276 w 525"/>
              <a:gd name="T5" fmla="*/ 185377 h 516"/>
              <a:gd name="T6" fmla="*/ 0 w 525"/>
              <a:gd name="T7" fmla="*/ 91069 h 516"/>
              <a:gd name="T8" fmla="*/ 94276 w 525"/>
              <a:gd name="T9" fmla="*/ 0 h 516"/>
              <a:gd name="T10" fmla="*/ 188552 w 525"/>
              <a:gd name="T11" fmla="*/ 91069 h 5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16">
                <a:moveTo>
                  <a:pt x="524" y="253"/>
                </a:moveTo>
                <a:lnTo>
                  <a:pt x="524" y="253"/>
                </a:lnTo>
                <a:cubicBezTo>
                  <a:pt x="524" y="397"/>
                  <a:pt x="406" y="515"/>
                  <a:pt x="262" y="515"/>
                </a:cubicBezTo>
                <a:cubicBezTo>
                  <a:pt x="117" y="515"/>
                  <a:pt x="0" y="397"/>
                  <a:pt x="0" y="253"/>
                </a:cubicBezTo>
                <a:cubicBezTo>
                  <a:pt x="0" y="108"/>
                  <a:pt x="117" y="0"/>
                  <a:pt x="262" y="0"/>
                </a:cubicBezTo>
                <a:cubicBezTo>
                  <a:pt x="406" y="0"/>
                  <a:pt x="524" y="108"/>
                  <a:pt x="524" y="2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50">
            <a:extLst>
              <a:ext uri="{FF2B5EF4-FFF2-40B4-BE49-F238E27FC236}">
                <a16:creationId xmlns:a16="http://schemas.microsoft.com/office/drawing/2014/main" id="{2C35E560-1F4D-0C4C-A289-811B8314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52" y="9129130"/>
            <a:ext cx="571987" cy="571990"/>
          </a:xfrm>
          <a:custGeom>
            <a:avLst/>
            <a:gdLst>
              <a:gd name="T0" fmla="*/ 188552 w 525"/>
              <a:gd name="T1" fmla="*/ 94277 h 525"/>
              <a:gd name="T2" fmla="*/ 188552 w 525"/>
              <a:gd name="T3" fmla="*/ 94277 h 525"/>
              <a:gd name="T4" fmla="*/ 94276 w 525"/>
              <a:gd name="T5" fmla="*/ 188553 h 525"/>
              <a:gd name="T6" fmla="*/ 0 w 525"/>
              <a:gd name="T7" fmla="*/ 94277 h 525"/>
              <a:gd name="T8" fmla="*/ 94276 w 525"/>
              <a:gd name="T9" fmla="*/ 0 h 525"/>
              <a:gd name="T10" fmla="*/ 188552 w 525"/>
              <a:gd name="T11" fmla="*/ 94277 h 5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25">
                <a:moveTo>
                  <a:pt x="524" y="262"/>
                </a:moveTo>
                <a:lnTo>
                  <a:pt x="524" y="262"/>
                </a:lnTo>
                <a:cubicBezTo>
                  <a:pt x="524" y="407"/>
                  <a:pt x="406" y="524"/>
                  <a:pt x="262" y="524"/>
                </a:cubicBezTo>
                <a:cubicBezTo>
                  <a:pt x="117" y="524"/>
                  <a:pt x="0" y="407"/>
                  <a:pt x="0" y="262"/>
                </a:cubicBezTo>
                <a:cubicBezTo>
                  <a:pt x="0" y="118"/>
                  <a:pt x="117" y="0"/>
                  <a:pt x="262" y="0"/>
                </a:cubicBezTo>
                <a:cubicBezTo>
                  <a:pt x="406" y="0"/>
                  <a:pt x="524" y="118"/>
                  <a:pt x="524" y="2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87">
            <a:extLst>
              <a:ext uri="{FF2B5EF4-FFF2-40B4-BE49-F238E27FC236}">
                <a16:creationId xmlns:a16="http://schemas.microsoft.com/office/drawing/2014/main" id="{44C90BD2-B284-534C-A1C9-380371F4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4052" y="9970291"/>
            <a:ext cx="571987" cy="571987"/>
          </a:xfrm>
          <a:custGeom>
            <a:avLst/>
            <a:gdLst>
              <a:gd name="T0" fmla="*/ 188552 w 525"/>
              <a:gd name="T1" fmla="*/ 94276 h 525"/>
              <a:gd name="T2" fmla="*/ 188552 w 525"/>
              <a:gd name="T3" fmla="*/ 94276 h 525"/>
              <a:gd name="T4" fmla="*/ 94276 w 525"/>
              <a:gd name="T5" fmla="*/ 188552 h 525"/>
              <a:gd name="T6" fmla="*/ 0 w 525"/>
              <a:gd name="T7" fmla="*/ 94276 h 525"/>
              <a:gd name="T8" fmla="*/ 94276 w 525"/>
              <a:gd name="T9" fmla="*/ 0 h 525"/>
              <a:gd name="T10" fmla="*/ 188552 w 525"/>
              <a:gd name="T11" fmla="*/ 94276 h 5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25">
                <a:moveTo>
                  <a:pt x="524" y="262"/>
                </a:moveTo>
                <a:lnTo>
                  <a:pt x="524" y="262"/>
                </a:lnTo>
                <a:cubicBezTo>
                  <a:pt x="524" y="407"/>
                  <a:pt x="406" y="524"/>
                  <a:pt x="262" y="524"/>
                </a:cubicBezTo>
                <a:cubicBezTo>
                  <a:pt x="117" y="524"/>
                  <a:pt x="0" y="407"/>
                  <a:pt x="0" y="262"/>
                </a:cubicBezTo>
                <a:cubicBezTo>
                  <a:pt x="0" y="118"/>
                  <a:pt x="117" y="0"/>
                  <a:pt x="262" y="0"/>
                </a:cubicBezTo>
                <a:cubicBezTo>
                  <a:pt x="406" y="0"/>
                  <a:pt x="524" y="118"/>
                  <a:pt x="524" y="2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89">
            <a:extLst>
              <a:ext uri="{FF2B5EF4-FFF2-40B4-BE49-F238E27FC236}">
                <a16:creationId xmlns:a16="http://schemas.microsoft.com/office/drawing/2014/main" id="{16F63436-DF27-BE4C-9617-CF8C889C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097" y="11623771"/>
            <a:ext cx="1913037" cy="336464"/>
          </a:xfrm>
          <a:custGeom>
            <a:avLst/>
            <a:gdLst>
              <a:gd name="T0" fmla="*/ 579563 w 1753"/>
              <a:gd name="T1" fmla="*/ 110764 h 308"/>
              <a:gd name="T2" fmla="*/ 579563 w 1753"/>
              <a:gd name="T3" fmla="*/ 110764 h 308"/>
              <a:gd name="T4" fmla="*/ 52262 w 1753"/>
              <a:gd name="T5" fmla="*/ 110764 h 308"/>
              <a:gd name="T6" fmla="*/ 0 w 1753"/>
              <a:gd name="T7" fmla="*/ 55563 h 308"/>
              <a:gd name="T8" fmla="*/ 0 w 1753"/>
              <a:gd name="T9" fmla="*/ 52315 h 308"/>
              <a:gd name="T10" fmla="*/ 52262 w 1753"/>
              <a:gd name="T11" fmla="*/ 0 h 308"/>
              <a:gd name="T12" fmla="*/ 579563 w 1753"/>
              <a:gd name="T13" fmla="*/ 0 h 308"/>
              <a:gd name="T14" fmla="*/ 631465 w 1753"/>
              <a:gd name="T15" fmla="*/ 52315 h 308"/>
              <a:gd name="T16" fmla="*/ 631465 w 1753"/>
              <a:gd name="T17" fmla="*/ 55563 h 308"/>
              <a:gd name="T18" fmla="*/ 579563 w 1753"/>
              <a:gd name="T19" fmla="*/ 110764 h 30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53" h="308">
                <a:moveTo>
                  <a:pt x="1608" y="307"/>
                </a:moveTo>
                <a:lnTo>
                  <a:pt x="1608" y="307"/>
                </a:lnTo>
                <a:cubicBezTo>
                  <a:pt x="145" y="307"/>
                  <a:pt x="145" y="307"/>
                  <a:pt x="145" y="307"/>
                </a:cubicBezTo>
                <a:cubicBezTo>
                  <a:pt x="64" y="307"/>
                  <a:pt x="0" y="235"/>
                  <a:pt x="0" y="154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64" y="0"/>
                  <a:pt x="145" y="0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1689" y="0"/>
                  <a:pt x="1752" y="63"/>
                  <a:pt x="1752" y="145"/>
                </a:cubicBezTo>
                <a:cubicBezTo>
                  <a:pt x="1752" y="154"/>
                  <a:pt x="1752" y="154"/>
                  <a:pt x="1752" y="154"/>
                </a:cubicBezTo>
                <a:cubicBezTo>
                  <a:pt x="1752" y="235"/>
                  <a:pt x="1689" y="307"/>
                  <a:pt x="1608" y="307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90">
            <a:extLst>
              <a:ext uri="{FF2B5EF4-FFF2-40B4-BE49-F238E27FC236}">
                <a16:creationId xmlns:a16="http://schemas.microsoft.com/office/drawing/2014/main" id="{C0514AEC-A1D4-AD4F-82F8-88A74B62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097" y="12075593"/>
            <a:ext cx="1913037" cy="326851"/>
          </a:xfrm>
          <a:custGeom>
            <a:avLst/>
            <a:gdLst>
              <a:gd name="T0" fmla="*/ 579563 w 1753"/>
              <a:gd name="T1" fmla="*/ 107589 h 299"/>
              <a:gd name="T2" fmla="*/ 579563 w 1753"/>
              <a:gd name="T3" fmla="*/ 107589 h 299"/>
              <a:gd name="T4" fmla="*/ 52262 w 1753"/>
              <a:gd name="T5" fmla="*/ 107589 h 299"/>
              <a:gd name="T6" fmla="*/ 0 w 1753"/>
              <a:gd name="T7" fmla="*/ 55239 h 299"/>
              <a:gd name="T8" fmla="*/ 0 w 1753"/>
              <a:gd name="T9" fmla="*/ 51989 h 299"/>
              <a:gd name="T10" fmla="*/ 52262 w 1753"/>
              <a:gd name="T11" fmla="*/ 0 h 299"/>
              <a:gd name="T12" fmla="*/ 579563 w 1753"/>
              <a:gd name="T13" fmla="*/ 0 h 299"/>
              <a:gd name="T14" fmla="*/ 631465 w 1753"/>
              <a:gd name="T15" fmla="*/ 51989 h 299"/>
              <a:gd name="T16" fmla="*/ 631465 w 1753"/>
              <a:gd name="T17" fmla="*/ 55239 h 299"/>
              <a:gd name="T18" fmla="*/ 579563 w 1753"/>
              <a:gd name="T19" fmla="*/ 107589 h 2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53" h="299">
                <a:moveTo>
                  <a:pt x="1608" y="298"/>
                </a:moveTo>
                <a:lnTo>
                  <a:pt x="1608" y="298"/>
                </a:lnTo>
                <a:cubicBezTo>
                  <a:pt x="145" y="298"/>
                  <a:pt x="145" y="298"/>
                  <a:pt x="145" y="298"/>
                </a:cubicBezTo>
                <a:cubicBezTo>
                  <a:pt x="64" y="298"/>
                  <a:pt x="0" y="235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63"/>
                  <a:pt x="64" y="0"/>
                  <a:pt x="145" y="0"/>
                </a:cubicBezTo>
                <a:cubicBezTo>
                  <a:pt x="1608" y="0"/>
                  <a:pt x="1608" y="0"/>
                  <a:pt x="1608" y="0"/>
                </a:cubicBezTo>
                <a:cubicBezTo>
                  <a:pt x="1689" y="0"/>
                  <a:pt x="1752" y="63"/>
                  <a:pt x="1752" y="144"/>
                </a:cubicBezTo>
                <a:cubicBezTo>
                  <a:pt x="1752" y="153"/>
                  <a:pt x="1752" y="153"/>
                  <a:pt x="1752" y="153"/>
                </a:cubicBezTo>
                <a:cubicBezTo>
                  <a:pt x="1752" y="235"/>
                  <a:pt x="1689" y="298"/>
                  <a:pt x="1608" y="298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91">
            <a:extLst>
              <a:ext uri="{FF2B5EF4-FFF2-40B4-BE49-F238E27FC236}">
                <a16:creationId xmlns:a16="http://schemas.microsoft.com/office/drawing/2014/main" id="{25F26B06-8C39-8B4C-8B83-4EFCFE378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545" y="5259798"/>
            <a:ext cx="2807070" cy="3109886"/>
          </a:xfrm>
          <a:custGeom>
            <a:avLst/>
            <a:gdLst>
              <a:gd name="T0" fmla="*/ 926740 w 2576"/>
              <a:gd name="T1" fmla="*/ 0 h 2855"/>
              <a:gd name="T2" fmla="*/ 926740 w 2576"/>
              <a:gd name="T3" fmla="*/ 0 h 2855"/>
              <a:gd name="T4" fmla="*/ 0 w 2576"/>
              <a:gd name="T5" fmla="*/ 926020 h 2855"/>
              <a:gd name="T6" fmla="*/ 6478 w 2576"/>
              <a:gd name="T7" fmla="*/ 1026752 h 2855"/>
              <a:gd name="T8" fmla="*/ 926740 w 2576"/>
              <a:gd name="T9" fmla="*/ 1026752 h 2855"/>
              <a:gd name="T10" fmla="*/ 926740 w 2576"/>
              <a:gd name="T11" fmla="*/ 0 h 2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76" h="2855">
                <a:moveTo>
                  <a:pt x="2575" y="0"/>
                </a:moveTo>
                <a:lnTo>
                  <a:pt x="2575" y="0"/>
                </a:lnTo>
                <a:cubicBezTo>
                  <a:pt x="1156" y="0"/>
                  <a:pt x="0" y="1148"/>
                  <a:pt x="0" y="2574"/>
                </a:cubicBezTo>
                <a:cubicBezTo>
                  <a:pt x="0" y="2674"/>
                  <a:pt x="9" y="2764"/>
                  <a:pt x="18" y="2854"/>
                </a:cubicBezTo>
                <a:cubicBezTo>
                  <a:pt x="2575" y="2854"/>
                  <a:pt x="2575" y="2854"/>
                  <a:pt x="2575" y="2854"/>
                </a:cubicBezTo>
                <a:lnTo>
                  <a:pt x="2575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92">
            <a:extLst>
              <a:ext uri="{FF2B5EF4-FFF2-40B4-BE49-F238E27FC236}">
                <a16:creationId xmlns:a16="http://schemas.microsoft.com/office/drawing/2014/main" id="{C4260DC8-9EC1-E144-B933-8694C343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614" y="5259798"/>
            <a:ext cx="2807070" cy="3109886"/>
          </a:xfrm>
          <a:custGeom>
            <a:avLst/>
            <a:gdLst>
              <a:gd name="T0" fmla="*/ 920259 w 2575"/>
              <a:gd name="T1" fmla="*/ 1026752 h 2855"/>
              <a:gd name="T2" fmla="*/ 920259 w 2575"/>
              <a:gd name="T3" fmla="*/ 1026752 h 2855"/>
              <a:gd name="T4" fmla="*/ 926740 w 2575"/>
              <a:gd name="T5" fmla="*/ 926020 h 2855"/>
              <a:gd name="T6" fmla="*/ 0 w 2575"/>
              <a:gd name="T7" fmla="*/ 0 h 2855"/>
              <a:gd name="T8" fmla="*/ 0 w 2575"/>
              <a:gd name="T9" fmla="*/ 1026752 h 2855"/>
              <a:gd name="T10" fmla="*/ 920259 w 2575"/>
              <a:gd name="T11" fmla="*/ 1026752 h 2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75" h="2855">
                <a:moveTo>
                  <a:pt x="2556" y="2854"/>
                </a:moveTo>
                <a:lnTo>
                  <a:pt x="2556" y="2854"/>
                </a:lnTo>
                <a:cubicBezTo>
                  <a:pt x="2565" y="2764"/>
                  <a:pt x="2574" y="2674"/>
                  <a:pt x="2574" y="2574"/>
                </a:cubicBezTo>
                <a:cubicBezTo>
                  <a:pt x="2574" y="1148"/>
                  <a:pt x="1417" y="0"/>
                  <a:pt x="0" y="0"/>
                </a:cubicBezTo>
                <a:cubicBezTo>
                  <a:pt x="0" y="2854"/>
                  <a:pt x="0" y="2854"/>
                  <a:pt x="0" y="2854"/>
                </a:cubicBezTo>
                <a:lnTo>
                  <a:pt x="2556" y="2854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93">
            <a:extLst>
              <a:ext uri="{FF2B5EF4-FFF2-40B4-BE49-F238E27FC236}">
                <a16:creationId xmlns:a16="http://schemas.microsoft.com/office/drawing/2014/main" id="{242373C5-8E12-454E-88D9-26B2B3EDD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3771" y="8374491"/>
            <a:ext cx="2787843" cy="3124307"/>
          </a:xfrm>
          <a:custGeom>
            <a:avLst/>
            <a:gdLst>
              <a:gd name="T0" fmla="*/ 0 w 2558"/>
              <a:gd name="T1" fmla="*/ 0 h 2865"/>
              <a:gd name="T2" fmla="*/ 0 w 2558"/>
              <a:gd name="T3" fmla="*/ 0 h 2865"/>
              <a:gd name="T4" fmla="*/ 627751 w 2558"/>
              <a:gd name="T5" fmla="*/ 781200 h 2865"/>
              <a:gd name="T6" fmla="*/ 627751 w 2558"/>
              <a:gd name="T7" fmla="*/ 969926 h 2865"/>
              <a:gd name="T8" fmla="*/ 689303 w 2558"/>
              <a:gd name="T9" fmla="*/ 1031515 h 2865"/>
              <a:gd name="T10" fmla="*/ 920390 w 2558"/>
              <a:gd name="T11" fmla="*/ 1031515 h 2865"/>
              <a:gd name="T12" fmla="*/ 920390 w 2558"/>
              <a:gd name="T13" fmla="*/ 0 h 2865"/>
              <a:gd name="T14" fmla="*/ 0 w 2558"/>
              <a:gd name="T15" fmla="*/ 0 h 28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8" h="2865">
                <a:moveTo>
                  <a:pt x="0" y="0"/>
                </a:moveTo>
                <a:lnTo>
                  <a:pt x="0" y="0"/>
                </a:lnTo>
                <a:cubicBezTo>
                  <a:pt x="108" y="1021"/>
                  <a:pt x="804" y="1853"/>
                  <a:pt x="1744" y="2169"/>
                </a:cubicBezTo>
                <a:cubicBezTo>
                  <a:pt x="1744" y="2693"/>
                  <a:pt x="1744" y="2693"/>
                  <a:pt x="1744" y="2693"/>
                </a:cubicBezTo>
                <a:cubicBezTo>
                  <a:pt x="1744" y="2783"/>
                  <a:pt x="1825" y="2864"/>
                  <a:pt x="1915" y="2864"/>
                </a:cubicBezTo>
                <a:cubicBezTo>
                  <a:pt x="2557" y="2864"/>
                  <a:pt x="2557" y="2864"/>
                  <a:pt x="2557" y="2864"/>
                </a:cubicBezTo>
                <a:cubicBezTo>
                  <a:pt x="2557" y="0"/>
                  <a:pt x="2557" y="0"/>
                  <a:pt x="2557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94">
            <a:extLst>
              <a:ext uri="{FF2B5EF4-FFF2-40B4-BE49-F238E27FC236}">
                <a16:creationId xmlns:a16="http://schemas.microsoft.com/office/drawing/2014/main" id="{2B7F5DF0-A677-4A47-B45D-B973BB46E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614" y="8374491"/>
            <a:ext cx="2787843" cy="3124307"/>
          </a:xfrm>
          <a:custGeom>
            <a:avLst/>
            <a:gdLst>
              <a:gd name="T0" fmla="*/ 0 w 2557"/>
              <a:gd name="T1" fmla="*/ 0 h 2865"/>
              <a:gd name="T2" fmla="*/ 0 w 2557"/>
              <a:gd name="T3" fmla="*/ 0 h 2865"/>
              <a:gd name="T4" fmla="*/ 0 w 2557"/>
              <a:gd name="T5" fmla="*/ 1031515 h 2865"/>
              <a:gd name="T6" fmla="*/ 230458 w 2557"/>
              <a:gd name="T7" fmla="*/ 1031515 h 2865"/>
              <a:gd name="T8" fmla="*/ 292393 w 2557"/>
              <a:gd name="T9" fmla="*/ 969926 h 2865"/>
              <a:gd name="T10" fmla="*/ 292393 w 2557"/>
              <a:gd name="T11" fmla="*/ 781200 h 2865"/>
              <a:gd name="T12" fmla="*/ 920390 w 2557"/>
              <a:gd name="T13" fmla="*/ 0 h 2865"/>
              <a:gd name="T14" fmla="*/ 0 w 2557"/>
              <a:gd name="T15" fmla="*/ 0 h 286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57" h="2865">
                <a:moveTo>
                  <a:pt x="0" y="0"/>
                </a:moveTo>
                <a:lnTo>
                  <a:pt x="0" y="0"/>
                </a:lnTo>
                <a:cubicBezTo>
                  <a:pt x="0" y="2864"/>
                  <a:pt x="0" y="2864"/>
                  <a:pt x="0" y="2864"/>
                </a:cubicBezTo>
                <a:cubicBezTo>
                  <a:pt x="640" y="2864"/>
                  <a:pt x="640" y="2864"/>
                  <a:pt x="640" y="2864"/>
                </a:cubicBezTo>
                <a:cubicBezTo>
                  <a:pt x="731" y="2864"/>
                  <a:pt x="812" y="2783"/>
                  <a:pt x="812" y="2693"/>
                </a:cubicBezTo>
                <a:cubicBezTo>
                  <a:pt x="812" y="2169"/>
                  <a:pt x="812" y="2169"/>
                  <a:pt x="812" y="2169"/>
                </a:cubicBezTo>
                <a:cubicBezTo>
                  <a:pt x="1752" y="1853"/>
                  <a:pt x="2448" y="1021"/>
                  <a:pt x="2556" y="0"/>
                </a:cubicBezTo>
                <a:lnTo>
                  <a:pt x="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95">
            <a:extLst>
              <a:ext uri="{FF2B5EF4-FFF2-40B4-BE49-F238E27FC236}">
                <a16:creationId xmlns:a16="http://schemas.microsoft.com/office/drawing/2014/main" id="{86C0CC5B-F2A9-1D4F-9C15-DE1BE77E2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737" y="8715760"/>
            <a:ext cx="946904" cy="1163204"/>
          </a:xfrm>
          <a:custGeom>
            <a:avLst/>
            <a:gdLst>
              <a:gd name="T0" fmla="*/ 309138 w 869"/>
              <a:gd name="T1" fmla="*/ 113776 h 1067"/>
              <a:gd name="T2" fmla="*/ 309138 w 869"/>
              <a:gd name="T3" fmla="*/ 113776 h 1067"/>
              <a:gd name="T4" fmla="*/ 296182 w 869"/>
              <a:gd name="T5" fmla="*/ 104055 h 1067"/>
              <a:gd name="T6" fmla="*/ 231044 w 869"/>
              <a:gd name="T7" fmla="*/ 104055 h 1067"/>
              <a:gd name="T8" fmla="*/ 231044 w 869"/>
              <a:gd name="T9" fmla="*/ 78131 h 1067"/>
              <a:gd name="T10" fmla="*/ 156189 w 869"/>
              <a:gd name="T11" fmla="*/ 0 h 1067"/>
              <a:gd name="T12" fmla="*/ 81333 w 869"/>
              <a:gd name="T13" fmla="*/ 78131 h 1067"/>
              <a:gd name="T14" fmla="*/ 81333 w 869"/>
              <a:gd name="T15" fmla="*/ 104055 h 1067"/>
              <a:gd name="T16" fmla="*/ 19793 w 869"/>
              <a:gd name="T17" fmla="*/ 104055 h 1067"/>
              <a:gd name="T18" fmla="*/ 19793 w 869"/>
              <a:gd name="T19" fmla="*/ 104055 h 1067"/>
              <a:gd name="T20" fmla="*/ 3239 w 869"/>
              <a:gd name="T21" fmla="*/ 113776 h 1067"/>
              <a:gd name="T22" fmla="*/ 6838 w 869"/>
              <a:gd name="T23" fmla="*/ 133219 h 1067"/>
              <a:gd name="T24" fmla="*/ 35988 w 869"/>
              <a:gd name="T25" fmla="*/ 211350 h 1067"/>
              <a:gd name="T26" fmla="*/ 39227 w 869"/>
              <a:gd name="T27" fmla="*/ 292722 h 1067"/>
              <a:gd name="T28" fmla="*/ 39227 w 869"/>
              <a:gd name="T29" fmla="*/ 315405 h 1067"/>
              <a:gd name="T30" fmla="*/ 39227 w 869"/>
              <a:gd name="T31" fmla="*/ 334848 h 1067"/>
              <a:gd name="T32" fmla="*/ 81333 w 869"/>
              <a:gd name="T33" fmla="*/ 374094 h 1067"/>
              <a:gd name="T34" fmla="*/ 156189 w 869"/>
              <a:gd name="T35" fmla="*/ 383815 h 1067"/>
              <a:gd name="T36" fmla="*/ 162666 w 869"/>
              <a:gd name="T37" fmla="*/ 383815 h 1067"/>
              <a:gd name="T38" fmla="*/ 231044 w 869"/>
              <a:gd name="T39" fmla="*/ 374094 h 1067"/>
              <a:gd name="T40" fmla="*/ 276389 w 869"/>
              <a:gd name="T41" fmla="*/ 341329 h 1067"/>
              <a:gd name="T42" fmla="*/ 276389 w 869"/>
              <a:gd name="T43" fmla="*/ 315405 h 1067"/>
              <a:gd name="T44" fmla="*/ 276389 w 869"/>
              <a:gd name="T45" fmla="*/ 289481 h 1067"/>
              <a:gd name="T46" fmla="*/ 276389 w 869"/>
              <a:gd name="T47" fmla="*/ 286241 h 1067"/>
              <a:gd name="T48" fmla="*/ 276389 w 869"/>
              <a:gd name="T49" fmla="*/ 286241 h 1067"/>
              <a:gd name="T50" fmla="*/ 279988 w 869"/>
              <a:gd name="T51" fmla="*/ 208110 h 1067"/>
              <a:gd name="T52" fmla="*/ 309138 w 869"/>
              <a:gd name="T53" fmla="*/ 133219 h 1067"/>
              <a:gd name="T54" fmla="*/ 309138 w 869"/>
              <a:gd name="T55" fmla="*/ 113776 h 1067"/>
              <a:gd name="T56" fmla="*/ 107245 w 869"/>
              <a:gd name="T57" fmla="*/ 78131 h 1067"/>
              <a:gd name="T58" fmla="*/ 107245 w 869"/>
              <a:gd name="T59" fmla="*/ 78131 h 1067"/>
              <a:gd name="T60" fmla="*/ 156189 w 869"/>
              <a:gd name="T61" fmla="*/ 25924 h 1067"/>
              <a:gd name="T62" fmla="*/ 208371 w 869"/>
              <a:gd name="T63" fmla="*/ 78131 h 1067"/>
              <a:gd name="T64" fmla="*/ 208371 w 869"/>
              <a:gd name="T65" fmla="*/ 104055 h 1067"/>
              <a:gd name="T66" fmla="*/ 107245 w 869"/>
              <a:gd name="T67" fmla="*/ 104055 h 1067"/>
              <a:gd name="T68" fmla="*/ 107245 w 869"/>
              <a:gd name="T69" fmla="*/ 78131 h 1067"/>
              <a:gd name="T70" fmla="*/ 253716 w 869"/>
              <a:gd name="T71" fmla="*/ 204869 h 1067"/>
              <a:gd name="T72" fmla="*/ 253716 w 869"/>
              <a:gd name="T73" fmla="*/ 204869 h 1067"/>
              <a:gd name="T74" fmla="*/ 250478 w 869"/>
              <a:gd name="T75" fmla="*/ 292722 h 1067"/>
              <a:gd name="T76" fmla="*/ 250478 w 869"/>
              <a:gd name="T77" fmla="*/ 295962 h 1067"/>
              <a:gd name="T78" fmla="*/ 250478 w 869"/>
              <a:gd name="T79" fmla="*/ 295962 h 1067"/>
              <a:gd name="T80" fmla="*/ 253716 w 869"/>
              <a:gd name="T81" fmla="*/ 315405 h 1067"/>
              <a:gd name="T82" fmla="*/ 250478 w 869"/>
              <a:gd name="T83" fmla="*/ 334848 h 1067"/>
              <a:gd name="T84" fmla="*/ 224566 w 869"/>
              <a:gd name="T85" fmla="*/ 351410 h 1067"/>
              <a:gd name="T86" fmla="*/ 156189 w 869"/>
              <a:gd name="T87" fmla="*/ 357531 h 1067"/>
              <a:gd name="T88" fmla="*/ 91050 w 869"/>
              <a:gd name="T89" fmla="*/ 348170 h 1067"/>
              <a:gd name="T90" fmla="*/ 65139 w 869"/>
              <a:gd name="T91" fmla="*/ 331607 h 1067"/>
              <a:gd name="T92" fmla="*/ 61900 w 869"/>
              <a:gd name="T93" fmla="*/ 318646 h 1067"/>
              <a:gd name="T94" fmla="*/ 65139 w 869"/>
              <a:gd name="T95" fmla="*/ 292722 h 1067"/>
              <a:gd name="T96" fmla="*/ 58661 w 869"/>
              <a:gd name="T97" fmla="*/ 208110 h 1067"/>
              <a:gd name="T98" fmla="*/ 32749 w 869"/>
              <a:gd name="T99" fmla="*/ 129979 h 1067"/>
              <a:gd name="T100" fmla="*/ 279988 w 869"/>
              <a:gd name="T101" fmla="*/ 129979 h 1067"/>
              <a:gd name="T102" fmla="*/ 253716 w 869"/>
              <a:gd name="T103" fmla="*/ 204869 h 106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69" h="1067">
                <a:moveTo>
                  <a:pt x="859" y="316"/>
                </a:moveTo>
                <a:lnTo>
                  <a:pt x="859" y="316"/>
                </a:lnTo>
                <a:cubicBezTo>
                  <a:pt x="859" y="298"/>
                  <a:pt x="841" y="289"/>
                  <a:pt x="823" y="289"/>
                </a:cubicBezTo>
                <a:cubicBezTo>
                  <a:pt x="642" y="289"/>
                  <a:pt x="642" y="289"/>
                  <a:pt x="642" y="289"/>
                </a:cubicBezTo>
                <a:cubicBezTo>
                  <a:pt x="642" y="217"/>
                  <a:pt x="642" y="217"/>
                  <a:pt x="642" y="217"/>
                </a:cubicBezTo>
                <a:cubicBezTo>
                  <a:pt x="642" y="99"/>
                  <a:pt x="551" y="0"/>
                  <a:pt x="434" y="0"/>
                </a:cubicBezTo>
                <a:cubicBezTo>
                  <a:pt x="326" y="0"/>
                  <a:pt x="226" y="99"/>
                  <a:pt x="226" y="217"/>
                </a:cubicBezTo>
                <a:cubicBezTo>
                  <a:pt x="226" y="289"/>
                  <a:pt x="226" y="289"/>
                  <a:pt x="226" y="289"/>
                </a:cubicBezTo>
                <a:cubicBezTo>
                  <a:pt x="55" y="289"/>
                  <a:pt x="55" y="289"/>
                  <a:pt x="55" y="289"/>
                </a:cubicBezTo>
                <a:cubicBezTo>
                  <a:pt x="36" y="289"/>
                  <a:pt x="19" y="298"/>
                  <a:pt x="9" y="316"/>
                </a:cubicBezTo>
                <a:cubicBezTo>
                  <a:pt x="0" y="334"/>
                  <a:pt x="0" y="352"/>
                  <a:pt x="19" y="370"/>
                </a:cubicBezTo>
                <a:cubicBezTo>
                  <a:pt x="55" y="415"/>
                  <a:pt x="82" y="487"/>
                  <a:pt x="100" y="587"/>
                </a:cubicBezTo>
                <a:cubicBezTo>
                  <a:pt x="109" y="668"/>
                  <a:pt x="109" y="759"/>
                  <a:pt x="109" y="813"/>
                </a:cubicBezTo>
                <a:cubicBezTo>
                  <a:pt x="109" y="831"/>
                  <a:pt x="109" y="858"/>
                  <a:pt x="109" y="876"/>
                </a:cubicBezTo>
                <a:cubicBezTo>
                  <a:pt x="109" y="894"/>
                  <a:pt x="109" y="912"/>
                  <a:pt x="109" y="930"/>
                </a:cubicBezTo>
                <a:cubicBezTo>
                  <a:pt x="118" y="976"/>
                  <a:pt x="154" y="1012"/>
                  <a:pt x="226" y="1039"/>
                </a:cubicBezTo>
                <a:cubicBezTo>
                  <a:pt x="280" y="1057"/>
                  <a:pt x="353" y="1066"/>
                  <a:pt x="434" y="1066"/>
                </a:cubicBezTo>
                <a:cubicBezTo>
                  <a:pt x="434" y="1066"/>
                  <a:pt x="443" y="1066"/>
                  <a:pt x="452" y="1066"/>
                </a:cubicBezTo>
                <a:cubicBezTo>
                  <a:pt x="525" y="1066"/>
                  <a:pt x="588" y="1057"/>
                  <a:pt x="642" y="1039"/>
                </a:cubicBezTo>
                <a:cubicBezTo>
                  <a:pt x="714" y="1021"/>
                  <a:pt x="759" y="984"/>
                  <a:pt x="768" y="948"/>
                </a:cubicBezTo>
                <a:cubicBezTo>
                  <a:pt x="768" y="921"/>
                  <a:pt x="778" y="894"/>
                  <a:pt x="768" y="876"/>
                </a:cubicBezTo>
                <a:cubicBezTo>
                  <a:pt x="768" y="858"/>
                  <a:pt x="768" y="840"/>
                  <a:pt x="768" y="804"/>
                </a:cubicBezTo>
                <a:cubicBezTo>
                  <a:pt x="768" y="795"/>
                  <a:pt x="768" y="795"/>
                  <a:pt x="768" y="795"/>
                </a:cubicBezTo>
                <a:cubicBezTo>
                  <a:pt x="768" y="740"/>
                  <a:pt x="768" y="659"/>
                  <a:pt x="778" y="578"/>
                </a:cubicBezTo>
                <a:cubicBezTo>
                  <a:pt x="786" y="487"/>
                  <a:pt x="814" y="415"/>
                  <a:pt x="859" y="370"/>
                </a:cubicBezTo>
                <a:cubicBezTo>
                  <a:pt x="868" y="352"/>
                  <a:pt x="868" y="334"/>
                  <a:pt x="859" y="316"/>
                </a:cubicBezTo>
                <a:close/>
                <a:moveTo>
                  <a:pt x="298" y="217"/>
                </a:moveTo>
                <a:lnTo>
                  <a:pt x="298" y="217"/>
                </a:lnTo>
                <a:cubicBezTo>
                  <a:pt x="298" y="135"/>
                  <a:pt x="362" y="72"/>
                  <a:pt x="434" y="72"/>
                </a:cubicBezTo>
                <a:cubicBezTo>
                  <a:pt x="515" y="72"/>
                  <a:pt x="579" y="135"/>
                  <a:pt x="579" y="217"/>
                </a:cubicBezTo>
                <a:cubicBezTo>
                  <a:pt x="579" y="289"/>
                  <a:pt x="579" y="289"/>
                  <a:pt x="579" y="289"/>
                </a:cubicBezTo>
                <a:cubicBezTo>
                  <a:pt x="298" y="289"/>
                  <a:pt x="298" y="289"/>
                  <a:pt x="298" y="289"/>
                </a:cubicBezTo>
                <a:lnTo>
                  <a:pt x="298" y="217"/>
                </a:lnTo>
                <a:close/>
                <a:moveTo>
                  <a:pt x="705" y="569"/>
                </a:moveTo>
                <a:lnTo>
                  <a:pt x="705" y="569"/>
                </a:lnTo>
                <a:cubicBezTo>
                  <a:pt x="696" y="659"/>
                  <a:pt x="696" y="750"/>
                  <a:pt x="696" y="813"/>
                </a:cubicBezTo>
                <a:cubicBezTo>
                  <a:pt x="696" y="822"/>
                  <a:pt x="696" y="822"/>
                  <a:pt x="696" y="822"/>
                </a:cubicBezTo>
                <a:cubicBezTo>
                  <a:pt x="705" y="849"/>
                  <a:pt x="705" y="867"/>
                  <a:pt x="705" y="876"/>
                </a:cubicBezTo>
                <a:cubicBezTo>
                  <a:pt x="705" y="894"/>
                  <a:pt x="705" y="912"/>
                  <a:pt x="696" y="930"/>
                </a:cubicBezTo>
                <a:cubicBezTo>
                  <a:pt x="696" y="939"/>
                  <a:pt x="678" y="957"/>
                  <a:pt x="624" y="976"/>
                </a:cubicBezTo>
                <a:cubicBezTo>
                  <a:pt x="570" y="993"/>
                  <a:pt x="506" y="1003"/>
                  <a:pt x="434" y="993"/>
                </a:cubicBezTo>
                <a:cubicBezTo>
                  <a:pt x="362" y="993"/>
                  <a:pt x="298" y="984"/>
                  <a:pt x="253" y="967"/>
                </a:cubicBezTo>
                <a:cubicBezTo>
                  <a:pt x="190" y="948"/>
                  <a:pt x="181" y="930"/>
                  <a:pt x="181" y="921"/>
                </a:cubicBezTo>
                <a:cubicBezTo>
                  <a:pt x="172" y="912"/>
                  <a:pt x="172" y="894"/>
                  <a:pt x="172" y="885"/>
                </a:cubicBezTo>
                <a:cubicBezTo>
                  <a:pt x="172" y="867"/>
                  <a:pt x="181" y="840"/>
                  <a:pt x="181" y="813"/>
                </a:cubicBezTo>
                <a:cubicBezTo>
                  <a:pt x="181" y="759"/>
                  <a:pt x="181" y="668"/>
                  <a:pt x="163" y="578"/>
                </a:cubicBezTo>
                <a:cubicBezTo>
                  <a:pt x="154" y="487"/>
                  <a:pt x="127" y="415"/>
                  <a:pt x="91" y="361"/>
                </a:cubicBezTo>
                <a:cubicBezTo>
                  <a:pt x="778" y="361"/>
                  <a:pt x="778" y="361"/>
                  <a:pt x="778" y="361"/>
                </a:cubicBezTo>
                <a:cubicBezTo>
                  <a:pt x="741" y="415"/>
                  <a:pt x="723" y="487"/>
                  <a:pt x="705" y="5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96">
            <a:extLst>
              <a:ext uri="{FF2B5EF4-FFF2-40B4-BE49-F238E27FC236}">
                <a16:creationId xmlns:a16="http://schemas.microsoft.com/office/drawing/2014/main" id="{8C585374-FF71-2E43-B2ED-C2A62D51A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9020" y="6855597"/>
            <a:ext cx="81711" cy="495081"/>
          </a:xfrm>
          <a:custGeom>
            <a:avLst/>
            <a:gdLst>
              <a:gd name="T0" fmla="*/ 13309 w 73"/>
              <a:gd name="T1" fmla="*/ 163151 h 453"/>
              <a:gd name="T2" fmla="*/ 13309 w 73"/>
              <a:gd name="T3" fmla="*/ 163151 h 453"/>
              <a:gd name="T4" fmla="*/ 26617 w 73"/>
              <a:gd name="T5" fmla="*/ 153405 h 453"/>
              <a:gd name="T6" fmla="*/ 26617 w 73"/>
              <a:gd name="T7" fmla="*/ 12994 h 453"/>
              <a:gd name="T8" fmla="*/ 13309 w 73"/>
              <a:gd name="T9" fmla="*/ 0 h 453"/>
              <a:gd name="T10" fmla="*/ 0 w 73"/>
              <a:gd name="T11" fmla="*/ 12994 h 453"/>
              <a:gd name="T12" fmla="*/ 0 w 73"/>
              <a:gd name="T13" fmla="*/ 153405 h 453"/>
              <a:gd name="T14" fmla="*/ 13309 w 73"/>
              <a:gd name="T15" fmla="*/ 163151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3" h="453">
                <a:moveTo>
                  <a:pt x="36" y="452"/>
                </a:moveTo>
                <a:lnTo>
                  <a:pt x="36" y="452"/>
                </a:lnTo>
                <a:cubicBezTo>
                  <a:pt x="54" y="452"/>
                  <a:pt x="72" y="443"/>
                  <a:pt x="72" y="425"/>
                </a:cubicBezTo>
                <a:cubicBezTo>
                  <a:pt x="72" y="36"/>
                  <a:pt x="72" y="36"/>
                  <a:pt x="72" y="36"/>
                </a:cubicBezTo>
                <a:cubicBezTo>
                  <a:pt x="72" y="18"/>
                  <a:pt x="54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43"/>
                  <a:pt x="18" y="452"/>
                  <a:pt x="36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97">
            <a:extLst>
              <a:ext uri="{FF2B5EF4-FFF2-40B4-BE49-F238E27FC236}">
                <a16:creationId xmlns:a16="http://schemas.microsoft.com/office/drawing/2014/main" id="{C404DF22-638F-C64E-9671-51A2904B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250" y="6913277"/>
            <a:ext cx="72101" cy="495081"/>
          </a:xfrm>
          <a:custGeom>
            <a:avLst/>
            <a:gdLst>
              <a:gd name="T0" fmla="*/ 10046 w 64"/>
              <a:gd name="T1" fmla="*/ 163151 h 453"/>
              <a:gd name="T2" fmla="*/ 10046 w 64"/>
              <a:gd name="T3" fmla="*/ 163151 h 453"/>
              <a:gd name="T4" fmla="*/ 23441 w 64"/>
              <a:gd name="T5" fmla="*/ 153405 h 453"/>
              <a:gd name="T6" fmla="*/ 23441 w 64"/>
              <a:gd name="T7" fmla="*/ 12994 h 453"/>
              <a:gd name="T8" fmla="*/ 10046 w 64"/>
              <a:gd name="T9" fmla="*/ 0 h 453"/>
              <a:gd name="T10" fmla="*/ 0 w 64"/>
              <a:gd name="T11" fmla="*/ 12994 h 453"/>
              <a:gd name="T12" fmla="*/ 0 w 64"/>
              <a:gd name="T13" fmla="*/ 153405 h 453"/>
              <a:gd name="T14" fmla="*/ 10046 w 64"/>
              <a:gd name="T15" fmla="*/ 163151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453">
                <a:moveTo>
                  <a:pt x="27" y="452"/>
                </a:moveTo>
                <a:lnTo>
                  <a:pt x="27" y="452"/>
                </a:lnTo>
                <a:cubicBezTo>
                  <a:pt x="54" y="452"/>
                  <a:pt x="63" y="443"/>
                  <a:pt x="63" y="425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54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43"/>
                  <a:pt x="9" y="452"/>
                  <a:pt x="27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98">
            <a:extLst>
              <a:ext uri="{FF2B5EF4-FFF2-40B4-BE49-F238E27FC236}">
                <a16:creationId xmlns:a16="http://schemas.microsoft.com/office/drawing/2014/main" id="{443784F9-D6D3-2548-9802-DCDA77DAF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871" y="6855597"/>
            <a:ext cx="81711" cy="495081"/>
          </a:xfrm>
          <a:custGeom>
            <a:avLst/>
            <a:gdLst>
              <a:gd name="T0" fmla="*/ 13129 w 74"/>
              <a:gd name="T1" fmla="*/ 163151 h 453"/>
              <a:gd name="T2" fmla="*/ 13129 w 74"/>
              <a:gd name="T3" fmla="*/ 163151 h 453"/>
              <a:gd name="T4" fmla="*/ 26622 w 74"/>
              <a:gd name="T5" fmla="*/ 153405 h 453"/>
              <a:gd name="T6" fmla="*/ 26622 w 74"/>
              <a:gd name="T7" fmla="*/ 12994 h 453"/>
              <a:gd name="T8" fmla="*/ 13129 w 74"/>
              <a:gd name="T9" fmla="*/ 0 h 453"/>
              <a:gd name="T10" fmla="*/ 0 w 74"/>
              <a:gd name="T11" fmla="*/ 12994 h 453"/>
              <a:gd name="T12" fmla="*/ 0 w 74"/>
              <a:gd name="T13" fmla="*/ 153405 h 453"/>
              <a:gd name="T14" fmla="*/ 13129 w 74"/>
              <a:gd name="T15" fmla="*/ 163151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" h="453">
                <a:moveTo>
                  <a:pt x="36" y="452"/>
                </a:moveTo>
                <a:lnTo>
                  <a:pt x="36" y="452"/>
                </a:lnTo>
                <a:cubicBezTo>
                  <a:pt x="55" y="452"/>
                  <a:pt x="73" y="443"/>
                  <a:pt x="73" y="425"/>
                </a:cubicBezTo>
                <a:cubicBezTo>
                  <a:pt x="73" y="36"/>
                  <a:pt x="73" y="36"/>
                  <a:pt x="73" y="36"/>
                </a:cubicBezTo>
                <a:cubicBezTo>
                  <a:pt x="73" y="18"/>
                  <a:pt x="55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443"/>
                  <a:pt x="18" y="452"/>
                  <a:pt x="36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99">
            <a:extLst>
              <a:ext uri="{FF2B5EF4-FFF2-40B4-BE49-F238E27FC236}">
                <a16:creationId xmlns:a16="http://schemas.microsoft.com/office/drawing/2014/main" id="{B0B7DB75-C4A5-A14A-8C3F-5CDD53B02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0180" y="6442228"/>
            <a:ext cx="475854" cy="177844"/>
          </a:xfrm>
          <a:custGeom>
            <a:avLst/>
            <a:gdLst>
              <a:gd name="T0" fmla="*/ 13007 w 435"/>
              <a:gd name="T1" fmla="*/ 58377 h 163"/>
              <a:gd name="T2" fmla="*/ 13007 w 435"/>
              <a:gd name="T3" fmla="*/ 58377 h 163"/>
              <a:gd name="T4" fmla="*/ 26013 w 435"/>
              <a:gd name="T5" fmla="*/ 45404 h 163"/>
              <a:gd name="T6" fmla="*/ 26013 w 435"/>
              <a:gd name="T7" fmla="*/ 25945 h 163"/>
              <a:gd name="T8" fmla="*/ 130426 w 435"/>
              <a:gd name="T9" fmla="*/ 25945 h 163"/>
              <a:gd name="T10" fmla="*/ 130426 w 435"/>
              <a:gd name="T11" fmla="*/ 45404 h 163"/>
              <a:gd name="T12" fmla="*/ 143794 w 435"/>
              <a:gd name="T13" fmla="*/ 58377 h 163"/>
              <a:gd name="T14" fmla="*/ 156801 w 435"/>
              <a:gd name="T15" fmla="*/ 45404 h 163"/>
              <a:gd name="T16" fmla="*/ 156801 w 435"/>
              <a:gd name="T17" fmla="*/ 16216 h 163"/>
              <a:gd name="T18" fmla="*/ 140543 w 435"/>
              <a:gd name="T19" fmla="*/ 0 h 163"/>
              <a:gd name="T20" fmla="*/ 16258 w 435"/>
              <a:gd name="T21" fmla="*/ 0 h 163"/>
              <a:gd name="T22" fmla="*/ 0 w 435"/>
              <a:gd name="T23" fmla="*/ 16216 h 163"/>
              <a:gd name="T24" fmla="*/ 0 w 435"/>
              <a:gd name="T25" fmla="*/ 45404 h 163"/>
              <a:gd name="T26" fmla="*/ 13007 w 435"/>
              <a:gd name="T27" fmla="*/ 58377 h 16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35" h="163">
                <a:moveTo>
                  <a:pt x="36" y="162"/>
                </a:moveTo>
                <a:lnTo>
                  <a:pt x="36" y="162"/>
                </a:lnTo>
                <a:cubicBezTo>
                  <a:pt x="54" y="162"/>
                  <a:pt x="72" y="144"/>
                  <a:pt x="72" y="126"/>
                </a:cubicBezTo>
                <a:cubicBezTo>
                  <a:pt x="72" y="72"/>
                  <a:pt x="72" y="72"/>
                  <a:pt x="72" y="72"/>
                </a:cubicBezTo>
                <a:cubicBezTo>
                  <a:pt x="361" y="72"/>
                  <a:pt x="361" y="72"/>
                  <a:pt x="361" y="72"/>
                </a:cubicBezTo>
                <a:cubicBezTo>
                  <a:pt x="361" y="126"/>
                  <a:pt x="361" y="126"/>
                  <a:pt x="361" y="126"/>
                </a:cubicBezTo>
                <a:cubicBezTo>
                  <a:pt x="361" y="144"/>
                  <a:pt x="380" y="162"/>
                  <a:pt x="398" y="162"/>
                </a:cubicBezTo>
                <a:cubicBezTo>
                  <a:pt x="416" y="162"/>
                  <a:pt x="434" y="144"/>
                  <a:pt x="434" y="126"/>
                </a:cubicBezTo>
                <a:cubicBezTo>
                  <a:pt x="434" y="45"/>
                  <a:pt x="434" y="45"/>
                  <a:pt x="434" y="45"/>
                </a:cubicBezTo>
                <a:cubicBezTo>
                  <a:pt x="434" y="18"/>
                  <a:pt x="416" y="0"/>
                  <a:pt x="389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4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4"/>
                  <a:pt x="18" y="162"/>
                  <a:pt x="36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00">
            <a:extLst>
              <a:ext uri="{FF2B5EF4-FFF2-40B4-BE49-F238E27FC236}">
                <a16:creationId xmlns:a16="http://schemas.microsoft.com/office/drawing/2014/main" id="{4A6DD117-A479-F64E-ACEF-4D8CF370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748" y="6639298"/>
            <a:ext cx="1095911" cy="966133"/>
          </a:xfrm>
          <a:custGeom>
            <a:avLst/>
            <a:gdLst>
              <a:gd name="T0" fmla="*/ 351856 w 1004"/>
              <a:gd name="T1" fmla="*/ 0 h 886"/>
              <a:gd name="T2" fmla="*/ 351856 w 1004"/>
              <a:gd name="T3" fmla="*/ 0 h 886"/>
              <a:gd name="T4" fmla="*/ 51913 w 1004"/>
              <a:gd name="T5" fmla="*/ 0 h 886"/>
              <a:gd name="T6" fmla="*/ 51913 w 1004"/>
              <a:gd name="T7" fmla="*/ 0 h 886"/>
              <a:gd name="T8" fmla="*/ 12978 w 1004"/>
              <a:gd name="T9" fmla="*/ 0 h 886"/>
              <a:gd name="T10" fmla="*/ 0 w 1004"/>
              <a:gd name="T11" fmla="*/ 12965 h 886"/>
              <a:gd name="T12" fmla="*/ 12978 w 1004"/>
              <a:gd name="T13" fmla="*/ 26291 h 886"/>
              <a:gd name="T14" fmla="*/ 38935 w 1004"/>
              <a:gd name="T15" fmla="*/ 26291 h 886"/>
              <a:gd name="T16" fmla="*/ 38935 w 1004"/>
              <a:gd name="T17" fmla="*/ 26291 h 886"/>
              <a:gd name="T18" fmla="*/ 42179 w 1004"/>
              <a:gd name="T19" fmla="*/ 55462 h 886"/>
              <a:gd name="T20" fmla="*/ 51913 w 1004"/>
              <a:gd name="T21" fmla="*/ 142977 h 886"/>
              <a:gd name="T22" fmla="*/ 71741 w 1004"/>
              <a:gd name="T23" fmla="*/ 272990 h 886"/>
              <a:gd name="T24" fmla="*/ 110676 w 1004"/>
              <a:gd name="T25" fmla="*/ 309004 h 886"/>
              <a:gd name="T26" fmla="*/ 179172 w 1004"/>
              <a:gd name="T27" fmla="*/ 318728 h 886"/>
              <a:gd name="T28" fmla="*/ 185662 w 1004"/>
              <a:gd name="T29" fmla="*/ 318728 h 886"/>
              <a:gd name="T30" fmla="*/ 250914 w 1004"/>
              <a:gd name="T31" fmla="*/ 312245 h 886"/>
              <a:gd name="T32" fmla="*/ 296338 w 1004"/>
              <a:gd name="T33" fmla="*/ 276231 h 886"/>
              <a:gd name="T34" fmla="*/ 312560 w 1004"/>
              <a:gd name="T35" fmla="*/ 142977 h 886"/>
              <a:gd name="T36" fmla="*/ 322294 w 1004"/>
              <a:gd name="T37" fmla="*/ 55462 h 886"/>
              <a:gd name="T38" fmla="*/ 325539 w 1004"/>
              <a:gd name="T39" fmla="*/ 26291 h 886"/>
              <a:gd name="T40" fmla="*/ 325539 w 1004"/>
              <a:gd name="T41" fmla="*/ 26291 h 886"/>
              <a:gd name="T42" fmla="*/ 351856 w 1004"/>
              <a:gd name="T43" fmla="*/ 26291 h 886"/>
              <a:gd name="T44" fmla="*/ 361589 w 1004"/>
              <a:gd name="T45" fmla="*/ 12965 h 886"/>
              <a:gd name="T46" fmla="*/ 351856 w 1004"/>
              <a:gd name="T47" fmla="*/ 0 h 886"/>
              <a:gd name="T48" fmla="*/ 270381 w 1004"/>
              <a:gd name="T49" fmla="*/ 269748 h 886"/>
              <a:gd name="T50" fmla="*/ 270381 w 1004"/>
              <a:gd name="T51" fmla="*/ 269748 h 886"/>
              <a:gd name="T52" fmla="*/ 244424 w 1004"/>
              <a:gd name="T53" fmla="*/ 285955 h 886"/>
              <a:gd name="T54" fmla="*/ 182417 w 1004"/>
              <a:gd name="T55" fmla="*/ 292797 h 886"/>
              <a:gd name="T56" fmla="*/ 120410 w 1004"/>
              <a:gd name="T57" fmla="*/ 285955 h 886"/>
              <a:gd name="T58" fmla="*/ 94453 w 1004"/>
              <a:gd name="T59" fmla="*/ 266507 h 886"/>
              <a:gd name="T60" fmla="*/ 65252 w 1004"/>
              <a:gd name="T61" fmla="*/ 26291 h 886"/>
              <a:gd name="T62" fmla="*/ 299582 w 1004"/>
              <a:gd name="T63" fmla="*/ 26291 h 886"/>
              <a:gd name="T64" fmla="*/ 270381 w 1004"/>
              <a:gd name="T65" fmla="*/ 269748 h 88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004" h="886">
                <a:moveTo>
                  <a:pt x="976" y="0"/>
                </a:moveTo>
                <a:lnTo>
                  <a:pt x="976" y="0"/>
                </a:lnTo>
                <a:cubicBezTo>
                  <a:pt x="144" y="0"/>
                  <a:pt x="144" y="0"/>
                  <a:pt x="14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5"/>
                  <a:pt x="18" y="73"/>
                  <a:pt x="36" y="73"/>
                </a:cubicBezTo>
                <a:cubicBezTo>
                  <a:pt x="108" y="73"/>
                  <a:pt x="108" y="73"/>
                  <a:pt x="108" y="73"/>
                </a:cubicBezTo>
                <a:cubicBezTo>
                  <a:pt x="108" y="91"/>
                  <a:pt x="117" y="118"/>
                  <a:pt x="117" y="154"/>
                </a:cubicBezTo>
                <a:cubicBezTo>
                  <a:pt x="126" y="216"/>
                  <a:pt x="135" y="297"/>
                  <a:pt x="144" y="397"/>
                </a:cubicBezTo>
                <a:cubicBezTo>
                  <a:pt x="172" y="560"/>
                  <a:pt x="190" y="749"/>
                  <a:pt x="199" y="758"/>
                </a:cubicBezTo>
                <a:cubicBezTo>
                  <a:pt x="208" y="803"/>
                  <a:pt x="244" y="830"/>
                  <a:pt x="307" y="858"/>
                </a:cubicBezTo>
                <a:cubicBezTo>
                  <a:pt x="361" y="876"/>
                  <a:pt x="434" y="885"/>
                  <a:pt x="497" y="885"/>
                </a:cubicBezTo>
                <a:cubicBezTo>
                  <a:pt x="506" y="885"/>
                  <a:pt x="515" y="885"/>
                  <a:pt x="515" y="885"/>
                </a:cubicBezTo>
                <a:cubicBezTo>
                  <a:pt x="587" y="885"/>
                  <a:pt x="650" y="876"/>
                  <a:pt x="696" y="867"/>
                </a:cubicBezTo>
                <a:cubicBezTo>
                  <a:pt x="768" y="839"/>
                  <a:pt x="813" y="813"/>
                  <a:pt x="822" y="767"/>
                </a:cubicBezTo>
                <a:cubicBezTo>
                  <a:pt x="822" y="758"/>
                  <a:pt x="849" y="550"/>
                  <a:pt x="867" y="397"/>
                </a:cubicBezTo>
                <a:cubicBezTo>
                  <a:pt x="876" y="297"/>
                  <a:pt x="885" y="216"/>
                  <a:pt x="894" y="154"/>
                </a:cubicBezTo>
                <a:cubicBezTo>
                  <a:pt x="894" y="118"/>
                  <a:pt x="903" y="91"/>
                  <a:pt x="903" y="73"/>
                </a:cubicBezTo>
                <a:cubicBezTo>
                  <a:pt x="976" y="73"/>
                  <a:pt x="976" y="73"/>
                  <a:pt x="976" y="73"/>
                </a:cubicBezTo>
                <a:cubicBezTo>
                  <a:pt x="994" y="73"/>
                  <a:pt x="1003" y="55"/>
                  <a:pt x="1003" y="36"/>
                </a:cubicBezTo>
                <a:cubicBezTo>
                  <a:pt x="1003" y="18"/>
                  <a:pt x="994" y="0"/>
                  <a:pt x="976" y="0"/>
                </a:cubicBezTo>
                <a:close/>
                <a:moveTo>
                  <a:pt x="750" y="749"/>
                </a:moveTo>
                <a:lnTo>
                  <a:pt x="750" y="749"/>
                </a:lnTo>
                <a:cubicBezTo>
                  <a:pt x="750" y="767"/>
                  <a:pt x="732" y="785"/>
                  <a:pt x="678" y="794"/>
                </a:cubicBezTo>
                <a:cubicBezTo>
                  <a:pt x="632" y="813"/>
                  <a:pt x="569" y="813"/>
                  <a:pt x="506" y="813"/>
                </a:cubicBezTo>
                <a:cubicBezTo>
                  <a:pt x="434" y="813"/>
                  <a:pt x="379" y="803"/>
                  <a:pt x="334" y="794"/>
                </a:cubicBezTo>
                <a:cubicBezTo>
                  <a:pt x="289" y="776"/>
                  <a:pt x="262" y="758"/>
                  <a:pt x="262" y="740"/>
                </a:cubicBezTo>
                <a:cubicBezTo>
                  <a:pt x="253" y="713"/>
                  <a:pt x="190" y="207"/>
                  <a:pt x="181" y="73"/>
                </a:cubicBezTo>
                <a:cubicBezTo>
                  <a:pt x="831" y="73"/>
                  <a:pt x="831" y="73"/>
                  <a:pt x="831" y="73"/>
                </a:cubicBezTo>
                <a:cubicBezTo>
                  <a:pt x="822" y="207"/>
                  <a:pt x="759" y="713"/>
                  <a:pt x="750" y="7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01">
            <a:extLst>
              <a:ext uri="{FF2B5EF4-FFF2-40B4-BE49-F238E27FC236}">
                <a16:creationId xmlns:a16="http://schemas.microsoft.com/office/drawing/2014/main" id="{6B8AD23F-680C-004E-BF48-C7577C3F0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5041" y="8749408"/>
            <a:ext cx="1023813" cy="1105524"/>
          </a:xfrm>
          <a:custGeom>
            <a:avLst/>
            <a:gdLst>
              <a:gd name="T0" fmla="*/ 71508 w 941"/>
              <a:gd name="T1" fmla="*/ 240773 h 1013"/>
              <a:gd name="T2" fmla="*/ 282440 w 941"/>
              <a:gd name="T3" fmla="*/ 240773 h 1013"/>
              <a:gd name="T4" fmla="*/ 285675 w 941"/>
              <a:gd name="T5" fmla="*/ 240773 h 1013"/>
              <a:gd name="T6" fmla="*/ 285675 w 941"/>
              <a:gd name="T7" fmla="*/ 237529 h 1013"/>
              <a:gd name="T8" fmla="*/ 288909 w 941"/>
              <a:gd name="T9" fmla="*/ 237529 h 1013"/>
              <a:gd name="T10" fmla="*/ 292143 w 941"/>
              <a:gd name="T11" fmla="*/ 237529 h 1013"/>
              <a:gd name="T12" fmla="*/ 292143 w 941"/>
              <a:gd name="T13" fmla="*/ 234286 h 1013"/>
              <a:gd name="T14" fmla="*/ 292143 w 941"/>
              <a:gd name="T15" fmla="*/ 231042 h 1013"/>
              <a:gd name="T16" fmla="*/ 295377 w 941"/>
              <a:gd name="T17" fmla="*/ 231042 h 1013"/>
              <a:gd name="T18" fmla="*/ 331311 w 941"/>
              <a:gd name="T19" fmla="*/ 65240 h 1013"/>
              <a:gd name="T20" fmla="*/ 331311 w 941"/>
              <a:gd name="T21" fmla="*/ 61635 h 1013"/>
              <a:gd name="T22" fmla="*/ 331311 w 941"/>
              <a:gd name="T23" fmla="*/ 58391 h 1013"/>
              <a:gd name="T24" fmla="*/ 331311 w 941"/>
              <a:gd name="T25" fmla="*/ 55147 h 1013"/>
              <a:gd name="T26" fmla="*/ 331311 w 941"/>
              <a:gd name="T27" fmla="*/ 55147 h 1013"/>
              <a:gd name="T28" fmla="*/ 328077 w 941"/>
              <a:gd name="T29" fmla="*/ 51903 h 1013"/>
              <a:gd name="T30" fmla="*/ 328077 w 941"/>
              <a:gd name="T31" fmla="*/ 51903 h 1013"/>
              <a:gd name="T32" fmla="*/ 324842 w 941"/>
              <a:gd name="T33" fmla="*/ 51903 h 1013"/>
              <a:gd name="T34" fmla="*/ 321608 w 941"/>
              <a:gd name="T35" fmla="*/ 48659 h 1013"/>
              <a:gd name="T36" fmla="*/ 321608 w 941"/>
              <a:gd name="T37" fmla="*/ 48659 h 1013"/>
              <a:gd name="T38" fmla="*/ 90913 w 941"/>
              <a:gd name="T39" fmla="*/ 74971 h 1013"/>
              <a:gd name="T40" fmla="*/ 61806 w 941"/>
              <a:gd name="T41" fmla="*/ 12976 h 1013"/>
              <a:gd name="T42" fmla="*/ 61806 w 941"/>
              <a:gd name="T43" fmla="*/ 9732 h 1013"/>
              <a:gd name="T44" fmla="*/ 61806 w 941"/>
              <a:gd name="T45" fmla="*/ 6488 h 1013"/>
              <a:gd name="T46" fmla="*/ 58572 w 941"/>
              <a:gd name="T47" fmla="*/ 6488 h 1013"/>
              <a:gd name="T48" fmla="*/ 58572 w 941"/>
              <a:gd name="T49" fmla="*/ 3244 h 1013"/>
              <a:gd name="T50" fmla="*/ 55338 w 941"/>
              <a:gd name="T51" fmla="*/ 3244 h 1013"/>
              <a:gd name="T52" fmla="*/ 52104 w 941"/>
              <a:gd name="T53" fmla="*/ 3244 h 1013"/>
              <a:gd name="T54" fmla="*/ 52104 w 941"/>
              <a:gd name="T55" fmla="*/ 3244 h 1013"/>
              <a:gd name="T56" fmla="*/ 0 w 941"/>
              <a:gd name="T57" fmla="*/ 12976 h 1013"/>
              <a:gd name="T58" fmla="*/ 65040 w 941"/>
              <a:gd name="T59" fmla="*/ 214822 h 1013"/>
              <a:gd name="T60" fmla="*/ 61806 w 941"/>
              <a:gd name="T61" fmla="*/ 214822 h 1013"/>
              <a:gd name="T62" fmla="*/ 61806 w 941"/>
              <a:gd name="T63" fmla="*/ 214822 h 1013"/>
              <a:gd name="T64" fmla="*/ 58572 w 941"/>
              <a:gd name="T65" fmla="*/ 218066 h 1013"/>
              <a:gd name="T66" fmla="*/ 55338 w 941"/>
              <a:gd name="T67" fmla="*/ 218066 h 1013"/>
              <a:gd name="T68" fmla="*/ 55338 w 941"/>
              <a:gd name="T69" fmla="*/ 221310 h 1013"/>
              <a:gd name="T70" fmla="*/ 22638 w 941"/>
              <a:gd name="T71" fmla="*/ 273573 h 1013"/>
              <a:gd name="T72" fmla="*/ 22638 w 941"/>
              <a:gd name="T73" fmla="*/ 273573 h 1013"/>
              <a:gd name="T74" fmla="*/ 19404 w 941"/>
              <a:gd name="T75" fmla="*/ 276817 h 1013"/>
              <a:gd name="T76" fmla="*/ 19404 w 941"/>
              <a:gd name="T77" fmla="*/ 280061 h 1013"/>
              <a:gd name="T78" fmla="*/ 19404 w 941"/>
              <a:gd name="T79" fmla="*/ 280061 h 1013"/>
              <a:gd name="T80" fmla="*/ 22638 w 941"/>
              <a:gd name="T81" fmla="*/ 283305 h 1013"/>
              <a:gd name="T82" fmla="*/ 22638 w 941"/>
              <a:gd name="T83" fmla="*/ 286549 h 1013"/>
              <a:gd name="T84" fmla="*/ 22638 w 941"/>
              <a:gd name="T85" fmla="*/ 286549 h 1013"/>
              <a:gd name="T86" fmla="*/ 25872 w 941"/>
              <a:gd name="T87" fmla="*/ 289793 h 1013"/>
              <a:gd name="T88" fmla="*/ 29106 w 941"/>
              <a:gd name="T89" fmla="*/ 289793 h 1013"/>
              <a:gd name="T90" fmla="*/ 29106 w 941"/>
              <a:gd name="T91" fmla="*/ 289793 h 1013"/>
              <a:gd name="T92" fmla="*/ 32700 w 941"/>
              <a:gd name="T93" fmla="*/ 289793 h 1013"/>
              <a:gd name="T94" fmla="*/ 126847 w 941"/>
              <a:gd name="T95" fmla="*/ 364765 h 1013"/>
              <a:gd name="T96" fmla="*/ 227462 w 941"/>
              <a:gd name="T97" fmla="*/ 315745 h 1013"/>
              <a:gd name="T98" fmla="*/ 324842 w 941"/>
              <a:gd name="T99" fmla="*/ 289793 h 1013"/>
              <a:gd name="T100" fmla="*/ 152719 w 941"/>
              <a:gd name="T101" fmla="*/ 315745 h 1013"/>
              <a:gd name="T102" fmla="*/ 152719 w 941"/>
              <a:gd name="T103" fmla="*/ 315745 h 1013"/>
              <a:gd name="T104" fmla="*/ 253334 w 941"/>
              <a:gd name="T105" fmla="*/ 315745 h 101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941" h="1013">
                <a:moveTo>
                  <a:pt x="904" y="741"/>
                </a:moveTo>
                <a:lnTo>
                  <a:pt x="904" y="741"/>
                </a:lnTo>
                <a:cubicBezTo>
                  <a:pt x="154" y="741"/>
                  <a:pt x="154" y="741"/>
                  <a:pt x="154" y="741"/>
                </a:cubicBezTo>
                <a:cubicBezTo>
                  <a:pt x="199" y="668"/>
                  <a:pt x="199" y="668"/>
                  <a:pt x="199" y="668"/>
                </a:cubicBezTo>
                <a:cubicBezTo>
                  <a:pt x="253" y="668"/>
                  <a:pt x="253" y="668"/>
                  <a:pt x="253" y="668"/>
                </a:cubicBezTo>
                <a:cubicBezTo>
                  <a:pt x="786" y="668"/>
                  <a:pt x="786" y="668"/>
                  <a:pt x="786" y="668"/>
                </a:cubicBezTo>
                <a:lnTo>
                  <a:pt x="795" y="668"/>
                </a:lnTo>
                <a:lnTo>
                  <a:pt x="795" y="659"/>
                </a:lnTo>
                <a:cubicBezTo>
                  <a:pt x="804" y="659"/>
                  <a:pt x="804" y="659"/>
                  <a:pt x="804" y="659"/>
                </a:cubicBezTo>
                <a:lnTo>
                  <a:pt x="813" y="659"/>
                </a:lnTo>
                <a:lnTo>
                  <a:pt x="813" y="650"/>
                </a:lnTo>
                <a:cubicBezTo>
                  <a:pt x="813" y="650"/>
                  <a:pt x="813" y="650"/>
                  <a:pt x="813" y="641"/>
                </a:cubicBezTo>
                <a:cubicBezTo>
                  <a:pt x="822" y="641"/>
                  <a:pt x="822" y="641"/>
                  <a:pt x="822" y="641"/>
                </a:cubicBezTo>
                <a:cubicBezTo>
                  <a:pt x="922" y="181"/>
                  <a:pt x="922" y="181"/>
                  <a:pt x="922" y="181"/>
                </a:cubicBezTo>
                <a:cubicBezTo>
                  <a:pt x="922" y="171"/>
                  <a:pt x="922" y="171"/>
                  <a:pt x="922" y="171"/>
                </a:cubicBezTo>
                <a:lnTo>
                  <a:pt x="922" y="162"/>
                </a:lnTo>
                <a:cubicBezTo>
                  <a:pt x="922" y="162"/>
                  <a:pt x="922" y="162"/>
                  <a:pt x="922" y="153"/>
                </a:cubicBezTo>
                <a:cubicBezTo>
                  <a:pt x="922" y="153"/>
                  <a:pt x="922" y="153"/>
                  <a:pt x="913" y="153"/>
                </a:cubicBezTo>
                <a:lnTo>
                  <a:pt x="913" y="144"/>
                </a:lnTo>
                <a:cubicBezTo>
                  <a:pt x="904" y="144"/>
                  <a:pt x="904" y="144"/>
                  <a:pt x="904" y="144"/>
                </a:cubicBezTo>
                <a:cubicBezTo>
                  <a:pt x="904" y="135"/>
                  <a:pt x="904" y="135"/>
                  <a:pt x="904" y="135"/>
                </a:cubicBezTo>
                <a:cubicBezTo>
                  <a:pt x="904" y="135"/>
                  <a:pt x="904" y="135"/>
                  <a:pt x="895" y="135"/>
                </a:cubicBezTo>
                <a:cubicBezTo>
                  <a:pt x="253" y="135"/>
                  <a:pt x="253" y="135"/>
                  <a:pt x="253" y="135"/>
                </a:cubicBezTo>
                <a:cubicBezTo>
                  <a:pt x="235" y="135"/>
                  <a:pt x="217" y="153"/>
                  <a:pt x="217" y="171"/>
                </a:cubicBezTo>
                <a:cubicBezTo>
                  <a:pt x="217" y="190"/>
                  <a:pt x="235" y="208"/>
                  <a:pt x="253" y="208"/>
                </a:cubicBezTo>
                <a:cubicBezTo>
                  <a:pt x="850" y="208"/>
                  <a:pt x="850" y="208"/>
                  <a:pt x="850" y="208"/>
                </a:cubicBezTo>
                <a:cubicBezTo>
                  <a:pt x="759" y="596"/>
                  <a:pt x="759" y="596"/>
                  <a:pt x="759" y="596"/>
                </a:cubicBezTo>
                <a:cubicBezTo>
                  <a:pt x="280" y="596"/>
                  <a:pt x="280" y="596"/>
                  <a:pt x="280" y="596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72" y="27"/>
                  <a:pt x="172" y="27"/>
                  <a:pt x="172" y="27"/>
                </a:cubicBezTo>
                <a:cubicBezTo>
                  <a:pt x="172" y="27"/>
                  <a:pt x="172" y="27"/>
                  <a:pt x="172" y="18"/>
                </a:cubicBezTo>
                <a:cubicBezTo>
                  <a:pt x="172" y="18"/>
                  <a:pt x="172" y="18"/>
                  <a:pt x="163" y="18"/>
                </a:cubicBezTo>
                <a:cubicBezTo>
                  <a:pt x="163" y="18"/>
                  <a:pt x="163" y="18"/>
                  <a:pt x="163" y="9"/>
                </a:cubicBezTo>
                <a:lnTo>
                  <a:pt x="154" y="9"/>
                </a:lnTo>
                <a:cubicBezTo>
                  <a:pt x="154" y="9"/>
                  <a:pt x="154" y="9"/>
                  <a:pt x="145" y="9"/>
                </a:cubicBezTo>
                <a:lnTo>
                  <a:pt x="145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208" y="596"/>
                  <a:pt x="208" y="596"/>
                  <a:pt x="208" y="596"/>
                </a:cubicBezTo>
                <a:cubicBezTo>
                  <a:pt x="181" y="596"/>
                  <a:pt x="181" y="596"/>
                  <a:pt x="181" y="596"/>
                </a:cubicBezTo>
                <a:cubicBezTo>
                  <a:pt x="181" y="596"/>
                  <a:pt x="181" y="596"/>
                  <a:pt x="172" y="596"/>
                </a:cubicBezTo>
                <a:lnTo>
                  <a:pt x="163" y="596"/>
                </a:lnTo>
                <a:cubicBezTo>
                  <a:pt x="163" y="605"/>
                  <a:pt x="163" y="605"/>
                  <a:pt x="163" y="605"/>
                </a:cubicBezTo>
                <a:cubicBezTo>
                  <a:pt x="163" y="605"/>
                  <a:pt x="163" y="605"/>
                  <a:pt x="154" y="605"/>
                </a:cubicBezTo>
                <a:cubicBezTo>
                  <a:pt x="154" y="605"/>
                  <a:pt x="154" y="605"/>
                  <a:pt x="154" y="614"/>
                </a:cubicBezTo>
                <a:cubicBezTo>
                  <a:pt x="63" y="750"/>
                  <a:pt x="63" y="750"/>
                  <a:pt x="63" y="750"/>
                </a:cubicBezTo>
                <a:cubicBezTo>
                  <a:pt x="63" y="750"/>
                  <a:pt x="63" y="750"/>
                  <a:pt x="63" y="759"/>
                </a:cubicBezTo>
                <a:cubicBezTo>
                  <a:pt x="63" y="759"/>
                  <a:pt x="63" y="759"/>
                  <a:pt x="54" y="759"/>
                </a:cubicBezTo>
                <a:lnTo>
                  <a:pt x="54" y="768"/>
                </a:lnTo>
                <a:cubicBezTo>
                  <a:pt x="54" y="768"/>
                  <a:pt x="54" y="768"/>
                  <a:pt x="54" y="777"/>
                </a:cubicBezTo>
                <a:cubicBezTo>
                  <a:pt x="54" y="777"/>
                  <a:pt x="54" y="786"/>
                  <a:pt x="63" y="786"/>
                </a:cubicBezTo>
                <a:cubicBezTo>
                  <a:pt x="63" y="795"/>
                  <a:pt x="63" y="795"/>
                  <a:pt x="63" y="795"/>
                </a:cubicBezTo>
                <a:cubicBezTo>
                  <a:pt x="72" y="795"/>
                  <a:pt x="72" y="795"/>
                  <a:pt x="72" y="795"/>
                </a:cubicBezTo>
                <a:cubicBezTo>
                  <a:pt x="72" y="795"/>
                  <a:pt x="72" y="795"/>
                  <a:pt x="72" y="804"/>
                </a:cubicBezTo>
                <a:lnTo>
                  <a:pt x="81" y="804"/>
                </a:lnTo>
                <a:cubicBezTo>
                  <a:pt x="91" y="804"/>
                  <a:pt x="91" y="804"/>
                  <a:pt x="91" y="804"/>
                </a:cubicBezTo>
                <a:cubicBezTo>
                  <a:pt x="235" y="804"/>
                  <a:pt x="235" y="804"/>
                  <a:pt x="235" y="804"/>
                </a:cubicBezTo>
                <a:cubicBezTo>
                  <a:pt x="226" y="831"/>
                  <a:pt x="217" y="849"/>
                  <a:pt x="217" y="876"/>
                </a:cubicBezTo>
                <a:cubicBezTo>
                  <a:pt x="217" y="949"/>
                  <a:pt x="280" y="1012"/>
                  <a:pt x="353" y="1012"/>
                </a:cubicBezTo>
                <a:cubicBezTo>
                  <a:pt x="434" y="1012"/>
                  <a:pt x="497" y="949"/>
                  <a:pt x="497" y="876"/>
                </a:cubicBezTo>
                <a:cubicBezTo>
                  <a:pt x="497" y="849"/>
                  <a:pt x="488" y="831"/>
                  <a:pt x="479" y="804"/>
                </a:cubicBezTo>
                <a:cubicBezTo>
                  <a:pt x="651" y="804"/>
                  <a:pt x="651" y="804"/>
                  <a:pt x="651" y="804"/>
                </a:cubicBezTo>
                <a:cubicBezTo>
                  <a:pt x="642" y="831"/>
                  <a:pt x="633" y="849"/>
                  <a:pt x="633" y="876"/>
                </a:cubicBezTo>
                <a:cubicBezTo>
                  <a:pt x="633" y="949"/>
                  <a:pt x="696" y="1012"/>
                  <a:pt x="768" y="1012"/>
                </a:cubicBezTo>
                <a:cubicBezTo>
                  <a:pt x="840" y="1012"/>
                  <a:pt x="904" y="949"/>
                  <a:pt x="904" y="876"/>
                </a:cubicBezTo>
                <a:cubicBezTo>
                  <a:pt x="904" y="849"/>
                  <a:pt x="904" y="831"/>
                  <a:pt x="886" y="804"/>
                </a:cubicBezTo>
                <a:cubicBezTo>
                  <a:pt x="904" y="804"/>
                  <a:pt x="904" y="804"/>
                  <a:pt x="904" y="804"/>
                </a:cubicBezTo>
                <a:cubicBezTo>
                  <a:pt x="922" y="804"/>
                  <a:pt x="940" y="795"/>
                  <a:pt x="940" y="768"/>
                </a:cubicBezTo>
                <a:cubicBezTo>
                  <a:pt x="940" y="750"/>
                  <a:pt x="922" y="741"/>
                  <a:pt x="904" y="741"/>
                </a:cubicBezTo>
                <a:close/>
                <a:moveTo>
                  <a:pt x="425" y="876"/>
                </a:moveTo>
                <a:lnTo>
                  <a:pt x="425" y="876"/>
                </a:lnTo>
                <a:cubicBezTo>
                  <a:pt x="425" y="912"/>
                  <a:pt x="398" y="940"/>
                  <a:pt x="353" y="940"/>
                </a:cubicBezTo>
                <a:cubicBezTo>
                  <a:pt x="316" y="940"/>
                  <a:pt x="289" y="912"/>
                  <a:pt x="289" y="876"/>
                </a:cubicBezTo>
                <a:cubicBezTo>
                  <a:pt x="289" y="840"/>
                  <a:pt x="316" y="804"/>
                  <a:pt x="353" y="804"/>
                </a:cubicBezTo>
                <a:cubicBezTo>
                  <a:pt x="398" y="804"/>
                  <a:pt x="425" y="840"/>
                  <a:pt x="425" y="876"/>
                </a:cubicBezTo>
                <a:close/>
                <a:moveTo>
                  <a:pt x="840" y="876"/>
                </a:moveTo>
                <a:lnTo>
                  <a:pt x="840" y="876"/>
                </a:lnTo>
                <a:cubicBezTo>
                  <a:pt x="840" y="912"/>
                  <a:pt x="804" y="940"/>
                  <a:pt x="768" y="940"/>
                </a:cubicBezTo>
                <a:cubicBezTo>
                  <a:pt x="732" y="940"/>
                  <a:pt x="705" y="912"/>
                  <a:pt x="705" y="876"/>
                </a:cubicBezTo>
                <a:cubicBezTo>
                  <a:pt x="705" y="840"/>
                  <a:pt x="732" y="804"/>
                  <a:pt x="768" y="804"/>
                </a:cubicBezTo>
                <a:cubicBezTo>
                  <a:pt x="804" y="804"/>
                  <a:pt x="840" y="840"/>
                  <a:pt x="840" y="8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02">
            <a:extLst>
              <a:ext uri="{FF2B5EF4-FFF2-40B4-BE49-F238E27FC236}">
                <a16:creationId xmlns:a16="http://schemas.microsoft.com/office/drawing/2014/main" id="{472B470F-7DCA-814D-9346-104C41FE4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8577" y="6442228"/>
            <a:ext cx="898838" cy="1100716"/>
          </a:xfrm>
          <a:custGeom>
            <a:avLst/>
            <a:gdLst>
              <a:gd name="T0" fmla="*/ 296502 w 824"/>
              <a:gd name="T1" fmla="*/ 103919 h 1011"/>
              <a:gd name="T2" fmla="*/ 296502 w 824"/>
              <a:gd name="T3" fmla="*/ 103919 h 1011"/>
              <a:gd name="T4" fmla="*/ 290017 w 824"/>
              <a:gd name="T5" fmla="*/ 94210 h 1011"/>
              <a:gd name="T6" fmla="*/ 198869 w 824"/>
              <a:gd name="T7" fmla="*/ 3236 h 1011"/>
              <a:gd name="T8" fmla="*/ 188781 w 824"/>
              <a:gd name="T9" fmla="*/ 0 h 1011"/>
              <a:gd name="T10" fmla="*/ 188781 w 824"/>
              <a:gd name="T11" fmla="*/ 0 h 1011"/>
              <a:gd name="T12" fmla="*/ 16572 w 824"/>
              <a:gd name="T13" fmla="*/ 0 h 1011"/>
              <a:gd name="T14" fmla="*/ 0 w 824"/>
              <a:gd name="T15" fmla="*/ 22654 h 1011"/>
              <a:gd name="T16" fmla="*/ 0 w 824"/>
              <a:gd name="T17" fmla="*/ 350232 h 1011"/>
              <a:gd name="T18" fmla="*/ 13330 w 824"/>
              <a:gd name="T19" fmla="*/ 363177 h 1011"/>
              <a:gd name="T20" fmla="*/ 283532 w 824"/>
              <a:gd name="T21" fmla="*/ 363177 h 1011"/>
              <a:gd name="T22" fmla="*/ 296502 w 824"/>
              <a:gd name="T23" fmla="*/ 350232 h 1011"/>
              <a:gd name="T24" fmla="*/ 296502 w 824"/>
              <a:gd name="T25" fmla="*/ 103919 h 1011"/>
              <a:gd name="T26" fmla="*/ 202111 w 824"/>
              <a:gd name="T27" fmla="*/ 87738 h 1011"/>
              <a:gd name="T28" fmla="*/ 202111 w 824"/>
              <a:gd name="T29" fmla="*/ 87738 h 1011"/>
              <a:gd name="T30" fmla="*/ 202111 w 824"/>
              <a:gd name="T31" fmla="*/ 42071 h 1011"/>
              <a:gd name="T32" fmla="*/ 247505 w 824"/>
              <a:gd name="T33" fmla="*/ 87738 h 1011"/>
              <a:gd name="T34" fmla="*/ 202111 w 824"/>
              <a:gd name="T35" fmla="*/ 87738 h 1011"/>
              <a:gd name="T36" fmla="*/ 23057 w 824"/>
              <a:gd name="T37" fmla="*/ 337288 h 1011"/>
              <a:gd name="T38" fmla="*/ 23057 w 824"/>
              <a:gd name="T39" fmla="*/ 337288 h 1011"/>
              <a:gd name="T40" fmla="*/ 23057 w 824"/>
              <a:gd name="T41" fmla="*/ 25890 h 1011"/>
              <a:gd name="T42" fmla="*/ 179414 w 824"/>
              <a:gd name="T43" fmla="*/ 25890 h 1011"/>
              <a:gd name="T44" fmla="*/ 179414 w 824"/>
              <a:gd name="T45" fmla="*/ 100683 h 1011"/>
              <a:gd name="T46" fmla="*/ 188781 w 824"/>
              <a:gd name="T47" fmla="*/ 110392 h 1011"/>
              <a:gd name="T48" fmla="*/ 266960 w 824"/>
              <a:gd name="T49" fmla="*/ 110392 h 1011"/>
              <a:gd name="T50" fmla="*/ 270562 w 824"/>
              <a:gd name="T51" fmla="*/ 110392 h 1011"/>
              <a:gd name="T52" fmla="*/ 270562 w 824"/>
              <a:gd name="T53" fmla="*/ 337288 h 1011"/>
              <a:gd name="T54" fmla="*/ 23057 w 824"/>
              <a:gd name="T55" fmla="*/ 337288 h 10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24" h="1011">
                <a:moveTo>
                  <a:pt x="823" y="289"/>
                </a:moveTo>
                <a:lnTo>
                  <a:pt x="823" y="289"/>
                </a:lnTo>
                <a:cubicBezTo>
                  <a:pt x="823" y="280"/>
                  <a:pt x="814" y="271"/>
                  <a:pt x="805" y="262"/>
                </a:cubicBezTo>
                <a:cubicBezTo>
                  <a:pt x="552" y="9"/>
                  <a:pt x="552" y="9"/>
                  <a:pt x="552" y="9"/>
                </a:cubicBezTo>
                <a:cubicBezTo>
                  <a:pt x="543" y="9"/>
                  <a:pt x="534" y="0"/>
                  <a:pt x="52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18" y="0"/>
                  <a:pt x="0" y="27"/>
                  <a:pt x="0" y="63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993"/>
                  <a:pt x="9" y="1010"/>
                  <a:pt x="37" y="1010"/>
                </a:cubicBezTo>
                <a:cubicBezTo>
                  <a:pt x="787" y="1010"/>
                  <a:pt x="787" y="1010"/>
                  <a:pt x="787" y="1010"/>
                </a:cubicBezTo>
                <a:cubicBezTo>
                  <a:pt x="805" y="1010"/>
                  <a:pt x="823" y="993"/>
                  <a:pt x="823" y="974"/>
                </a:cubicBezTo>
                <a:cubicBezTo>
                  <a:pt x="823" y="289"/>
                  <a:pt x="823" y="289"/>
                  <a:pt x="823" y="289"/>
                </a:cubicBezTo>
                <a:close/>
                <a:moveTo>
                  <a:pt x="561" y="244"/>
                </a:moveTo>
                <a:lnTo>
                  <a:pt x="561" y="244"/>
                </a:lnTo>
                <a:cubicBezTo>
                  <a:pt x="561" y="117"/>
                  <a:pt x="561" y="117"/>
                  <a:pt x="561" y="117"/>
                </a:cubicBezTo>
                <a:cubicBezTo>
                  <a:pt x="687" y="244"/>
                  <a:pt x="687" y="244"/>
                  <a:pt x="687" y="244"/>
                </a:cubicBezTo>
                <a:lnTo>
                  <a:pt x="561" y="244"/>
                </a:lnTo>
                <a:close/>
                <a:moveTo>
                  <a:pt x="64" y="938"/>
                </a:moveTo>
                <a:lnTo>
                  <a:pt x="64" y="938"/>
                </a:lnTo>
                <a:cubicBezTo>
                  <a:pt x="64" y="72"/>
                  <a:pt x="64" y="72"/>
                  <a:pt x="64" y="72"/>
                </a:cubicBezTo>
                <a:cubicBezTo>
                  <a:pt x="498" y="72"/>
                  <a:pt x="498" y="72"/>
                  <a:pt x="498" y="72"/>
                </a:cubicBezTo>
                <a:cubicBezTo>
                  <a:pt x="498" y="280"/>
                  <a:pt x="498" y="280"/>
                  <a:pt x="498" y="280"/>
                </a:cubicBezTo>
                <a:cubicBezTo>
                  <a:pt x="498" y="298"/>
                  <a:pt x="506" y="307"/>
                  <a:pt x="524" y="307"/>
                </a:cubicBezTo>
                <a:cubicBezTo>
                  <a:pt x="741" y="307"/>
                  <a:pt x="741" y="307"/>
                  <a:pt x="741" y="307"/>
                </a:cubicBezTo>
                <a:cubicBezTo>
                  <a:pt x="751" y="307"/>
                  <a:pt x="751" y="307"/>
                  <a:pt x="751" y="307"/>
                </a:cubicBezTo>
                <a:cubicBezTo>
                  <a:pt x="751" y="938"/>
                  <a:pt x="751" y="938"/>
                  <a:pt x="751" y="938"/>
                </a:cubicBezTo>
                <a:lnTo>
                  <a:pt x="64" y="9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03">
            <a:extLst>
              <a:ext uri="{FF2B5EF4-FFF2-40B4-BE49-F238E27FC236}">
                <a16:creationId xmlns:a16="http://schemas.microsoft.com/office/drawing/2014/main" id="{3E11525E-6ECC-FE4D-9EF0-46FF7D09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873" y="6884437"/>
            <a:ext cx="466244" cy="81711"/>
          </a:xfrm>
          <a:custGeom>
            <a:avLst/>
            <a:gdLst>
              <a:gd name="T0" fmla="*/ 140613 w 426"/>
              <a:gd name="T1" fmla="*/ 0 h 73"/>
              <a:gd name="T2" fmla="*/ 140613 w 426"/>
              <a:gd name="T3" fmla="*/ 0 h 73"/>
              <a:gd name="T4" fmla="*/ 13013 w 426"/>
              <a:gd name="T5" fmla="*/ 0 h 73"/>
              <a:gd name="T6" fmla="*/ 0 w 426"/>
              <a:gd name="T7" fmla="*/ 13309 h 73"/>
              <a:gd name="T8" fmla="*/ 13013 w 426"/>
              <a:gd name="T9" fmla="*/ 26617 h 73"/>
              <a:gd name="T10" fmla="*/ 140613 w 426"/>
              <a:gd name="T11" fmla="*/ 26617 h 73"/>
              <a:gd name="T12" fmla="*/ 153627 w 426"/>
              <a:gd name="T13" fmla="*/ 13309 h 73"/>
              <a:gd name="T14" fmla="*/ 140613 w 426"/>
              <a:gd name="T15" fmla="*/ 0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6" h="73">
                <a:moveTo>
                  <a:pt x="389" y="0"/>
                </a:moveTo>
                <a:lnTo>
                  <a:pt x="389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389" y="72"/>
                  <a:pt x="389" y="72"/>
                  <a:pt x="389" y="72"/>
                </a:cubicBezTo>
                <a:cubicBezTo>
                  <a:pt x="407" y="72"/>
                  <a:pt x="425" y="54"/>
                  <a:pt x="425" y="36"/>
                </a:cubicBezTo>
                <a:cubicBezTo>
                  <a:pt x="425" y="18"/>
                  <a:pt x="407" y="0"/>
                  <a:pt x="38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04">
            <a:extLst>
              <a:ext uri="{FF2B5EF4-FFF2-40B4-BE49-F238E27FC236}">
                <a16:creationId xmlns:a16="http://schemas.microsoft.com/office/drawing/2014/main" id="{6215E105-D6AE-7743-886F-D3F9C3F2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873" y="7081507"/>
            <a:ext cx="466244" cy="72101"/>
          </a:xfrm>
          <a:custGeom>
            <a:avLst/>
            <a:gdLst>
              <a:gd name="T0" fmla="*/ 140613 w 426"/>
              <a:gd name="T1" fmla="*/ 0 h 64"/>
              <a:gd name="T2" fmla="*/ 140613 w 426"/>
              <a:gd name="T3" fmla="*/ 0 h 64"/>
              <a:gd name="T4" fmla="*/ 13013 w 426"/>
              <a:gd name="T5" fmla="*/ 0 h 64"/>
              <a:gd name="T6" fmla="*/ 0 w 426"/>
              <a:gd name="T7" fmla="*/ 10046 h 64"/>
              <a:gd name="T8" fmla="*/ 13013 w 426"/>
              <a:gd name="T9" fmla="*/ 23441 h 64"/>
              <a:gd name="T10" fmla="*/ 140613 w 426"/>
              <a:gd name="T11" fmla="*/ 23441 h 64"/>
              <a:gd name="T12" fmla="*/ 153627 w 426"/>
              <a:gd name="T13" fmla="*/ 10046 h 64"/>
              <a:gd name="T14" fmla="*/ 140613 w 426"/>
              <a:gd name="T15" fmla="*/ 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6" h="64">
                <a:moveTo>
                  <a:pt x="389" y="0"/>
                </a:moveTo>
                <a:lnTo>
                  <a:pt x="389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54"/>
                  <a:pt x="18" y="63"/>
                  <a:pt x="36" y="63"/>
                </a:cubicBezTo>
                <a:cubicBezTo>
                  <a:pt x="389" y="63"/>
                  <a:pt x="389" y="63"/>
                  <a:pt x="389" y="63"/>
                </a:cubicBezTo>
                <a:cubicBezTo>
                  <a:pt x="407" y="63"/>
                  <a:pt x="425" y="54"/>
                  <a:pt x="425" y="27"/>
                </a:cubicBezTo>
                <a:cubicBezTo>
                  <a:pt x="425" y="9"/>
                  <a:pt x="407" y="0"/>
                  <a:pt x="38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05">
            <a:extLst>
              <a:ext uri="{FF2B5EF4-FFF2-40B4-BE49-F238E27FC236}">
                <a16:creationId xmlns:a16="http://schemas.microsoft.com/office/drawing/2014/main" id="{69C30FED-BDB4-AC44-8B3A-89264FF3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873" y="7268967"/>
            <a:ext cx="466244" cy="81711"/>
          </a:xfrm>
          <a:custGeom>
            <a:avLst/>
            <a:gdLst>
              <a:gd name="T0" fmla="*/ 140613 w 426"/>
              <a:gd name="T1" fmla="*/ 0 h 73"/>
              <a:gd name="T2" fmla="*/ 140613 w 426"/>
              <a:gd name="T3" fmla="*/ 0 h 73"/>
              <a:gd name="T4" fmla="*/ 13013 w 426"/>
              <a:gd name="T5" fmla="*/ 0 h 73"/>
              <a:gd name="T6" fmla="*/ 0 w 426"/>
              <a:gd name="T7" fmla="*/ 13309 h 73"/>
              <a:gd name="T8" fmla="*/ 13013 w 426"/>
              <a:gd name="T9" fmla="*/ 26617 h 73"/>
              <a:gd name="T10" fmla="*/ 140613 w 426"/>
              <a:gd name="T11" fmla="*/ 26617 h 73"/>
              <a:gd name="T12" fmla="*/ 153627 w 426"/>
              <a:gd name="T13" fmla="*/ 13309 h 73"/>
              <a:gd name="T14" fmla="*/ 140613 w 426"/>
              <a:gd name="T15" fmla="*/ 0 h 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6" h="73">
                <a:moveTo>
                  <a:pt x="389" y="0"/>
                </a:moveTo>
                <a:lnTo>
                  <a:pt x="389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2"/>
                  <a:pt x="36" y="72"/>
                </a:cubicBezTo>
                <a:cubicBezTo>
                  <a:pt x="389" y="72"/>
                  <a:pt x="389" y="72"/>
                  <a:pt x="389" y="72"/>
                </a:cubicBezTo>
                <a:cubicBezTo>
                  <a:pt x="407" y="72"/>
                  <a:pt x="425" y="54"/>
                  <a:pt x="425" y="36"/>
                </a:cubicBezTo>
                <a:cubicBezTo>
                  <a:pt x="425" y="18"/>
                  <a:pt x="407" y="0"/>
                  <a:pt x="38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41">
            <a:extLst>
              <a:ext uri="{FF2B5EF4-FFF2-40B4-BE49-F238E27FC236}">
                <a16:creationId xmlns:a16="http://schemas.microsoft.com/office/drawing/2014/main" id="{F4F0BC6C-FFF1-C141-BD43-D52284AB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169" y="5971178"/>
            <a:ext cx="571987" cy="562374"/>
          </a:xfrm>
          <a:custGeom>
            <a:avLst/>
            <a:gdLst>
              <a:gd name="T0" fmla="*/ 188552 w 525"/>
              <a:gd name="T1" fmla="*/ 94308 h 516"/>
              <a:gd name="T2" fmla="*/ 188552 w 525"/>
              <a:gd name="T3" fmla="*/ 94308 h 516"/>
              <a:gd name="T4" fmla="*/ 94276 w 525"/>
              <a:gd name="T5" fmla="*/ 185377 h 516"/>
              <a:gd name="T6" fmla="*/ 0 w 525"/>
              <a:gd name="T7" fmla="*/ 94308 h 516"/>
              <a:gd name="T8" fmla="*/ 94276 w 525"/>
              <a:gd name="T9" fmla="*/ 0 h 516"/>
              <a:gd name="T10" fmla="*/ 188552 w 525"/>
              <a:gd name="T11" fmla="*/ 94308 h 5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16">
                <a:moveTo>
                  <a:pt x="524" y="262"/>
                </a:moveTo>
                <a:lnTo>
                  <a:pt x="524" y="262"/>
                </a:lnTo>
                <a:cubicBezTo>
                  <a:pt x="524" y="397"/>
                  <a:pt x="407" y="515"/>
                  <a:pt x="262" y="515"/>
                </a:cubicBezTo>
                <a:cubicBezTo>
                  <a:pt x="118" y="515"/>
                  <a:pt x="0" y="397"/>
                  <a:pt x="0" y="262"/>
                </a:cubicBezTo>
                <a:cubicBezTo>
                  <a:pt x="0" y="117"/>
                  <a:pt x="118" y="0"/>
                  <a:pt x="262" y="0"/>
                </a:cubicBezTo>
                <a:cubicBezTo>
                  <a:pt x="407" y="0"/>
                  <a:pt x="524" y="117"/>
                  <a:pt x="524" y="2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66" name="Freeform 578">
            <a:extLst>
              <a:ext uri="{FF2B5EF4-FFF2-40B4-BE49-F238E27FC236}">
                <a16:creationId xmlns:a16="http://schemas.microsoft.com/office/drawing/2014/main" id="{3CEA6747-14AB-064E-90A5-3ED4E458E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169" y="6807531"/>
            <a:ext cx="571987" cy="562374"/>
          </a:xfrm>
          <a:custGeom>
            <a:avLst/>
            <a:gdLst>
              <a:gd name="T0" fmla="*/ 188552 w 525"/>
              <a:gd name="T1" fmla="*/ 94131 h 515"/>
              <a:gd name="T2" fmla="*/ 188552 w 525"/>
              <a:gd name="T3" fmla="*/ 94131 h 515"/>
              <a:gd name="T4" fmla="*/ 94276 w 525"/>
              <a:gd name="T5" fmla="*/ 185376 h 515"/>
              <a:gd name="T6" fmla="*/ 0 w 525"/>
              <a:gd name="T7" fmla="*/ 94131 h 515"/>
              <a:gd name="T8" fmla="*/ 94276 w 525"/>
              <a:gd name="T9" fmla="*/ 0 h 515"/>
              <a:gd name="T10" fmla="*/ 188552 w 525"/>
              <a:gd name="T11" fmla="*/ 94131 h 5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15">
                <a:moveTo>
                  <a:pt x="524" y="261"/>
                </a:moveTo>
                <a:lnTo>
                  <a:pt x="524" y="261"/>
                </a:lnTo>
                <a:cubicBezTo>
                  <a:pt x="524" y="406"/>
                  <a:pt x="407" y="514"/>
                  <a:pt x="262" y="514"/>
                </a:cubicBezTo>
                <a:cubicBezTo>
                  <a:pt x="118" y="514"/>
                  <a:pt x="0" y="406"/>
                  <a:pt x="0" y="261"/>
                </a:cubicBezTo>
                <a:cubicBezTo>
                  <a:pt x="0" y="116"/>
                  <a:pt x="118" y="0"/>
                  <a:pt x="262" y="0"/>
                </a:cubicBezTo>
                <a:cubicBezTo>
                  <a:pt x="407" y="0"/>
                  <a:pt x="524" y="116"/>
                  <a:pt x="524" y="2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15">
            <a:extLst>
              <a:ext uri="{FF2B5EF4-FFF2-40B4-BE49-F238E27FC236}">
                <a16:creationId xmlns:a16="http://schemas.microsoft.com/office/drawing/2014/main" id="{CB745A8D-C6B1-714D-82B4-CCD823EAF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169" y="9182004"/>
            <a:ext cx="571987" cy="562374"/>
          </a:xfrm>
          <a:custGeom>
            <a:avLst/>
            <a:gdLst>
              <a:gd name="T0" fmla="*/ 188552 w 525"/>
              <a:gd name="T1" fmla="*/ 94308 h 516"/>
              <a:gd name="T2" fmla="*/ 188552 w 525"/>
              <a:gd name="T3" fmla="*/ 94308 h 516"/>
              <a:gd name="T4" fmla="*/ 94276 w 525"/>
              <a:gd name="T5" fmla="*/ 185377 h 516"/>
              <a:gd name="T6" fmla="*/ 0 w 525"/>
              <a:gd name="T7" fmla="*/ 94308 h 516"/>
              <a:gd name="T8" fmla="*/ 94276 w 525"/>
              <a:gd name="T9" fmla="*/ 0 h 516"/>
              <a:gd name="T10" fmla="*/ 188552 w 525"/>
              <a:gd name="T11" fmla="*/ 94308 h 5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16">
                <a:moveTo>
                  <a:pt x="524" y="262"/>
                </a:moveTo>
                <a:lnTo>
                  <a:pt x="524" y="262"/>
                </a:lnTo>
                <a:cubicBezTo>
                  <a:pt x="524" y="398"/>
                  <a:pt x="407" y="515"/>
                  <a:pt x="262" y="515"/>
                </a:cubicBezTo>
                <a:cubicBezTo>
                  <a:pt x="118" y="515"/>
                  <a:pt x="0" y="398"/>
                  <a:pt x="0" y="262"/>
                </a:cubicBezTo>
                <a:cubicBezTo>
                  <a:pt x="0" y="118"/>
                  <a:pt x="118" y="0"/>
                  <a:pt x="262" y="0"/>
                </a:cubicBezTo>
                <a:cubicBezTo>
                  <a:pt x="407" y="0"/>
                  <a:pt x="524" y="118"/>
                  <a:pt x="524" y="2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52">
            <a:extLst>
              <a:ext uri="{FF2B5EF4-FFF2-40B4-BE49-F238E27FC236}">
                <a16:creationId xmlns:a16="http://schemas.microsoft.com/office/drawing/2014/main" id="{34712D93-6BA2-4345-8BCD-2F7495FE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169" y="10018357"/>
            <a:ext cx="571987" cy="562374"/>
          </a:xfrm>
          <a:custGeom>
            <a:avLst/>
            <a:gdLst>
              <a:gd name="T0" fmla="*/ 188552 w 525"/>
              <a:gd name="T1" fmla="*/ 94308 h 516"/>
              <a:gd name="T2" fmla="*/ 188552 w 525"/>
              <a:gd name="T3" fmla="*/ 94308 h 516"/>
              <a:gd name="T4" fmla="*/ 94276 w 525"/>
              <a:gd name="T5" fmla="*/ 185377 h 516"/>
              <a:gd name="T6" fmla="*/ 0 w 525"/>
              <a:gd name="T7" fmla="*/ 94308 h 516"/>
              <a:gd name="T8" fmla="*/ 94276 w 525"/>
              <a:gd name="T9" fmla="*/ 0 h 516"/>
              <a:gd name="T10" fmla="*/ 188552 w 525"/>
              <a:gd name="T11" fmla="*/ 94308 h 5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5" h="516">
                <a:moveTo>
                  <a:pt x="524" y="262"/>
                </a:moveTo>
                <a:lnTo>
                  <a:pt x="524" y="262"/>
                </a:lnTo>
                <a:cubicBezTo>
                  <a:pt x="524" y="398"/>
                  <a:pt x="407" y="515"/>
                  <a:pt x="262" y="515"/>
                </a:cubicBezTo>
                <a:cubicBezTo>
                  <a:pt x="118" y="515"/>
                  <a:pt x="0" y="398"/>
                  <a:pt x="0" y="262"/>
                </a:cubicBezTo>
                <a:cubicBezTo>
                  <a:pt x="0" y="118"/>
                  <a:pt x="118" y="0"/>
                  <a:pt x="262" y="0"/>
                </a:cubicBezTo>
                <a:cubicBezTo>
                  <a:pt x="407" y="0"/>
                  <a:pt x="524" y="118"/>
                  <a:pt x="524" y="2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46" name="Group 54">
            <a:extLst>
              <a:ext uri="{FF2B5EF4-FFF2-40B4-BE49-F238E27FC236}">
                <a16:creationId xmlns:a16="http://schemas.microsoft.com/office/drawing/2014/main" id="{3065F50E-BDCD-454B-A99D-547C28B0A9AC}"/>
              </a:ext>
            </a:extLst>
          </p:cNvPr>
          <p:cNvGrpSpPr/>
          <p:nvPr/>
        </p:nvGrpSpPr>
        <p:grpSpPr>
          <a:xfrm>
            <a:off x="6270903" y="6109179"/>
            <a:ext cx="2861870" cy="1044429"/>
            <a:chOff x="5517310" y="11317286"/>
            <a:chExt cx="3683683" cy="1044429"/>
          </a:xfrm>
        </p:grpSpPr>
        <p:sp>
          <p:nvSpPr>
            <p:cNvPr id="747" name="CuadroTexto 395">
              <a:extLst>
                <a:ext uri="{FF2B5EF4-FFF2-40B4-BE49-F238E27FC236}">
                  <a16:creationId xmlns:a16="http://schemas.microsoft.com/office/drawing/2014/main" id="{D97F480D-400B-604A-9936-9D180EF3D2E2}"/>
                </a:ext>
              </a:extLst>
            </p:cNvPr>
            <p:cNvSpPr txBox="1"/>
            <p:nvPr/>
          </p:nvSpPr>
          <p:spPr>
            <a:xfrm>
              <a:off x="6818318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48" name="Rectangle 56">
              <a:extLst>
                <a:ext uri="{FF2B5EF4-FFF2-40B4-BE49-F238E27FC236}">
                  <a16:creationId xmlns:a16="http://schemas.microsoft.com/office/drawing/2014/main" id="{2CB0A20C-BDB1-7F4B-8989-7045147C131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2" name="Group 54">
            <a:extLst>
              <a:ext uri="{FF2B5EF4-FFF2-40B4-BE49-F238E27FC236}">
                <a16:creationId xmlns:a16="http://schemas.microsoft.com/office/drawing/2014/main" id="{B3DAEF90-B950-564D-BE2B-9A351DFACA66}"/>
              </a:ext>
            </a:extLst>
          </p:cNvPr>
          <p:cNvGrpSpPr/>
          <p:nvPr/>
        </p:nvGrpSpPr>
        <p:grpSpPr>
          <a:xfrm>
            <a:off x="6270903" y="9183016"/>
            <a:ext cx="2861870" cy="1044429"/>
            <a:chOff x="5517310" y="11317286"/>
            <a:chExt cx="3683683" cy="1044429"/>
          </a:xfrm>
        </p:grpSpPr>
        <p:sp>
          <p:nvSpPr>
            <p:cNvPr id="753" name="CuadroTexto 395">
              <a:extLst>
                <a:ext uri="{FF2B5EF4-FFF2-40B4-BE49-F238E27FC236}">
                  <a16:creationId xmlns:a16="http://schemas.microsoft.com/office/drawing/2014/main" id="{9EEFBE82-0C26-314A-8486-8A5AEAB47F14}"/>
                </a:ext>
              </a:extLst>
            </p:cNvPr>
            <p:cNvSpPr txBox="1"/>
            <p:nvPr/>
          </p:nvSpPr>
          <p:spPr>
            <a:xfrm>
              <a:off x="6818318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55" name="Rectangle 56">
              <a:extLst>
                <a:ext uri="{FF2B5EF4-FFF2-40B4-BE49-F238E27FC236}">
                  <a16:creationId xmlns:a16="http://schemas.microsoft.com/office/drawing/2014/main" id="{FC718D8F-62A4-8647-89FE-19541C77CD0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6" name="Group 54">
            <a:extLst>
              <a:ext uri="{FF2B5EF4-FFF2-40B4-BE49-F238E27FC236}">
                <a16:creationId xmlns:a16="http://schemas.microsoft.com/office/drawing/2014/main" id="{8C43359C-905E-AF4F-818F-FD56396398E6}"/>
              </a:ext>
            </a:extLst>
          </p:cNvPr>
          <p:cNvGrpSpPr/>
          <p:nvPr/>
        </p:nvGrpSpPr>
        <p:grpSpPr>
          <a:xfrm>
            <a:off x="15293840" y="6121146"/>
            <a:ext cx="2856631" cy="1044429"/>
            <a:chOff x="5517310" y="11317286"/>
            <a:chExt cx="3676939" cy="1044429"/>
          </a:xfrm>
        </p:grpSpPr>
        <p:sp>
          <p:nvSpPr>
            <p:cNvPr id="757" name="CuadroTexto 395">
              <a:extLst>
                <a:ext uri="{FF2B5EF4-FFF2-40B4-BE49-F238E27FC236}">
                  <a16:creationId xmlns:a16="http://schemas.microsoft.com/office/drawing/2014/main" id="{1172A573-6272-F546-9EE2-227FD42560A4}"/>
                </a:ext>
              </a:extLst>
            </p:cNvPr>
            <p:cNvSpPr txBox="1"/>
            <p:nvPr/>
          </p:nvSpPr>
          <p:spPr>
            <a:xfrm>
              <a:off x="5543258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58" name="Rectangle 56">
              <a:extLst>
                <a:ext uri="{FF2B5EF4-FFF2-40B4-BE49-F238E27FC236}">
                  <a16:creationId xmlns:a16="http://schemas.microsoft.com/office/drawing/2014/main" id="{459E6E98-C315-A742-9A91-2EDCA17C228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9" name="Group 54">
            <a:extLst>
              <a:ext uri="{FF2B5EF4-FFF2-40B4-BE49-F238E27FC236}">
                <a16:creationId xmlns:a16="http://schemas.microsoft.com/office/drawing/2014/main" id="{E22475C9-11C0-9543-B02B-E35BF2425AD7}"/>
              </a:ext>
            </a:extLst>
          </p:cNvPr>
          <p:cNvGrpSpPr/>
          <p:nvPr/>
        </p:nvGrpSpPr>
        <p:grpSpPr>
          <a:xfrm>
            <a:off x="15293840" y="9370474"/>
            <a:ext cx="2856631" cy="1044429"/>
            <a:chOff x="5517310" y="11317286"/>
            <a:chExt cx="3676939" cy="1044429"/>
          </a:xfrm>
        </p:grpSpPr>
        <p:sp>
          <p:nvSpPr>
            <p:cNvPr id="760" name="CuadroTexto 395">
              <a:extLst>
                <a:ext uri="{FF2B5EF4-FFF2-40B4-BE49-F238E27FC236}">
                  <a16:creationId xmlns:a16="http://schemas.microsoft.com/office/drawing/2014/main" id="{A84E7DD3-88A7-5143-9DBC-B26EF2752CE5}"/>
                </a:ext>
              </a:extLst>
            </p:cNvPr>
            <p:cNvSpPr txBox="1"/>
            <p:nvPr/>
          </p:nvSpPr>
          <p:spPr>
            <a:xfrm>
              <a:off x="5543258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61" name="Rectangle 56">
              <a:extLst>
                <a:ext uri="{FF2B5EF4-FFF2-40B4-BE49-F238E27FC236}">
                  <a16:creationId xmlns:a16="http://schemas.microsoft.com/office/drawing/2014/main" id="{74D701C1-6EAD-4346-9AE2-9D0E6D95DB5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62" name="CuadroTexto 395">
            <a:extLst>
              <a:ext uri="{FF2B5EF4-FFF2-40B4-BE49-F238E27FC236}">
                <a16:creationId xmlns:a16="http://schemas.microsoft.com/office/drawing/2014/main" id="{21498923-526C-FC42-8887-748D7772E127}"/>
              </a:ext>
            </a:extLst>
          </p:cNvPr>
          <p:cNvSpPr txBox="1"/>
          <p:nvPr/>
        </p:nvSpPr>
        <p:spPr>
          <a:xfrm>
            <a:off x="5568395" y="5986414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63" name="CuadroTexto 395">
            <a:extLst>
              <a:ext uri="{FF2B5EF4-FFF2-40B4-BE49-F238E27FC236}">
                <a16:creationId xmlns:a16="http://schemas.microsoft.com/office/drawing/2014/main" id="{C4833140-1262-6C4F-8552-BDAD76D438FF}"/>
              </a:ext>
            </a:extLst>
          </p:cNvPr>
          <p:cNvSpPr txBox="1"/>
          <p:nvPr/>
        </p:nvSpPr>
        <p:spPr>
          <a:xfrm>
            <a:off x="5568395" y="6822058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64" name="CuadroTexto 395">
            <a:extLst>
              <a:ext uri="{FF2B5EF4-FFF2-40B4-BE49-F238E27FC236}">
                <a16:creationId xmlns:a16="http://schemas.microsoft.com/office/drawing/2014/main" id="{B05E32BC-D33A-4A46-8870-ED9DCC28D2D9}"/>
              </a:ext>
            </a:extLst>
          </p:cNvPr>
          <p:cNvSpPr txBox="1"/>
          <p:nvPr/>
        </p:nvSpPr>
        <p:spPr>
          <a:xfrm>
            <a:off x="5569419" y="9097118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65" name="CuadroTexto 395">
            <a:extLst>
              <a:ext uri="{FF2B5EF4-FFF2-40B4-BE49-F238E27FC236}">
                <a16:creationId xmlns:a16="http://schemas.microsoft.com/office/drawing/2014/main" id="{096F8357-8C07-9348-ADD4-296BE0167321}"/>
              </a:ext>
            </a:extLst>
          </p:cNvPr>
          <p:cNvSpPr txBox="1"/>
          <p:nvPr/>
        </p:nvSpPr>
        <p:spPr>
          <a:xfrm>
            <a:off x="5569419" y="9932762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66" name="CuadroTexto 395">
            <a:extLst>
              <a:ext uri="{FF2B5EF4-FFF2-40B4-BE49-F238E27FC236}">
                <a16:creationId xmlns:a16="http://schemas.microsoft.com/office/drawing/2014/main" id="{4AD6D661-557D-9A42-AF85-2FBA98A769C3}"/>
              </a:ext>
            </a:extLst>
          </p:cNvPr>
          <p:cNvSpPr txBox="1"/>
          <p:nvPr/>
        </p:nvSpPr>
        <p:spPr>
          <a:xfrm>
            <a:off x="18560495" y="5929550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67" name="CuadroTexto 395">
            <a:extLst>
              <a:ext uri="{FF2B5EF4-FFF2-40B4-BE49-F238E27FC236}">
                <a16:creationId xmlns:a16="http://schemas.microsoft.com/office/drawing/2014/main" id="{5F5CB03C-8C50-4349-B080-130CAA24134D}"/>
              </a:ext>
            </a:extLst>
          </p:cNvPr>
          <p:cNvSpPr txBox="1"/>
          <p:nvPr/>
        </p:nvSpPr>
        <p:spPr>
          <a:xfrm>
            <a:off x="18560495" y="6765194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68" name="CuadroTexto 395">
            <a:extLst>
              <a:ext uri="{FF2B5EF4-FFF2-40B4-BE49-F238E27FC236}">
                <a16:creationId xmlns:a16="http://schemas.microsoft.com/office/drawing/2014/main" id="{3403F05E-05FE-DF4C-AF95-5E9D2C7043AC}"/>
              </a:ext>
            </a:extLst>
          </p:cNvPr>
          <p:cNvSpPr txBox="1"/>
          <p:nvPr/>
        </p:nvSpPr>
        <p:spPr>
          <a:xfrm>
            <a:off x="18560495" y="9135106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69" name="CuadroTexto 395">
            <a:extLst>
              <a:ext uri="{FF2B5EF4-FFF2-40B4-BE49-F238E27FC236}">
                <a16:creationId xmlns:a16="http://schemas.microsoft.com/office/drawing/2014/main" id="{5CA8BEE1-8BDC-A942-A6C7-4BDC9B5946CD}"/>
              </a:ext>
            </a:extLst>
          </p:cNvPr>
          <p:cNvSpPr txBox="1"/>
          <p:nvPr/>
        </p:nvSpPr>
        <p:spPr>
          <a:xfrm>
            <a:off x="18573195" y="9983450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70" name="Rectangle 56">
            <a:extLst>
              <a:ext uri="{FF2B5EF4-FFF2-40B4-BE49-F238E27FC236}">
                <a16:creationId xmlns:a16="http://schemas.microsoft.com/office/drawing/2014/main" id="{3AEC5C77-66FF-AE43-BD91-68DCBA1D5C1C}"/>
              </a:ext>
            </a:extLst>
          </p:cNvPr>
          <p:cNvSpPr/>
          <p:nvPr/>
        </p:nvSpPr>
        <p:spPr>
          <a:xfrm>
            <a:off x="19178985" y="5949566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1" name="Rectangle 56">
            <a:extLst>
              <a:ext uri="{FF2B5EF4-FFF2-40B4-BE49-F238E27FC236}">
                <a16:creationId xmlns:a16="http://schemas.microsoft.com/office/drawing/2014/main" id="{D70657DF-0C04-4E4A-A9AC-52D97AAA1884}"/>
              </a:ext>
            </a:extLst>
          </p:cNvPr>
          <p:cNvSpPr/>
          <p:nvPr/>
        </p:nvSpPr>
        <p:spPr>
          <a:xfrm>
            <a:off x="19182095" y="6792832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2" name="Rectangle 56">
            <a:extLst>
              <a:ext uri="{FF2B5EF4-FFF2-40B4-BE49-F238E27FC236}">
                <a16:creationId xmlns:a16="http://schemas.microsoft.com/office/drawing/2014/main" id="{4D3CA774-676F-5B40-87A7-57099AAAEDC4}"/>
              </a:ext>
            </a:extLst>
          </p:cNvPr>
          <p:cNvSpPr/>
          <p:nvPr/>
        </p:nvSpPr>
        <p:spPr>
          <a:xfrm>
            <a:off x="19191426" y="9150631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3" name="Rectangle 56">
            <a:extLst>
              <a:ext uri="{FF2B5EF4-FFF2-40B4-BE49-F238E27FC236}">
                <a16:creationId xmlns:a16="http://schemas.microsoft.com/office/drawing/2014/main" id="{17BEE435-743E-094A-A787-7C2288F2E3FC}"/>
              </a:ext>
            </a:extLst>
          </p:cNvPr>
          <p:cNvSpPr/>
          <p:nvPr/>
        </p:nvSpPr>
        <p:spPr>
          <a:xfrm>
            <a:off x="19194536" y="9993897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4" name="Rectangle 56">
            <a:extLst>
              <a:ext uri="{FF2B5EF4-FFF2-40B4-BE49-F238E27FC236}">
                <a16:creationId xmlns:a16="http://schemas.microsoft.com/office/drawing/2014/main" id="{CCF50514-D848-6C4F-8CAC-B06EE37CD812}"/>
              </a:ext>
            </a:extLst>
          </p:cNvPr>
          <p:cNvSpPr/>
          <p:nvPr/>
        </p:nvSpPr>
        <p:spPr>
          <a:xfrm>
            <a:off x="3386933" y="6006343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5" name="Rectangle 56">
            <a:extLst>
              <a:ext uri="{FF2B5EF4-FFF2-40B4-BE49-F238E27FC236}">
                <a16:creationId xmlns:a16="http://schemas.microsoft.com/office/drawing/2014/main" id="{13E7E19B-010E-CA41-8063-AB529D03133D}"/>
              </a:ext>
            </a:extLst>
          </p:cNvPr>
          <p:cNvSpPr/>
          <p:nvPr/>
        </p:nvSpPr>
        <p:spPr>
          <a:xfrm>
            <a:off x="3390043" y="6861039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6" name="Rectangle 56">
            <a:extLst>
              <a:ext uri="{FF2B5EF4-FFF2-40B4-BE49-F238E27FC236}">
                <a16:creationId xmlns:a16="http://schemas.microsoft.com/office/drawing/2014/main" id="{237CF62A-57A6-4249-940C-7703E46A929F}"/>
              </a:ext>
            </a:extLst>
          </p:cNvPr>
          <p:cNvSpPr/>
          <p:nvPr/>
        </p:nvSpPr>
        <p:spPr>
          <a:xfrm>
            <a:off x="3387944" y="9150258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77" name="Rectangle 56">
            <a:extLst>
              <a:ext uri="{FF2B5EF4-FFF2-40B4-BE49-F238E27FC236}">
                <a16:creationId xmlns:a16="http://schemas.microsoft.com/office/drawing/2014/main" id="{0046C574-7E11-0541-96A2-7AD03D437CE4}"/>
              </a:ext>
            </a:extLst>
          </p:cNvPr>
          <p:cNvSpPr/>
          <p:nvPr/>
        </p:nvSpPr>
        <p:spPr>
          <a:xfrm>
            <a:off x="3391054" y="9982094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4D79AF6-91D8-AB45-AC39-F0953E4DC8D2}"/>
              </a:ext>
            </a:extLst>
          </p:cNvPr>
          <p:cNvGrpSpPr/>
          <p:nvPr/>
        </p:nvGrpSpPr>
        <p:grpSpPr>
          <a:xfrm>
            <a:off x="2668307" y="962108"/>
            <a:ext cx="19041035" cy="2561450"/>
            <a:chOff x="2668308" y="861425"/>
            <a:chExt cx="19041035" cy="2561450"/>
          </a:xfrm>
        </p:grpSpPr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2DD36A89-9418-3745-BFC5-6CF8A92A2C61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94706EF1-C481-ED47-B09C-658C7B39779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Freeform 204">
            <a:extLst>
              <a:ext uri="{FF2B5EF4-FFF2-40B4-BE49-F238E27FC236}">
                <a16:creationId xmlns:a16="http://schemas.microsoft.com/office/drawing/2014/main" id="{E22A5006-5BD8-B743-9668-6DB3B77D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758" y="4498954"/>
            <a:ext cx="552568" cy="552568"/>
          </a:xfrm>
          <a:custGeom>
            <a:avLst/>
            <a:gdLst>
              <a:gd name="T0" fmla="*/ 185377 w 516"/>
              <a:gd name="T1" fmla="*/ 91252 h 517"/>
              <a:gd name="T2" fmla="*/ 185377 w 516"/>
              <a:gd name="T3" fmla="*/ 91252 h 517"/>
              <a:gd name="T4" fmla="*/ 91069 w 516"/>
              <a:gd name="T5" fmla="*/ 185378 h 517"/>
              <a:gd name="T6" fmla="*/ 0 w 516"/>
              <a:gd name="T7" fmla="*/ 91252 h 517"/>
              <a:gd name="T8" fmla="*/ 91069 w 516"/>
              <a:gd name="T9" fmla="*/ 0 h 517"/>
              <a:gd name="T10" fmla="*/ 185377 w 516"/>
              <a:gd name="T11" fmla="*/ 91252 h 5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6" h="517">
                <a:moveTo>
                  <a:pt x="515" y="254"/>
                </a:moveTo>
                <a:lnTo>
                  <a:pt x="515" y="254"/>
                </a:lnTo>
                <a:cubicBezTo>
                  <a:pt x="515" y="398"/>
                  <a:pt x="398" y="516"/>
                  <a:pt x="253" y="516"/>
                </a:cubicBezTo>
                <a:cubicBezTo>
                  <a:pt x="118" y="516"/>
                  <a:pt x="0" y="398"/>
                  <a:pt x="0" y="254"/>
                </a:cubicBezTo>
                <a:cubicBezTo>
                  <a:pt x="0" y="109"/>
                  <a:pt x="118" y="0"/>
                  <a:pt x="253" y="0"/>
                </a:cubicBezTo>
                <a:cubicBezTo>
                  <a:pt x="398" y="0"/>
                  <a:pt x="515" y="109"/>
                  <a:pt x="515" y="2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1">
            <a:extLst>
              <a:ext uri="{FF2B5EF4-FFF2-40B4-BE49-F238E27FC236}">
                <a16:creationId xmlns:a16="http://schemas.microsoft.com/office/drawing/2014/main" id="{CC3967FD-196A-E745-AD21-60D50E44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758" y="5325445"/>
            <a:ext cx="552568" cy="552571"/>
          </a:xfrm>
          <a:custGeom>
            <a:avLst/>
            <a:gdLst>
              <a:gd name="T0" fmla="*/ 185377 w 516"/>
              <a:gd name="T1" fmla="*/ 91069 h 516"/>
              <a:gd name="T2" fmla="*/ 185377 w 516"/>
              <a:gd name="T3" fmla="*/ 91069 h 516"/>
              <a:gd name="T4" fmla="*/ 91069 w 516"/>
              <a:gd name="T5" fmla="*/ 185378 h 516"/>
              <a:gd name="T6" fmla="*/ 0 w 516"/>
              <a:gd name="T7" fmla="*/ 91069 h 516"/>
              <a:gd name="T8" fmla="*/ 91069 w 516"/>
              <a:gd name="T9" fmla="*/ 0 h 516"/>
              <a:gd name="T10" fmla="*/ 185377 w 516"/>
              <a:gd name="T11" fmla="*/ 91069 h 5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6" h="516">
                <a:moveTo>
                  <a:pt x="515" y="253"/>
                </a:moveTo>
                <a:lnTo>
                  <a:pt x="515" y="253"/>
                </a:lnTo>
                <a:cubicBezTo>
                  <a:pt x="515" y="398"/>
                  <a:pt x="398" y="515"/>
                  <a:pt x="253" y="515"/>
                </a:cubicBezTo>
                <a:cubicBezTo>
                  <a:pt x="118" y="515"/>
                  <a:pt x="0" y="398"/>
                  <a:pt x="0" y="253"/>
                </a:cubicBezTo>
                <a:cubicBezTo>
                  <a:pt x="0" y="108"/>
                  <a:pt x="118" y="0"/>
                  <a:pt x="253" y="0"/>
                </a:cubicBezTo>
                <a:cubicBezTo>
                  <a:pt x="398" y="0"/>
                  <a:pt x="515" y="108"/>
                  <a:pt x="515" y="2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78">
            <a:extLst>
              <a:ext uri="{FF2B5EF4-FFF2-40B4-BE49-F238E27FC236}">
                <a16:creationId xmlns:a16="http://schemas.microsoft.com/office/drawing/2014/main" id="{5D88483D-6A22-9142-923A-37D0AC29C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758" y="9892411"/>
            <a:ext cx="552568" cy="562014"/>
          </a:xfrm>
          <a:custGeom>
            <a:avLst/>
            <a:gdLst>
              <a:gd name="T0" fmla="*/ 185377 w 516"/>
              <a:gd name="T1" fmla="*/ 94276 h 525"/>
              <a:gd name="T2" fmla="*/ 185377 w 516"/>
              <a:gd name="T3" fmla="*/ 94276 h 525"/>
              <a:gd name="T4" fmla="*/ 91069 w 516"/>
              <a:gd name="T5" fmla="*/ 188552 h 525"/>
              <a:gd name="T6" fmla="*/ 0 w 516"/>
              <a:gd name="T7" fmla="*/ 94276 h 525"/>
              <a:gd name="T8" fmla="*/ 91069 w 516"/>
              <a:gd name="T9" fmla="*/ 0 h 525"/>
              <a:gd name="T10" fmla="*/ 185377 w 516"/>
              <a:gd name="T11" fmla="*/ 94276 h 5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6" h="525">
                <a:moveTo>
                  <a:pt x="515" y="262"/>
                </a:moveTo>
                <a:lnTo>
                  <a:pt x="515" y="262"/>
                </a:lnTo>
                <a:cubicBezTo>
                  <a:pt x="515" y="406"/>
                  <a:pt x="398" y="524"/>
                  <a:pt x="253" y="524"/>
                </a:cubicBezTo>
                <a:cubicBezTo>
                  <a:pt x="118" y="524"/>
                  <a:pt x="0" y="406"/>
                  <a:pt x="0" y="262"/>
                </a:cubicBezTo>
                <a:cubicBezTo>
                  <a:pt x="0" y="117"/>
                  <a:pt x="118" y="0"/>
                  <a:pt x="253" y="0"/>
                </a:cubicBezTo>
                <a:cubicBezTo>
                  <a:pt x="398" y="0"/>
                  <a:pt x="515" y="117"/>
                  <a:pt x="515" y="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15">
            <a:extLst>
              <a:ext uri="{FF2B5EF4-FFF2-40B4-BE49-F238E27FC236}">
                <a16:creationId xmlns:a16="http://schemas.microsoft.com/office/drawing/2014/main" id="{BD54CF20-AAAB-3F4E-B1E0-F65259BB3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758" y="10714181"/>
            <a:ext cx="552568" cy="562014"/>
          </a:xfrm>
          <a:custGeom>
            <a:avLst/>
            <a:gdLst>
              <a:gd name="T0" fmla="*/ 185377 w 516"/>
              <a:gd name="T1" fmla="*/ 94276 h 525"/>
              <a:gd name="T2" fmla="*/ 185377 w 516"/>
              <a:gd name="T3" fmla="*/ 94276 h 525"/>
              <a:gd name="T4" fmla="*/ 91069 w 516"/>
              <a:gd name="T5" fmla="*/ 188552 h 525"/>
              <a:gd name="T6" fmla="*/ 0 w 516"/>
              <a:gd name="T7" fmla="*/ 94276 h 525"/>
              <a:gd name="T8" fmla="*/ 91069 w 516"/>
              <a:gd name="T9" fmla="*/ 0 h 525"/>
              <a:gd name="T10" fmla="*/ 185377 w 516"/>
              <a:gd name="T11" fmla="*/ 94276 h 5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6" h="525">
                <a:moveTo>
                  <a:pt x="515" y="262"/>
                </a:moveTo>
                <a:lnTo>
                  <a:pt x="515" y="262"/>
                </a:lnTo>
                <a:cubicBezTo>
                  <a:pt x="515" y="407"/>
                  <a:pt x="398" y="524"/>
                  <a:pt x="253" y="524"/>
                </a:cubicBezTo>
                <a:cubicBezTo>
                  <a:pt x="118" y="524"/>
                  <a:pt x="0" y="407"/>
                  <a:pt x="0" y="262"/>
                </a:cubicBezTo>
                <a:cubicBezTo>
                  <a:pt x="0" y="117"/>
                  <a:pt x="118" y="0"/>
                  <a:pt x="253" y="0"/>
                </a:cubicBezTo>
                <a:cubicBezTo>
                  <a:pt x="398" y="0"/>
                  <a:pt x="515" y="117"/>
                  <a:pt x="515" y="2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52">
            <a:extLst>
              <a:ext uri="{FF2B5EF4-FFF2-40B4-BE49-F238E27FC236}">
                <a16:creationId xmlns:a16="http://schemas.microsoft.com/office/drawing/2014/main" id="{A808C114-C075-1C43-9678-B8137CB4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666" y="4461171"/>
            <a:ext cx="552571" cy="562014"/>
          </a:xfrm>
          <a:custGeom>
            <a:avLst/>
            <a:gdLst>
              <a:gd name="T0" fmla="*/ 185378 w 516"/>
              <a:gd name="T1" fmla="*/ 94276 h 525"/>
              <a:gd name="T2" fmla="*/ 185378 w 516"/>
              <a:gd name="T3" fmla="*/ 94276 h 525"/>
              <a:gd name="T4" fmla="*/ 91069 w 516"/>
              <a:gd name="T5" fmla="*/ 188552 h 525"/>
              <a:gd name="T6" fmla="*/ 0 w 516"/>
              <a:gd name="T7" fmla="*/ 94276 h 525"/>
              <a:gd name="T8" fmla="*/ 91069 w 516"/>
              <a:gd name="T9" fmla="*/ 0 h 525"/>
              <a:gd name="T10" fmla="*/ 185378 w 516"/>
              <a:gd name="T11" fmla="*/ 94276 h 5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6" h="525">
                <a:moveTo>
                  <a:pt x="515" y="262"/>
                </a:moveTo>
                <a:lnTo>
                  <a:pt x="515" y="262"/>
                </a:lnTo>
                <a:cubicBezTo>
                  <a:pt x="515" y="407"/>
                  <a:pt x="398" y="524"/>
                  <a:pt x="253" y="524"/>
                </a:cubicBezTo>
                <a:cubicBezTo>
                  <a:pt x="108" y="524"/>
                  <a:pt x="0" y="407"/>
                  <a:pt x="0" y="262"/>
                </a:cubicBezTo>
                <a:cubicBezTo>
                  <a:pt x="0" y="118"/>
                  <a:pt x="108" y="0"/>
                  <a:pt x="253" y="0"/>
                </a:cubicBezTo>
                <a:cubicBezTo>
                  <a:pt x="398" y="0"/>
                  <a:pt x="515" y="118"/>
                  <a:pt x="515" y="2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89">
            <a:extLst>
              <a:ext uri="{FF2B5EF4-FFF2-40B4-BE49-F238E27FC236}">
                <a16:creationId xmlns:a16="http://schemas.microsoft.com/office/drawing/2014/main" id="{584665D1-28E0-8A4B-B84A-36FE7DA3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666" y="5282941"/>
            <a:ext cx="552571" cy="562014"/>
          </a:xfrm>
          <a:custGeom>
            <a:avLst/>
            <a:gdLst>
              <a:gd name="T0" fmla="*/ 185378 w 516"/>
              <a:gd name="T1" fmla="*/ 94276 h 525"/>
              <a:gd name="T2" fmla="*/ 185378 w 516"/>
              <a:gd name="T3" fmla="*/ 94276 h 525"/>
              <a:gd name="T4" fmla="*/ 91069 w 516"/>
              <a:gd name="T5" fmla="*/ 188552 h 525"/>
              <a:gd name="T6" fmla="*/ 0 w 516"/>
              <a:gd name="T7" fmla="*/ 94276 h 525"/>
              <a:gd name="T8" fmla="*/ 91069 w 516"/>
              <a:gd name="T9" fmla="*/ 0 h 525"/>
              <a:gd name="T10" fmla="*/ 185378 w 516"/>
              <a:gd name="T11" fmla="*/ 94276 h 5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6" h="525">
                <a:moveTo>
                  <a:pt x="515" y="262"/>
                </a:moveTo>
                <a:lnTo>
                  <a:pt x="515" y="262"/>
                </a:lnTo>
                <a:cubicBezTo>
                  <a:pt x="515" y="406"/>
                  <a:pt x="398" y="524"/>
                  <a:pt x="253" y="524"/>
                </a:cubicBezTo>
                <a:cubicBezTo>
                  <a:pt x="108" y="524"/>
                  <a:pt x="0" y="406"/>
                  <a:pt x="0" y="262"/>
                </a:cubicBezTo>
                <a:cubicBezTo>
                  <a:pt x="0" y="117"/>
                  <a:pt x="108" y="0"/>
                  <a:pt x="253" y="0"/>
                </a:cubicBezTo>
                <a:cubicBezTo>
                  <a:pt x="398" y="0"/>
                  <a:pt x="515" y="117"/>
                  <a:pt x="515" y="2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6">
            <a:extLst>
              <a:ext uri="{FF2B5EF4-FFF2-40B4-BE49-F238E27FC236}">
                <a16:creationId xmlns:a16="http://schemas.microsoft.com/office/drawing/2014/main" id="{2FE3993B-819B-1E4E-B5E8-505FBBAD6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666" y="9854628"/>
            <a:ext cx="552571" cy="552568"/>
          </a:xfrm>
          <a:custGeom>
            <a:avLst/>
            <a:gdLst>
              <a:gd name="T0" fmla="*/ 185378 w 516"/>
              <a:gd name="T1" fmla="*/ 90893 h 517"/>
              <a:gd name="T2" fmla="*/ 185378 w 516"/>
              <a:gd name="T3" fmla="*/ 90893 h 517"/>
              <a:gd name="T4" fmla="*/ 91069 w 516"/>
              <a:gd name="T5" fmla="*/ 185378 h 517"/>
              <a:gd name="T6" fmla="*/ 0 w 516"/>
              <a:gd name="T7" fmla="*/ 90893 h 517"/>
              <a:gd name="T8" fmla="*/ 91069 w 516"/>
              <a:gd name="T9" fmla="*/ 0 h 517"/>
              <a:gd name="T10" fmla="*/ 185378 w 516"/>
              <a:gd name="T11" fmla="*/ 90893 h 5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6" h="517">
                <a:moveTo>
                  <a:pt x="515" y="253"/>
                </a:moveTo>
                <a:lnTo>
                  <a:pt x="515" y="253"/>
                </a:lnTo>
                <a:cubicBezTo>
                  <a:pt x="515" y="398"/>
                  <a:pt x="398" y="516"/>
                  <a:pt x="253" y="516"/>
                </a:cubicBezTo>
                <a:cubicBezTo>
                  <a:pt x="108" y="516"/>
                  <a:pt x="0" y="398"/>
                  <a:pt x="0" y="253"/>
                </a:cubicBezTo>
                <a:cubicBezTo>
                  <a:pt x="0" y="109"/>
                  <a:pt x="108" y="0"/>
                  <a:pt x="253" y="0"/>
                </a:cubicBezTo>
                <a:cubicBezTo>
                  <a:pt x="398" y="0"/>
                  <a:pt x="515" y="109"/>
                  <a:pt x="515" y="2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63">
            <a:extLst>
              <a:ext uri="{FF2B5EF4-FFF2-40B4-BE49-F238E27FC236}">
                <a16:creationId xmlns:a16="http://schemas.microsoft.com/office/drawing/2014/main" id="{2C99C8C6-D640-0C4D-A4F8-CC9C6AD60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5666" y="10676399"/>
            <a:ext cx="552571" cy="552568"/>
          </a:xfrm>
          <a:custGeom>
            <a:avLst/>
            <a:gdLst>
              <a:gd name="T0" fmla="*/ 185378 w 516"/>
              <a:gd name="T1" fmla="*/ 91069 h 516"/>
              <a:gd name="T2" fmla="*/ 185378 w 516"/>
              <a:gd name="T3" fmla="*/ 91069 h 516"/>
              <a:gd name="T4" fmla="*/ 91069 w 516"/>
              <a:gd name="T5" fmla="*/ 185377 h 516"/>
              <a:gd name="T6" fmla="*/ 0 w 516"/>
              <a:gd name="T7" fmla="*/ 91069 h 516"/>
              <a:gd name="T8" fmla="*/ 91069 w 516"/>
              <a:gd name="T9" fmla="*/ 0 h 516"/>
              <a:gd name="T10" fmla="*/ 185378 w 516"/>
              <a:gd name="T11" fmla="*/ 91069 h 5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6" h="516">
                <a:moveTo>
                  <a:pt x="515" y="253"/>
                </a:moveTo>
                <a:lnTo>
                  <a:pt x="515" y="253"/>
                </a:lnTo>
                <a:cubicBezTo>
                  <a:pt x="515" y="397"/>
                  <a:pt x="398" y="515"/>
                  <a:pt x="253" y="515"/>
                </a:cubicBezTo>
                <a:cubicBezTo>
                  <a:pt x="108" y="515"/>
                  <a:pt x="0" y="397"/>
                  <a:pt x="0" y="253"/>
                </a:cubicBezTo>
                <a:cubicBezTo>
                  <a:pt x="0" y="108"/>
                  <a:pt x="108" y="0"/>
                  <a:pt x="253" y="0"/>
                </a:cubicBezTo>
                <a:cubicBezTo>
                  <a:pt x="398" y="0"/>
                  <a:pt x="515" y="108"/>
                  <a:pt x="515" y="2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65">
            <a:extLst>
              <a:ext uri="{FF2B5EF4-FFF2-40B4-BE49-F238E27FC236}">
                <a16:creationId xmlns:a16="http://schemas.microsoft.com/office/drawing/2014/main" id="{9D409012-A81D-4B45-851C-175E99AC6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238" y="3733857"/>
            <a:ext cx="4897560" cy="4897560"/>
          </a:xfrm>
          <a:custGeom>
            <a:avLst/>
            <a:gdLst>
              <a:gd name="T0" fmla="*/ 1645877 w 4574"/>
              <a:gd name="T1" fmla="*/ 823119 h 4574"/>
              <a:gd name="T2" fmla="*/ 1645877 w 4574"/>
              <a:gd name="T3" fmla="*/ 823119 h 4574"/>
              <a:gd name="T4" fmla="*/ 822759 w 4574"/>
              <a:gd name="T5" fmla="*/ 0 h 4574"/>
              <a:gd name="T6" fmla="*/ 0 w 4574"/>
              <a:gd name="T7" fmla="*/ 823119 h 4574"/>
              <a:gd name="T8" fmla="*/ 822759 w 4574"/>
              <a:gd name="T9" fmla="*/ 1645877 h 4574"/>
              <a:gd name="T10" fmla="*/ 1645877 w 4574"/>
              <a:gd name="T11" fmla="*/ 823119 h 45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74" h="4574">
                <a:moveTo>
                  <a:pt x="4573" y="2287"/>
                </a:moveTo>
                <a:lnTo>
                  <a:pt x="4573" y="2287"/>
                </a:lnTo>
                <a:cubicBezTo>
                  <a:pt x="4573" y="1022"/>
                  <a:pt x="3551" y="0"/>
                  <a:pt x="2286" y="0"/>
                </a:cubicBezTo>
                <a:cubicBezTo>
                  <a:pt x="1020" y="0"/>
                  <a:pt x="0" y="1022"/>
                  <a:pt x="0" y="2287"/>
                </a:cubicBezTo>
                <a:cubicBezTo>
                  <a:pt x="0" y="3552"/>
                  <a:pt x="1020" y="4573"/>
                  <a:pt x="2286" y="4573"/>
                </a:cubicBezTo>
                <a:cubicBezTo>
                  <a:pt x="3551" y="4573"/>
                  <a:pt x="4573" y="3552"/>
                  <a:pt x="4573" y="22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66">
            <a:extLst>
              <a:ext uri="{FF2B5EF4-FFF2-40B4-BE49-F238E27FC236}">
                <a16:creationId xmlns:a16="http://schemas.microsoft.com/office/drawing/2014/main" id="{25384A7C-14CC-2D4F-8173-015289A9D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238" y="7974947"/>
            <a:ext cx="4897560" cy="4911730"/>
          </a:xfrm>
          <a:custGeom>
            <a:avLst/>
            <a:gdLst>
              <a:gd name="T0" fmla="*/ 1645877 w 4574"/>
              <a:gd name="T1" fmla="*/ 823699 h 4584"/>
              <a:gd name="T2" fmla="*/ 1645877 w 4574"/>
              <a:gd name="T3" fmla="*/ 823699 h 4584"/>
              <a:gd name="T4" fmla="*/ 822759 w 4574"/>
              <a:gd name="T5" fmla="*/ 0 h 4584"/>
              <a:gd name="T6" fmla="*/ 0 w 4574"/>
              <a:gd name="T7" fmla="*/ 823699 h 4584"/>
              <a:gd name="T8" fmla="*/ 822759 w 4574"/>
              <a:gd name="T9" fmla="*/ 1650640 h 4584"/>
              <a:gd name="T10" fmla="*/ 1645877 w 4574"/>
              <a:gd name="T11" fmla="*/ 823699 h 4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74" h="4584">
                <a:moveTo>
                  <a:pt x="4573" y="2287"/>
                </a:moveTo>
                <a:lnTo>
                  <a:pt x="4573" y="2287"/>
                </a:lnTo>
                <a:cubicBezTo>
                  <a:pt x="4573" y="1030"/>
                  <a:pt x="3551" y="0"/>
                  <a:pt x="2286" y="0"/>
                </a:cubicBezTo>
                <a:cubicBezTo>
                  <a:pt x="1020" y="0"/>
                  <a:pt x="0" y="1030"/>
                  <a:pt x="0" y="2287"/>
                </a:cubicBezTo>
                <a:cubicBezTo>
                  <a:pt x="0" y="3552"/>
                  <a:pt x="1020" y="4583"/>
                  <a:pt x="2286" y="4583"/>
                </a:cubicBezTo>
                <a:cubicBezTo>
                  <a:pt x="3551" y="4583"/>
                  <a:pt x="4573" y="3552"/>
                  <a:pt x="4573" y="22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67">
            <a:extLst>
              <a:ext uri="{FF2B5EF4-FFF2-40B4-BE49-F238E27FC236}">
                <a16:creationId xmlns:a16="http://schemas.microsoft.com/office/drawing/2014/main" id="{805C18E9-8347-A445-8C86-2CC51D34F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353" y="3733857"/>
            <a:ext cx="4897560" cy="4897560"/>
          </a:xfrm>
          <a:custGeom>
            <a:avLst/>
            <a:gdLst>
              <a:gd name="T0" fmla="*/ 1645877 w 4574"/>
              <a:gd name="T1" fmla="*/ 823119 h 4574"/>
              <a:gd name="T2" fmla="*/ 1645877 w 4574"/>
              <a:gd name="T3" fmla="*/ 823119 h 4574"/>
              <a:gd name="T4" fmla="*/ 823119 w 4574"/>
              <a:gd name="T5" fmla="*/ 0 h 4574"/>
              <a:gd name="T6" fmla="*/ 0 w 4574"/>
              <a:gd name="T7" fmla="*/ 823119 h 4574"/>
              <a:gd name="T8" fmla="*/ 823119 w 4574"/>
              <a:gd name="T9" fmla="*/ 1645877 h 4574"/>
              <a:gd name="T10" fmla="*/ 1645877 w 4574"/>
              <a:gd name="T11" fmla="*/ 823119 h 45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74" h="4574">
                <a:moveTo>
                  <a:pt x="4573" y="2287"/>
                </a:moveTo>
                <a:lnTo>
                  <a:pt x="4573" y="2287"/>
                </a:lnTo>
                <a:cubicBezTo>
                  <a:pt x="4573" y="1022"/>
                  <a:pt x="3553" y="0"/>
                  <a:pt x="2287" y="0"/>
                </a:cubicBezTo>
                <a:cubicBezTo>
                  <a:pt x="1022" y="0"/>
                  <a:pt x="0" y="1022"/>
                  <a:pt x="0" y="2287"/>
                </a:cubicBezTo>
                <a:cubicBezTo>
                  <a:pt x="0" y="3552"/>
                  <a:pt x="1022" y="4573"/>
                  <a:pt x="2287" y="4573"/>
                </a:cubicBezTo>
                <a:cubicBezTo>
                  <a:pt x="3553" y="4573"/>
                  <a:pt x="4573" y="3552"/>
                  <a:pt x="4573" y="22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68">
            <a:extLst>
              <a:ext uri="{FF2B5EF4-FFF2-40B4-BE49-F238E27FC236}">
                <a16:creationId xmlns:a16="http://schemas.microsoft.com/office/drawing/2014/main" id="{EFE97764-DF3A-824F-885F-81E990E2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353" y="7974947"/>
            <a:ext cx="4897560" cy="4911730"/>
          </a:xfrm>
          <a:custGeom>
            <a:avLst/>
            <a:gdLst>
              <a:gd name="T0" fmla="*/ 1645877 w 4574"/>
              <a:gd name="T1" fmla="*/ 823699 h 4584"/>
              <a:gd name="T2" fmla="*/ 1645877 w 4574"/>
              <a:gd name="T3" fmla="*/ 823699 h 4584"/>
              <a:gd name="T4" fmla="*/ 823119 w 4574"/>
              <a:gd name="T5" fmla="*/ 0 h 4584"/>
              <a:gd name="T6" fmla="*/ 0 w 4574"/>
              <a:gd name="T7" fmla="*/ 823699 h 4584"/>
              <a:gd name="T8" fmla="*/ 823119 w 4574"/>
              <a:gd name="T9" fmla="*/ 1650640 h 4584"/>
              <a:gd name="T10" fmla="*/ 1645877 w 4574"/>
              <a:gd name="T11" fmla="*/ 823699 h 45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74" h="4584">
                <a:moveTo>
                  <a:pt x="4573" y="2287"/>
                </a:moveTo>
                <a:lnTo>
                  <a:pt x="4573" y="2287"/>
                </a:lnTo>
                <a:cubicBezTo>
                  <a:pt x="4573" y="1030"/>
                  <a:pt x="3553" y="0"/>
                  <a:pt x="2287" y="0"/>
                </a:cubicBezTo>
                <a:cubicBezTo>
                  <a:pt x="1022" y="0"/>
                  <a:pt x="0" y="1030"/>
                  <a:pt x="0" y="2287"/>
                </a:cubicBezTo>
                <a:cubicBezTo>
                  <a:pt x="0" y="3552"/>
                  <a:pt x="1022" y="4583"/>
                  <a:pt x="2287" y="4583"/>
                </a:cubicBezTo>
                <a:cubicBezTo>
                  <a:pt x="3553" y="4583"/>
                  <a:pt x="4573" y="3552"/>
                  <a:pt x="4573" y="22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9">
            <a:extLst>
              <a:ext uri="{FF2B5EF4-FFF2-40B4-BE49-F238E27FC236}">
                <a16:creationId xmlns:a16="http://schemas.microsoft.com/office/drawing/2014/main" id="{3BDC7522-188F-2049-B707-2101DAD0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033" y="5844955"/>
            <a:ext cx="3050940" cy="5228160"/>
          </a:xfrm>
          <a:custGeom>
            <a:avLst/>
            <a:gdLst>
              <a:gd name="T0" fmla="*/ 1025165 w 2847"/>
              <a:gd name="T1" fmla="*/ 1164735 h 4881"/>
              <a:gd name="T2" fmla="*/ 1025165 w 2847"/>
              <a:gd name="T3" fmla="*/ 1164735 h 4881"/>
              <a:gd name="T4" fmla="*/ 901612 w 2847"/>
              <a:gd name="T5" fmla="*/ 1454568 h 4881"/>
              <a:gd name="T6" fmla="*/ 575980 w 2847"/>
              <a:gd name="T7" fmla="*/ 1594264 h 4881"/>
              <a:gd name="T8" fmla="*/ 575980 w 2847"/>
              <a:gd name="T9" fmla="*/ 1757003 h 4881"/>
              <a:gd name="T10" fmla="*/ 462153 w 2847"/>
              <a:gd name="T11" fmla="*/ 1757003 h 4881"/>
              <a:gd name="T12" fmla="*/ 462153 w 2847"/>
              <a:gd name="T13" fmla="*/ 1594264 h 4881"/>
              <a:gd name="T14" fmla="*/ 123553 w 2847"/>
              <a:gd name="T15" fmla="*/ 1467530 h 4881"/>
              <a:gd name="T16" fmla="*/ 0 w 2847"/>
              <a:gd name="T17" fmla="*/ 1161494 h 4881"/>
              <a:gd name="T18" fmla="*/ 354809 w 2847"/>
              <a:gd name="T19" fmla="*/ 1161494 h 4881"/>
              <a:gd name="T20" fmla="*/ 462153 w 2847"/>
              <a:gd name="T21" fmla="*/ 1320993 h 4881"/>
              <a:gd name="T22" fmla="*/ 462153 w 2847"/>
              <a:gd name="T23" fmla="*/ 1005236 h 4881"/>
              <a:gd name="T24" fmla="*/ 289611 w 2847"/>
              <a:gd name="T25" fmla="*/ 953390 h 4881"/>
              <a:gd name="T26" fmla="*/ 185509 w 2847"/>
              <a:gd name="T27" fmla="*/ 910905 h 4881"/>
              <a:gd name="T28" fmla="*/ 130037 w 2847"/>
              <a:gd name="T29" fmla="*/ 871661 h 4881"/>
              <a:gd name="T30" fmla="*/ 74924 w 2847"/>
              <a:gd name="T31" fmla="*/ 823055 h 4881"/>
              <a:gd name="T32" fmla="*/ 35661 w 2847"/>
              <a:gd name="T33" fmla="*/ 761128 h 4881"/>
              <a:gd name="T34" fmla="*/ 0 w 2847"/>
              <a:gd name="T35" fmla="*/ 591908 h 4881"/>
              <a:gd name="T36" fmla="*/ 133279 w 2847"/>
              <a:gd name="T37" fmla="*/ 295954 h 4881"/>
              <a:gd name="T38" fmla="*/ 462153 w 2847"/>
              <a:gd name="T39" fmla="*/ 162739 h 4881"/>
              <a:gd name="T40" fmla="*/ 462153 w 2847"/>
              <a:gd name="T41" fmla="*/ 0 h 4881"/>
              <a:gd name="T42" fmla="*/ 575980 w 2847"/>
              <a:gd name="T43" fmla="*/ 0 h 4881"/>
              <a:gd name="T44" fmla="*/ 575980 w 2847"/>
              <a:gd name="T45" fmla="*/ 162739 h 4881"/>
              <a:gd name="T46" fmla="*/ 901612 w 2847"/>
              <a:gd name="T47" fmla="*/ 276512 h 4881"/>
              <a:gd name="T48" fmla="*/ 1025165 w 2847"/>
              <a:gd name="T49" fmla="*/ 588668 h 4881"/>
              <a:gd name="T50" fmla="*/ 683323 w 2847"/>
              <a:gd name="T51" fmla="*/ 588668 h 4881"/>
              <a:gd name="T52" fmla="*/ 575980 w 2847"/>
              <a:gd name="T53" fmla="*/ 442131 h 4881"/>
              <a:gd name="T54" fmla="*/ 575980 w 2847"/>
              <a:gd name="T55" fmla="*/ 757888 h 4881"/>
              <a:gd name="T56" fmla="*/ 833172 w 2847"/>
              <a:gd name="T57" fmla="*/ 842497 h 4881"/>
              <a:gd name="T58" fmla="*/ 1025165 w 2847"/>
              <a:gd name="T59" fmla="*/ 1164735 h 4881"/>
              <a:gd name="T60" fmla="*/ 462153 w 2847"/>
              <a:gd name="T61" fmla="*/ 435650 h 4881"/>
              <a:gd name="T62" fmla="*/ 462153 w 2847"/>
              <a:gd name="T63" fmla="*/ 435650 h 4881"/>
              <a:gd name="T64" fmla="*/ 351567 w 2847"/>
              <a:gd name="T65" fmla="*/ 562745 h 4881"/>
              <a:gd name="T66" fmla="*/ 462153 w 2847"/>
              <a:gd name="T67" fmla="*/ 715763 h 4881"/>
              <a:gd name="T68" fmla="*/ 462153 w 2847"/>
              <a:gd name="T69" fmla="*/ 435650 h 4881"/>
              <a:gd name="T70" fmla="*/ 575980 w 2847"/>
              <a:gd name="T71" fmla="*/ 1320993 h 4881"/>
              <a:gd name="T72" fmla="*/ 575980 w 2847"/>
              <a:gd name="T73" fmla="*/ 1320993 h 4881"/>
              <a:gd name="T74" fmla="*/ 673597 w 2847"/>
              <a:gd name="T75" fmla="*/ 1197138 h 4881"/>
              <a:gd name="T76" fmla="*/ 575980 w 2847"/>
              <a:gd name="T77" fmla="*/ 1050961 h 4881"/>
              <a:gd name="T78" fmla="*/ 575980 w 2847"/>
              <a:gd name="T79" fmla="*/ 1320993 h 488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847" h="4881">
                <a:moveTo>
                  <a:pt x="2846" y="3235"/>
                </a:moveTo>
                <a:lnTo>
                  <a:pt x="2846" y="3235"/>
                </a:lnTo>
                <a:cubicBezTo>
                  <a:pt x="2846" y="3542"/>
                  <a:pt x="2729" y="3814"/>
                  <a:pt x="2503" y="4040"/>
                </a:cubicBezTo>
                <a:cubicBezTo>
                  <a:pt x="2268" y="4266"/>
                  <a:pt x="1969" y="4401"/>
                  <a:pt x="1599" y="4428"/>
                </a:cubicBezTo>
                <a:cubicBezTo>
                  <a:pt x="1599" y="4880"/>
                  <a:pt x="1599" y="4880"/>
                  <a:pt x="1599" y="4880"/>
                </a:cubicBezTo>
                <a:cubicBezTo>
                  <a:pt x="1283" y="4880"/>
                  <a:pt x="1283" y="4880"/>
                  <a:pt x="1283" y="4880"/>
                </a:cubicBezTo>
                <a:cubicBezTo>
                  <a:pt x="1283" y="4428"/>
                  <a:pt x="1283" y="4428"/>
                  <a:pt x="1283" y="4428"/>
                </a:cubicBezTo>
                <a:cubicBezTo>
                  <a:pt x="885" y="4410"/>
                  <a:pt x="578" y="4293"/>
                  <a:pt x="343" y="4076"/>
                </a:cubicBezTo>
                <a:cubicBezTo>
                  <a:pt x="117" y="3868"/>
                  <a:pt x="0" y="3588"/>
                  <a:pt x="0" y="3226"/>
                </a:cubicBezTo>
                <a:cubicBezTo>
                  <a:pt x="985" y="3226"/>
                  <a:pt x="985" y="3226"/>
                  <a:pt x="985" y="3226"/>
                </a:cubicBezTo>
                <a:cubicBezTo>
                  <a:pt x="1003" y="3470"/>
                  <a:pt x="1102" y="3615"/>
                  <a:pt x="1283" y="3669"/>
                </a:cubicBezTo>
                <a:cubicBezTo>
                  <a:pt x="1283" y="2792"/>
                  <a:pt x="1283" y="2792"/>
                  <a:pt x="1283" y="2792"/>
                </a:cubicBezTo>
                <a:cubicBezTo>
                  <a:pt x="1121" y="2756"/>
                  <a:pt x="958" y="2702"/>
                  <a:pt x="804" y="2648"/>
                </a:cubicBezTo>
                <a:cubicBezTo>
                  <a:pt x="650" y="2593"/>
                  <a:pt x="560" y="2557"/>
                  <a:pt x="515" y="2530"/>
                </a:cubicBezTo>
                <a:cubicBezTo>
                  <a:pt x="479" y="2503"/>
                  <a:pt x="425" y="2467"/>
                  <a:pt x="361" y="2421"/>
                </a:cubicBezTo>
                <a:cubicBezTo>
                  <a:pt x="289" y="2376"/>
                  <a:pt x="244" y="2331"/>
                  <a:pt x="208" y="2286"/>
                </a:cubicBezTo>
                <a:cubicBezTo>
                  <a:pt x="171" y="2232"/>
                  <a:pt x="135" y="2178"/>
                  <a:pt x="99" y="2114"/>
                </a:cubicBezTo>
                <a:cubicBezTo>
                  <a:pt x="36" y="2006"/>
                  <a:pt x="0" y="1852"/>
                  <a:pt x="0" y="1644"/>
                </a:cubicBezTo>
                <a:cubicBezTo>
                  <a:pt x="0" y="1310"/>
                  <a:pt x="126" y="1038"/>
                  <a:pt x="370" y="822"/>
                </a:cubicBezTo>
                <a:cubicBezTo>
                  <a:pt x="614" y="606"/>
                  <a:pt x="921" y="488"/>
                  <a:pt x="1283" y="452"/>
                </a:cubicBezTo>
                <a:cubicBezTo>
                  <a:pt x="1283" y="0"/>
                  <a:pt x="1283" y="0"/>
                  <a:pt x="1283" y="0"/>
                </a:cubicBezTo>
                <a:cubicBezTo>
                  <a:pt x="1599" y="0"/>
                  <a:pt x="1599" y="0"/>
                  <a:pt x="1599" y="0"/>
                </a:cubicBezTo>
                <a:cubicBezTo>
                  <a:pt x="1599" y="452"/>
                  <a:pt x="1599" y="452"/>
                  <a:pt x="1599" y="452"/>
                </a:cubicBezTo>
                <a:cubicBezTo>
                  <a:pt x="1978" y="479"/>
                  <a:pt x="2277" y="578"/>
                  <a:pt x="2503" y="768"/>
                </a:cubicBezTo>
                <a:cubicBezTo>
                  <a:pt x="2720" y="966"/>
                  <a:pt x="2837" y="1246"/>
                  <a:pt x="2846" y="1635"/>
                </a:cubicBezTo>
                <a:cubicBezTo>
                  <a:pt x="1897" y="1635"/>
                  <a:pt x="1897" y="1635"/>
                  <a:pt x="1897" y="1635"/>
                </a:cubicBezTo>
                <a:cubicBezTo>
                  <a:pt x="1870" y="1427"/>
                  <a:pt x="1779" y="1292"/>
                  <a:pt x="1599" y="1228"/>
                </a:cubicBezTo>
                <a:cubicBezTo>
                  <a:pt x="1599" y="2105"/>
                  <a:pt x="1599" y="2105"/>
                  <a:pt x="1599" y="2105"/>
                </a:cubicBezTo>
                <a:cubicBezTo>
                  <a:pt x="1960" y="2204"/>
                  <a:pt x="2195" y="2286"/>
                  <a:pt x="2313" y="2340"/>
                </a:cubicBezTo>
                <a:cubicBezTo>
                  <a:pt x="2665" y="2521"/>
                  <a:pt x="2846" y="2828"/>
                  <a:pt x="2846" y="3235"/>
                </a:cubicBezTo>
                <a:close/>
                <a:moveTo>
                  <a:pt x="1283" y="1210"/>
                </a:moveTo>
                <a:lnTo>
                  <a:pt x="1283" y="1210"/>
                </a:lnTo>
                <a:cubicBezTo>
                  <a:pt x="1075" y="1255"/>
                  <a:pt x="976" y="1373"/>
                  <a:pt x="976" y="1563"/>
                </a:cubicBezTo>
                <a:cubicBezTo>
                  <a:pt x="976" y="1753"/>
                  <a:pt x="1075" y="1897"/>
                  <a:pt x="1283" y="1988"/>
                </a:cubicBezTo>
                <a:lnTo>
                  <a:pt x="1283" y="1210"/>
                </a:lnTo>
                <a:close/>
                <a:moveTo>
                  <a:pt x="1599" y="3669"/>
                </a:moveTo>
                <a:lnTo>
                  <a:pt x="1599" y="3669"/>
                </a:lnTo>
                <a:cubicBezTo>
                  <a:pt x="1779" y="3615"/>
                  <a:pt x="1870" y="3497"/>
                  <a:pt x="1870" y="3325"/>
                </a:cubicBezTo>
                <a:cubicBezTo>
                  <a:pt x="1870" y="3145"/>
                  <a:pt x="1779" y="3009"/>
                  <a:pt x="1599" y="2919"/>
                </a:cubicBezTo>
                <a:lnTo>
                  <a:pt x="1599" y="36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46">
            <a:extLst>
              <a:ext uri="{FF2B5EF4-FFF2-40B4-BE49-F238E27FC236}">
                <a16:creationId xmlns:a16="http://schemas.microsoft.com/office/drawing/2014/main" id="{6080B8D5-FB05-B249-A864-5C850A7CB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8894" y="9627933"/>
            <a:ext cx="840661" cy="911502"/>
          </a:xfrm>
          <a:custGeom>
            <a:avLst/>
            <a:gdLst>
              <a:gd name="T0" fmla="*/ 282216 w 787"/>
              <a:gd name="T1" fmla="*/ 32763 h 851"/>
              <a:gd name="T2" fmla="*/ 282216 w 787"/>
              <a:gd name="T3" fmla="*/ 32763 h 851"/>
              <a:gd name="T4" fmla="*/ 269290 w 787"/>
              <a:gd name="T5" fmla="*/ 19802 h 851"/>
              <a:gd name="T6" fmla="*/ 240207 w 787"/>
              <a:gd name="T7" fmla="*/ 19802 h 851"/>
              <a:gd name="T8" fmla="*/ 240207 w 787"/>
              <a:gd name="T9" fmla="*/ 10081 h 851"/>
              <a:gd name="T10" fmla="*/ 227281 w 787"/>
              <a:gd name="T11" fmla="*/ 0 h 851"/>
              <a:gd name="T12" fmla="*/ 217586 w 787"/>
              <a:gd name="T13" fmla="*/ 10081 h 851"/>
              <a:gd name="T14" fmla="*/ 217586 w 787"/>
              <a:gd name="T15" fmla="*/ 19802 h 851"/>
              <a:gd name="T16" fmla="*/ 61757 w 787"/>
              <a:gd name="T17" fmla="*/ 19802 h 851"/>
              <a:gd name="T18" fmla="*/ 61757 w 787"/>
              <a:gd name="T19" fmla="*/ 10081 h 851"/>
              <a:gd name="T20" fmla="*/ 51704 w 787"/>
              <a:gd name="T21" fmla="*/ 0 h 851"/>
              <a:gd name="T22" fmla="*/ 42368 w 787"/>
              <a:gd name="T23" fmla="*/ 10081 h 851"/>
              <a:gd name="T24" fmla="*/ 42368 w 787"/>
              <a:gd name="T25" fmla="*/ 19802 h 851"/>
              <a:gd name="T26" fmla="*/ 12926 w 787"/>
              <a:gd name="T27" fmla="*/ 19802 h 851"/>
              <a:gd name="T28" fmla="*/ 0 w 787"/>
              <a:gd name="T29" fmla="*/ 32763 h 851"/>
              <a:gd name="T30" fmla="*/ 0 w 787"/>
              <a:gd name="T31" fmla="*/ 107649 h 851"/>
              <a:gd name="T32" fmla="*/ 0 w 787"/>
              <a:gd name="T33" fmla="*/ 110890 h 851"/>
              <a:gd name="T34" fmla="*/ 0 w 787"/>
              <a:gd name="T35" fmla="*/ 114130 h 851"/>
              <a:gd name="T36" fmla="*/ 0 w 787"/>
              <a:gd name="T37" fmla="*/ 289826 h 851"/>
              <a:gd name="T38" fmla="*/ 12926 w 787"/>
              <a:gd name="T39" fmla="*/ 306027 h 851"/>
              <a:gd name="T40" fmla="*/ 269290 w 787"/>
              <a:gd name="T41" fmla="*/ 306027 h 851"/>
              <a:gd name="T42" fmla="*/ 282216 w 787"/>
              <a:gd name="T43" fmla="*/ 289826 h 851"/>
              <a:gd name="T44" fmla="*/ 282216 w 787"/>
              <a:gd name="T45" fmla="*/ 114130 h 851"/>
              <a:gd name="T46" fmla="*/ 282216 w 787"/>
              <a:gd name="T47" fmla="*/ 110890 h 851"/>
              <a:gd name="T48" fmla="*/ 282216 w 787"/>
              <a:gd name="T49" fmla="*/ 107649 h 851"/>
              <a:gd name="T50" fmla="*/ 282216 w 787"/>
              <a:gd name="T51" fmla="*/ 32763 h 851"/>
              <a:gd name="T52" fmla="*/ 19389 w 787"/>
              <a:gd name="T53" fmla="*/ 42484 h 851"/>
              <a:gd name="T54" fmla="*/ 19389 w 787"/>
              <a:gd name="T55" fmla="*/ 42484 h 851"/>
              <a:gd name="T56" fmla="*/ 42368 w 787"/>
              <a:gd name="T57" fmla="*/ 42484 h 851"/>
              <a:gd name="T58" fmla="*/ 42368 w 787"/>
              <a:gd name="T59" fmla="*/ 52205 h 851"/>
              <a:gd name="T60" fmla="*/ 51704 w 787"/>
              <a:gd name="T61" fmla="*/ 61925 h 851"/>
              <a:gd name="T62" fmla="*/ 61757 w 787"/>
              <a:gd name="T63" fmla="*/ 52205 h 851"/>
              <a:gd name="T64" fmla="*/ 61757 w 787"/>
              <a:gd name="T65" fmla="*/ 42484 h 851"/>
              <a:gd name="T66" fmla="*/ 217586 w 787"/>
              <a:gd name="T67" fmla="*/ 42484 h 851"/>
              <a:gd name="T68" fmla="*/ 217586 w 787"/>
              <a:gd name="T69" fmla="*/ 52205 h 851"/>
              <a:gd name="T70" fmla="*/ 227281 w 787"/>
              <a:gd name="T71" fmla="*/ 61925 h 851"/>
              <a:gd name="T72" fmla="*/ 240207 w 787"/>
              <a:gd name="T73" fmla="*/ 52205 h 851"/>
              <a:gd name="T74" fmla="*/ 240207 w 787"/>
              <a:gd name="T75" fmla="*/ 42484 h 851"/>
              <a:gd name="T76" fmla="*/ 262827 w 787"/>
              <a:gd name="T77" fmla="*/ 42484 h 851"/>
              <a:gd name="T78" fmla="*/ 262827 w 787"/>
              <a:gd name="T79" fmla="*/ 101169 h 851"/>
              <a:gd name="T80" fmla="*/ 19389 w 787"/>
              <a:gd name="T81" fmla="*/ 101169 h 851"/>
              <a:gd name="T82" fmla="*/ 19389 w 787"/>
              <a:gd name="T83" fmla="*/ 42484 h 851"/>
              <a:gd name="T84" fmla="*/ 262827 w 787"/>
              <a:gd name="T85" fmla="*/ 286585 h 851"/>
              <a:gd name="T86" fmla="*/ 262827 w 787"/>
              <a:gd name="T87" fmla="*/ 286585 h 851"/>
              <a:gd name="T88" fmla="*/ 19389 w 787"/>
              <a:gd name="T89" fmla="*/ 286585 h 851"/>
              <a:gd name="T90" fmla="*/ 19389 w 787"/>
              <a:gd name="T91" fmla="*/ 120611 h 851"/>
              <a:gd name="T92" fmla="*/ 262827 w 787"/>
              <a:gd name="T93" fmla="*/ 120611 h 851"/>
              <a:gd name="T94" fmla="*/ 262827 w 787"/>
              <a:gd name="T95" fmla="*/ 286585 h 8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87" h="851">
                <a:moveTo>
                  <a:pt x="786" y="91"/>
                </a:moveTo>
                <a:lnTo>
                  <a:pt x="786" y="91"/>
                </a:lnTo>
                <a:cubicBezTo>
                  <a:pt x="786" y="73"/>
                  <a:pt x="768" y="55"/>
                  <a:pt x="750" y="55"/>
                </a:cubicBezTo>
                <a:cubicBezTo>
                  <a:pt x="669" y="55"/>
                  <a:pt x="669" y="55"/>
                  <a:pt x="669" y="55"/>
                </a:cubicBezTo>
                <a:cubicBezTo>
                  <a:pt x="669" y="28"/>
                  <a:pt x="669" y="28"/>
                  <a:pt x="669" y="28"/>
                </a:cubicBezTo>
                <a:cubicBezTo>
                  <a:pt x="669" y="9"/>
                  <a:pt x="651" y="0"/>
                  <a:pt x="633" y="0"/>
                </a:cubicBezTo>
                <a:cubicBezTo>
                  <a:pt x="624" y="0"/>
                  <a:pt x="606" y="9"/>
                  <a:pt x="606" y="28"/>
                </a:cubicBezTo>
                <a:cubicBezTo>
                  <a:pt x="606" y="55"/>
                  <a:pt x="606" y="55"/>
                  <a:pt x="606" y="55"/>
                </a:cubicBezTo>
                <a:cubicBezTo>
                  <a:pt x="172" y="55"/>
                  <a:pt x="172" y="55"/>
                  <a:pt x="172" y="55"/>
                </a:cubicBezTo>
                <a:cubicBezTo>
                  <a:pt x="172" y="28"/>
                  <a:pt x="172" y="28"/>
                  <a:pt x="172" y="28"/>
                </a:cubicBezTo>
                <a:cubicBezTo>
                  <a:pt x="172" y="9"/>
                  <a:pt x="163" y="0"/>
                  <a:pt x="144" y="0"/>
                </a:cubicBezTo>
                <a:cubicBezTo>
                  <a:pt x="127" y="0"/>
                  <a:pt x="118" y="9"/>
                  <a:pt x="118" y="28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36" y="55"/>
                  <a:pt x="36" y="55"/>
                  <a:pt x="36" y="55"/>
                </a:cubicBezTo>
                <a:cubicBezTo>
                  <a:pt x="9" y="55"/>
                  <a:pt x="0" y="73"/>
                  <a:pt x="0" y="91"/>
                </a:cubicBezTo>
                <a:cubicBezTo>
                  <a:pt x="0" y="299"/>
                  <a:pt x="0" y="299"/>
                  <a:pt x="0" y="299"/>
                </a:cubicBezTo>
                <a:lnTo>
                  <a:pt x="0" y="308"/>
                </a:lnTo>
                <a:cubicBezTo>
                  <a:pt x="0" y="317"/>
                  <a:pt x="0" y="317"/>
                  <a:pt x="0" y="317"/>
                </a:cubicBezTo>
                <a:cubicBezTo>
                  <a:pt x="0" y="805"/>
                  <a:pt x="0" y="805"/>
                  <a:pt x="0" y="805"/>
                </a:cubicBezTo>
                <a:cubicBezTo>
                  <a:pt x="0" y="832"/>
                  <a:pt x="18" y="850"/>
                  <a:pt x="36" y="850"/>
                </a:cubicBezTo>
                <a:cubicBezTo>
                  <a:pt x="750" y="850"/>
                  <a:pt x="750" y="850"/>
                  <a:pt x="750" y="850"/>
                </a:cubicBezTo>
                <a:cubicBezTo>
                  <a:pt x="768" y="850"/>
                  <a:pt x="786" y="832"/>
                  <a:pt x="786" y="805"/>
                </a:cubicBezTo>
                <a:cubicBezTo>
                  <a:pt x="786" y="317"/>
                  <a:pt x="786" y="317"/>
                  <a:pt x="786" y="317"/>
                </a:cubicBezTo>
                <a:lnTo>
                  <a:pt x="786" y="308"/>
                </a:lnTo>
                <a:lnTo>
                  <a:pt x="786" y="299"/>
                </a:lnTo>
                <a:lnTo>
                  <a:pt x="786" y="91"/>
                </a:lnTo>
                <a:close/>
                <a:moveTo>
                  <a:pt x="54" y="118"/>
                </a:moveTo>
                <a:lnTo>
                  <a:pt x="54" y="118"/>
                </a:lnTo>
                <a:cubicBezTo>
                  <a:pt x="118" y="118"/>
                  <a:pt x="118" y="118"/>
                  <a:pt x="118" y="118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18" y="163"/>
                  <a:pt x="127" y="172"/>
                  <a:pt x="144" y="172"/>
                </a:cubicBezTo>
                <a:cubicBezTo>
                  <a:pt x="163" y="172"/>
                  <a:pt x="172" y="163"/>
                  <a:pt x="172" y="145"/>
                </a:cubicBezTo>
                <a:cubicBezTo>
                  <a:pt x="172" y="118"/>
                  <a:pt x="172" y="118"/>
                  <a:pt x="172" y="118"/>
                </a:cubicBezTo>
                <a:cubicBezTo>
                  <a:pt x="606" y="118"/>
                  <a:pt x="606" y="118"/>
                  <a:pt x="606" y="118"/>
                </a:cubicBezTo>
                <a:cubicBezTo>
                  <a:pt x="606" y="145"/>
                  <a:pt x="606" y="145"/>
                  <a:pt x="606" y="145"/>
                </a:cubicBezTo>
                <a:cubicBezTo>
                  <a:pt x="606" y="163"/>
                  <a:pt x="624" y="172"/>
                  <a:pt x="633" y="172"/>
                </a:cubicBezTo>
                <a:cubicBezTo>
                  <a:pt x="651" y="172"/>
                  <a:pt x="669" y="163"/>
                  <a:pt x="669" y="145"/>
                </a:cubicBezTo>
                <a:cubicBezTo>
                  <a:pt x="669" y="118"/>
                  <a:pt x="669" y="118"/>
                  <a:pt x="669" y="118"/>
                </a:cubicBezTo>
                <a:cubicBezTo>
                  <a:pt x="732" y="118"/>
                  <a:pt x="732" y="118"/>
                  <a:pt x="732" y="118"/>
                </a:cubicBezTo>
                <a:cubicBezTo>
                  <a:pt x="732" y="281"/>
                  <a:pt x="732" y="281"/>
                  <a:pt x="732" y="281"/>
                </a:cubicBezTo>
                <a:cubicBezTo>
                  <a:pt x="54" y="281"/>
                  <a:pt x="54" y="281"/>
                  <a:pt x="54" y="281"/>
                </a:cubicBezTo>
                <a:lnTo>
                  <a:pt x="54" y="118"/>
                </a:lnTo>
                <a:close/>
                <a:moveTo>
                  <a:pt x="732" y="796"/>
                </a:moveTo>
                <a:lnTo>
                  <a:pt x="732" y="796"/>
                </a:lnTo>
                <a:cubicBezTo>
                  <a:pt x="54" y="796"/>
                  <a:pt x="54" y="796"/>
                  <a:pt x="54" y="796"/>
                </a:cubicBezTo>
                <a:cubicBezTo>
                  <a:pt x="54" y="335"/>
                  <a:pt x="54" y="335"/>
                  <a:pt x="54" y="335"/>
                </a:cubicBezTo>
                <a:cubicBezTo>
                  <a:pt x="732" y="335"/>
                  <a:pt x="732" y="335"/>
                  <a:pt x="732" y="335"/>
                </a:cubicBezTo>
                <a:lnTo>
                  <a:pt x="732" y="7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47">
            <a:extLst>
              <a:ext uri="{FF2B5EF4-FFF2-40B4-BE49-F238E27FC236}">
                <a16:creationId xmlns:a16="http://schemas.microsoft.com/office/drawing/2014/main" id="{0A6F0BC8-4C02-9C42-8849-04944F8D6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371" y="9812121"/>
            <a:ext cx="321152" cy="56674"/>
          </a:xfrm>
          <a:custGeom>
            <a:avLst/>
            <a:gdLst>
              <a:gd name="T0" fmla="*/ 97841 w 299"/>
              <a:gd name="T1" fmla="*/ 0 h 55"/>
              <a:gd name="T2" fmla="*/ 97841 w 299"/>
              <a:gd name="T3" fmla="*/ 0 h 55"/>
              <a:gd name="T4" fmla="*/ 9748 w 299"/>
              <a:gd name="T5" fmla="*/ 0 h 55"/>
              <a:gd name="T6" fmla="*/ 0 w 299"/>
              <a:gd name="T7" fmla="*/ 9352 h 55"/>
              <a:gd name="T8" fmla="*/ 9748 w 299"/>
              <a:gd name="T9" fmla="*/ 18704 h 55"/>
              <a:gd name="T10" fmla="*/ 97841 w 299"/>
              <a:gd name="T11" fmla="*/ 18704 h 55"/>
              <a:gd name="T12" fmla="*/ 107589 w 299"/>
              <a:gd name="T13" fmla="*/ 9352 h 55"/>
              <a:gd name="T14" fmla="*/ 97841 w 299"/>
              <a:gd name="T15" fmla="*/ 0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99" h="55">
                <a:moveTo>
                  <a:pt x="271" y="0"/>
                </a:moveTo>
                <a:lnTo>
                  <a:pt x="271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54"/>
                  <a:pt x="27" y="54"/>
                </a:cubicBezTo>
                <a:cubicBezTo>
                  <a:pt x="271" y="54"/>
                  <a:pt x="271" y="54"/>
                  <a:pt x="271" y="54"/>
                </a:cubicBezTo>
                <a:cubicBezTo>
                  <a:pt x="289" y="54"/>
                  <a:pt x="298" y="36"/>
                  <a:pt x="298" y="27"/>
                </a:cubicBezTo>
                <a:cubicBezTo>
                  <a:pt x="298" y="9"/>
                  <a:pt x="289" y="0"/>
                  <a:pt x="27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48">
            <a:extLst>
              <a:ext uri="{FF2B5EF4-FFF2-40B4-BE49-F238E27FC236}">
                <a16:creationId xmlns:a16="http://schemas.microsoft.com/office/drawing/2014/main" id="{464C7A37-A3C0-EF42-86E7-1BB8C7BD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973" y="10114382"/>
            <a:ext cx="203083" cy="259756"/>
          </a:xfrm>
          <a:custGeom>
            <a:avLst/>
            <a:gdLst>
              <a:gd name="T0" fmla="*/ 28949 w 191"/>
              <a:gd name="T1" fmla="*/ 48308 h 244"/>
              <a:gd name="T2" fmla="*/ 28949 w 191"/>
              <a:gd name="T3" fmla="*/ 48308 h 244"/>
              <a:gd name="T4" fmla="*/ 6433 w 191"/>
              <a:gd name="T5" fmla="*/ 70852 h 244"/>
              <a:gd name="T6" fmla="*/ 0 w 191"/>
              <a:gd name="T7" fmla="*/ 80514 h 244"/>
              <a:gd name="T8" fmla="*/ 9650 w 191"/>
              <a:gd name="T9" fmla="*/ 86955 h 244"/>
              <a:gd name="T10" fmla="*/ 57898 w 191"/>
              <a:gd name="T11" fmla="*/ 86955 h 244"/>
              <a:gd name="T12" fmla="*/ 67906 w 191"/>
              <a:gd name="T13" fmla="*/ 80514 h 244"/>
              <a:gd name="T14" fmla="*/ 57898 w 191"/>
              <a:gd name="T15" fmla="*/ 70852 h 244"/>
              <a:gd name="T16" fmla="*/ 28949 w 191"/>
              <a:gd name="T17" fmla="*/ 70852 h 244"/>
              <a:gd name="T18" fmla="*/ 41816 w 191"/>
              <a:gd name="T19" fmla="*/ 61191 h 244"/>
              <a:gd name="T20" fmla="*/ 64689 w 191"/>
              <a:gd name="T21" fmla="*/ 28985 h 244"/>
              <a:gd name="T22" fmla="*/ 64689 w 191"/>
              <a:gd name="T23" fmla="*/ 25764 h 244"/>
              <a:gd name="T24" fmla="*/ 35382 w 191"/>
              <a:gd name="T25" fmla="*/ 0 h 244"/>
              <a:gd name="T26" fmla="*/ 6433 w 191"/>
              <a:gd name="T27" fmla="*/ 12882 h 244"/>
              <a:gd name="T28" fmla="*/ 3217 w 191"/>
              <a:gd name="T29" fmla="*/ 19323 h 244"/>
              <a:gd name="T30" fmla="*/ 12866 w 191"/>
              <a:gd name="T31" fmla="*/ 28985 h 244"/>
              <a:gd name="T32" fmla="*/ 19299 w 191"/>
              <a:gd name="T33" fmla="*/ 25764 h 244"/>
              <a:gd name="T34" fmla="*/ 32166 w 191"/>
              <a:gd name="T35" fmla="*/ 19323 h 244"/>
              <a:gd name="T36" fmla="*/ 45032 w 191"/>
              <a:gd name="T37" fmla="*/ 28985 h 244"/>
              <a:gd name="T38" fmla="*/ 28949 w 191"/>
              <a:gd name="T39" fmla="*/ 48308 h 24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91" h="244">
                <a:moveTo>
                  <a:pt x="81" y="135"/>
                </a:moveTo>
                <a:lnTo>
                  <a:pt x="81" y="135"/>
                </a:lnTo>
                <a:cubicBezTo>
                  <a:pt x="18" y="198"/>
                  <a:pt x="18" y="198"/>
                  <a:pt x="18" y="198"/>
                </a:cubicBezTo>
                <a:cubicBezTo>
                  <a:pt x="9" y="198"/>
                  <a:pt x="0" y="207"/>
                  <a:pt x="0" y="225"/>
                </a:cubicBezTo>
                <a:cubicBezTo>
                  <a:pt x="0" y="234"/>
                  <a:pt x="18" y="243"/>
                  <a:pt x="27" y="243"/>
                </a:cubicBezTo>
                <a:cubicBezTo>
                  <a:pt x="162" y="243"/>
                  <a:pt x="162" y="243"/>
                  <a:pt x="162" y="243"/>
                </a:cubicBezTo>
                <a:cubicBezTo>
                  <a:pt x="171" y="243"/>
                  <a:pt x="190" y="234"/>
                  <a:pt x="190" y="225"/>
                </a:cubicBezTo>
                <a:cubicBezTo>
                  <a:pt x="190" y="207"/>
                  <a:pt x="171" y="198"/>
                  <a:pt x="162" y="198"/>
                </a:cubicBezTo>
                <a:cubicBezTo>
                  <a:pt x="81" y="198"/>
                  <a:pt x="81" y="198"/>
                  <a:pt x="81" y="198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62" y="135"/>
                  <a:pt x="181" y="117"/>
                  <a:pt x="181" y="81"/>
                </a:cubicBezTo>
                <a:cubicBezTo>
                  <a:pt x="181" y="72"/>
                  <a:pt x="181" y="72"/>
                  <a:pt x="181" y="72"/>
                </a:cubicBezTo>
                <a:cubicBezTo>
                  <a:pt x="181" y="26"/>
                  <a:pt x="145" y="0"/>
                  <a:pt x="99" y="0"/>
                </a:cubicBezTo>
                <a:cubicBezTo>
                  <a:pt x="63" y="0"/>
                  <a:pt x="36" y="17"/>
                  <a:pt x="18" y="36"/>
                </a:cubicBezTo>
                <a:cubicBezTo>
                  <a:pt x="18" y="45"/>
                  <a:pt x="9" y="45"/>
                  <a:pt x="9" y="54"/>
                </a:cubicBezTo>
                <a:cubicBezTo>
                  <a:pt x="9" y="63"/>
                  <a:pt x="27" y="81"/>
                  <a:pt x="36" y="81"/>
                </a:cubicBezTo>
                <a:cubicBezTo>
                  <a:pt x="45" y="81"/>
                  <a:pt x="54" y="72"/>
                  <a:pt x="54" y="72"/>
                </a:cubicBezTo>
                <a:cubicBezTo>
                  <a:pt x="72" y="54"/>
                  <a:pt x="81" y="54"/>
                  <a:pt x="90" y="54"/>
                </a:cubicBezTo>
                <a:cubicBezTo>
                  <a:pt x="117" y="54"/>
                  <a:pt x="126" y="63"/>
                  <a:pt x="126" y="81"/>
                </a:cubicBezTo>
                <a:cubicBezTo>
                  <a:pt x="126" y="99"/>
                  <a:pt x="117" y="117"/>
                  <a:pt x="81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649">
            <a:extLst>
              <a:ext uri="{FF2B5EF4-FFF2-40B4-BE49-F238E27FC236}">
                <a16:creationId xmlns:a16="http://schemas.microsoft.com/office/drawing/2014/main" id="{4F0F4B6D-A43C-DB4C-8EF2-EF99ECC9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560" y="10123827"/>
            <a:ext cx="184191" cy="264478"/>
          </a:xfrm>
          <a:custGeom>
            <a:avLst/>
            <a:gdLst>
              <a:gd name="T0" fmla="*/ 6442 w 173"/>
              <a:gd name="T1" fmla="*/ 16624 h 246"/>
              <a:gd name="T2" fmla="*/ 6442 w 173"/>
              <a:gd name="T3" fmla="*/ 16624 h 246"/>
              <a:gd name="T4" fmla="*/ 38651 w 173"/>
              <a:gd name="T5" fmla="*/ 16624 h 246"/>
              <a:gd name="T6" fmla="*/ 6442 w 173"/>
              <a:gd name="T7" fmla="*/ 71915 h 246"/>
              <a:gd name="T8" fmla="*/ 6442 w 173"/>
              <a:gd name="T9" fmla="*/ 78420 h 246"/>
              <a:gd name="T10" fmla="*/ 16105 w 173"/>
              <a:gd name="T11" fmla="*/ 88539 h 246"/>
              <a:gd name="T12" fmla="*/ 25767 w 173"/>
              <a:gd name="T13" fmla="*/ 81672 h 246"/>
              <a:gd name="T14" fmla="*/ 57976 w 173"/>
              <a:gd name="T15" fmla="*/ 16624 h 246"/>
              <a:gd name="T16" fmla="*/ 61555 w 173"/>
              <a:gd name="T17" fmla="*/ 6505 h 246"/>
              <a:gd name="T18" fmla="*/ 54755 w 173"/>
              <a:gd name="T19" fmla="*/ 0 h 246"/>
              <a:gd name="T20" fmla="*/ 6442 w 173"/>
              <a:gd name="T21" fmla="*/ 0 h 246"/>
              <a:gd name="T22" fmla="*/ 0 w 173"/>
              <a:gd name="T23" fmla="*/ 6505 h 246"/>
              <a:gd name="T24" fmla="*/ 6442 w 173"/>
              <a:gd name="T25" fmla="*/ 16624 h 2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3" h="246">
                <a:moveTo>
                  <a:pt x="18" y="46"/>
                </a:moveTo>
                <a:lnTo>
                  <a:pt x="18" y="46"/>
                </a:lnTo>
                <a:cubicBezTo>
                  <a:pt x="108" y="46"/>
                  <a:pt x="108" y="46"/>
                  <a:pt x="108" y="46"/>
                </a:cubicBezTo>
                <a:cubicBezTo>
                  <a:pt x="18" y="199"/>
                  <a:pt x="18" y="199"/>
                  <a:pt x="18" y="199"/>
                </a:cubicBezTo>
                <a:cubicBezTo>
                  <a:pt x="18" y="208"/>
                  <a:pt x="18" y="208"/>
                  <a:pt x="18" y="217"/>
                </a:cubicBezTo>
                <a:cubicBezTo>
                  <a:pt x="18" y="235"/>
                  <a:pt x="27" y="245"/>
                  <a:pt x="45" y="245"/>
                </a:cubicBezTo>
                <a:cubicBezTo>
                  <a:pt x="54" y="245"/>
                  <a:pt x="63" y="235"/>
                  <a:pt x="72" y="226"/>
                </a:cubicBezTo>
                <a:cubicBezTo>
                  <a:pt x="162" y="46"/>
                  <a:pt x="162" y="46"/>
                  <a:pt x="162" y="46"/>
                </a:cubicBezTo>
                <a:cubicBezTo>
                  <a:pt x="172" y="37"/>
                  <a:pt x="172" y="28"/>
                  <a:pt x="172" y="18"/>
                </a:cubicBezTo>
                <a:cubicBezTo>
                  <a:pt x="172" y="9"/>
                  <a:pt x="162" y="0"/>
                  <a:pt x="15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7"/>
                  <a:pt x="9" y="46"/>
                  <a:pt x="18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50">
            <a:extLst>
              <a:ext uri="{FF2B5EF4-FFF2-40B4-BE49-F238E27FC236}">
                <a16:creationId xmlns:a16="http://schemas.microsoft.com/office/drawing/2014/main" id="{27195436-7E9D-5546-BD7A-3BD1FAA25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907" y="4305317"/>
            <a:ext cx="802879" cy="911505"/>
          </a:xfrm>
          <a:custGeom>
            <a:avLst/>
            <a:gdLst>
              <a:gd name="T0" fmla="*/ 269516 w 751"/>
              <a:gd name="T1" fmla="*/ 81463 h 850"/>
              <a:gd name="T2" fmla="*/ 269516 w 751"/>
              <a:gd name="T3" fmla="*/ 81463 h 850"/>
              <a:gd name="T4" fmla="*/ 266281 w 751"/>
              <a:gd name="T5" fmla="*/ 71370 h 850"/>
              <a:gd name="T6" fmla="*/ 194770 w 751"/>
              <a:gd name="T7" fmla="*/ 0 h 850"/>
              <a:gd name="T8" fmla="*/ 194770 w 751"/>
              <a:gd name="T9" fmla="*/ 0 h 850"/>
              <a:gd name="T10" fmla="*/ 191536 w 751"/>
              <a:gd name="T11" fmla="*/ 0 h 850"/>
              <a:gd name="T12" fmla="*/ 191536 w 751"/>
              <a:gd name="T13" fmla="*/ 0 h 850"/>
              <a:gd name="T14" fmla="*/ 191536 w 751"/>
              <a:gd name="T15" fmla="*/ 0 h 850"/>
              <a:gd name="T16" fmla="*/ 191536 w 751"/>
              <a:gd name="T17" fmla="*/ 0 h 850"/>
              <a:gd name="T18" fmla="*/ 191536 w 751"/>
              <a:gd name="T19" fmla="*/ 0 h 850"/>
              <a:gd name="T20" fmla="*/ 191536 w 751"/>
              <a:gd name="T21" fmla="*/ 0 h 850"/>
              <a:gd name="T22" fmla="*/ 191536 w 751"/>
              <a:gd name="T23" fmla="*/ 0 h 850"/>
              <a:gd name="T24" fmla="*/ 191536 w 751"/>
              <a:gd name="T25" fmla="*/ 0 h 850"/>
              <a:gd name="T26" fmla="*/ 188302 w 751"/>
              <a:gd name="T27" fmla="*/ 0 h 850"/>
              <a:gd name="T28" fmla="*/ 188302 w 751"/>
              <a:gd name="T29" fmla="*/ 0 h 850"/>
              <a:gd name="T30" fmla="*/ 188302 w 751"/>
              <a:gd name="T31" fmla="*/ 0 h 850"/>
              <a:gd name="T32" fmla="*/ 188302 w 751"/>
              <a:gd name="T33" fmla="*/ 0 h 850"/>
              <a:gd name="T34" fmla="*/ 188302 w 751"/>
              <a:gd name="T35" fmla="*/ 0 h 850"/>
              <a:gd name="T36" fmla="*/ 188302 w 751"/>
              <a:gd name="T37" fmla="*/ 0 h 850"/>
              <a:gd name="T38" fmla="*/ 188302 w 751"/>
              <a:gd name="T39" fmla="*/ 0 h 850"/>
              <a:gd name="T40" fmla="*/ 16171 w 751"/>
              <a:gd name="T41" fmla="*/ 0 h 850"/>
              <a:gd name="T42" fmla="*/ 0 w 751"/>
              <a:gd name="T43" fmla="*/ 16221 h 850"/>
              <a:gd name="T44" fmla="*/ 0 w 751"/>
              <a:gd name="T45" fmla="*/ 293051 h 850"/>
              <a:gd name="T46" fmla="*/ 9703 w 751"/>
              <a:gd name="T47" fmla="*/ 306028 h 850"/>
              <a:gd name="T48" fmla="*/ 58215 w 751"/>
              <a:gd name="T49" fmla="*/ 306028 h 850"/>
              <a:gd name="T50" fmla="*/ 207707 w 751"/>
              <a:gd name="T51" fmla="*/ 306028 h 850"/>
              <a:gd name="T52" fmla="*/ 259813 w 751"/>
              <a:gd name="T53" fmla="*/ 306028 h 850"/>
              <a:gd name="T54" fmla="*/ 269516 w 751"/>
              <a:gd name="T55" fmla="*/ 293051 h 850"/>
              <a:gd name="T56" fmla="*/ 269516 w 751"/>
              <a:gd name="T57" fmla="*/ 84707 h 850"/>
              <a:gd name="T58" fmla="*/ 269516 w 751"/>
              <a:gd name="T59" fmla="*/ 81463 h 850"/>
              <a:gd name="T60" fmla="*/ 165662 w 751"/>
              <a:gd name="T61" fmla="*/ 19465 h 850"/>
              <a:gd name="T62" fmla="*/ 165662 w 751"/>
              <a:gd name="T63" fmla="*/ 19465 h 850"/>
              <a:gd name="T64" fmla="*/ 165662 w 751"/>
              <a:gd name="T65" fmla="*/ 74614 h 850"/>
              <a:gd name="T66" fmla="*/ 90917 w 751"/>
              <a:gd name="T67" fmla="*/ 74614 h 850"/>
              <a:gd name="T68" fmla="*/ 90917 w 751"/>
              <a:gd name="T69" fmla="*/ 19465 h 850"/>
              <a:gd name="T70" fmla="*/ 165662 w 751"/>
              <a:gd name="T71" fmla="*/ 19465 h 850"/>
              <a:gd name="T72" fmla="*/ 61809 w 751"/>
              <a:gd name="T73" fmla="*/ 283319 h 850"/>
              <a:gd name="T74" fmla="*/ 61809 w 751"/>
              <a:gd name="T75" fmla="*/ 283319 h 850"/>
              <a:gd name="T76" fmla="*/ 61809 w 751"/>
              <a:gd name="T77" fmla="*/ 185635 h 850"/>
              <a:gd name="T78" fmla="*/ 204473 w 751"/>
              <a:gd name="T79" fmla="*/ 185635 h 850"/>
              <a:gd name="T80" fmla="*/ 204473 w 751"/>
              <a:gd name="T81" fmla="*/ 283319 h 850"/>
              <a:gd name="T82" fmla="*/ 61809 w 751"/>
              <a:gd name="T83" fmla="*/ 283319 h 850"/>
              <a:gd name="T84" fmla="*/ 250111 w 751"/>
              <a:gd name="T85" fmla="*/ 283319 h 850"/>
              <a:gd name="T86" fmla="*/ 250111 w 751"/>
              <a:gd name="T87" fmla="*/ 283319 h 850"/>
              <a:gd name="T88" fmla="*/ 223878 w 751"/>
              <a:gd name="T89" fmla="*/ 283319 h 850"/>
              <a:gd name="T90" fmla="*/ 223878 w 751"/>
              <a:gd name="T91" fmla="*/ 175903 h 850"/>
              <a:gd name="T92" fmla="*/ 207707 w 751"/>
              <a:gd name="T93" fmla="*/ 166170 h 850"/>
              <a:gd name="T94" fmla="*/ 58215 w 751"/>
              <a:gd name="T95" fmla="*/ 166170 h 850"/>
              <a:gd name="T96" fmla="*/ 42044 w 751"/>
              <a:gd name="T97" fmla="*/ 175903 h 850"/>
              <a:gd name="T98" fmla="*/ 42044 w 751"/>
              <a:gd name="T99" fmla="*/ 283319 h 850"/>
              <a:gd name="T100" fmla="*/ 19405 w 751"/>
              <a:gd name="T101" fmla="*/ 283319 h 850"/>
              <a:gd name="T102" fmla="*/ 19405 w 751"/>
              <a:gd name="T103" fmla="*/ 19465 h 850"/>
              <a:gd name="T104" fmla="*/ 71152 w 751"/>
              <a:gd name="T105" fmla="*/ 19465 h 850"/>
              <a:gd name="T106" fmla="*/ 71152 w 751"/>
              <a:gd name="T107" fmla="*/ 81463 h 850"/>
              <a:gd name="T108" fmla="*/ 84448 w 751"/>
              <a:gd name="T109" fmla="*/ 94440 h 850"/>
              <a:gd name="T110" fmla="*/ 172131 w 751"/>
              <a:gd name="T111" fmla="*/ 94440 h 850"/>
              <a:gd name="T112" fmla="*/ 185067 w 751"/>
              <a:gd name="T113" fmla="*/ 81463 h 850"/>
              <a:gd name="T114" fmla="*/ 185067 w 751"/>
              <a:gd name="T115" fmla="*/ 22709 h 850"/>
              <a:gd name="T116" fmla="*/ 250111 w 751"/>
              <a:gd name="T117" fmla="*/ 84707 h 850"/>
              <a:gd name="T118" fmla="*/ 250111 w 751"/>
              <a:gd name="T119" fmla="*/ 84707 h 850"/>
              <a:gd name="T120" fmla="*/ 250111 w 751"/>
              <a:gd name="T121" fmla="*/ 283319 h 850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51" h="850">
                <a:moveTo>
                  <a:pt x="750" y="226"/>
                </a:moveTo>
                <a:lnTo>
                  <a:pt x="750" y="226"/>
                </a:lnTo>
                <a:cubicBezTo>
                  <a:pt x="750" y="217"/>
                  <a:pt x="750" y="207"/>
                  <a:pt x="741" y="198"/>
                </a:cubicBezTo>
                <a:cubicBezTo>
                  <a:pt x="542" y="0"/>
                  <a:pt x="542" y="0"/>
                  <a:pt x="542" y="0"/>
                </a:cubicBezTo>
                <a:lnTo>
                  <a:pt x="533" y="0"/>
                </a:lnTo>
                <a:cubicBezTo>
                  <a:pt x="524" y="0"/>
                  <a:pt x="524" y="0"/>
                  <a:pt x="5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7" y="0"/>
                  <a:pt x="0" y="18"/>
                  <a:pt x="0" y="45"/>
                </a:cubicBezTo>
                <a:cubicBezTo>
                  <a:pt x="0" y="813"/>
                  <a:pt x="0" y="813"/>
                  <a:pt x="0" y="813"/>
                </a:cubicBezTo>
                <a:cubicBezTo>
                  <a:pt x="0" y="831"/>
                  <a:pt x="9" y="849"/>
                  <a:pt x="27" y="849"/>
                </a:cubicBezTo>
                <a:cubicBezTo>
                  <a:pt x="162" y="849"/>
                  <a:pt x="162" y="849"/>
                  <a:pt x="162" y="849"/>
                </a:cubicBezTo>
                <a:cubicBezTo>
                  <a:pt x="578" y="849"/>
                  <a:pt x="578" y="849"/>
                  <a:pt x="578" y="849"/>
                </a:cubicBezTo>
                <a:cubicBezTo>
                  <a:pt x="723" y="849"/>
                  <a:pt x="723" y="849"/>
                  <a:pt x="723" y="849"/>
                </a:cubicBezTo>
                <a:cubicBezTo>
                  <a:pt x="741" y="849"/>
                  <a:pt x="750" y="831"/>
                  <a:pt x="750" y="813"/>
                </a:cubicBezTo>
                <a:cubicBezTo>
                  <a:pt x="750" y="235"/>
                  <a:pt x="750" y="235"/>
                  <a:pt x="750" y="235"/>
                </a:cubicBezTo>
                <a:cubicBezTo>
                  <a:pt x="750" y="235"/>
                  <a:pt x="750" y="235"/>
                  <a:pt x="750" y="226"/>
                </a:cubicBezTo>
                <a:close/>
                <a:moveTo>
                  <a:pt x="461" y="54"/>
                </a:moveTo>
                <a:lnTo>
                  <a:pt x="461" y="54"/>
                </a:lnTo>
                <a:cubicBezTo>
                  <a:pt x="461" y="207"/>
                  <a:pt x="461" y="207"/>
                  <a:pt x="461" y="207"/>
                </a:cubicBezTo>
                <a:cubicBezTo>
                  <a:pt x="253" y="207"/>
                  <a:pt x="253" y="207"/>
                  <a:pt x="253" y="207"/>
                </a:cubicBezTo>
                <a:cubicBezTo>
                  <a:pt x="253" y="54"/>
                  <a:pt x="253" y="54"/>
                  <a:pt x="253" y="54"/>
                </a:cubicBezTo>
                <a:lnTo>
                  <a:pt x="461" y="54"/>
                </a:lnTo>
                <a:close/>
                <a:moveTo>
                  <a:pt x="172" y="786"/>
                </a:moveTo>
                <a:lnTo>
                  <a:pt x="172" y="786"/>
                </a:lnTo>
                <a:cubicBezTo>
                  <a:pt x="172" y="515"/>
                  <a:pt x="172" y="515"/>
                  <a:pt x="172" y="515"/>
                </a:cubicBezTo>
                <a:cubicBezTo>
                  <a:pt x="569" y="515"/>
                  <a:pt x="569" y="515"/>
                  <a:pt x="569" y="515"/>
                </a:cubicBezTo>
                <a:cubicBezTo>
                  <a:pt x="569" y="786"/>
                  <a:pt x="569" y="786"/>
                  <a:pt x="569" y="786"/>
                </a:cubicBezTo>
                <a:lnTo>
                  <a:pt x="172" y="786"/>
                </a:lnTo>
                <a:close/>
                <a:moveTo>
                  <a:pt x="696" y="786"/>
                </a:moveTo>
                <a:lnTo>
                  <a:pt x="696" y="786"/>
                </a:lnTo>
                <a:cubicBezTo>
                  <a:pt x="623" y="786"/>
                  <a:pt x="623" y="786"/>
                  <a:pt x="623" y="786"/>
                </a:cubicBezTo>
                <a:cubicBezTo>
                  <a:pt x="623" y="488"/>
                  <a:pt x="623" y="488"/>
                  <a:pt x="623" y="488"/>
                </a:cubicBezTo>
                <a:cubicBezTo>
                  <a:pt x="623" y="470"/>
                  <a:pt x="605" y="461"/>
                  <a:pt x="578" y="461"/>
                </a:cubicBezTo>
                <a:cubicBezTo>
                  <a:pt x="162" y="461"/>
                  <a:pt x="162" y="461"/>
                  <a:pt x="162" y="461"/>
                </a:cubicBezTo>
                <a:cubicBezTo>
                  <a:pt x="135" y="461"/>
                  <a:pt x="117" y="470"/>
                  <a:pt x="117" y="488"/>
                </a:cubicBezTo>
                <a:cubicBezTo>
                  <a:pt x="117" y="786"/>
                  <a:pt x="117" y="786"/>
                  <a:pt x="117" y="786"/>
                </a:cubicBezTo>
                <a:cubicBezTo>
                  <a:pt x="54" y="786"/>
                  <a:pt x="54" y="786"/>
                  <a:pt x="54" y="786"/>
                </a:cubicBezTo>
                <a:cubicBezTo>
                  <a:pt x="54" y="54"/>
                  <a:pt x="54" y="54"/>
                  <a:pt x="54" y="54"/>
                </a:cubicBezTo>
                <a:cubicBezTo>
                  <a:pt x="198" y="54"/>
                  <a:pt x="198" y="54"/>
                  <a:pt x="198" y="54"/>
                </a:cubicBezTo>
                <a:cubicBezTo>
                  <a:pt x="198" y="226"/>
                  <a:pt x="198" y="226"/>
                  <a:pt x="198" y="226"/>
                </a:cubicBezTo>
                <a:cubicBezTo>
                  <a:pt x="198" y="244"/>
                  <a:pt x="217" y="262"/>
                  <a:pt x="235" y="262"/>
                </a:cubicBezTo>
                <a:cubicBezTo>
                  <a:pt x="479" y="262"/>
                  <a:pt x="479" y="262"/>
                  <a:pt x="479" y="262"/>
                </a:cubicBezTo>
                <a:cubicBezTo>
                  <a:pt x="506" y="262"/>
                  <a:pt x="515" y="244"/>
                  <a:pt x="515" y="226"/>
                </a:cubicBezTo>
                <a:cubicBezTo>
                  <a:pt x="515" y="63"/>
                  <a:pt x="515" y="63"/>
                  <a:pt x="515" y="63"/>
                </a:cubicBezTo>
                <a:cubicBezTo>
                  <a:pt x="696" y="235"/>
                  <a:pt x="696" y="235"/>
                  <a:pt x="696" y="235"/>
                </a:cubicBezTo>
                <a:lnTo>
                  <a:pt x="696" y="7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651">
            <a:extLst>
              <a:ext uri="{FF2B5EF4-FFF2-40B4-BE49-F238E27FC236}">
                <a16:creationId xmlns:a16="http://schemas.microsoft.com/office/drawing/2014/main" id="{117698F3-7602-0F4F-ABAE-1F4D75107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111" y="4569794"/>
            <a:ext cx="911502" cy="717868"/>
          </a:xfrm>
          <a:custGeom>
            <a:avLst/>
            <a:gdLst>
              <a:gd name="T0" fmla="*/ 292706 w 851"/>
              <a:gd name="T1" fmla="*/ 42137 h 670"/>
              <a:gd name="T2" fmla="*/ 292706 w 851"/>
              <a:gd name="T3" fmla="*/ 42137 h 670"/>
              <a:gd name="T4" fmla="*/ 227900 w 851"/>
              <a:gd name="T5" fmla="*/ 42137 h 670"/>
              <a:gd name="T6" fmla="*/ 201618 w 851"/>
              <a:gd name="T7" fmla="*/ 12965 h 670"/>
              <a:gd name="T8" fmla="*/ 153013 w 851"/>
              <a:gd name="T9" fmla="*/ 0 h 670"/>
              <a:gd name="T10" fmla="*/ 107289 w 851"/>
              <a:gd name="T11" fmla="*/ 12965 h 670"/>
              <a:gd name="T12" fmla="*/ 81367 w 851"/>
              <a:gd name="T13" fmla="*/ 42137 h 670"/>
              <a:gd name="T14" fmla="*/ 16201 w 851"/>
              <a:gd name="T15" fmla="*/ 45379 h 670"/>
              <a:gd name="T16" fmla="*/ 0 w 851"/>
              <a:gd name="T17" fmla="*/ 58344 h 670"/>
              <a:gd name="T18" fmla="*/ 0 w 851"/>
              <a:gd name="T19" fmla="*/ 81394 h 670"/>
              <a:gd name="T20" fmla="*/ 0 w 851"/>
              <a:gd name="T21" fmla="*/ 126773 h 670"/>
              <a:gd name="T22" fmla="*/ 0 w 851"/>
              <a:gd name="T23" fmla="*/ 227614 h 670"/>
              <a:gd name="T24" fmla="*/ 16201 w 851"/>
              <a:gd name="T25" fmla="*/ 240940 h 670"/>
              <a:gd name="T26" fmla="*/ 292706 w 851"/>
              <a:gd name="T27" fmla="*/ 240940 h 670"/>
              <a:gd name="T28" fmla="*/ 306027 w 851"/>
              <a:gd name="T29" fmla="*/ 227614 h 670"/>
              <a:gd name="T30" fmla="*/ 306027 w 851"/>
              <a:gd name="T31" fmla="*/ 126773 h 670"/>
              <a:gd name="T32" fmla="*/ 306027 w 851"/>
              <a:gd name="T33" fmla="*/ 81394 h 670"/>
              <a:gd name="T34" fmla="*/ 306027 w 851"/>
              <a:gd name="T35" fmla="*/ 58344 h 670"/>
              <a:gd name="T36" fmla="*/ 292706 w 851"/>
              <a:gd name="T37" fmla="*/ 42137 h 670"/>
              <a:gd name="T38" fmla="*/ 120251 w 851"/>
              <a:gd name="T39" fmla="*/ 29172 h 670"/>
              <a:gd name="T40" fmla="*/ 120251 w 851"/>
              <a:gd name="T41" fmla="*/ 29172 h 670"/>
              <a:gd name="T42" fmla="*/ 153013 w 851"/>
              <a:gd name="T43" fmla="*/ 19448 h 670"/>
              <a:gd name="T44" fmla="*/ 188657 w 851"/>
              <a:gd name="T45" fmla="*/ 29172 h 670"/>
              <a:gd name="T46" fmla="*/ 201618 w 851"/>
              <a:gd name="T47" fmla="*/ 42137 h 670"/>
              <a:gd name="T48" fmla="*/ 153013 w 851"/>
              <a:gd name="T49" fmla="*/ 42137 h 670"/>
              <a:gd name="T50" fmla="*/ 104049 w 851"/>
              <a:gd name="T51" fmla="*/ 42137 h 670"/>
              <a:gd name="T52" fmla="*/ 120251 w 851"/>
              <a:gd name="T53" fmla="*/ 29172 h 670"/>
              <a:gd name="T54" fmla="*/ 19442 w 851"/>
              <a:gd name="T55" fmla="*/ 64827 h 670"/>
              <a:gd name="T56" fmla="*/ 19442 w 851"/>
              <a:gd name="T57" fmla="*/ 64827 h 670"/>
              <a:gd name="T58" fmla="*/ 71646 w 851"/>
              <a:gd name="T59" fmla="*/ 64827 h 670"/>
              <a:gd name="T60" fmla="*/ 71646 w 851"/>
              <a:gd name="T61" fmla="*/ 64827 h 670"/>
              <a:gd name="T62" fmla="*/ 234381 w 851"/>
              <a:gd name="T63" fmla="*/ 64827 h 670"/>
              <a:gd name="T64" fmla="*/ 234381 w 851"/>
              <a:gd name="T65" fmla="*/ 64827 h 670"/>
              <a:gd name="T66" fmla="*/ 286225 w 851"/>
              <a:gd name="T67" fmla="*/ 64827 h 670"/>
              <a:gd name="T68" fmla="*/ 286225 w 851"/>
              <a:gd name="T69" fmla="*/ 81394 h 670"/>
              <a:gd name="T70" fmla="*/ 286225 w 851"/>
              <a:gd name="T71" fmla="*/ 126773 h 670"/>
              <a:gd name="T72" fmla="*/ 270024 w 851"/>
              <a:gd name="T73" fmla="*/ 146581 h 670"/>
              <a:gd name="T74" fmla="*/ 38883 w 851"/>
              <a:gd name="T75" fmla="*/ 146581 h 670"/>
              <a:gd name="T76" fmla="*/ 19442 w 851"/>
              <a:gd name="T77" fmla="*/ 126773 h 670"/>
              <a:gd name="T78" fmla="*/ 19442 w 851"/>
              <a:gd name="T79" fmla="*/ 81394 h 670"/>
              <a:gd name="T80" fmla="*/ 19442 w 851"/>
              <a:gd name="T81" fmla="*/ 64827 h 670"/>
              <a:gd name="T82" fmla="*/ 19442 w 851"/>
              <a:gd name="T83" fmla="*/ 221132 h 670"/>
              <a:gd name="T84" fmla="*/ 19442 w 851"/>
              <a:gd name="T85" fmla="*/ 221132 h 670"/>
              <a:gd name="T86" fmla="*/ 19442 w 851"/>
              <a:gd name="T87" fmla="*/ 162787 h 670"/>
              <a:gd name="T88" fmla="*/ 38883 w 851"/>
              <a:gd name="T89" fmla="*/ 166029 h 670"/>
              <a:gd name="T90" fmla="*/ 270024 w 851"/>
              <a:gd name="T91" fmla="*/ 166029 h 670"/>
              <a:gd name="T92" fmla="*/ 286225 w 851"/>
              <a:gd name="T93" fmla="*/ 162787 h 670"/>
              <a:gd name="T94" fmla="*/ 286225 w 851"/>
              <a:gd name="T95" fmla="*/ 221132 h 670"/>
              <a:gd name="T96" fmla="*/ 19442 w 851"/>
              <a:gd name="T97" fmla="*/ 221132 h 67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51" h="670">
                <a:moveTo>
                  <a:pt x="813" y="117"/>
                </a:moveTo>
                <a:lnTo>
                  <a:pt x="813" y="117"/>
                </a:lnTo>
                <a:cubicBezTo>
                  <a:pt x="633" y="117"/>
                  <a:pt x="633" y="117"/>
                  <a:pt x="633" y="117"/>
                </a:cubicBezTo>
                <a:cubicBezTo>
                  <a:pt x="614" y="90"/>
                  <a:pt x="587" y="63"/>
                  <a:pt x="560" y="36"/>
                </a:cubicBezTo>
                <a:cubicBezTo>
                  <a:pt x="515" y="9"/>
                  <a:pt x="470" y="0"/>
                  <a:pt x="425" y="0"/>
                </a:cubicBezTo>
                <a:cubicBezTo>
                  <a:pt x="380" y="0"/>
                  <a:pt x="334" y="9"/>
                  <a:pt x="298" y="36"/>
                </a:cubicBezTo>
                <a:cubicBezTo>
                  <a:pt x="271" y="63"/>
                  <a:pt x="244" y="90"/>
                  <a:pt x="226" y="117"/>
                </a:cubicBezTo>
                <a:cubicBezTo>
                  <a:pt x="45" y="126"/>
                  <a:pt x="45" y="126"/>
                  <a:pt x="45" y="126"/>
                </a:cubicBezTo>
                <a:cubicBezTo>
                  <a:pt x="27" y="126"/>
                  <a:pt x="0" y="144"/>
                  <a:pt x="0" y="162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632"/>
                  <a:pt x="0" y="632"/>
                  <a:pt x="0" y="632"/>
                </a:cubicBezTo>
                <a:cubicBezTo>
                  <a:pt x="0" y="650"/>
                  <a:pt x="18" y="669"/>
                  <a:pt x="45" y="669"/>
                </a:cubicBezTo>
                <a:cubicBezTo>
                  <a:pt x="813" y="669"/>
                  <a:pt x="813" y="669"/>
                  <a:pt x="813" y="669"/>
                </a:cubicBezTo>
                <a:cubicBezTo>
                  <a:pt x="831" y="669"/>
                  <a:pt x="850" y="650"/>
                  <a:pt x="850" y="632"/>
                </a:cubicBezTo>
                <a:cubicBezTo>
                  <a:pt x="850" y="352"/>
                  <a:pt x="850" y="352"/>
                  <a:pt x="850" y="352"/>
                </a:cubicBezTo>
                <a:cubicBezTo>
                  <a:pt x="850" y="226"/>
                  <a:pt x="850" y="226"/>
                  <a:pt x="850" y="226"/>
                </a:cubicBezTo>
                <a:cubicBezTo>
                  <a:pt x="850" y="162"/>
                  <a:pt x="850" y="162"/>
                  <a:pt x="850" y="162"/>
                </a:cubicBezTo>
                <a:cubicBezTo>
                  <a:pt x="850" y="144"/>
                  <a:pt x="831" y="117"/>
                  <a:pt x="813" y="117"/>
                </a:cubicBezTo>
                <a:close/>
                <a:moveTo>
                  <a:pt x="334" y="81"/>
                </a:moveTo>
                <a:lnTo>
                  <a:pt x="334" y="81"/>
                </a:lnTo>
                <a:cubicBezTo>
                  <a:pt x="361" y="63"/>
                  <a:pt x="388" y="54"/>
                  <a:pt x="425" y="54"/>
                </a:cubicBezTo>
                <a:cubicBezTo>
                  <a:pt x="461" y="54"/>
                  <a:pt x="497" y="63"/>
                  <a:pt x="524" y="81"/>
                </a:cubicBezTo>
                <a:cubicBezTo>
                  <a:pt x="542" y="99"/>
                  <a:pt x="551" y="108"/>
                  <a:pt x="560" y="117"/>
                </a:cubicBezTo>
                <a:cubicBezTo>
                  <a:pt x="425" y="117"/>
                  <a:pt x="425" y="117"/>
                  <a:pt x="425" y="117"/>
                </a:cubicBezTo>
                <a:cubicBezTo>
                  <a:pt x="289" y="117"/>
                  <a:pt x="289" y="117"/>
                  <a:pt x="289" y="117"/>
                </a:cubicBezTo>
                <a:cubicBezTo>
                  <a:pt x="298" y="108"/>
                  <a:pt x="316" y="99"/>
                  <a:pt x="334" y="81"/>
                </a:cubicBezTo>
                <a:close/>
                <a:moveTo>
                  <a:pt x="54" y="180"/>
                </a:moveTo>
                <a:lnTo>
                  <a:pt x="54" y="180"/>
                </a:lnTo>
                <a:cubicBezTo>
                  <a:pt x="199" y="180"/>
                  <a:pt x="199" y="180"/>
                  <a:pt x="199" y="180"/>
                </a:cubicBezTo>
                <a:cubicBezTo>
                  <a:pt x="651" y="180"/>
                  <a:pt x="651" y="180"/>
                  <a:pt x="651" y="180"/>
                </a:cubicBezTo>
                <a:cubicBezTo>
                  <a:pt x="795" y="180"/>
                  <a:pt x="795" y="180"/>
                  <a:pt x="795" y="180"/>
                </a:cubicBezTo>
                <a:cubicBezTo>
                  <a:pt x="795" y="226"/>
                  <a:pt x="795" y="226"/>
                  <a:pt x="795" y="226"/>
                </a:cubicBezTo>
                <a:cubicBezTo>
                  <a:pt x="795" y="352"/>
                  <a:pt x="795" y="352"/>
                  <a:pt x="795" y="352"/>
                </a:cubicBezTo>
                <a:cubicBezTo>
                  <a:pt x="795" y="379"/>
                  <a:pt x="777" y="407"/>
                  <a:pt x="750" y="407"/>
                </a:cubicBezTo>
                <a:cubicBezTo>
                  <a:pt x="108" y="407"/>
                  <a:pt x="108" y="407"/>
                  <a:pt x="108" y="407"/>
                </a:cubicBezTo>
                <a:cubicBezTo>
                  <a:pt x="81" y="407"/>
                  <a:pt x="54" y="379"/>
                  <a:pt x="54" y="352"/>
                </a:cubicBezTo>
                <a:cubicBezTo>
                  <a:pt x="54" y="226"/>
                  <a:pt x="54" y="226"/>
                  <a:pt x="54" y="226"/>
                </a:cubicBezTo>
                <a:lnTo>
                  <a:pt x="54" y="180"/>
                </a:lnTo>
                <a:close/>
                <a:moveTo>
                  <a:pt x="54" y="614"/>
                </a:moveTo>
                <a:lnTo>
                  <a:pt x="54" y="614"/>
                </a:lnTo>
                <a:cubicBezTo>
                  <a:pt x="54" y="452"/>
                  <a:pt x="54" y="452"/>
                  <a:pt x="54" y="452"/>
                </a:cubicBezTo>
                <a:cubicBezTo>
                  <a:pt x="72" y="461"/>
                  <a:pt x="90" y="461"/>
                  <a:pt x="108" y="461"/>
                </a:cubicBezTo>
                <a:cubicBezTo>
                  <a:pt x="750" y="461"/>
                  <a:pt x="750" y="461"/>
                  <a:pt x="750" y="461"/>
                </a:cubicBezTo>
                <a:cubicBezTo>
                  <a:pt x="768" y="461"/>
                  <a:pt x="786" y="461"/>
                  <a:pt x="795" y="452"/>
                </a:cubicBezTo>
                <a:cubicBezTo>
                  <a:pt x="795" y="614"/>
                  <a:pt x="795" y="614"/>
                  <a:pt x="795" y="614"/>
                </a:cubicBezTo>
                <a:lnTo>
                  <a:pt x="54" y="6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652">
            <a:extLst>
              <a:ext uri="{FF2B5EF4-FFF2-40B4-BE49-F238E27FC236}">
                <a16:creationId xmlns:a16="http://schemas.microsoft.com/office/drawing/2014/main" id="{A110367E-125C-3344-ADB2-B2ABB0C5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1954" y="9609042"/>
            <a:ext cx="911505" cy="774542"/>
          </a:xfrm>
          <a:custGeom>
            <a:avLst/>
            <a:gdLst>
              <a:gd name="T0" fmla="*/ 289807 w 850"/>
              <a:gd name="T1" fmla="*/ 35910 h 725"/>
              <a:gd name="T2" fmla="*/ 289807 w 850"/>
              <a:gd name="T3" fmla="*/ 35910 h 725"/>
              <a:gd name="T4" fmla="*/ 221320 w 850"/>
              <a:gd name="T5" fmla="*/ 35910 h 725"/>
              <a:gd name="T6" fmla="*/ 221320 w 850"/>
              <a:gd name="T7" fmla="*/ 35910 h 725"/>
              <a:gd name="T8" fmla="*/ 221320 w 850"/>
              <a:gd name="T9" fmla="*/ 9696 h 725"/>
              <a:gd name="T10" fmla="*/ 211588 w 850"/>
              <a:gd name="T11" fmla="*/ 0 h 725"/>
              <a:gd name="T12" fmla="*/ 91195 w 850"/>
              <a:gd name="T13" fmla="*/ 0 h 725"/>
              <a:gd name="T14" fmla="*/ 81103 w 850"/>
              <a:gd name="T15" fmla="*/ 9696 h 725"/>
              <a:gd name="T16" fmla="*/ 81103 w 850"/>
              <a:gd name="T17" fmla="*/ 35910 h 725"/>
              <a:gd name="T18" fmla="*/ 81103 w 850"/>
              <a:gd name="T19" fmla="*/ 35910 h 725"/>
              <a:gd name="T20" fmla="*/ 12976 w 850"/>
              <a:gd name="T21" fmla="*/ 35910 h 725"/>
              <a:gd name="T22" fmla="*/ 0 w 850"/>
              <a:gd name="T23" fmla="*/ 55302 h 725"/>
              <a:gd name="T24" fmla="*/ 0 w 850"/>
              <a:gd name="T25" fmla="*/ 243472 h 725"/>
              <a:gd name="T26" fmla="*/ 12976 w 850"/>
              <a:gd name="T27" fmla="*/ 259991 h 725"/>
              <a:gd name="T28" fmla="*/ 289807 w 850"/>
              <a:gd name="T29" fmla="*/ 259991 h 725"/>
              <a:gd name="T30" fmla="*/ 306028 w 850"/>
              <a:gd name="T31" fmla="*/ 243472 h 725"/>
              <a:gd name="T32" fmla="*/ 306028 w 850"/>
              <a:gd name="T33" fmla="*/ 52070 h 725"/>
              <a:gd name="T34" fmla="*/ 289807 w 850"/>
              <a:gd name="T35" fmla="*/ 35910 h 725"/>
              <a:gd name="T36" fmla="*/ 100928 w 850"/>
              <a:gd name="T37" fmla="*/ 35910 h 725"/>
              <a:gd name="T38" fmla="*/ 100928 w 850"/>
              <a:gd name="T39" fmla="*/ 35910 h 725"/>
              <a:gd name="T40" fmla="*/ 100928 w 850"/>
              <a:gd name="T41" fmla="*/ 19751 h 725"/>
              <a:gd name="T42" fmla="*/ 201856 w 850"/>
              <a:gd name="T43" fmla="*/ 19751 h 725"/>
              <a:gd name="T44" fmla="*/ 201856 w 850"/>
              <a:gd name="T45" fmla="*/ 35910 h 725"/>
              <a:gd name="T46" fmla="*/ 201856 w 850"/>
              <a:gd name="T47" fmla="*/ 35910 h 725"/>
              <a:gd name="T48" fmla="*/ 152834 w 850"/>
              <a:gd name="T49" fmla="*/ 35910 h 725"/>
              <a:gd name="T50" fmla="*/ 100928 w 850"/>
              <a:gd name="T51" fmla="*/ 35910 h 725"/>
              <a:gd name="T52" fmla="*/ 152834 w 850"/>
              <a:gd name="T53" fmla="*/ 58534 h 725"/>
              <a:gd name="T54" fmla="*/ 152834 w 850"/>
              <a:gd name="T55" fmla="*/ 58534 h 725"/>
              <a:gd name="T56" fmla="*/ 283319 w 850"/>
              <a:gd name="T57" fmla="*/ 58534 h 725"/>
              <a:gd name="T58" fmla="*/ 283319 w 850"/>
              <a:gd name="T59" fmla="*/ 139691 h 725"/>
              <a:gd name="T60" fmla="*/ 250878 w 850"/>
              <a:gd name="T61" fmla="*/ 139691 h 725"/>
              <a:gd name="T62" fmla="*/ 250878 w 850"/>
              <a:gd name="T63" fmla="*/ 133227 h 725"/>
              <a:gd name="T64" fmla="*/ 240785 w 850"/>
              <a:gd name="T65" fmla="*/ 123532 h 725"/>
              <a:gd name="T66" fmla="*/ 231053 w 850"/>
              <a:gd name="T67" fmla="*/ 133227 h 725"/>
              <a:gd name="T68" fmla="*/ 231053 w 850"/>
              <a:gd name="T69" fmla="*/ 139691 h 725"/>
              <a:gd name="T70" fmla="*/ 71370 w 850"/>
              <a:gd name="T71" fmla="*/ 139691 h 725"/>
              <a:gd name="T72" fmla="*/ 71370 w 850"/>
              <a:gd name="T73" fmla="*/ 133227 h 725"/>
              <a:gd name="T74" fmla="*/ 61638 w 850"/>
              <a:gd name="T75" fmla="*/ 123532 h 725"/>
              <a:gd name="T76" fmla="*/ 51906 w 850"/>
              <a:gd name="T77" fmla="*/ 133227 h 725"/>
              <a:gd name="T78" fmla="*/ 51906 w 850"/>
              <a:gd name="T79" fmla="*/ 139691 h 725"/>
              <a:gd name="T80" fmla="*/ 19465 w 850"/>
              <a:gd name="T81" fmla="*/ 139691 h 725"/>
              <a:gd name="T82" fmla="*/ 19465 w 850"/>
              <a:gd name="T83" fmla="*/ 58534 h 725"/>
              <a:gd name="T84" fmla="*/ 152834 w 850"/>
              <a:gd name="T85" fmla="*/ 58534 h 725"/>
              <a:gd name="T86" fmla="*/ 19465 w 850"/>
              <a:gd name="T87" fmla="*/ 240240 h 725"/>
              <a:gd name="T88" fmla="*/ 19465 w 850"/>
              <a:gd name="T89" fmla="*/ 240240 h 725"/>
              <a:gd name="T90" fmla="*/ 19465 w 850"/>
              <a:gd name="T91" fmla="*/ 159083 h 725"/>
              <a:gd name="T92" fmla="*/ 51906 w 850"/>
              <a:gd name="T93" fmla="*/ 159083 h 725"/>
              <a:gd name="T94" fmla="*/ 51906 w 850"/>
              <a:gd name="T95" fmla="*/ 175242 h 725"/>
              <a:gd name="T96" fmla="*/ 61638 w 850"/>
              <a:gd name="T97" fmla="*/ 185297 h 725"/>
              <a:gd name="T98" fmla="*/ 71370 w 850"/>
              <a:gd name="T99" fmla="*/ 175242 h 725"/>
              <a:gd name="T100" fmla="*/ 71370 w 850"/>
              <a:gd name="T101" fmla="*/ 159083 h 725"/>
              <a:gd name="T102" fmla="*/ 231053 w 850"/>
              <a:gd name="T103" fmla="*/ 159083 h 725"/>
              <a:gd name="T104" fmla="*/ 231053 w 850"/>
              <a:gd name="T105" fmla="*/ 175242 h 725"/>
              <a:gd name="T106" fmla="*/ 240785 w 850"/>
              <a:gd name="T107" fmla="*/ 185297 h 725"/>
              <a:gd name="T108" fmla="*/ 250878 w 850"/>
              <a:gd name="T109" fmla="*/ 175242 h 725"/>
              <a:gd name="T110" fmla="*/ 250878 w 850"/>
              <a:gd name="T111" fmla="*/ 159083 h 725"/>
              <a:gd name="T112" fmla="*/ 283319 w 850"/>
              <a:gd name="T113" fmla="*/ 159083 h 725"/>
              <a:gd name="T114" fmla="*/ 283319 w 850"/>
              <a:gd name="T115" fmla="*/ 240240 h 725"/>
              <a:gd name="T116" fmla="*/ 19465 w 850"/>
              <a:gd name="T117" fmla="*/ 240240 h 72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850" h="725">
                <a:moveTo>
                  <a:pt x="804" y="100"/>
                </a:moveTo>
                <a:lnTo>
                  <a:pt x="804" y="100"/>
                </a:lnTo>
                <a:cubicBezTo>
                  <a:pt x="614" y="100"/>
                  <a:pt x="614" y="100"/>
                  <a:pt x="614" y="100"/>
                </a:cubicBezTo>
                <a:cubicBezTo>
                  <a:pt x="614" y="27"/>
                  <a:pt x="614" y="27"/>
                  <a:pt x="614" y="27"/>
                </a:cubicBezTo>
                <a:cubicBezTo>
                  <a:pt x="614" y="9"/>
                  <a:pt x="596" y="0"/>
                  <a:pt x="587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43" y="0"/>
                  <a:pt x="225" y="9"/>
                  <a:pt x="225" y="27"/>
                </a:cubicBezTo>
                <a:cubicBezTo>
                  <a:pt x="225" y="100"/>
                  <a:pt x="225" y="100"/>
                  <a:pt x="225" y="100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17" y="100"/>
                  <a:pt x="0" y="127"/>
                  <a:pt x="0" y="154"/>
                </a:cubicBezTo>
                <a:cubicBezTo>
                  <a:pt x="0" y="678"/>
                  <a:pt x="0" y="678"/>
                  <a:pt x="0" y="678"/>
                </a:cubicBezTo>
                <a:cubicBezTo>
                  <a:pt x="0" y="705"/>
                  <a:pt x="17" y="724"/>
                  <a:pt x="36" y="724"/>
                </a:cubicBezTo>
                <a:cubicBezTo>
                  <a:pt x="804" y="724"/>
                  <a:pt x="804" y="724"/>
                  <a:pt x="804" y="724"/>
                </a:cubicBezTo>
                <a:cubicBezTo>
                  <a:pt x="822" y="724"/>
                  <a:pt x="849" y="705"/>
                  <a:pt x="849" y="678"/>
                </a:cubicBezTo>
                <a:cubicBezTo>
                  <a:pt x="849" y="145"/>
                  <a:pt x="849" y="145"/>
                  <a:pt x="849" y="145"/>
                </a:cubicBezTo>
                <a:cubicBezTo>
                  <a:pt x="849" y="127"/>
                  <a:pt x="822" y="100"/>
                  <a:pt x="804" y="100"/>
                </a:cubicBezTo>
                <a:close/>
                <a:moveTo>
                  <a:pt x="280" y="100"/>
                </a:moveTo>
                <a:lnTo>
                  <a:pt x="280" y="100"/>
                </a:lnTo>
                <a:cubicBezTo>
                  <a:pt x="280" y="55"/>
                  <a:pt x="280" y="55"/>
                  <a:pt x="280" y="55"/>
                </a:cubicBezTo>
                <a:cubicBezTo>
                  <a:pt x="560" y="55"/>
                  <a:pt x="560" y="55"/>
                  <a:pt x="560" y="55"/>
                </a:cubicBezTo>
                <a:cubicBezTo>
                  <a:pt x="560" y="100"/>
                  <a:pt x="560" y="100"/>
                  <a:pt x="560" y="100"/>
                </a:cubicBezTo>
                <a:cubicBezTo>
                  <a:pt x="424" y="100"/>
                  <a:pt x="424" y="100"/>
                  <a:pt x="424" y="100"/>
                </a:cubicBezTo>
                <a:cubicBezTo>
                  <a:pt x="280" y="100"/>
                  <a:pt x="280" y="100"/>
                  <a:pt x="280" y="100"/>
                </a:cubicBezTo>
                <a:close/>
                <a:moveTo>
                  <a:pt x="424" y="163"/>
                </a:moveTo>
                <a:lnTo>
                  <a:pt x="424" y="163"/>
                </a:lnTo>
                <a:cubicBezTo>
                  <a:pt x="786" y="163"/>
                  <a:pt x="786" y="163"/>
                  <a:pt x="786" y="163"/>
                </a:cubicBezTo>
                <a:cubicBezTo>
                  <a:pt x="786" y="389"/>
                  <a:pt x="786" y="389"/>
                  <a:pt x="786" y="389"/>
                </a:cubicBezTo>
                <a:cubicBezTo>
                  <a:pt x="696" y="389"/>
                  <a:pt x="696" y="389"/>
                  <a:pt x="696" y="389"/>
                </a:cubicBezTo>
                <a:cubicBezTo>
                  <a:pt x="696" y="371"/>
                  <a:pt x="696" y="371"/>
                  <a:pt x="696" y="371"/>
                </a:cubicBezTo>
                <a:cubicBezTo>
                  <a:pt x="696" y="353"/>
                  <a:pt x="687" y="344"/>
                  <a:pt x="668" y="344"/>
                </a:cubicBezTo>
                <a:cubicBezTo>
                  <a:pt x="650" y="344"/>
                  <a:pt x="641" y="353"/>
                  <a:pt x="641" y="371"/>
                </a:cubicBezTo>
                <a:cubicBezTo>
                  <a:pt x="641" y="389"/>
                  <a:pt x="641" y="389"/>
                  <a:pt x="641" y="389"/>
                </a:cubicBezTo>
                <a:cubicBezTo>
                  <a:pt x="198" y="389"/>
                  <a:pt x="198" y="389"/>
                  <a:pt x="198" y="389"/>
                </a:cubicBezTo>
                <a:cubicBezTo>
                  <a:pt x="198" y="371"/>
                  <a:pt x="198" y="371"/>
                  <a:pt x="198" y="371"/>
                </a:cubicBezTo>
                <a:cubicBezTo>
                  <a:pt x="198" y="353"/>
                  <a:pt x="189" y="344"/>
                  <a:pt x="171" y="344"/>
                </a:cubicBezTo>
                <a:cubicBezTo>
                  <a:pt x="162" y="344"/>
                  <a:pt x="144" y="353"/>
                  <a:pt x="144" y="371"/>
                </a:cubicBezTo>
                <a:cubicBezTo>
                  <a:pt x="144" y="389"/>
                  <a:pt x="144" y="389"/>
                  <a:pt x="144" y="389"/>
                </a:cubicBezTo>
                <a:cubicBezTo>
                  <a:pt x="54" y="389"/>
                  <a:pt x="54" y="389"/>
                  <a:pt x="54" y="389"/>
                </a:cubicBezTo>
                <a:cubicBezTo>
                  <a:pt x="54" y="163"/>
                  <a:pt x="54" y="163"/>
                  <a:pt x="54" y="163"/>
                </a:cubicBezTo>
                <a:lnTo>
                  <a:pt x="424" y="163"/>
                </a:lnTo>
                <a:close/>
                <a:moveTo>
                  <a:pt x="54" y="669"/>
                </a:moveTo>
                <a:lnTo>
                  <a:pt x="54" y="669"/>
                </a:lnTo>
                <a:cubicBezTo>
                  <a:pt x="54" y="443"/>
                  <a:pt x="54" y="443"/>
                  <a:pt x="54" y="443"/>
                </a:cubicBezTo>
                <a:cubicBezTo>
                  <a:pt x="144" y="443"/>
                  <a:pt x="144" y="443"/>
                  <a:pt x="144" y="443"/>
                </a:cubicBezTo>
                <a:cubicBezTo>
                  <a:pt x="144" y="488"/>
                  <a:pt x="144" y="488"/>
                  <a:pt x="144" y="488"/>
                </a:cubicBezTo>
                <a:cubicBezTo>
                  <a:pt x="144" y="507"/>
                  <a:pt x="162" y="516"/>
                  <a:pt x="171" y="516"/>
                </a:cubicBezTo>
                <a:cubicBezTo>
                  <a:pt x="189" y="516"/>
                  <a:pt x="198" y="507"/>
                  <a:pt x="198" y="488"/>
                </a:cubicBezTo>
                <a:cubicBezTo>
                  <a:pt x="198" y="443"/>
                  <a:pt x="198" y="443"/>
                  <a:pt x="198" y="443"/>
                </a:cubicBezTo>
                <a:cubicBezTo>
                  <a:pt x="641" y="443"/>
                  <a:pt x="641" y="443"/>
                  <a:pt x="641" y="443"/>
                </a:cubicBezTo>
                <a:cubicBezTo>
                  <a:pt x="641" y="488"/>
                  <a:pt x="641" y="488"/>
                  <a:pt x="641" y="488"/>
                </a:cubicBezTo>
                <a:cubicBezTo>
                  <a:pt x="641" y="507"/>
                  <a:pt x="650" y="516"/>
                  <a:pt x="668" y="516"/>
                </a:cubicBezTo>
                <a:cubicBezTo>
                  <a:pt x="687" y="516"/>
                  <a:pt x="696" y="507"/>
                  <a:pt x="696" y="488"/>
                </a:cubicBezTo>
                <a:cubicBezTo>
                  <a:pt x="696" y="443"/>
                  <a:pt x="696" y="443"/>
                  <a:pt x="696" y="443"/>
                </a:cubicBezTo>
                <a:cubicBezTo>
                  <a:pt x="786" y="443"/>
                  <a:pt x="786" y="443"/>
                  <a:pt x="786" y="443"/>
                </a:cubicBezTo>
                <a:cubicBezTo>
                  <a:pt x="786" y="669"/>
                  <a:pt x="786" y="669"/>
                  <a:pt x="786" y="669"/>
                </a:cubicBezTo>
                <a:lnTo>
                  <a:pt x="54" y="6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Rectangle 56">
            <a:extLst>
              <a:ext uri="{FF2B5EF4-FFF2-40B4-BE49-F238E27FC236}">
                <a16:creationId xmlns:a16="http://schemas.microsoft.com/office/drawing/2014/main" id="{1314358D-F753-814C-A78E-E5351E690ECD}"/>
              </a:ext>
            </a:extLst>
          </p:cNvPr>
          <p:cNvSpPr/>
          <p:nvPr/>
        </p:nvSpPr>
        <p:spPr>
          <a:xfrm>
            <a:off x="17517947" y="4432319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2" name="Rectangle 56">
            <a:extLst>
              <a:ext uri="{FF2B5EF4-FFF2-40B4-BE49-F238E27FC236}">
                <a16:creationId xmlns:a16="http://schemas.microsoft.com/office/drawing/2014/main" id="{3427B522-01AD-0C49-A023-F59572865D6C}"/>
              </a:ext>
            </a:extLst>
          </p:cNvPr>
          <p:cNvSpPr/>
          <p:nvPr/>
        </p:nvSpPr>
        <p:spPr>
          <a:xfrm>
            <a:off x="17521057" y="5260087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3" name="Rectangle 56">
            <a:extLst>
              <a:ext uri="{FF2B5EF4-FFF2-40B4-BE49-F238E27FC236}">
                <a16:creationId xmlns:a16="http://schemas.microsoft.com/office/drawing/2014/main" id="{1EB19342-4DA9-7547-90F5-41F713191CD0}"/>
              </a:ext>
            </a:extLst>
          </p:cNvPr>
          <p:cNvSpPr/>
          <p:nvPr/>
        </p:nvSpPr>
        <p:spPr>
          <a:xfrm>
            <a:off x="17530862" y="9827954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4" name="Rectangle 56">
            <a:extLst>
              <a:ext uri="{FF2B5EF4-FFF2-40B4-BE49-F238E27FC236}">
                <a16:creationId xmlns:a16="http://schemas.microsoft.com/office/drawing/2014/main" id="{C60BCDC1-C4DC-924A-8C13-09A939599F4A}"/>
              </a:ext>
            </a:extLst>
          </p:cNvPr>
          <p:cNvSpPr/>
          <p:nvPr/>
        </p:nvSpPr>
        <p:spPr>
          <a:xfrm>
            <a:off x="17533972" y="10655722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5" name="Rectangle 56">
            <a:extLst>
              <a:ext uri="{FF2B5EF4-FFF2-40B4-BE49-F238E27FC236}">
                <a16:creationId xmlns:a16="http://schemas.microsoft.com/office/drawing/2014/main" id="{1BFDDBCF-B891-4E42-B3AD-689734C610CE}"/>
              </a:ext>
            </a:extLst>
          </p:cNvPr>
          <p:cNvSpPr/>
          <p:nvPr/>
        </p:nvSpPr>
        <p:spPr>
          <a:xfrm>
            <a:off x="4436878" y="4491152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6" name="Rectangle 56">
            <a:extLst>
              <a:ext uri="{FF2B5EF4-FFF2-40B4-BE49-F238E27FC236}">
                <a16:creationId xmlns:a16="http://schemas.microsoft.com/office/drawing/2014/main" id="{2ECB5B6F-4FB4-6F41-BAAD-74DAC6747A8C}"/>
              </a:ext>
            </a:extLst>
          </p:cNvPr>
          <p:cNvSpPr/>
          <p:nvPr/>
        </p:nvSpPr>
        <p:spPr>
          <a:xfrm>
            <a:off x="4439988" y="5318920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7" name="Rectangle 56">
            <a:extLst>
              <a:ext uri="{FF2B5EF4-FFF2-40B4-BE49-F238E27FC236}">
                <a16:creationId xmlns:a16="http://schemas.microsoft.com/office/drawing/2014/main" id="{49B043DA-C1CE-B74B-818D-A2F3E481BEEA}"/>
              </a:ext>
            </a:extLst>
          </p:cNvPr>
          <p:cNvSpPr/>
          <p:nvPr/>
        </p:nvSpPr>
        <p:spPr>
          <a:xfrm>
            <a:off x="4449793" y="9886787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8" name="Rectangle 56">
            <a:extLst>
              <a:ext uri="{FF2B5EF4-FFF2-40B4-BE49-F238E27FC236}">
                <a16:creationId xmlns:a16="http://schemas.microsoft.com/office/drawing/2014/main" id="{A19D842E-88E3-0943-8917-3CB7190A2A69}"/>
              </a:ext>
            </a:extLst>
          </p:cNvPr>
          <p:cNvSpPr/>
          <p:nvPr/>
        </p:nvSpPr>
        <p:spPr>
          <a:xfrm>
            <a:off x="4434431" y="10714555"/>
            <a:ext cx="2055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9" name="CuadroTexto 395">
            <a:extLst>
              <a:ext uri="{FF2B5EF4-FFF2-40B4-BE49-F238E27FC236}">
                <a16:creationId xmlns:a16="http://schemas.microsoft.com/office/drawing/2014/main" id="{E5681050-0B98-404F-8828-F52C9ECD4FCF}"/>
              </a:ext>
            </a:extLst>
          </p:cNvPr>
          <p:cNvSpPr txBox="1"/>
          <p:nvPr/>
        </p:nvSpPr>
        <p:spPr>
          <a:xfrm>
            <a:off x="6602057" y="9864728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0" name="CuadroTexto 395">
            <a:extLst>
              <a:ext uri="{FF2B5EF4-FFF2-40B4-BE49-F238E27FC236}">
                <a16:creationId xmlns:a16="http://schemas.microsoft.com/office/drawing/2014/main" id="{2F04F1D6-FD6A-4E42-B63D-19B01C118DA9}"/>
              </a:ext>
            </a:extLst>
          </p:cNvPr>
          <p:cNvSpPr txBox="1"/>
          <p:nvPr/>
        </p:nvSpPr>
        <p:spPr>
          <a:xfrm>
            <a:off x="6602057" y="10690433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51" name="CuadroTexto 395">
            <a:extLst>
              <a:ext uri="{FF2B5EF4-FFF2-40B4-BE49-F238E27FC236}">
                <a16:creationId xmlns:a16="http://schemas.microsoft.com/office/drawing/2014/main" id="{3B8D1B38-9F9E-704F-9342-65A375F2F4FC}"/>
              </a:ext>
            </a:extLst>
          </p:cNvPr>
          <p:cNvSpPr txBox="1"/>
          <p:nvPr/>
        </p:nvSpPr>
        <p:spPr>
          <a:xfrm>
            <a:off x="6597114" y="4470027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2" name="CuadroTexto 395">
            <a:extLst>
              <a:ext uri="{FF2B5EF4-FFF2-40B4-BE49-F238E27FC236}">
                <a16:creationId xmlns:a16="http://schemas.microsoft.com/office/drawing/2014/main" id="{A39D94D3-EA9B-6848-BAFC-DAB6CFAD12D1}"/>
              </a:ext>
            </a:extLst>
          </p:cNvPr>
          <p:cNvSpPr txBox="1"/>
          <p:nvPr/>
        </p:nvSpPr>
        <p:spPr>
          <a:xfrm>
            <a:off x="6597114" y="5295732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53" name="CuadroTexto 395">
            <a:extLst>
              <a:ext uri="{FF2B5EF4-FFF2-40B4-BE49-F238E27FC236}">
                <a16:creationId xmlns:a16="http://schemas.microsoft.com/office/drawing/2014/main" id="{66CE4BE0-84F7-7F43-B865-A90837202232}"/>
              </a:ext>
            </a:extLst>
          </p:cNvPr>
          <p:cNvSpPr txBox="1"/>
          <p:nvPr/>
        </p:nvSpPr>
        <p:spPr>
          <a:xfrm>
            <a:off x="16914003" y="9825474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4" name="CuadroTexto 395">
            <a:extLst>
              <a:ext uri="{FF2B5EF4-FFF2-40B4-BE49-F238E27FC236}">
                <a16:creationId xmlns:a16="http://schemas.microsoft.com/office/drawing/2014/main" id="{5C18DA8F-0AA1-3447-8505-C6F900AD497E}"/>
              </a:ext>
            </a:extLst>
          </p:cNvPr>
          <p:cNvSpPr txBox="1"/>
          <p:nvPr/>
        </p:nvSpPr>
        <p:spPr>
          <a:xfrm>
            <a:off x="16914003" y="10651179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55" name="CuadroTexto 395">
            <a:extLst>
              <a:ext uri="{FF2B5EF4-FFF2-40B4-BE49-F238E27FC236}">
                <a16:creationId xmlns:a16="http://schemas.microsoft.com/office/drawing/2014/main" id="{3D842C29-5A7B-0A4E-B1AF-7FDE5351CC5A}"/>
              </a:ext>
            </a:extLst>
          </p:cNvPr>
          <p:cNvSpPr txBox="1"/>
          <p:nvPr/>
        </p:nvSpPr>
        <p:spPr>
          <a:xfrm>
            <a:off x="16904558" y="4434475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6" name="CuadroTexto 395">
            <a:extLst>
              <a:ext uri="{FF2B5EF4-FFF2-40B4-BE49-F238E27FC236}">
                <a16:creationId xmlns:a16="http://schemas.microsoft.com/office/drawing/2014/main" id="{F6EDDC16-055C-6548-9F6B-585A3D6A1D4D}"/>
              </a:ext>
            </a:extLst>
          </p:cNvPr>
          <p:cNvSpPr txBox="1"/>
          <p:nvPr/>
        </p:nvSpPr>
        <p:spPr>
          <a:xfrm>
            <a:off x="16904558" y="5260180"/>
            <a:ext cx="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grpSp>
        <p:nvGrpSpPr>
          <p:cNvPr id="757" name="Group 54">
            <a:extLst>
              <a:ext uri="{FF2B5EF4-FFF2-40B4-BE49-F238E27FC236}">
                <a16:creationId xmlns:a16="http://schemas.microsoft.com/office/drawing/2014/main" id="{B4199CEA-E315-ED48-8C6D-2BF47EF7D289}"/>
              </a:ext>
            </a:extLst>
          </p:cNvPr>
          <p:cNvGrpSpPr/>
          <p:nvPr/>
        </p:nvGrpSpPr>
        <p:grpSpPr>
          <a:xfrm>
            <a:off x="12937391" y="5295732"/>
            <a:ext cx="2856631" cy="1044429"/>
            <a:chOff x="5517310" y="11317286"/>
            <a:chExt cx="3676939" cy="1044429"/>
          </a:xfrm>
        </p:grpSpPr>
        <p:sp>
          <p:nvSpPr>
            <p:cNvPr id="758" name="CuadroTexto 395">
              <a:extLst>
                <a:ext uri="{FF2B5EF4-FFF2-40B4-BE49-F238E27FC236}">
                  <a16:creationId xmlns:a16="http://schemas.microsoft.com/office/drawing/2014/main" id="{9311836A-3FC0-4E41-8EB8-ACB49A717F01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59" name="Rectangle 56">
              <a:extLst>
                <a:ext uri="{FF2B5EF4-FFF2-40B4-BE49-F238E27FC236}">
                  <a16:creationId xmlns:a16="http://schemas.microsoft.com/office/drawing/2014/main" id="{1B46C1D1-27BD-FD46-9E2C-C8C46FAFD8A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0" name="Group 54">
            <a:extLst>
              <a:ext uri="{FF2B5EF4-FFF2-40B4-BE49-F238E27FC236}">
                <a16:creationId xmlns:a16="http://schemas.microsoft.com/office/drawing/2014/main" id="{4CFE72B2-EFD5-6545-B5D1-A8CBD7F22B46}"/>
              </a:ext>
            </a:extLst>
          </p:cNvPr>
          <p:cNvGrpSpPr/>
          <p:nvPr/>
        </p:nvGrpSpPr>
        <p:grpSpPr>
          <a:xfrm>
            <a:off x="8404706" y="5377377"/>
            <a:ext cx="2856631" cy="1044429"/>
            <a:chOff x="5517310" y="11317286"/>
            <a:chExt cx="3676939" cy="1044429"/>
          </a:xfrm>
        </p:grpSpPr>
        <p:sp>
          <p:nvSpPr>
            <p:cNvPr id="761" name="CuadroTexto 395">
              <a:extLst>
                <a:ext uri="{FF2B5EF4-FFF2-40B4-BE49-F238E27FC236}">
                  <a16:creationId xmlns:a16="http://schemas.microsoft.com/office/drawing/2014/main" id="{B549431F-8FF4-8448-8051-3DDD7420A560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62" name="Rectangle 56">
              <a:extLst>
                <a:ext uri="{FF2B5EF4-FFF2-40B4-BE49-F238E27FC236}">
                  <a16:creationId xmlns:a16="http://schemas.microsoft.com/office/drawing/2014/main" id="{FC4CE609-0ED7-864B-87D3-925D4521ABC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3" name="Group 54">
            <a:extLst>
              <a:ext uri="{FF2B5EF4-FFF2-40B4-BE49-F238E27FC236}">
                <a16:creationId xmlns:a16="http://schemas.microsoft.com/office/drawing/2014/main" id="{CFDFD214-BA53-B94F-AAD6-13B76AF85E13}"/>
              </a:ext>
            </a:extLst>
          </p:cNvPr>
          <p:cNvGrpSpPr/>
          <p:nvPr/>
        </p:nvGrpSpPr>
        <p:grpSpPr>
          <a:xfrm>
            <a:off x="8404706" y="10643337"/>
            <a:ext cx="2856631" cy="1044429"/>
            <a:chOff x="5517310" y="11317286"/>
            <a:chExt cx="3676939" cy="1044429"/>
          </a:xfrm>
        </p:grpSpPr>
        <p:sp>
          <p:nvSpPr>
            <p:cNvPr id="764" name="CuadroTexto 395">
              <a:extLst>
                <a:ext uri="{FF2B5EF4-FFF2-40B4-BE49-F238E27FC236}">
                  <a16:creationId xmlns:a16="http://schemas.microsoft.com/office/drawing/2014/main" id="{BD99E1F9-9BEF-9743-9484-5BBBC726C193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65" name="Rectangle 56">
              <a:extLst>
                <a:ext uri="{FF2B5EF4-FFF2-40B4-BE49-F238E27FC236}">
                  <a16:creationId xmlns:a16="http://schemas.microsoft.com/office/drawing/2014/main" id="{1B80B0CC-58F2-A04E-B01B-B7389DC3644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7" name="Group 54">
            <a:extLst>
              <a:ext uri="{FF2B5EF4-FFF2-40B4-BE49-F238E27FC236}">
                <a16:creationId xmlns:a16="http://schemas.microsoft.com/office/drawing/2014/main" id="{90CD3E35-B7AB-CA4D-A50B-F0630D66E6EE}"/>
              </a:ext>
            </a:extLst>
          </p:cNvPr>
          <p:cNvGrpSpPr/>
          <p:nvPr/>
        </p:nvGrpSpPr>
        <p:grpSpPr>
          <a:xfrm>
            <a:off x="12912992" y="10421351"/>
            <a:ext cx="2856631" cy="1044429"/>
            <a:chOff x="5517310" y="11317286"/>
            <a:chExt cx="3676939" cy="1044429"/>
          </a:xfrm>
        </p:grpSpPr>
        <p:sp>
          <p:nvSpPr>
            <p:cNvPr id="768" name="CuadroTexto 395">
              <a:extLst>
                <a:ext uri="{FF2B5EF4-FFF2-40B4-BE49-F238E27FC236}">
                  <a16:creationId xmlns:a16="http://schemas.microsoft.com/office/drawing/2014/main" id="{2EBD740A-CA9D-B541-91EE-E605CD7CD0D1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69" name="Rectangle 56">
              <a:extLst>
                <a:ext uri="{FF2B5EF4-FFF2-40B4-BE49-F238E27FC236}">
                  <a16:creationId xmlns:a16="http://schemas.microsoft.com/office/drawing/2014/main" id="{5500A5AD-261E-6E4A-80ED-5C726FE0775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950AD15E-F550-CB40-80BE-1549F97C6EB3}"/>
              </a:ext>
            </a:extLst>
          </p:cNvPr>
          <p:cNvGrpSpPr/>
          <p:nvPr/>
        </p:nvGrpSpPr>
        <p:grpSpPr>
          <a:xfrm>
            <a:off x="2668307" y="558698"/>
            <a:ext cx="19041035" cy="2561450"/>
            <a:chOff x="2668308" y="861425"/>
            <a:chExt cx="19041035" cy="2561450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958D510B-04C1-AA41-91FC-0AE15B0889D8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2229BD42-E59C-B041-B09A-F23950561BF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A3787B84-5F27-6446-9914-1FDF052EE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646" y="5407848"/>
            <a:ext cx="5162" cy="1863007"/>
          </a:xfrm>
          <a:custGeom>
            <a:avLst/>
            <a:gdLst>
              <a:gd name="T0" fmla="*/ 0 w 1"/>
              <a:gd name="T1" fmla="*/ 0 h 1592"/>
              <a:gd name="T2" fmla="*/ 0 w 1"/>
              <a:gd name="T3" fmla="*/ 572727 h 1592"/>
              <a:gd name="T4" fmla="*/ 0 w 1"/>
              <a:gd name="T5" fmla="*/ 0 h 15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592">
                <a:moveTo>
                  <a:pt x="0" y="0"/>
                </a:moveTo>
                <a:lnTo>
                  <a:pt x="0" y="1591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1" name="Line 2">
            <a:extLst>
              <a:ext uri="{FF2B5EF4-FFF2-40B4-BE49-F238E27FC236}">
                <a16:creationId xmlns:a16="http://schemas.microsoft.com/office/drawing/2014/main" id="{B9AFBA6B-FBB1-F241-AEEE-1D4A00528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646" y="5407848"/>
            <a:ext cx="5162" cy="186300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baseline="-25000"/>
          </a:p>
        </p:txBody>
      </p:sp>
      <p:sp>
        <p:nvSpPr>
          <p:cNvPr id="52" name="Freeform 3">
            <a:extLst>
              <a:ext uri="{FF2B5EF4-FFF2-40B4-BE49-F238E27FC236}">
                <a16:creationId xmlns:a16="http://schemas.microsoft.com/office/drawing/2014/main" id="{7E929248-D33E-3841-ABDB-9B6C7321E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786" y="5407848"/>
            <a:ext cx="5159" cy="2337791"/>
          </a:xfrm>
          <a:custGeom>
            <a:avLst/>
            <a:gdLst>
              <a:gd name="T0" fmla="*/ 0 w 1"/>
              <a:gd name="T1" fmla="*/ 0 h 1997"/>
              <a:gd name="T2" fmla="*/ 0 w 1"/>
              <a:gd name="T3" fmla="*/ 718777 h 1997"/>
              <a:gd name="T4" fmla="*/ 0 w 1"/>
              <a:gd name="T5" fmla="*/ 0 h 19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997">
                <a:moveTo>
                  <a:pt x="0" y="0"/>
                </a:moveTo>
                <a:lnTo>
                  <a:pt x="0" y="199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3" name="Line 4">
            <a:extLst>
              <a:ext uri="{FF2B5EF4-FFF2-40B4-BE49-F238E27FC236}">
                <a16:creationId xmlns:a16="http://schemas.microsoft.com/office/drawing/2014/main" id="{5D09742F-CC8B-2643-BB12-1BE23E127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786" y="5407848"/>
            <a:ext cx="5159" cy="2337791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baseline="-25000"/>
          </a:p>
        </p:txBody>
      </p:sp>
      <p:sp>
        <p:nvSpPr>
          <p:cNvPr id="54" name="Freeform 5">
            <a:extLst>
              <a:ext uri="{FF2B5EF4-FFF2-40B4-BE49-F238E27FC236}">
                <a16:creationId xmlns:a16="http://schemas.microsoft.com/office/drawing/2014/main" id="{3C62E696-A204-9C4A-B9D8-FABBF77F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244" y="5407848"/>
            <a:ext cx="5162" cy="2822896"/>
          </a:xfrm>
          <a:custGeom>
            <a:avLst/>
            <a:gdLst>
              <a:gd name="T0" fmla="*/ 0 w 1"/>
              <a:gd name="T1" fmla="*/ 0 h 2411"/>
              <a:gd name="T2" fmla="*/ 0 w 1"/>
              <a:gd name="T3" fmla="*/ 868002 h 2411"/>
              <a:gd name="T4" fmla="*/ 0 w 1"/>
              <a:gd name="T5" fmla="*/ 0 h 24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411">
                <a:moveTo>
                  <a:pt x="0" y="0"/>
                </a:moveTo>
                <a:lnTo>
                  <a:pt x="0" y="241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5" name="Line 6">
            <a:extLst>
              <a:ext uri="{FF2B5EF4-FFF2-40B4-BE49-F238E27FC236}">
                <a16:creationId xmlns:a16="http://schemas.microsoft.com/office/drawing/2014/main" id="{8B6F0413-42E4-124D-BF64-045C67A11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6244" y="5407848"/>
            <a:ext cx="5162" cy="282289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baseline="-25000"/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7A8F369D-836B-7F43-AC18-9CE3C1C59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5706" y="5407848"/>
            <a:ext cx="5159" cy="3297679"/>
          </a:xfrm>
          <a:custGeom>
            <a:avLst/>
            <a:gdLst>
              <a:gd name="T0" fmla="*/ 0 w 1"/>
              <a:gd name="T1" fmla="*/ 0 h 2816"/>
              <a:gd name="T2" fmla="*/ 0 w 1"/>
              <a:gd name="T3" fmla="*/ 1014052 h 2816"/>
              <a:gd name="T4" fmla="*/ 0 w 1"/>
              <a:gd name="T5" fmla="*/ 0 h 281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2816">
                <a:moveTo>
                  <a:pt x="0" y="0"/>
                </a:moveTo>
                <a:lnTo>
                  <a:pt x="0" y="281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7" name="Line 8">
            <a:extLst>
              <a:ext uri="{FF2B5EF4-FFF2-40B4-BE49-F238E27FC236}">
                <a16:creationId xmlns:a16="http://schemas.microsoft.com/office/drawing/2014/main" id="{96B90AC7-DC0B-254A-AADC-E448F4378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5706" y="5407848"/>
            <a:ext cx="5159" cy="329252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baseline="-25000"/>
          </a:p>
        </p:txBody>
      </p:sp>
      <p:sp>
        <p:nvSpPr>
          <p:cNvPr id="58" name="Freeform 9">
            <a:extLst>
              <a:ext uri="{FF2B5EF4-FFF2-40B4-BE49-F238E27FC236}">
                <a16:creationId xmlns:a16="http://schemas.microsoft.com/office/drawing/2014/main" id="{7BC5432C-6446-8048-B886-305EA859C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4843" y="5407848"/>
            <a:ext cx="5162" cy="3767304"/>
          </a:xfrm>
          <a:custGeom>
            <a:avLst/>
            <a:gdLst>
              <a:gd name="T0" fmla="*/ 0 w 1"/>
              <a:gd name="T1" fmla="*/ 0 h 3221"/>
              <a:gd name="T2" fmla="*/ 0 w 1"/>
              <a:gd name="T3" fmla="*/ 1158515 h 3221"/>
              <a:gd name="T4" fmla="*/ 0 w 1"/>
              <a:gd name="T5" fmla="*/ 0 h 32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221">
                <a:moveTo>
                  <a:pt x="0" y="0"/>
                </a:moveTo>
                <a:lnTo>
                  <a:pt x="0" y="322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9" name="Line 10">
            <a:extLst>
              <a:ext uri="{FF2B5EF4-FFF2-40B4-BE49-F238E27FC236}">
                <a16:creationId xmlns:a16="http://schemas.microsoft.com/office/drawing/2014/main" id="{1737BFB2-F95D-2C46-A7C6-500DB77CF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54843" y="5407848"/>
            <a:ext cx="5162" cy="376730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baseline="-25000"/>
          </a:p>
        </p:txBody>
      </p:sp>
      <p:sp>
        <p:nvSpPr>
          <p:cNvPr id="228" name="Freeform 179">
            <a:extLst>
              <a:ext uri="{FF2B5EF4-FFF2-40B4-BE49-F238E27FC236}">
                <a16:creationId xmlns:a16="http://schemas.microsoft.com/office/drawing/2014/main" id="{6FE9A35B-ED64-4942-97F0-02113241D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54" y="4752439"/>
            <a:ext cx="4391745" cy="1315978"/>
          </a:xfrm>
          <a:custGeom>
            <a:avLst/>
            <a:gdLst>
              <a:gd name="T0" fmla="*/ 1350602 w 3751"/>
              <a:gd name="T1" fmla="*/ 404453 h 1126"/>
              <a:gd name="T2" fmla="*/ 0 w 3751"/>
              <a:gd name="T3" fmla="*/ 404453 h 1126"/>
              <a:gd name="T4" fmla="*/ 0 w 3751"/>
              <a:gd name="T5" fmla="*/ 0 h 1126"/>
              <a:gd name="T6" fmla="*/ 1350602 w 3751"/>
              <a:gd name="T7" fmla="*/ 0 h 1126"/>
              <a:gd name="T8" fmla="*/ 1350602 w 3751"/>
              <a:gd name="T9" fmla="*/ 404453 h 1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51" h="1126">
                <a:moveTo>
                  <a:pt x="3750" y="1125"/>
                </a:moveTo>
                <a:lnTo>
                  <a:pt x="0" y="1125"/>
                </a:lnTo>
                <a:lnTo>
                  <a:pt x="0" y="0"/>
                </a:lnTo>
                <a:lnTo>
                  <a:pt x="3750" y="0"/>
                </a:lnTo>
                <a:lnTo>
                  <a:pt x="3750" y="11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229" name="Freeform 180">
            <a:extLst>
              <a:ext uri="{FF2B5EF4-FFF2-40B4-BE49-F238E27FC236}">
                <a16:creationId xmlns:a16="http://schemas.microsoft.com/office/drawing/2014/main" id="{6A8C9B97-A6BD-544D-8538-B23C37544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812" y="4752439"/>
            <a:ext cx="4381427" cy="1315978"/>
          </a:xfrm>
          <a:custGeom>
            <a:avLst/>
            <a:gdLst>
              <a:gd name="T0" fmla="*/ 1347428 w 3743"/>
              <a:gd name="T1" fmla="*/ 404453 h 1126"/>
              <a:gd name="T2" fmla="*/ 0 w 3743"/>
              <a:gd name="T3" fmla="*/ 404453 h 1126"/>
              <a:gd name="T4" fmla="*/ 0 w 3743"/>
              <a:gd name="T5" fmla="*/ 0 h 1126"/>
              <a:gd name="T6" fmla="*/ 1347428 w 3743"/>
              <a:gd name="T7" fmla="*/ 0 h 1126"/>
              <a:gd name="T8" fmla="*/ 1347428 w 3743"/>
              <a:gd name="T9" fmla="*/ 404453 h 1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3" h="1126">
                <a:moveTo>
                  <a:pt x="3742" y="1125"/>
                </a:moveTo>
                <a:lnTo>
                  <a:pt x="0" y="1125"/>
                </a:lnTo>
                <a:lnTo>
                  <a:pt x="0" y="0"/>
                </a:lnTo>
                <a:lnTo>
                  <a:pt x="3742" y="0"/>
                </a:lnTo>
                <a:lnTo>
                  <a:pt x="3742" y="11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230" name="Freeform 181">
            <a:extLst>
              <a:ext uri="{FF2B5EF4-FFF2-40B4-BE49-F238E27FC236}">
                <a16:creationId xmlns:a16="http://schemas.microsoft.com/office/drawing/2014/main" id="{034748DF-C18C-8044-8F05-832FB3BB6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953" y="4752439"/>
            <a:ext cx="4386586" cy="1315978"/>
          </a:xfrm>
          <a:custGeom>
            <a:avLst/>
            <a:gdLst>
              <a:gd name="T0" fmla="*/ 1349015 w 3750"/>
              <a:gd name="T1" fmla="*/ 404453 h 1126"/>
              <a:gd name="T2" fmla="*/ 0 w 3750"/>
              <a:gd name="T3" fmla="*/ 404453 h 1126"/>
              <a:gd name="T4" fmla="*/ 0 w 3750"/>
              <a:gd name="T5" fmla="*/ 0 h 1126"/>
              <a:gd name="T6" fmla="*/ 1349015 w 3750"/>
              <a:gd name="T7" fmla="*/ 0 h 1126"/>
              <a:gd name="T8" fmla="*/ 1349015 w 3750"/>
              <a:gd name="T9" fmla="*/ 404453 h 1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50" h="1126">
                <a:moveTo>
                  <a:pt x="3749" y="1125"/>
                </a:moveTo>
                <a:lnTo>
                  <a:pt x="0" y="1125"/>
                </a:lnTo>
                <a:lnTo>
                  <a:pt x="0" y="0"/>
                </a:lnTo>
                <a:lnTo>
                  <a:pt x="3749" y="0"/>
                </a:lnTo>
                <a:lnTo>
                  <a:pt x="3749" y="11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231" name="Freeform 182">
            <a:extLst>
              <a:ext uri="{FF2B5EF4-FFF2-40B4-BE49-F238E27FC236}">
                <a16:creationId xmlns:a16="http://schemas.microsoft.com/office/drawing/2014/main" id="{2EB72AC0-EAC0-C644-8F32-CC306CB5D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2411" y="4752439"/>
            <a:ext cx="4381427" cy="1315978"/>
          </a:xfrm>
          <a:custGeom>
            <a:avLst/>
            <a:gdLst>
              <a:gd name="T0" fmla="*/ 1347428 w 3743"/>
              <a:gd name="T1" fmla="*/ 404453 h 1126"/>
              <a:gd name="T2" fmla="*/ 0 w 3743"/>
              <a:gd name="T3" fmla="*/ 404453 h 1126"/>
              <a:gd name="T4" fmla="*/ 0 w 3743"/>
              <a:gd name="T5" fmla="*/ 0 h 1126"/>
              <a:gd name="T6" fmla="*/ 1347428 w 3743"/>
              <a:gd name="T7" fmla="*/ 0 h 1126"/>
              <a:gd name="T8" fmla="*/ 1347428 w 3743"/>
              <a:gd name="T9" fmla="*/ 404453 h 1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43" h="1126">
                <a:moveTo>
                  <a:pt x="3742" y="1125"/>
                </a:moveTo>
                <a:lnTo>
                  <a:pt x="0" y="1125"/>
                </a:lnTo>
                <a:lnTo>
                  <a:pt x="0" y="0"/>
                </a:lnTo>
                <a:lnTo>
                  <a:pt x="3742" y="0"/>
                </a:lnTo>
                <a:lnTo>
                  <a:pt x="3742" y="11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238" name="Freeform 183">
            <a:extLst>
              <a:ext uri="{FF2B5EF4-FFF2-40B4-BE49-F238E27FC236}">
                <a16:creationId xmlns:a16="http://schemas.microsoft.com/office/drawing/2014/main" id="{91342D4D-1623-D144-B6E8-053B3014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1552" y="4752439"/>
            <a:ext cx="4391745" cy="1315978"/>
          </a:xfrm>
          <a:custGeom>
            <a:avLst/>
            <a:gdLst>
              <a:gd name="T0" fmla="*/ 1350602 w 3751"/>
              <a:gd name="T1" fmla="*/ 404453 h 1126"/>
              <a:gd name="T2" fmla="*/ 0 w 3751"/>
              <a:gd name="T3" fmla="*/ 404453 h 1126"/>
              <a:gd name="T4" fmla="*/ 0 w 3751"/>
              <a:gd name="T5" fmla="*/ 0 h 1126"/>
              <a:gd name="T6" fmla="*/ 1350602 w 3751"/>
              <a:gd name="T7" fmla="*/ 0 h 1126"/>
              <a:gd name="T8" fmla="*/ 1350602 w 3751"/>
              <a:gd name="T9" fmla="*/ 404453 h 1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51" h="1126">
                <a:moveTo>
                  <a:pt x="3750" y="1125"/>
                </a:moveTo>
                <a:lnTo>
                  <a:pt x="0" y="1125"/>
                </a:lnTo>
                <a:lnTo>
                  <a:pt x="0" y="0"/>
                </a:lnTo>
                <a:lnTo>
                  <a:pt x="3750" y="0"/>
                </a:lnTo>
                <a:lnTo>
                  <a:pt x="3750" y="11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239" name="Freeform 184">
            <a:extLst>
              <a:ext uri="{FF2B5EF4-FFF2-40B4-BE49-F238E27FC236}">
                <a16:creationId xmlns:a16="http://schemas.microsoft.com/office/drawing/2014/main" id="{57F29BD7-0939-3E44-BF0A-26610C13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617" y="7270855"/>
            <a:ext cx="2874506" cy="2874506"/>
          </a:xfrm>
          <a:custGeom>
            <a:avLst/>
            <a:gdLst>
              <a:gd name="T0" fmla="*/ 806863 w 2457"/>
              <a:gd name="T1" fmla="*/ 883878 h 2457"/>
              <a:gd name="T2" fmla="*/ 806863 w 2457"/>
              <a:gd name="T3" fmla="*/ 883878 h 2457"/>
              <a:gd name="T4" fmla="*/ 79895 w 2457"/>
              <a:gd name="T5" fmla="*/ 883878 h 2457"/>
              <a:gd name="T6" fmla="*/ 0 w 2457"/>
              <a:gd name="T7" fmla="*/ 806863 h 2457"/>
              <a:gd name="T8" fmla="*/ 0 w 2457"/>
              <a:gd name="T9" fmla="*/ 79895 h 2457"/>
              <a:gd name="T10" fmla="*/ 79895 w 2457"/>
              <a:gd name="T11" fmla="*/ 0 h 2457"/>
              <a:gd name="T12" fmla="*/ 806863 w 2457"/>
              <a:gd name="T13" fmla="*/ 0 h 2457"/>
              <a:gd name="T14" fmla="*/ 883878 w 2457"/>
              <a:gd name="T15" fmla="*/ 79895 h 2457"/>
              <a:gd name="T16" fmla="*/ 883878 w 2457"/>
              <a:gd name="T17" fmla="*/ 806863 h 2457"/>
              <a:gd name="T18" fmla="*/ 806863 w 2457"/>
              <a:gd name="T19" fmla="*/ 883878 h 24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57" h="2457">
                <a:moveTo>
                  <a:pt x="2242" y="2456"/>
                </a:moveTo>
                <a:lnTo>
                  <a:pt x="2242" y="2456"/>
                </a:lnTo>
                <a:cubicBezTo>
                  <a:pt x="222" y="2456"/>
                  <a:pt x="222" y="2456"/>
                  <a:pt x="222" y="2456"/>
                </a:cubicBezTo>
                <a:cubicBezTo>
                  <a:pt x="99" y="2456"/>
                  <a:pt x="0" y="2356"/>
                  <a:pt x="0" y="224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99"/>
                  <a:pt x="99" y="0"/>
                  <a:pt x="222" y="0"/>
                </a:cubicBezTo>
                <a:cubicBezTo>
                  <a:pt x="2242" y="0"/>
                  <a:pt x="2242" y="0"/>
                  <a:pt x="2242" y="0"/>
                </a:cubicBezTo>
                <a:cubicBezTo>
                  <a:pt x="2364" y="0"/>
                  <a:pt x="2456" y="99"/>
                  <a:pt x="2456" y="222"/>
                </a:cubicBezTo>
                <a:cubicBezTo>
                  <a:pt x="2456" y="2242"/>
                  <a:pt x="2456" y="2242"/>
                  <a:pt x="2456" y="2242"/>
                </a:cubicBezTo>
                <a:cubicBezTo>
                  <a:pt x="2456" y="2356"/>
                  <a:pt x="2364" y="2456"/>
                  <a:pt x="2242" y="24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240" name="Freeform 185">
            <a:extLst>
              <a:ext uri="{FF2B5EF4-FFF2-40B4-BE49-F238E27FC236}">
                <a16:creationId xmlns:a16="http://schemas.microsoft.com/office/drawing/2014/main" id="{AE69D4D4-1224-BB4C-BB6A-817D9B754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273" y="7740480"/>
            <a:ext cx="2874506" cy="2874503"/>
          </a:xfrm>
          <a:custGeom>
            <a:avLst/>
            <a:gdLst>
              <a:gd name="T0" fmla="*/ 806863 w 2457"/>
              <a:gd name="T1" fmla="*/ 883877 h 2458"/>
              <a:gd name="T2" fmla="*/ 806863 w 2457"/>
              <a:gd name="T3" fmla="*/ 883877 h 2458"/>
              <a:gd name="T4" fmla="*/ 77015 w 2457"/>
              <a:gd name="T5" fmla="*/ 883877 h 2458"/>
              <a:gd name="T6" fmla="*/ 0 w 2457"/>
              <a:gd name="T7" fmla="*/ 806534 h 2458"/>
              <a:gd name="T8" fmla="*/ 0 w 2457"/>
              <a:gd name="T9" fmla="*/ 79862 h 2458"/>
              <a:gd name="T10" fmla="*/ 77015 w 2457"/>
              <a:gd name="T11" fmla="*/ 0 h 2458"/>
              <a:gd name="T12" fmla="*/ 806863 w 2457"/>
              <a:gd name="T13" fmla="*/ 0 h 2458"/>
              <a:gd name="T14" fmla="*/ 883878 w 2457"/>
              <a:gd name="T15" fmla="*/ 79862 h 2458"/>
              <a:gd name="T16" fmla="*/ 883878 w 2457"/>
              <a:gd name="T17" fmla="*/ 806534 h 2458"/>
              <a:gd name="T18" fmla="*/ 806863 w 2457"/>
              <a:gd name="T19" fmla="*/ 883877 h 24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57" h="2458">
                <a:moveTo>
                  <a:pt x="2242" y="2457"/>
                </a:moveTo>
                <a:lnTo>
                  <a:pt x="2242" y="2457"/>
                </a:lnTo>
                <a:cubicBezTo>
                  <a:pt x="214" y="2457"/>
                  <a:pt x="214" y="2457"/>
                  <a:pt x="214" y="2457"/>
                </a:cubicBezTo>
                <a:cubicBezTo>
                  <a:pt x="99" y="2457"/>
                  <a:pt x="0" y="2365"/>
                  <a:pt x="0" y="224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100"/>
                  <a:pt x="99" y="0"/>
                  <a:pt x="214" y="0"/>
                </a:cubicBezTo>
                <a:cubicBezTo>
                  <a:pt x="2242" y="0"/>
                  <a:pt x="2242" y="0"/>
                  <a:pt x="2242" y="0"/>
                </a:cubicBezTo>
                <a:cubicBezTo>
                  <a:pt x="2357" y="0"/>
                  <a:pt x="2456" y="100"/>
                  <a:pt x="2456" y="222"/>
                </a:cubicBezTo>
                <a:cubicBezTo>
                  <a:pt x="2456" y="2242"/>
                  <a:pt x="2456" y="2242"/>
                  <a:pt x="2456" y="2242"/>
                </a:cubicBezTo>
                <a:cubicBezTo>
                  <a:pt x="2456" y="2365"/>
                  <a:pt x="2357" y="2457"/>
                  <a:pt x="2242" y="24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241" name="Freeform 186">
            <a:extLst>
              <a:ext uri="{FF2B5EF4-FFF2-40B4-BE49-F238E27FC236}">
                <a16:creationId xmlns:a16="http://schemas.microsoft.com/office/drawing/2014/main" id="{146FCA7D-8328-5247-B0A9-B097037C2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5771" y="8225584"/>
            <a:ext cx="2874503" cy="2874503"/>
          </a:xfrm>
          <a:custGeom>
            <a:avLst/>
            <a:gdLst>
              <a:gd name="T0" fmla="*/ 803983 w 2457"/>
              <a:gd name="T1" fmla="*/ 883877 h 2457"/>
              <a:gd name="T2" fmla="*/ 803983 w 2457"/>
              <a:gd name="T3" fmla="*/ 883877 h 2457"/>
              <a:gd name="T4" fmla="*/ 77375 w 2457"/>
              <a:gd name="T5" fmla="*/ 883877 h 2457"/>
              <a:gd name="T6" fmla="*/ 0 w 2457"/>
              <a:gd name="T7" fmla="*/ 803983 h 2457"/>
              <a:gd name="T8" fmla="*/ 0 w 2457"/>
              <a:gd name="T9" fmla="*/ 77015 h 2457"/>
              <a:gd name="T10" fmla="*/ 77375 w 2457"/>
              <a:gd name="T11" fmla="*/ 0 h 2457"/>
              <a:gd name="T12" fmla="*/ 803983 w 2457"/>
              <a:gd name="T13" fmla="*/ 0 h 2457"/>
              <a:gd name="T14" fmla="*/ 883877 w 2457"/>
              <a:gd name="T15" fmla="*/ 77015 h 2457"/>
              <a:gd name="T16" fmla="*/ 883877 w 2457"/>
              <a:gd name="T17" fmla="*/ 803983 h 2457"/>
              <a:gd name="T18" fmla="*/ 803983 w 2457"/>
              <a:gd name="T19" fmla="*/ 883877 h 24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57" h="2457">
                <a:moveTo>
                  <a:pt x="2234" y="2456"/>
                </a:moveTo>
                <a:lnTo>
                  <a:pt x="2234" y="2456"/>
                </a:lnTo>
                <a:cubicBezTo>
                  <a:pt x="215" y="2456"/>
                  <a:pt x="215" y="2456"/>
                  <a:pt x="215" y="2456"/>
                </a:cubicBezTo>
                <a:cubicBezTo>
                  <a:pt x="92" y="2456"/>
                  <a:pt x="0" y="2356"/>
                  <a:pt x="0" y="2234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91"/>
                  <a:pt x="92" y="0"/>
                  <a:pt x="215" y="0"/>
                </a:cubicBezTo>
                <a:cubicBezTo>
                  <a:pt x="2234" y="0"/>
                  <a:pt x="2234" y="0"/>
                  <a:pt x="2234" y="0"/>
                </a:cubicBezTo>
                <a:cubicBezTo>
                  <a:pt x="2356" y="0"/>
                  <a:pt x="2456" y="91"/>
                  <a:pt x="2456" y="214"/>
                </a:cubicBezTo>
                <a:cubicBezTo>
                  <a:pt x="2456" y="2234"/>
                  <a:pt x="2456" y="2234"/>
                  <a:pt x="2456" y="2234"/>
                </a:cubicBezTo>
                <a:cubicBezTo>
                  <a:pt x="2456" y="2356"/>
                  <a:pt x="2356" y="2456"/>
                  <a:pt x="2234" y="24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242" name="Freeform 187">
            <a:extLst>
              <a:ext uri="{FF2B5EF4-FFF2-40B4-BE49-F238E27FC236}">
                <a16:creationId xmlns:a16="http://schemas.microsoft.com/office/drawing/2014/main" id="{492B31B3-7389-8244-BA28-72169E5C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106" y="8700368"/>
            <a:ext cx="2874503" cy="2874503"/>
          </a:xfrm>
          <a:custGeom>
            <a:avLst/>
            <a:gdLst>
              <a:gd name="T0" fmla="*/ 806862 w 2457"/>
              <a:gd name="T1" fmla="*/ 883877 h 2457"/>
              <a:gd name="T2" fmla="*/ 806862 w 2457"/>
              <a:gd name="T3" fmla="*/ 883877 h 2457"/>
              <a:gd name="T4" fmla="*/ 79894 w 2457"/>
              <a:gd name="T5" fmla="*/ 883877 h 2457"/>
              <a:gd name="T6" fmla="*/ 0 w 2457"/>
              <a:gd name="T7" fmla="*/ 806862 h 2457"/>
              <a:gd name="T8" fmla="*/ 0 w 2457"/>
              <a:gd name="T9" fmla="*/ 79894 h 2457"/>
              <a:gd name="T10" fmla="*/ 79894 w 2457"/>
              <a:gd name="T11" fmla="*/ 0 h 2457"/>
              <a:gd name="T12" fmla="*/ 806862 w 2457"/>
              <a:gd name="T13" fmla="*/ 0 h 2457"/>
              <a:gd name="T14" fmla="*/ 883877 w 2457"/>
              <a:gd name="T15" fmla="*/ 79894 h 2457"/>
              <a:gd name="T16" fmla="*/ 883877 w 2457"/>
              <a:gd name="T17" fmla="*/ 806862 h 2457"/>
              <a:gd name="T18" fmla="*/ 806862 w 2457"/>
              <a:gd name="T19" fmla="*/ 883877 h 24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57" h="2457">
                <a:moveTo>
                  <a:pt x="2242" y="2456"/>
                </a:moveTo>
                <a:lnTo>
                  <a:pt x="2242" y="2456"/>
                </a:lnTo>
                <a:cubicBezTo>
                  <a:pt x="222" y="2456"/>
                  <a:pt x="222" y="2456"/>
                  <a:pt x="222" y="2456"/>
                </a:cubicBezTo>
                <a:cubicBezTo>
                  <a:pt x="99" y="2456"/>
                  <a:pt x="0" y="2357"/>
                  <a:pt x="0" y="2242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99"/>
                  <a:pt x="99" y="0"/>
                  <a:pt x="222" y="0"/>
                </a:cubicBezTo>
                <a:cubicBezTo>
                  <a:pt x="2242" y="0"/>
                  <a:pt x="2242" y="0"/>
                  <a:pt x="2242" y="0"/>
                </a:cubicBezTo>
                <a:cubicBezTo>
                  <a:pt x="2364" y="0"/>
                  <a:pt x="2456" y="99"/>
                  <a:pt x="2456" y="222"/>
                </a:cubicBezTo>
                <a:cubicBezTo>
                  <a:pt x="2456" y="2242"/>
                  <a:pt x="2456" y="2242"/>
                  <a:pt x="2456" y="2242"/>
                </a:cubicBezTo>
                <a:cubicBezTo>
                  <a:pt x="2456" y="2357"/>
                  <a:pt x="2364" y="2456"/>
                  <a:pt x="2242" y="245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243" name="Freeform 188">
            <a:extLst>
              <a:ext uri="{FF2B5EF4-FFF2-40B4-BE49-F238E27FC236}">
                <a16:creationId xmlns:a16="http://schemas.microsoft.com/office/drawing/2014/main" id="{1D88E4E2-CDD5-E441-AFF3-60EF4B5A7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2763" y="9175151"/>
            <a:ext cx="2874503" cy="2874503"/>
          </a:xfrm>
          <a:custGeom>
            <a:avLst/>
            <a:gdLst>
              <a:gd name="T0" fmla="*/ 806862 w 2457"/>
              <a:gd name="T1" fmla="*/ 883877 h 2458"/>
              <a:gd name="T2" fmla="*/ 806862 w 2457"/>
              <a:gd name="T3" fmla="*/ 883877 h 2458"/>
              <a:gd name="T4" fmla="*/ 79894 w 2457"/>
              <a:gd name="T5" fmla="*/ 883877 h 2458"/>
              <a:gd name="T6" fmla="*/ 0 w 2457"/>
              <a:gd name="T7" fmla="*/ 806893 h 2458"/>
              <a:gd name="T8" fmla="*/ 0 w 2457"/>
              <a:gd name="T9" fmla="*/ 80222 h 2458"/>
              <a:gd name="T10" fmla="*/ 79894 w 2457"/>
              <a:gd name="T11" fmla="*/ 0 h 2458"/>
              <a:gd name="T12" fmla="*/ 806862 w 2457"/>
              <a:gd name="T13" fmla="*/ 0 h 2458"/>
              <a:gd name="T14" fmla="*/ 883877 w 2457"/>
              <a:gd name="T15" fmla="*/ 80222 h 2458"/>
              <a:gd name="T16" fmla="*/ 883877 w 2457"/>
              <a:gd name="T17" fmla="*/ 806893 h 2458"/>
              <a:gd name="T18" fmla="*/ 806862 w 2457"/>
              <a:gd name="T19" fmla="*/ 883877 h 24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57" h="2458">
                <a:moveTo>
                  <a:pt x="2242" y="2457"/>
                </a:moveTo>
                <a:lnTo>
                  <a:pt x="2242" y="2457"/>
                </a:lnTo>
                <a:cubicBezTo>
                  <a:pt x="222" y="2457"/>
                  <a:pt x="222" y="2457"/>
                  <a:pt x="222" y="2457"/>
                </a:cubicBezTo>
                <a:cubicBezTo>
                  <a:pt x="99" y="2457"/>
                  <a:pt x="0" y="2365"/>
                  <a:pt x="0" y="2243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100"/>
                  <a:pt x="99" y="0"/>
                  <a:pt x="222" y="0"/>
                </a:cubicBezTo>
                <a:cubicBezTo>
                  <a:pt x="2242" y="0"/>
                  <a:pt x="2242" y="0"/>
                  <a:pt x="2242" y="0"/>
                </a:cubicBezTo>
                <a:cubicBezTo>
                  <a:pt x="2357" y="0"/>
                  <a:pt x="2456" y="100"/>
                  <a:pt x="2456" y="223"/>
                </a:cubicBezTo>
                <a:cubicBezTo>
                  <a:pt x="2456" y="2243"/>
                  <a:pt x="2456" y="2243"/>
                  <a:pt x="2456" y="2243"/>
                </a:cubicBezTo>
                <a:cubicBezTo>
                  <a:pt x="2456" y="2365"/>
                  <a:pt x="2357" y="2457"/>
                  <a:pt x="2242" y="24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27" name="Freeform 430">
            <a:extLst>
              <a:ext uri="{FF2B5EF4-FFF2-40B4-BE49-F238E27FC236}">
                <a16:creationId xmlns:a16="http://schemas.microsoft.com/office/drawing/2014/main" id="{9959F5D3-33B1-3543-936F-01A804557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917" y="7724996"/>
            <a:ext cx="805068" cy="732818"/>
          </a:xfrm>
          <a:custGeom>
            <a:avLst/>
            <a:gdLst>
              <a:gd name="T0" fmla="*/ 236165 w 690"/>
              <a:gd name="T1" fmla="*/ 33024 h 628"/>
              <a:gd name="T2" fmla="*/ 236165 w 690"/>
              <a:gd name="T3" fmla="*/ 33024 h 628"/>
              <a:gd name="T4" fmla="*/ 225397 w 690"/>
              <a:gd name="T5" fmla="*/ 33024 h 628"/>
              <a:gd name="T6" fmla="*/ 225397 w 690"/>
              <a:gd name="T7" fmla="*/ 13640 h 628"/>
              <a:gd name="T8" fmla="*/ 211759 w 690"/>
              <a:gd name="T9" fmla="*/ 0 h 628"/>
              <a:gd name="T10" fmla="*/ 13998 w 690"/>
              <a:gd name="T11" fmla="*/ 0 h 628"/>
              <a:gd name="T12" fmla="*/ 0 w 690"/>
              <a:gd name="T13" fmla="*/ 13640 h 628"/>
              <a:gd name="T14" fmla="*/ 0 w 690"/>
              <a:gd name="T15" fmla="*/ 214297 h 628"/>
              <a:gd name="T16" fmla="*/ 13998 w 690"/>
              <a:gd name="T17" fmla="*/ 225066 h 628"/>
              <a:gd name="T18" fmla="*/ 211759 w 690"/>
              <a:gd name="T19" fmla="*/ 225066 h 628"/>
              <a:gd name="T20" fmla="*/ 225397 w 690"/>
              <a:gd name="T21" fmla="*/ 214297 h 628"/>
              <a:gd name="T22" fmla="*/ 225397 w 690"/>
              <a:gd name="T23" fmla="*/ 192401 h 628"/>
              <a:gd name="T24" fmla="*/ 236165 w 690"/>
              <a:gd name="T25" fmla="*/ 192401 h 628"/>
              <a:gd name="T26" fmla="*/ 247291 w 690"/>
              <a:gd name="T27" fmla="*/ 178402 h 628"/>
              <a:gd name="T28" fmla="*/ 247291 w 690"/>
              <a:gd name="T29" fmla="*/ 43793 h 628"/>
              <a:gd name="T30" fmla="*/ 236165 w 690"/>
              <a:gd name="T31" fmla="*/ 33024 h 628"/>
              <a:gd name="T32" fmla="*/ 206016 w 690"/>
              <a:gd name="T33" fmla="*/ 206041 h 628"/>
              <a:gd name="T34" fmla="*/ 206016 w 690"/>
              <a:gd name="T35" fmla="*/ 206041 h 628"/>
              <a:gd name="T36" fmla="*/ 19381 w 690"/>
              <a:gd name="T37" fmla="*/ 206041 h 628"/>
              <a:gd name="T38" fmla="*/ 19381 w 690"/>
              <a:gd name="T39" fmla="*/ 19384 h 628"/>
              <a:gd name="T40" fmla="*/ 206016 w 690"/>
              <a:gd name="T41" fmla="*/ 19384 h 628"/>
              <a:gd name="T42" fmla="*/ 206016 w 690"/>
              <a:gd name="T43" fmla="*/ 33024 h 628"/>
              <a:gd name="T44" fmla="*/ 178739 w 690"/>
              <a:gd name="T45" fmla="*/ 33024 h 628"/>
              <a:gd name="T46" fmla="*/ 165100 w 690"/>
              <a:gd name="T47" fmla="*/ 43793 h 628"/>
              <a:gd name="T48" fmla="*/ 165100 w 690"/>
              <a:gd name="T49" fmla="*/ 178402 h 628"/>
              <a:gd name="T50" fmla="*/ 178739 w 690"/>
              <a:gd name="T51" fmla="*/ 192401 h 628"/>
              <a:gd name="T52" fmla="*/ 206016 w 690"/>
              <a:gd name="T53" fmla="*/ 192401 h 628"/>
              <a:gd name="T54" fmla="*/ 206016 w 690"/>
              <a:gd name="T55" fmla="*/ 206041 h 628"/>
              <a:gd name="T56" fmla="*/ 228269 w 690"/>
              <a:gd name="T57" fmla="*/ 173017 h 628"/>
              <a:gd name="T58" fmla="*/ 228269 w 690"/>
              <a:gd name="T59" fmla="*/ 173017 h 628"/>
              <a:gd name="T60" fmla="*/ 184122 w 690"/>
              <a:gd name="T61" fmla="*/ 173017 h 628"/>
              <a:gd name="T62" fmla="*/ 184122 w 690"/>
              <a:gd name="T63" fmla="*/ 52049 h 628"/>
              <a:gd name="T64" fmla="*/ 228269 w 690"/>
              <a:gd name="T65" fmla="*/ 52049 h 628"/>
              <a:gd name="T66" fmla="*/ 228269 w 690"/>
              <a:gd name="T67" fmla="*/ 173017 h 62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90" h="628">
                <a:moveTo>
                  <a:pt x="658" y="92"/>
                </a:moveTo>
                <a:lnTo>
                  <a:pt x="658" y="92"/>
                </a:lnTo>
                <a:cubicBezTo>
                  <a:pt x="628" y="92"/>
                  <a:pt x="628" y="92"/>
                  <a:pt x="628" y="92"/>
                </a:cubicBezTo>
                <a:cubicBezTo>
                  <a:pt x="628" y="38"/>
                  <a:pt x="628" y="38"/>
                  <a:pt x="628" y="38"/>
                </a:cubicBezTo>
                <a:cubicBezTo>
                  <a:pt x="628" y="15"/>
                  <a:pt x="613" y="0"/>
                  <a:pt x="59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16" y="0"/>
                  <a:pt x="0" y="15"/>
                  <a:pt x="0" y="38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2"/>
                  <a:pt x="16" y="627"/>
                  <a:pt x="39" y="627"/>
                </a:cubicBezTo>
                <a:cubicBezTo>
                  <a:pt x="590" y="627"/>
                  <a:pt x="590" y="627"/>
                  <a:pt x="590" y="627"/>
                </a:cubicBezTo>
                <a:cubicBezTo>
                  <a:pt x="613" y="627"/>
                  <a:pt x="628" y="612"/>
                  <a:pt x="628" y="597"/>
                </a:cubicBezTo>
                <a:cubicBezTo>
                  <a:pt x="628" y="536"/>
                  <a:pt x="628" y="536"/>
                  <a:pt x="628" y="536"/>
                </a:cubicBezTo>
                <a:cubicBezTo>
                  <a:pt x="658" y="536"/>
                  <a:pt x="658" y="536"/>
                  <a:pt x="658" y="536"/>
                </a:cubicBezTo>
                <a:cubicBezTo>
                  <a:pt x="674" y="536"/>
                  <a:pt x="689" y="520"/>
                  <a:pt x="689" y="497"/>
                </a:cubicBezTo>
                <a:cubicBezTo>
                  <a:pt x="689" y="122"/>
                  <a:pt x="689" y="122"/>
                  <a:pt x="689" y="122"/>
                </a:cubicBezTo>
                <a:cubicBezTo>
                  <a:pt x="689" y="99"/>
                  <a:pt x="674" y="92"/>
                  <a:pt x="658" y="92"/>
                </a:cubicBezTo>
                <a:close/>
                <a:moveTo>
                  <a:pt x="574" y="574"/>
                </a:moveTo>
                <a:lnTo>
                  <a:pt x="574" y="574"/>
                </a:lnTo>
                <a:cubicBezTo>
                  <a:pt x="54" y="574"/>
                  <a:pt x="54" y="574"/>
                  <a:pt x="54" y="574"/>
                </a:cubicBezTo>
                <a:cubicBezTo>
                  <a:pt x="54" y="54"/>
                  <a:pt x="54" y="54"/>
                  <a:pt x="54" y="54"/>
                </a:cubicBezTo>
                <a:cubicBezTo>
                  <a:pt x="574" y="54"/>
                  <a:pt x="574" y="54"/>
                  <a:pt x="574" y="54"/>
                </a:cubicBezTo>
                <a:cubicBezTo>
                  <a:pt x="574" y="92"/>
                  <a:pt x="574" y="92"/>
                  <a:pt x="574" y="92"/>
                </a:cubicBezTo>
                <a:cubicBezTo>
                  <a:pt x="498" y="92"/>
                  <a:pt x="498" y="92"/>
                  <a:pt x="498" y="92"/>
                </a:cubicBezTo>
                <a:cubicBezTo>
                  <a:pt x="475" y="92"/>
                  <a:pt x="460" y="99"/>
                  <a:pt x="460" y="122"/>
                </a:cubicBezTo>
                <a:cubicBezTo>
                  <a:pt x="460" y="497"/>
                  <a:pt x="460" y="497"/>
                  <a:pt x="460" y="497"/>
                </a:cubicBezTo>
                <a:cubicBezTo>
                  <a:pt x="460" y="520"/>
                  <a:pt x="475" y="536"/>
                  <a:pt x="498" y="536"/>
                </a:cubicBezTo>
                <a:cubicBezTo>
                  <a:pt x="574" y="536"/>
                  <a:pt x="574" y="536"/>
                  <a:pt x="574" y="536"/>
                </a:cubicBezTo>
                <a:lnTo>
                  <a:pt x="574" y="574"/>
                </a:lnTo>
                <a:close/>
                <a:moveTo>
                  <a:pt x="636" y="482"/>
                </a:moveTo>
                <a:lnTo>
                  <a:pt x="636" y="482"/>
                </a:lnTo>
                <a:cubicBezTo>
                  <a:pt x="513" y="482"/>
                  <a:pt x="513" y="482"/>
                  <a:pt x="513" y="482"/>
                </a:cubicBezTo>
                <a:cubicBezTo>
                  <a:pt x="513" y="145"/>
                  <a:pt x="513" y="145"/>
                  <a:pt x="513" y="145"/>
                </a:cubicBezTo>
                <a:cubicBezTo>
                  <a:pt x="636" y="145"/>
                  <a:pt x="636" y="145"/>
                  <a:pt x="636" y="145"/>
                </a:cubicBezTo>
                <a:lnTo>
                  <a:pt x="636" y="4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28" name="Freeform 431">
            <a:extLst>
              <a:ext uri="{FF2B5EF4-FFF2-40B4-BE49-F238E27FC236}">
                <a16:creationId xmlns:a16="http://schemas.microsoft.com/office/drawing/2014/main" id="{52691A97-BF9C-094F-923A-0565907C2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218" y="8220422"/>
            <a:ext cx="108376" cy="98055"/>
          </a:xfrm>
          <a:custGeom>
            <a:avLst/>
            <a:gdLst>
              <a:gd name="T0" fmla="*/ 16490 w 93"/>
              <a:gd name="T1" fmla="*/ 0 h 85"/>
              <a:gd name="T2" fmla="*/ 16490 w 93"/>
              <a:gd name="T3" fmla="*/ 0 h 85"/>
              <a:gd name="T4" fmla="*/ 0 w 93"/>
              <a:gd name="T5" fmla="*/ 16324 h 85"/>
              <a:gd name="T6" fmla="*/ 16490 w 93"/>
              <a:gd name="T7" fmla="*/ 29808 h 85"/>
              <a:gd name="T8" fmla="*/ 32980 w 93"/>
              <a:gd name="T9" fmla="*/ 16324 h 85"/>
              <a:gd name="T10" fmla="*/ 16490 w 93"/>
              <a:gd name="T11" fmla="*/ 0 h 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3" h="85">
                <a:moveTo>
                  <a:pt x="46" y="0"/>
                </a:moveTo>
                <a:lnTo>
                  <a:pt x="46" y="0"/>
                </a:lnTo>
                <a:cubicBezTo>
                  <a:pt x="23" y="0"/>
                  <a:pt x="0" y="15"/>
                  <a:pt x="0" y="46"/>
                </a:cubicBezTo>
                <a:cubicBezTo>
                  <a:pt x="0" y="69"/>
                  <a:pt x="23" y="84"/>
                  <a:pt x="46" y="84"/>
                </a:cubicBezTo>
                <a:cubicBezTo>
                  <a:pt x="69" y="84"/>
                  <a:pt x="92" y="69"/>
                  <a:pt x="92" y="46"/>
                </a:cubicBezTo>
                <a:cubicBezTo>
                  <a:pt x="92" y="15"/>
                  <a:pt x="69" y="0"/>
                  <a:pt x="4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29" name="Freeform 432">
            <a:extLst>
              <a:ext uri="{FF2B5EF4-FFF2-40B4-BE49-F238E27FC236}">
                <a16:creationId xmlns:a16="http://schemas.microsoft.com/office/drawing/2014/main" id="{A2087AE4-3F8F-B946-A260-F7B2FBE9E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338" y="8782939"/>
            <a:ext cx="965047" cy="743139"/>
          </a:xfrm>
          <a:custGeom>
            <a:avLst/>
            <a:gdLst>
              <a:gd name="T0" fmla="*/ 282846 w 826"/>
              <a:gd name="T1" fmla="*/ 228241 h 636"/>
              <a:gd name="T2" fmla="*/ 282846 w 826"/>
              <a:gd name="T3" fmla="*/ 228241 h 636"/>
              <a:gd name="T4" fmla="*/ 13657 w 826"/>
              <a:gd name="T5" fmla="*/ 228241 h 636"/>
              <a:gd name="T6" fmla="*/ 0 w 826"/>
              <a:gd name="T7" fmla="*/ 214582 h 636"/>
              <a:gd name="T8" fmla="*/ 0 w 826"/>
              <a:gd name="T9" fmla="*/ 16534 h 636"/>
              <a:gd name="T10" fmla="*/ 16532 w 826"/>
              <a:gd name="T11" fmla="*/ 0 h 636"/>
              <a:gd name="T12" fmla="*/ 112491 w 826"/>
              <a:gd name="T13" fmla="*/ 0 h 636"/>
              <a:gd name="T14" fmla="*/ 120757 w 826"/>
              <a:gd name="T15" fmla="*/ 5392 h 636"/>
              <a:gd name="T16" fmla="*/ 153822 w 826"/>
              <a:gd name="T17" fmla="*/ 35584 h 636"/>
              <a:gd name="T18" fmla="*/ 282846 w 826"/>
              <a:gd name="T19" fmla="*/ 35584 h 636"/>
              <a:gd name="T20" fmla="*/ 296503 w 826"/>
              <a:gd name="T21" fmla="*/ 49602 h 636"/>
              <a:gd name="T22" fmla="*/ 296503 w 826"/>
              <a:gd name="T23" fmla="*/ 214582 h 636"/>
              <a:gd name="T24" fmla="*/ 282846 w 826"/>
              <a:gd name="T25" fmla="*/ 228241 h 636"/>
              <a:gd name="T26" fmla="*/ 19048 w 826"/>
              <a:gd name="T27" fmla="*/ 208831 h 636"/>
              <a:gd name="T28" fmla="*/ 19048 w 826"/>
              <a:gd name="T29" fmla="*/ 208831 h 636"/>
              <a:gd name="T30" fmla="*/ 277455 w 826"/>
              <a:gd name="T31" fmla="*/ 208831 h 636"/>
              <a:gd name="T32" fmla="*/ 277455 w 826"/>
              <a:gd name="T33" fmla="*/ 54993 h 636"/>
              <a:gd name="T34" fmla="*/ 151306 w 826"/>
              <a:gd name="T35" fmla="*/ 54993 h 636"/>
              <a:gd name="T36" fmla="*/ 140165 w 826"/>
              <a:gd name="T37" fmla="*/ 49602 h 636"/>
              <a:gd name="T38" fmla="*/ 109976 w 826"/>
              <a:gd name="T39" fmla="*/ 19050 h 636"/>
              <a:gd name="T40" fmla="*/ 19048 w 826"/>
              <a:gd name="T41" fmla="*/ 19050 h 636"/>
              <a:gd name="T42" fmla="*/ 19048 w 826"/>
              <a:gd name="T43" fmla="*/ 208831 h 636"/>
              <a:gd name="T44" fmla="*/ 153822 w 826"/>
              <a:gd name="T45" fmla="*/ 35584 h 636"/>
              <a:gd name="T46" fmla="*/ 153822 w 826"/>
              <a:gd name="T47" fmla="*/ 35584 h 636"/>
              <a:gd name="T48" fmla="*/ 112491 w 826"/>
              <a:gd name="T49" fmla="*/ 19050 h 636"/>
              <a:gd name="T50" fmla="*/ 112491 w 826"/>
              <a:gd name="T51" fmla="*/ 19050 h 6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826" h="636">
                <a:moveTo>
                  <a:pt x="787" y="635"/>
                </a:moveTo>
                <a:lnTo>
                  <a:pt x="787" y="635"/>
                </a:lnTo>
                <a:cubicBezTo>
                  <a:pt x="38" y="635"/>
                  <a:pt x="38" y="635"/>
                  <a:pt x="38" y="635"/>
                </a:cubicBezTo>
                <a:cubicBezTo>
                  <a:pt x="15" y="635"/>
                  <a:pt x="0" y="620"/>
                  <a:pt x="0" y="59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313" y="0"/>
                  <a:pt x="313" y="0"/>
                  <a:pt x="313" y="0"/>
                </a:cubicBezTo>
                <a:cubicBezTo>
                  <a:pt x="321" y="0"/>
                  <a:pt x="336" y="7"/>
                  <a:pt x="336" y="15"/>
                </a:cubicBezTo>
                <a:cubicBezTo>
                  <a:pt x="428" y="99"/>
                  <a:pt x="428" y="99"/>
                  <a:pt x="428" y="99"/>
                </a:cubicBezTo>
                <a:cubicBezTo>
                  <a:pt x="787" y="99"/>
                  <a:pt x="787" y="99"/>
                  <a:pt x="787" y="99"/>
                </a:cubicBezTo>
                <a:cubicBezTo>
                  <a:pt x="810" y="99"/>
                  <a:pt x="825" y="115"/>
                  <a:pt x="825" y="138"/>
                </a:cubicBezTo>
                <a:cubicBezTo>
                  <a:pt x="825" y="597"/>
                  <a:pt x="825" y="597"/>
                  <a:pt x="825" y="597"/>
                </a:cubicBezTo>
                <a:cubicBezTo>
                  <a:pt x="825" y="620"/>
                  <a:pt x="810" y="635"/>
                  <a:pt x="787" y="635"/>
                </a:cubicBezTo>
                <a:close/>
                <a:moveTo>
                  <a:pt x="53" y="581"/>
                </a:moveTo>
                <a:lnTo>
                  <a:pt x="53" y="581"/>
                </a:lnTo>
                <a:cubicBezTo>
                  <a:pt x="772" y="581"/>
                  <a:pt x="772" y="581"/>
                  <a:pt x="772" y="581"/>
                </a:cubicBezTo>
                <a:cubicBezTo>
                  <a:pt x="772" y="153"/>
                  <a:pt x="772" y="153"/>
                  <a:pt x="772" y="153"/>
                </a:cubicBezTo>
                <a:cubicBezTo>
                  <a:pt x="421" y="153"/>
                  <a:pt x="421" y="153"/>
                  <a:pt x="421" y="153"/>
                </a:cubicBezTo>
                <a:cubicBezTo>
                  <a:pt x="405" y="153"/>
                  <a:pt x="398" y="145"/>
                  <a:pt x="390" y="138"/>
                </a:cubicBezTo>
                <a:cubicBezTo>
                  <a:pt x="306" y="53"/>
                  <a:pt x="306" y="53"/>
                  <a:pt x="306" y="53"/>
                </a:cubicBezTo>
                <a:cubicBezTo>
                  <a:pt x="53" y="53"/>
                  <a:pt x="53" y="53"/>
                  <a:pt x="53" y="53"/>
                </a:cubicBezTo>
                <a:lnTo>
                  <a:pt x="53" y="581"/>
                </a:lnTo>
                <a:close/>
                <a:moveTo>
                  <a:pt x="428" y="99"/>
                </a:moveTo>
                <a:lnTo>
                  <a:pt x="428" y="99"/>
                </a:lnTo>
                <a:close/>
                <a:moveTo>
                  <a:pt x="313" y="53"/>
                </a:moveTo>
                <a:lnTo>
                  <a:pt x="313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30" name="Freeform 433">
            <a:extLst>
              <a:ext uri="{FF2B5EF4-FFF2-40B4-BE49-F238E27FC236}">
                <a16:creationId xmlns:a16="http://schemas.microsoft.com/office/drawing/2014/main" id="{340C6FAC-406F-4B4F-81EB-FD3048BC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443" y="8782939"/>
            <a:ext cx="485105" cy="61928"/>
          </a:xfrm>
          <a:custGeom>
            <a:avLst/>
            <a:gdLst>
              <a:gd name="T0" fmla="*/ 140553 w 413"/>
              <a:gd name="T1" fmla="*/ 18697 h 54"/>
              <a:gd name="T2" fmla="*/ 140553 w 413"/>
              <a:gd name="T3" fmla="*/ 18697 h 54"/>
              <a:gd name="T4" fmla="*/ 10478 w 413"/>
              <a:gd name="T5" fmla="*/ 18697 h 54"/>
              <a:gd name="T6" fmla="*/ 0 w 413"/>
              <a:gd name="T7" fmla="*/ 10583 h 54"/>
              <a:gd name="T8" fmla="*/ 10478 w 413"/>
              <a:gd name="T9" fmla="*/ 0 h 54"/>
              <a:gd name="T10" fmla="*/ 140553 w 413"/>
              <a:gd name="T11" fmla="*/ 0 h 54"/>
              <a:gd name="T12" fmla="*/ 148864 w 413"/>
              <a:gd name="T13" fmla="*/ 10583 h 54"/>
              <a:gd name="T14" fmla="*/ 140553 w 413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3" h="54">
                <a:moveTo>
                  <a:pt x="389" y="53"/>
                </a:moveTo>
                <a:lnTo>
                  <a:pt x="389" y="53"/>
                </a:lnTo>
                <a:cubicBezTo>
                  <a:pt x="29" y="53"/>
                  <a:pt x="29" y="53"/>
                  <a:pt x="29" y="53"/>
                </a:cubicBezTo>
                <a:cubicBezTo>
                  <a:pt x="15" y="53"/>
                  <a:pt x="0" y="38"/>
                  <a:pt x="0" y="30"/>
                </a:cubicBezTo>
                <a:cubicBezTo>
                  <a:pt x="0" y="15"/>
                  <a:pt x="15" y="0"/>
                  <a:pt x="29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5" y="0"/>
                  <a:pt x="412" y="15"/>
                  <a:pt x="412" y="30"/>
                </a:cubicBezTo>
                <a:cubicBezTo>
                  <a:pt x="412" y="38"/>
                  <a:pt x="405" y="53"/>
                  <a:pt x="389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31" name="Freeform 434">
            <a:extLst>
              <a:ext uri="{FF2B5EF4-FFF2-40B4-BE49-F238E27FC236}">
                <a16:creationId xmlns:a16="http://schemas.microsoft.com/office/drawing/2014/main" id="{46FDDBC6-9103-CD45-83C7-8BA6A84C2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931" y="8210101"/>
            <a:ext cx="836032" cy="836032"/>
          </a:xfrm>
          <a:custGeom>
            <a:avLst/>
            <a:gdLst>
              <a:gd name="T0" fmla="*/ 242747 w 713"/>
              <a:gd name="T1" fmla="*/ 0 h 713"/>
              <a:gd name="T2" fmla="*/ 242747 w 713"/>
              <a:gd name="T3" fmla="*/ 0 h 713"/>
              <a:gd name="T4" fmla="*/ 13706 w 713"/>
              <a:gd name="T5" fmla="*/ 0 h 713"/>
              <a:gd name="T6" fmla="*/ 0 w 713"/>
              <a:gd name="T7" fmla="*/ 11182 h 713"/>
              <a:gd name="T8" fmla="*/ 0 w 713"/>
              <a:gd name="T9" fmla="*/ 63482 h 713"/>
              <a:gd name="T10" fmla="*/ 13706 w 713"/>
              <a:gd name="T11" fmla="*/ 74664 h 713"/>
              <a:gd name="T12" fmla="*/ 13706 w 713"/>
              <a:gd name="T13" fmla="*/ 74664 h 713"/>
              <a:gd name="T14" fmla="*/ 13706 w 713"/>
              <a:gd name="T15" fmla="*/ 242747 h 713"/>
              <a:gd name="T16" fmla="*/ 27773 w 713"/>
              <a:gd name="T17" fmla="*/ 256814 h 713"/>
              <a:gd name="T18" fmla="*/ 229041 w 713"/>
              <a:gd name="T19" fmla="*/ 256814 h 713"/>
              <a:gd name="T20" fmla="*/ 242747 w 713"/>
              <a:gd name="T21" fmla="*/ 242747 h 713"/>
              <a:gd name="T22" fmla="*/ 242747 w 713"/>
              <a:gd name="T23" fmla="*/ 74664 h 713"/>
              <a:gd name="T24" fmla="*/ 242747 w 713"/>
              <a:gd name="T25" fmla="*/ 74664 h 713"/>
              <a:gd name="T26" fmla="*/ 256814 w 713"/>
              <a:gd name="T27" fmla="*/ 63482 h 713"/>
              <a:gd name="T28" fmla="*/ 256814 w 713"/>
              <a:gd name="T29" fmla="*/ 11182 h 713"/>
              <a:gd name="T30" fmla="*/ 242747 w 713"/>
              <a:gd name="T31" fmla="*/ 0 h 713"/>
              <a:gd name="T32" fmla="*/ 19477 w 713"/>
              <a:gd name="T33" fmla="*/ 19477 h 713"/>
              <a:gd name="T34" fmla="*/ 19477 w 713"/>
              <a:gd name="T35" fmla="*/ 19477 h 713"/>
              <a:gd name="T36" fmla="*/ 237337 w 713"/>
              <a:gd name="T37" fmla="*/ 19477 h 713"/>
              <a:gd name="T38" fmla="*/ 237337 w 713"/>
              <a:gd name="T39" fmla="*/ 55186 h 713"/>
              <a:gd name="T40" fmla="*/ 229041 w 713"/>
              <a:gd name="T41" fmla="*/ 55186 h 713"/>
              <a:gd name="T42" fmla="*/ 204153 w 713"/>
              <a:gd name="T43" fmla="*/ 55186 h 713"/>
              <a:gd name="T44" fmla="*/ 46890 w 713"/>
              <a:gd name="T45" fmla="*/ 55186 h 713"/>
              <a:gd name="T46" fmla="*/ 27773 w 713"/>
              <a:gd name="T47" fmla="*/ 55186 h 713"/>
              <a:gd name="T48" fmla="*/ 19477 w 713"/>
              <a:gd name="T49" fmla="*/ 55186 h 713"/>
              <a:gd name="T50" fmla="*/ 19477 w 713"/>
              <a:gd name="T51" fmla="*/ 19477 h 713"/>
              <a:gd name="T52" fmla="*/ 223630 w 713"/>
              <a:gd name="T53" fmla="*/ 237337 h 713"/>
              <a:gd name="T54" fmla="*/ 223630 w 713"/>
              <a:gd name="T55" fmla="*/ 237337 h 713"/>
              <a:gd name="T56" fmla="*/ 33184 w 713"/>
              <a:gd name="T57" fmla="*/ 237337 h 713"/>
              <a:gd name="T58" fmla="*/ 33184 w 713"/>
              <a:gd name="T59" fmla="*/ 74664 h 713"/>
              <a:gd name="T60" fmla="*/ 46890 w 713"/>
              <a:gd name="T61" fmla="*/ 74664 h 713"/>
              <a:gd name="T62" fmla="*/ 204153 w 713"/>
              <a:gd name="T63" fmla="*/ 74664 h 713"/>
              <a:gd name="T64" fmla="*/ 223630 w 713"/>
              <a:gd name="T65" fmla="*/ 74664 h 713"/>
              <a:gd name="T66" fmla="*/ 223630 w 713"/>
              <a:gd name="T67" fmla="*/ 237337 h 71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13" h="713">
                <a:moveTo>
                  <a:pt x="673" y="0"/>
                </a:moveTo>
                <a:lnTo>
                  <a:pt x="673" y="0"/>
                </a:lnTo>
                <a:cubicBezTo>
                  <a:pt x="38" y="0"/>
                  <a:pt x="38" y="0"/>
                  <a:pt x="38" y="0"/>
                </a:cubicBezTo>
                <a:cubicBezTo>
                  <a:pt x="8" y="0"/>
                  <a:pt x="0" y="16"/>
                  <a:pt x="0" y="31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192"/>
                  <a:pt x="8" y="207"/>
                  <a:pt x="38" y="207"/>
                </a:cubicBezTo>
                <a:cubicBezTo>
                  <a:pt x="38" y="673"/>
                  <a:pt x="38" y="673"/>
                  <a:pt x="38" y="673"/>
                </a:cubicBezTo>
                <a:cubicBezTo>
                  <a:pt x="38" y="696"/>
                  <a:pt x="54" y="712"/>
                  <a:pt x="77" y="712"/>
                </a:cubicBezTo>
                <a:cubicBezTo>
                  <a:pt x="635" y="712"/>
                  <a:pt x="635" y="712"/>
                  <a:pt x="635" y="712"/>
                </a:cubicBezTo>
                <a:cubicBezTo>
                  <a:pt x="658" y="712"/>
                  <a:pt x="673" y="696"/>
                  <a:pt x="673" y="673"/>
                </a:cubicBezTo>
                <a:cubicBezTo>
                  <a:pt x="673" y="207"/>
                  <a:pt x="673" y="207"/>
                  <a:pt x="673" y="207"/>
                </a:cubicBezTo>
                <a:cubicBezTo>
                  <a:pt x="704" y="207"/>
                  <a:pt x="712" y="192"/>
                  <a:pt x="712" y="176"/>
                </a:cubicBezTo>
                <a:cubicBezTo>
                  <a:pt x="712" y="31"/>
                  <a:pt x="712" y="31"/>
                  <a:pt x="712" y="31"/>
                </a:cubicBezTo>
                <a:cubicBezTo>
                  <a:pt x="712" y="16"/>
                  <a:pt x="704" y="0"/>
                  <a:pt x="673" y="0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658" y="54"/>
                  <a:pt x="658" y="54"/>
                  <a:pt x="658" y="54"/>
                </a:cubicBezTo>
                <a:cubicBezTo>
                  <a:pt x="658" y="153"/>
                  <a:pt x="658" y="153"/>
                  <a:pt x="658" y="153"/>
                </a:cubicBezTo>
                <a:cubicBezTo>
                  <a:pt x="635" y="153"/>
                  <a:pt x="635" y="153"/>
                  <a:pt x="635" y="153"/>
                </a:cubicBezTo>
                <a:cubicBezTo>
                  <a:pt x="566" y="153"/>
                  <a:pt x="566" y="153"/>
                  <a:pt x="566" y="153"/>
                </a:cubicBezTo>
                <a:cubicBezTo>
                  <a:pt x="130" y="153"/>
                  <a:pt x="130" y="153"/>
                  <a:pt x="130" y="153"/>
                </a:cubicBezTo>
                <a:cubicBezTo>
                  <a:pt x="77" y="153"/>
                  <a:pt x="77" y="153"/>
                  <a:pt x="77" y="153"/>
                </a:cubicBezTo>
                <a:cubicBezTo>
                  <a:pt x="54" y="153"/>
                  <a:pt x="54" y="153"/>
                  <a:pt x="54" y="153"/>
                </a:cubicBezTo>
                <a:lnTo>
                  <a:pt x="54" y="54"/>
                </a:lnTo>
                <a:close/>
                <a:moveTo>
                  <a:pt x="620" y="658"/>
                </a:moveTo>
                <a:lnTo>
                  <a:pt x="620" y="658"/>
                </a:lnTo>
                <a:cubicBezTo>
                  <a:pt x="92" y="658"/>
                  <a:pt x="92" y="658"/>
                  <a:pt x="92" y="658"/>
                </a:cubicBezTo>
                <a:cubicBezTo>
                  <a:pt x="92" y="207"/>
                  <a:pt x="92" y="207"/>
                  <a:pt x="92" y="207"/>
                </a:cubicBezTo>
                <a:cubicBezTo>
                  <a:pt x="130" y="207"/>
                  <a:pt x="130" y="207"/>
                  <a:pt x="130" y="207"/>
                </a:cubicBezTo>
                <a:cubicBezTo>
                  <a:pt x="566" y="207"/>
                  <a:pt x="566" y="207"/>
                  <a:pt x="566" y="207"/>
                </a:cubicBezTo>
                <a:cubicBezTo>
                  <a:pt x="620" y="207"/>
                  <a:pt x="620" y="207"/>
                  <a:pt x="620" y="207"/>
                </a:cubicBezTo>
                <a:lnTo>
                  <a:pt x="620" y="6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32" name="Freeform 435">
            <a:extLst>
              <a:ext uri="{FF2B5EF4-FFF2-40B4-BE49-F238E27FC236}">
                <a16:creationId xmlns:a16="http://schemas.microsoft.com/office/drawing/2014/main" id="{44A6AD32-B676-DD48-83CE-F4AA54C99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374" y="8550706"/>
            <a:ext cx="170304" cy="61928"/>
          </a:xfrm>
          <a:custGeom>
            <a:avLst/>
            <a:gdLst>
              <a:gd name="T0" fmla="*/ 43835 w 147"/>
              <a:gd name="T1" fmla="*/ 0 h 55"/>
              <a:gd name="T2" fmla="*/ 43835 w 147"/>
              <a:gd name="T3" fmla="*/ 0 h 55"/>
              <a:gd name="T4" fmla="*/ 8197 w 147"/>
              <a:gd name="T5" fmla="*/ 0 h 55"/>
              <a:gd name="T6" fmla="*/ 0 w 147"/>
              <a:gd name="T7" fmla="*/ 7966 h 55"/>
              <a:gd name="T8" fmla="*/ 8197 w 147"/>
              <a:gd name="T9" fmla="*/ 18704 h 55"/>
              <a:gd name="T10" fmla="*/ 43835 w 147"/>
              <a:gd name="T11" fmla="*/ 18704 h 55"/>
              <a:gd name="T12" fmla="*/ 52032 w 147"/>
              <a:gd name="T13" fmla="*/ 7966 h 55"/>
              <a:gd name="T14" fmla="*/ 43835 w 147"/>
              <a:gd name="T15" fmla="*/ 0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7" h="55">
                <a:moveTo>
                  <a:pt x="123" y="0"/>
                </a:moveTo>
                <a:lnTo>
                  <a:pt x="123" y="0"/>
                </a:ln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0" y="8"/>
                  <a:pt x="0" y="23"/>
                </a:cubicBezTo>
                <a:cubicBezTo>
                  <a:pt x="0" y="38"/>
                  <a:pt x="8" y="54"/>
                  <a:pt x="23" y="54"/>
                </a:cubicBezTo>
                <a:cubicBezTo>
                  <a:pt x="123" y="54"/>
                  <a:pt x="123" y="54"/>
                  <a:pt x="123" y="54"/>
                </a:cubicBezTo>
                <a:cubicBezTo>
                  <a:pt x="138" y="54"/>
                  <a:pt x="146" y="38"/>
                  <a:pt x="146" y="23"/>
                </a:cubicBezTo>
                <a:cubicBezTo>
                  <a:pt x="146" y="8"/>
                  <a:pt x="138" y="0"/>
                  <a:pt x="1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33" name="Freeform 436">
            <a:extLst>
              <a:ext uri="{FF2B5EF4-FFF2-40B4-BE49-F238E27FC236}">
                <a16:creationId xmlns:a16="http://schemas.microsoft.com/office/drawing/2014/main" id="{DF42F43D-DFCB-A94A-9697-104135536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0923" y="9159668"/>
            <a:ext cx="846353" cy="789587"/>
          </a:xfrm>
          <a:custGeom>
            <a:avLst/>
            <a:gdLst>
              <a:gd name="T0" fmla="*/ 245906 w 721"/>
              <a:gd name="T1" fmla="*/ 0 h 675"/>
              <a:gd name="T2" fmla="*/ 245906 w 721"/>
              <a:gd name="T3" fmla="*/ 0 h 675"/>
              <a:gd name="T4" fmla="*/ 243379 w 721"/>
              <a:gd name="T5" fmla="*/ 0 h 675"/>
              <a:gd name="T6" fmla="*/ 132522 w 721"/>
              <a:gd name="T7" fmla="*/ 13674 h 675"/>
              <a:gd name="T8" fmla="*/ 129994 w 721"/>
              <a:gd name="T9" fmla="*/ 13674 h 675"/>
              <a:gd name="T10" fmla="*/ 127106 w 721"/>
              <a:gd name="T11" fmla="*/ 13674 h 675"/>
              <a:gd name="T12" fmla="*/ 14083 w 721"/>
              <a:gd name="T13" fmla="*/ 0 h 675"/>
              <a:gd name="T14" fmla="*/ 14083 w 721"/>
              <a:gd name="T15" fmla="*/ 0 h 675"/>
              <a:gd name="T16" fmla="*/ 0 w 721"/>
              <a:gd name="T17" fmla="*/ 13674 h 675"/>
              <a:gd name="T18" fmla="*/ 0 w 721"/>
              <a:gd name="T19" fmla="*/ 38502 h 675"/>
              <a:gd name="T20" fmla="*/ 0 w 721"/>
              <a:gd name="T21" fmla="*/ 181716 h 675"/>
              <a:gd name="T22" fmla="*/ 0 w 721"/>
              <a:gd name="T23" fmla="*/ 203666 h 675"/>
              <a:gd name="T24" fmla="*/ 11194 w 721"/>
              <a:gd name="T25" fmla="*/ 217700 h 675"/>
              <a:gd name="T26" fmla="*/ 124578 w 721"/>
              <a:gd name="T27" fmla="*/ 242528 h 675"/>
              <a:gd name="T28" fmla="*/ 127106 w 721"/>
              <a:gd name="T29" fmla="*/ 242528 h 675"/>
              <a:gd name="T30" fmla="*/ 129994 w 721"/>
              <a:gd name="T31" fmla="*/ 242528 h 675"/>
              <a:gd name="T32" fmla="*/ 132522 w 721"/>
              <a:gd name="T33" fmla="*/ 242528 h 675"/>
              <a:gd name="T34" fmla="*/ 135411 w 721"/>
              <a:gd name="T35" fmla="*/ 242528 h 675"/>
              <a:gd name="T36" fmla="*/ 245906 w 721"/>
              <a:gd name="T37" fmla="*/ 217700 h 675"/>
              <a:gd name="T38" fmla="*/ 257100 w 721"/>
              <a:gd name="T39" fmla="*/ 203666 h 675"/>
              <a:gd name="T40" fmla="*/ 259989 w 721"/>
              <a:gd name="T41" fmla="*/ 159766 h 675"/>
              <a:gd name="T42" fmla="*/ 259989 w 721"/>
              <a:gd name="T43" fmla="*/ 159766 h 675"/>
              <a:gd name="T44" fmla="*/ 259989 w 721"/>
              <a:gd name="T45" fmla="*/ 13674 h 675"/>
              <a:gd name="T46" fmla="*/ 245906 w 721"/>
              <a:gd name="T47" fmla="*/ 0 h 675"/>
              <a:gd name="T48" fmla="*/ 19499 w 721"/>
              <a:gd name="T49" fmla="*/ 181716 h 675"/>
              <a:gd name="T50" fmla="*/ 19499 w 721"/>
              <a:gd name="T51" fmla="*/ 181716 h 675"/>
              <a:gd name="T52" fmla="*/ 19499 w 721"/>
              <a:gd name="T53" fmla="*/ 38502 h 675"/>
              <a:gd name="T54" fmla="*/ 19499 w 721"/>
              <a:gd name="T55" fmla="*/ 38502 h 675"/>
              <a:gd name="T56" fmla="*/ 19499 w 721"/>
              <a:gd name="T57" fmla="*/ 19431 h 675"/>
              <a:gd name="T58" fmla="*/ 118800 w 721"/>
              <a:gd name="T59" fmla="*/ 33105 h 675"/>
              <a:gd name="T60" fmla="*/ 118800 w 721"/>
              <a:gd name="T61" fmla="*/ 82762 h 675"/>
              <a:gd name="T62" fmla="*/ 118800 w 721"/>
              <a:gd name="T63" fmla="*/ 223097 h 675"/>
              <a:gd name="T64" fmla="*/ 19499 w 721"/>
              <a:gd name="T65" fmla="*/ 198269 h 675"/>
              <a:gd name="T66" fmla="*/ 19499 w 721"/>
              <a:gd name="T67" fmla="*/ 181716 h 675"/>
              <a:gd name="T68" fmla="*/ 240490 w 721"/>
              <a:gd name="T69" fmla="*/ 159766 h 675"/>
              <a:gd name="T70" fmla="*/ 240490 w 721"/>
              <a:gd name="T71" fmla="*/ 159766 h 675"/>
              <a:gd name="T72" fmla="*/ 237601 w 721"/>
              <a:gd name="T73" fmla="*/ 198269 h 675"/>
              <a:gd name="T74" fmla="*/ 138300 w 721"/>
              <a:gd name="T75" fmla="*/ 223097 h 675"/>
              <a:gd name="T76" fmla="*/ 138300 w 721"/>
              <a:gd name="T77" fmla="*/ 82762 h 675"/>
              <a:gd name="T78" fmla="*/ 138300 w 721"/>
              <a:gd name="T79" fmla="*/ 41381 h 675"/>
              <a:gd name="T80" fmla="*/ 138300 w 721"/>
              <a:gd name="T81" fmla="*/ 38502 h 675"/>
              <a:gd name="T82" fmla="*/ 138300 w 721"/>
              <a:gd name="T83" fmla="*/ 33105 h 675"/>
              <a:gd name="T84" fmla="*/ 240490 w 721"/>
              <a:gd name="T85" fmla="*/ 21950 h 675"/>
              <a:gd name="T86" fmla="*/ 240490 w 721"/>
              <a:gd name="T87" fmla="*/ 159766 h 67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721" h="675">
                <a:moveTo>
                  <a:pt x="681" y="0"/>
                </a:moveTo>
                <a:lnTo>
                  <a:pt x="681" y="0"/>
                </a:lnTo>
                <a:cubicBezTo>
                  <a:pt x="681" y="0"/>
                  <a:pt x="681" y="0"/>
                  <a:pt x="674" y="0"/>
                </a:cubicBezTo>
                <a:cubicBezTo>
                  <a:pt x="367" y="38"/>
                  <a:pt x="367" y="38"/>
                  <a:pt x="367" y="38"/>
                </a:cubicBezTo>
                <a:lnTo>
                  <a:pt x="360" y="38"/>
                </a:lnTo>
                <a:lnTo>
                  <a:pt x="352" y="38"/>
                </a:lnTo>
                <a:cubicBezTo>
                  <a:pt x="39" y="0"/>
                  <a:pt x="39" y="0"/>
                  <a:pt x="39" y="0"/>
                </a:cubicBezTo>
                <a:cubicBezTo>
                  <a:pt x="16" y="0"/>
                  <a:pt x="0" y="15"/>
                  <a:pt x="0" y="38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05"/>
                  <a:pt x="0" y="505"/>
                  <a:pt x="0" y="505"/>
                </a:cubicBezTo>
                <a:cubicBezTo>
                  <a:pt x="0" y="566"/>
                  <a:pt x="0" y="566"/>
                  <a:pt x="0" y="566"/>
                </a:cubicBezTo>
                <a:cubicBezTo>
                  <a:pt x="0" y="582"/>
                  <a:pt x="16" y="605"/>
                  <a:pt x="31" y="605"/>
                </a:cubicBezTo>
                <a:cubicBezTo>
                  <a:pt x="345" y="674"/>
                  <a:pt x="345" y="674"/>
                  <a:pt x="345" y="674"/>
                </a:cubicBezTo>
                <a:cubicBezTo>
                  <a:pt x="345" y="674"/>
                  <a:pt x="345" y="674"/>
                  <a:pt x="352" y="674"/>
                </a:cubicBezTo>
                <a:cubicBezTo>
                  <a:pt x="352" y="674"/>
                  <a:pt x="352" y="674"/>
                  <a:pt x="360" y="674"/>
                </a:cubicBezTo>
                <a:lnTo>
                  <a:pt x="367" y="674"/>
                </a:lnTo>
                <a:lnTo>
                  <a:pt x="375" y="674"/>
                </a:lnTo>
                <a:cubicBezTo>
                  <a:pt x="681" y="605"/>
                  <a:pt x="681" y="605"/>
                  <a:pt x="681" y="605"/>
                </a:cubicBezTo>
                <a:cubicBezTo>
                  <a:pt x="704" y="605"/>
                  <a:pt x="712" y="589"/>
                  <a:pt x="712" y="566"/>
                </a:cubicBezTo>
                <a:cubicBezTo>
                  <a:pt x="720" y="444"/>
                  <a:pt x="720" y="444"/>
                  <a:pt x="720" y="444"/>
                </a:cubicBezTo>
                <a:cubicBezTo>
                  <a:pt x="720" y="38"/>
                  <a:pt x="720" y="38"/>
                  <a:pt x="720" y="38"/>
                </a:cubicBezTo>
                <a:cubicBezTo>
                  <a:pt x="720" y="23"/>
                  <a:pt x="697" y="0"/>
                  <a:pt x="681" y="0"/>
                </a:cubicBezTo>
                <a:close/>
                <a:moveTo>
                  <a:pt x="54" y="505"/>
                </a:moveTo>
                <a:lnTo>
                  <a:pt x="54" y="505"/>
                </a:lnTo>
                <a:cubicBezTo>
                  <a:pt x="54" y="107"/>
                  <a:pt x="54" y="107"/>
                  <a:pt x="54" y="107"/>
                </a:cubicBezTo>
                <a:cubicBezTo>
                  <a:pt x="54" y="54"/>
                  <a:pt x="54" y="54"/>
                  <a:pt x="54" y="54"/>
                </a:cubicBezTo>
                <a:cubicBezTo>
                  <a:pt x="329" y="92"/>
                  <a:pt x="329" y="92"/>
                  <a:pt x="329" y="92"/>
                </a:cubicBezTo>
                <a:cubicBezTo>
                  <a:pt x="329" y="230"/>
                  <a:pt x="329" y="230"/>
                  <a:pt x="329" y="230"/>
                </a:cubicBezTo>
                <a:cubicBezTo>
                  <a:pt x="329" y="620"/>
                  <a:pt x="329" y="620"/>
                  <a:pt x="329" y="620"/>
                </a:cubicBezTo>
                <a:cubicBezTo>
                  <a:pt x="54" y="551"/>
                  <a:pt x="54" y="551"/>
                  <a:pt x="54" y="551"/>
                </a:cubicBezTo>
                <a:lnTo>
                  <a:pt x="54" y="505"/>
                </a:lnTo>
                <a:close/>
                <a:moveTo>
                  <a:pt x="666" y="444"/>
                </a:moveTo>
                <a:lnTo>
                  <a:pt x="666" y="444"/>
                </a:lnTo>
                <a:cubicBezTo>
                  <a:pt x="658" y="551"/>
                  <a:pt x="658" y="551"/>
                  <a:pt x="658" y="551"/>
                </a:cubicBezTo>
                <a:cubicBezTo>
                  <a:pt x="383" y="620"/>
                  <a:pt x="383" y="620"/>
                  <a:pt x="383" y="620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3" y="115"/>
                  <a:pt x="383" y="115"/>
                  <a:pt x="383" y="115"/>
                </a:cubicBezTo>
                <a:cubicBezTo>
                  <a:pt x="383" y="107"/>
                  <a:pt x="383" y="107"/>
                  <a:pt x="383" y="107"/>
                </a:cubicBezTo>
                <a:cubicBezTo>
                  <a:pt x="383" y="92"/>
                  <a:pt x="383" y="92"/>
                  <a:pt x="383" y="92"/>
                </a:cubicBezTo>
                <a:cubicBezTo>
                  <a:pt x="666" y="61"/>
                  <a:pt x="666" y="61"/>
                  <a:pt x="666" y="61"/>
                </a:cubicBezTo>
                <a:lnTo>
                  <a:pt x="666" y="4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sp>
        <p:nvSpPr>
          <p:cNvPr id="534" name="Freeform 437">
            <a:extLst>
              <a:ext uri="{FF2B5EF4-FFF2-40B4-BE49-F238E27FC236}">
                <a16:creationId xmlns:a16="http://schemas.microsoft.com/office/drawing/2014/main" id="{5E0199C1-F8AB-3A4D-9CA4-8B0393E6D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8131" y="9624130"/>
            <a:ext cx="923765" cy="815389"/>
          </a:xfrm>
          <a:custGeom>
            <a:avLst/>
            <a:gdLst>
              <a:gd name="T0" fmla="*/ 283803 w 789"/>
              <a:gd name="T1" fmla="*/ 60457 h 697"/>
              <a:gd name="T2" fmla="*/ 283803 w 789"/>
              <a:gd name="T3" fmla="*/ 60457 h 697"/>
              <a:gd name="T4" fmla="*/ 283803 w 789"/>
              <a:gd name="T5" fmla="*/ 55059 h 697"/>
              <a:gd name="T6" fmla="*/ 280922 w 789"/>
              <a:gd name="T7" fmla="*/ 52540 h 697"/>
              <a:gd name="T8" fmla="*/ 236983 w 789"/>
              <a:gd name="T9" fmla="*/ 5398 h 697"/>
              <a:gd name="T10" fmla="*/ 231580 w 789"/>
              <a:gd name="T11" fmla="*/ 0 h 697"/>
              <a:gd name="T12" fmla="*/ 52223 w 789"/>
              <a:gd name="T13" fmla="*/ 0 h 697"/>
              <a:gd name="T14" fmla="*/ 46820 w 789"/>
              <a:gd name="T15" fmla="*/ 5398 h 697"/>
              <a:gd name="T16" fmla="*/ 2521 w 789"/>
              <a:gd name="T17" fmla="*/ 52540 h 697"/>
              <a:gd name="T18" fmla="*/ 2521 w 789"/>
              <a:gd name="T19" fmla="*/ 55059 h 697"/>
              <a:gd name="T20" fmla="*/ 0 w 789"/>
              <a:gd name="T21" fmla="*/ 60457 h 697"/>
              <a:gd name="T22" fmla="*/ 27372 w 789"/>
              <a:gd name="T23" fmla="*/ 101841 h 697"/>
              <a:gd name="T24" fmla="*/ 27372 w 789"/>
              <a:gd name="T25" fmla="*/ 236790 h 697"/>
              <a:gd name="T26" fmla="*/ 41418 w 789"/>
              <a:gd name="T27" fmla="*/ 250465 h 697"/>
              <a:gd name="T28" fmla="*/ 99043 w 789"/>
              <a:gd name="T29" fmla="*/ 250465 h 697"/>
              <a:gd name="T30" fmla="*/ 184760 w 789"/>
              <a:gd name="T31" fmla="*/ 250465 h 697"/>
              <a:gd name="T32" fmla="*/ 242385 w 789"/>
              <a:gd name="T33" fmla="*/ 250465 h 697"/>
              <a:gd name="T34" fmla="*/ 256071 w 789"/>
              <a:gd name="T35" fmla="*/ 236790 h 697"/>
              <a:gd name="T36" fmla="*/ 256071 w 789"/>
              <a:gd name="T37" fmla="*/ 101841 h 697"/>
              <a:gd name="T38" fmla="*/ 283803 w 789"/>
              <a:gd name="T39" fmla="*/ 60457 h 697"/>
              <a:gd name="T40" fmla="*/ 107326 w 789"/>
              <a:gd name="T41" fmla="*/ 231392 h 697"/>
              <a:gd name="T42" fmla="*/ 107326 w 789"/>
              <a:gd name="T43" fmla="*/ 231392 h 697"/>
              <a:gd name="T44" fmla="*/ 107326 w 789"/>
              <a:gd name="T45" fmla="*/ 173454 h 697"/>
              <a:gd name="T46" fmla="*/ 176476 w 789"/>
              <a:gd name="T47" fmla="*/ 173454 h 697"/>
              <a:gd name="T48" fmla="*/ 176476 w 789"/>
              <a:gd name="T49" fmla="*/ 231392 h 697"/>
              <a:gd name="T50" fmla="*/ 107326 w 789"/>
              <a:gd name="T51" fmla="*/ 231392 h 697"/>
              <a:gd name="T52" fmla="*/ 195565 w 789"/>
              <a:gd name="T53" fmla="*/ 231392 h 697"/>
              <a:gd name="T54" fmla="*/ 195565 w 789"/>
              <a:gd name="T55" fmla="*/ 231392 h 697"/>
              <a:gd name="T56" fmla="*/ 195565 w 789"/>
              <a:gd name="T57" fmla="*/ 165177 h 697"/>
              <a:gd name="T58" fmla="*/ 184760 w 789"/>
              <a:gd name="T59" fmla="*/ 154382 h 697"/>
              <a:gd name="T60" fmla="*/ 99043 w 789"/>
              <a:gd name="T61" fmla="*/ 154382 h 697"/>
              <a:gd name="T62" fmla="*/ 88238 w 789"/>
              <a:gd name="T63" fmla="*/ 165177 h 697"/>
              <a:gd name="T64" fmla="*/ 88238 w 789"/>
              <a:gd name="T65" fmla="*/ 231392 h 697"/>
              <a:gd name="T66" fmla="*/ 46820 w 789"/>
              <a:gd name="T67" fmla="*/ 231392 h 697"/>
              <a:gd name="T68" fmla="*/ 46820 w 789"/>
              <a:gd name="T69" fmla="*/ 104720 h 697"/>
              <a:gd name="T70" fmla="*/ 74552 w 789"/>
              <a:gd name="T71" fmla="*/ 88167 h 697"/>
              <a:gd name="T72" fmla="*/ 110208 w 789"/>
              <a:gd name="T73" fmla="*/ 104720 h 697"/>
              <a:gd name="T74" fmla="*/ 143342 w 789"/>
              <a:gd name="T75" fmla="*/ 88167 h 697"/>
              <a:gd name="T76" fmla="*/ 176476 w 789"/>
              <a:gd name="T77" fmla="*/ 104720 h 697"/>
              <a:gd name="T78" fmla="*/ 209251 w 789"/>
              <a:gd name="T79" fmla="*/ 88167 h 697"/>
              <a:gd name="T80" fmla="*/ 236983 w 789"/>
              <a:gd name="T81" fmla="*/ 104720 h 697"/>
              <a:gd name="T82" fmla="*/ 236983 w 789"/>
              <a:gd name="T83" fmla="*/ 231392 h 697"/>
              <a:gd name="T84" fmla="*/ 195565 w 789"/>
              <a:gd name="T85" fmla="*/ 231392 h 697"/>
              <a:gd name="T86" fmla="*/ 242385 w 789"/>
              <a:gd name="T87" fmla="*/ 85288 h 697"/>
              <a:gd name="T88" fmla="*/ 242385 w 789"/>
              <a:gd name="T89" fmla="*/ 85288 h 697"/>
              <a:gd name="T90" fmla="*/ 217534 w 789"/>
              <a:gd name="T91" fmla="*/ 60457 h 697"/>
              <a:gd name="T92" fmla="*/ 209251 w 789"/>
              <a:gd name="T93" fmla="*/ 52540 h 697"/>
              <a:gd name="T94" fmla="*/ 198446 w 789"/>
              <a:gd name="T95" fmla="*/ 60457 h 697"/>
              <a:gd name="T96" fmla="*/ 176476 w 789"/>
              <a:gd name="T97" fmla="*/ 85288 h 697"/>
              <a:gd name="T98" fmla="*/ 151626 w 789"/>
              <a:gd name="T99" fmla="*/ 60457 h 697"/>
              <a:gd name="T100" fmla="*/ 143342 w 789"/>
              <a:gd name="T101" fmla="*/ 52540 h 697"/>
              <a:gd name="T102" fmla="*/ 132177 w 789"/>
              <a:gd name="T103" fmla="*/ 60457 h 697"/>
              <a:gd name="T104" fmla="*/ 110208 w 789"/>
              <a:gd name="T105" fmla="*/ 85288 h 697"/>
              <a:gd name="T106" fmla="*/ 85357 w 789"/>
              <a:gd name="T107" fmla="*/ 60457 h 697"/>
              <a:gd name="T108" fmla="*/ 74552 w 789"/>
              <a:gd name="T109" fmla="*/ 52540 h 697"/>
              <a:gd name="T110" fmla="*/ 66269 w 789"/>
              <a:gd name="T111" fmla="*/ 60457 h 697"/>
              <a:gd name="T112" fmla="*/ 41418 w 789"/>
              <a:gd name="T113" fmla="*/ 85288 h 697"/>
              <a:gd name="T114" fmla="*/ 19448 w 789"/>
              <a:gd name="T115" fmla="*/ 63336 h 697"/>
              <a:gd name="T116" fmla="*/ 57985 w 789"/>
              <a:gd name="T117" fmla="*/ 19433 h 697"/>
              <a:gd name="T118" fmla="*/ 225818 w 789"/>
              <a:gd name="T119" fmla="*/ 19433 h 697"/>
              <a:gd name="T120" fmla="*/ 264354 w 789"/>
              <a:gd name="T121" fmla="*/ 63336 h 697"/>
              <a:gd name="T122" fmla="*/ 242385 w 789"/>
              <a:gd name="T123" fmla="*/ 85288 h 69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89" h="697">
                <a:moveTo>
                  <a:pt x="788" y="168"/>
                </a:moveTo>
                <a:lnTo>
                  <a:pt x="788" y="168"/>
                </a:lnTo>
                <a:cubicBezTo>
                  <a:pt x="788" y="168"/>
                  <a:pt x="788" y="161"/>
                  <a:pt x="788" y="153"/>
                </a:cubicBezTo>
                <a:cubicBezTo>
                  <a:pt x="788" y="153"/>
                  <a:pt x="780" y="153"/>
                  <a:pt x="780" y="146"/>
                </a:cubicBezTo>
                <a:cubicBezTo>
                  <a:pt x="658" y="15"/>
                  <a:pt x="658" y="15"/>
                  <a:pt x="658" y="15"/>
                </a:cubicBezTo>
                <a:cubicBezTo>
                  <a:pt x="658" y="8"/>
                  <a:pt x="650" y="0"/>
                  <a:pt x="6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37" y="0"/>
                  <a:pt x="130" y="8"/>
                  <a:pt x="130" y="15"/>
                </a:cubicBezTo>
                <a:cubicBezTo>
                  <a:pt x="7" y="146"/>
                  <a:pt x="7" y="146"/>
                  <a:pt x="7" y="146"/>
                </a:cubicBezTo>
                <a:cubicBezTo>
                  <a:pt x="7" y="153"/>
                  <a:pt x="7" y="153"/>
                  <a:pt x="7" y="153"/>
                </a:cubicBezTo>
                <a:cubicBezTo>
                  <a:pt x="0" y="161"/>
                  <a:pt x="0" y="161"/>
                  <a:pt x="0" y="168"/>
                </a:cubicBezTo>
                <a:cubicBezTo>
                  <a:pt x="0" y="222"/>
                  <a:pt x="30" y="268"/>
                  <a:pt x="76" y="283"/>
                </a:cubicBezTo>
                <a:cubicBezTo>
                  <a:pt x="76" y="658"/>
                  <a:pt x="76" y="658"/>
                  <a:pt x="76" y="658"/>
                </a:cubicBezTo>
                <a:cubicBezTo>
                  <a:pt x="76" y="681"/>
                  <a:pt x="92" y="696"/>
                  <a:pt x="115" y="696"/>
                </a:cubicBezTo>
                <a:cubicBezTo>
                  <a:pt x="275" y="696"/>
                  <a:pt x="275" y="696"/>
                  <a:pt x="275" y="696"/>
                </a:cubicBezTo>
                <a:cubicBezTo>
                  <a:pt x="513" y="696"/>
                  <a:pt x="513" y="696"/>
                  <a:pt x="513" y="696"/>
                </a:cubicBezTo>
                <a:cubicBezTo>
                  <a:pt x="673" y="696"/>
                  <a:pt x="673" y="696"/>
                  <a:pt x="673" y="696"/>
                </a:cubicBezTo>
                <a:cubicBezTo>
                  <a:pt x="696" y="696"/>
                  <a:pt x="711" y="681"/>
                  <a:pt x="711" y="658"/>
                </a:cubicBezTo>
                <a:cubicBezTo>
                  <a:pt x="711" y="283"/>
                  <a:pt x="711" y="283"/>
                  <a:pt x="711" y="283"/>
                </a:cubicBezTo>
                <a:cubicBezTo>
                  <a:pt x="758" y="268"/>
                  <a:pt x="788" y="222"/>
                  <a:pt x="788" y="168"/>
                </a:cubicBezTo>
                <a:close/>
                <a:moveTo>
                  <a:pt x="298" y="643"/>
                </a:moveTo>
                <a:lnTo>
                  <a:pt x="298" y="643"/>
                </a:lnTo>
                <a:cubicBezTo>
                  <a:pt x="298" y="482"/>
                  <a:pt x="298" y="482"/>
                  <a:pt x="298" y="482"/>
                </a:cubicBezTo>
                <a:cubicBezTo>
                  <a:pt x="490" y="482"/>
                  <a:pt x="490" y="482"/>
                  <a:pt x="490" y="482"/>
                </a:cubicBezTo>
                <a:cubicBezTo>
                  <a:pt x="490" y="643"/>
                  <a:pt x="490" y="643"/>
                  <a:pt x="490" y="643"/>
                </a:cubicBezTo>
                <a:lnTo>
                  <a:pt x="298" y="643"/>
                </a:lnTo>
                <a:close/>
                <a:moveTo>
                  <a:pt x="543" y="643"/>
                </a:moveTo>
                <a:lnTo>
                  <a:pt x="543" y="643"/>
                </a:lnTo>
                <a:cubicBezTo>
                  <a:pt x="543" y="459"/>
                  <a:pt x="543" y="459"/>
                  <a:pt x="543" y="459"/>
                </a:cubicBezTo>
                <a:cubicBezTo>
                  <a:pt x="543" y="444"/>
                  <a:pt x="528" y="429"/>
                  <a:pt x="513" y="429"/>
                </a:cubicBezTo>
                <a:cubicBezTo>
                  <a:pt x="275" y="429"/>
                  <a:pt x="275" y="429"/>
                  <a:pt x="275" y="429"/>
                </a:cubicBezTo>
                <a:cubicBezTo>
                  <a:pt x="260" y="429"/>
                  <a:pt x="245" y="444"/>
                  <a:pt x="245" y="459"/>
                </a:cubicBezTo>
                <a:cubicBezTo>
                  <a:pt x="245" y="643"/>
                  <a:pt x="245" y="643"/>
                  <a:pt x="245" y="643"/>
                </a:cubicBezTo>
                <a:cubicBezTo>
                  <a:pt x="130" y="643"/>
                  <a:pt x="130" y="643"/>
                  <a:pt x="130" y="643"/>
                </a:cubicBezTo>
                <a:cubicBezTo>
                  <a:pt x="130" y="291"/>
                  <a:pt x="130" y="291"/>
                  <a:pt x="130" y="291"/>
                </a:cubicBezTo>
                <a:cubicBezTo>
                  <a:pt x="161" y="283"/>
                  <a:pt x="191" y="268"/>
                  <a:pt x="207" y="245"/>
                </a:cubicBezTo>
                <a:cubicBezTo>
                  <a:pt x="229" y="276"/>
                  <a:pt x="268" y="291"/>
                  <a:pt x="306" y="291"/>
                </a:cubicBezTo>
                <a:cubicBezTo>
                  <a:pt x="337" y="291"/>
                  <a:pt x="375" y="276"/>
                  <a:pt x="398" y="245"/>
                </a:cubicBezTo>
                <a:cubicBezTo>
                  <a:pt x="413" y="276"/>
                  <a:pt x="451" y="291"/>
                  <a:pt x="490" y="291"/>
                </a:cubicBezTo>
                <a:cubicBezTo>
                  <a:pt x="528" y="291"/>
                  <a:pt x="558" y="276"/>
                  <a:pt x="581" y="245"/>
                </a:cubicBezTo>
                <a:cubicBezTo>
                  <a:pt x="597" y="268"/>
                  <a:pt x="627" y="283"/>
                  <a:pt x="658" y="291"/>
                </a:cubicBezTo>
                <a:cubicBezTo>
                  <a:pt x="658" y="643"/>
                  <a:pt x="658" y="643"/>
                  <a:pt x="658" y="643"/>
                </a:cubicBezTo>
                <a:lnTo>
                  <a:pt x="543" y="643"/>
                </a:lnTo>
                <a:close/>
                <a:moveTo>
                  <a:pt x="673" y="237"/>
                </a:moveTo>
                <a:lnTo>
                  <a:pt x="673" y="237"/>
                </a:lnTo>
                <a:cubicBezTo>
                  <a:pt x="635" y="237"/>
                  <a:pt x="604" y="207"/>
                  <a:pt x="604" y="168"/>
                </a:cubicBezTo>
                <a:cubicBezTo>
                  <a:pt x="604" y="153"/>
                  <a:pt x="597" y="146"/>
                  <a:pt x="581" y="146"/>
                </a:cubicBezTo>
                <a:cubicBezTo>
                  <a:pt x="566" y="146"/>
                  <a:pt x="551" y="153"/>
                  <a:pt x="551" y="168"/>
                </a:cubicBezTo>
                <a:cubicBezTo>
                  <a:pt x="551" y="207"/>
                  <a:pt x="520" y="237"/>
                  <a:pt x="490" y="237"/>
                </a:cubicBezTo>
                <a:cubicBezTo>
                  <a:pt x="451" y="237"/>
                  <a:pt x="421" y="207"/>
                  <a:pt x="421" y="168"/>
                </a:cubicBezTo>
                <a:cubicBezTo>
                  <a:pt x="421" y="153"/>
                  <a:pt x="413" y="146"/>
                  <a:pt x="398" y="146"/>
                </a:cubicBezTo>
                <a:cubicBezTo>
                  <a:pt x="382" y="146"/>
                  <a:pt x="367" y="153"/>
                  <a:pt x="367" y="168"/>
                </a:cubicBezTo>
                <a:cubicBezTo>
                  <a:pt x="367" y="207"/>
                  <a:pt x="337" y="237"/>
                  <a:pt x="306" y="237"/>
                </a:cubicBezTo>
                <a:cubicBezTo>
                  <a:pt x="268" y="237"/>
                  <a:pt x="237" y="207"/>
                  <a:pt x="237" y="168"/>
                </a:cubicBezTo>
                <a:cubicBezTo>
                  <a:pt x="237" y="153"/>
                  <a:pt x="222" y="146"/>
                  <a:pt x="207" y="146"/>
                </a:cubicBezTo>
                <a:cubicBezTo>
                  <a:pt x="199" y="146"/>
                  <a:pt x="184" y="153"/>
                  <a:pt x="184" y="168"/>
                </a:cubicBezTo>
                <a:cubicBezTo>
                  <a:pt x="184" y="207"/>
                  <a:pt x="153" y="237"/>
                  <a:pt x="115" y="237"/>
                </a:cubicBezTo>
                <a:cubicBezTo>
                  <a:pt x="84" y="237"/>
                  <a:pt x="54" y="214"/>
                  <a:pt x="54" y="176"/>
                </a:cubicBezTo>
                <a:cubicBezTo>
                  <a:pt x="161" y="54"/>
                  <a:pt x="161" y="54"/>
                  <a:pt x="161" y="54"/>
                </a:cubicBezTo>
                <a:cubicBezTo>
                  <a:pt x="627" y="54"/>
                  <a:pt x="627" y="54"/>
                  <a:pt x="627" y="54"/>
                </a:cubicBezTo>
                <a:cubicBezTo>
                  <a:pt x="734" y="176"/>
                  <a:pt x="734" y="176"/>
                  <a:pt x="734" y="176"/>
                </a:cubicBezTo>
                <a:cubicBezTo>
                  <a:pt x="734" y="214"/>
                  <a:pt x="704" y="237"/>
                  <a:pt x="673" y="2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 baseline="-25000"/>
          </a:p>
        </p:txBody>
      </p:sp>
      <p:grpSp>
        <p:nvGrpSpPr>
          <p:cNvPr id="537" name="Group 54">
            <a:extLst>
              <a:ext uri="{FF2B5EF4-FFF2-40B4-BE49-F238E27FC236}">
                <a16:creationId xmlns:a16="http://schemas.microsoft.com/office/drawing/2014/main" id="{BD756546-83F0-934B-B111-EF29A9CAF9D3}"/>
              </a:ext>
            </a:extLst>
          </p:cNvPr>
          <p:cNvGrpSpPr/>
          <p:nvPr/>
        </p:nvGrpSpPr>
        <p:grpSpPr>
          <a:xfrm>
            <a:off x="20019488" y="10552744"/>
            <a:ext cx="2797778" cy="1022127"/>
            <a:chOff x="5517310" y="11339588"/>
            <a:chExt cx="3676939" cy="1022127"/>
          </a:xfrm>
        </p:grpSpPr>
        <p:sp>
          <p:nvSpPr>
            <p:cNvPr id="538" name="CuadroTexto 395">
              <a:extLst>
                <a:ext uri="{FF2B5EF4-FFF2-40B4-BE49-F238E27FC236}">
                  <a16:creationId xmlns:a16="http://schemas.microsoft.com/office/drawing/2014/main" id="{EEEAA293-8B44-0D46-9A05-418DFB545D8B}"/>
                </a:ext>
              </a:extLst>
            </p:cNvPr>
            <p:cNvSpPr txBox="1"/>
            <p:nvPr/>
          </p:nvSpPr>
          <p:spPr>
            <a:xfrm>
              <a:off x="6164441" y="1133958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39" name="Rectangle 56">
              <a:extLst>
                <a:ext uri="{FF2B5EF4-FFF2-40B4-BE49-F238E27FC236}">
                  <a16:creationId xmlns:a16="http://schemas.microsoft.com/office/drawing/2014/main" id="{216C634D-EABA-FF43-AD54-1664B813A21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40" name="CuadroTexto 395">
            <a:extLst>
              <a:ext uri="{FF2B5EF4-FFF2-40B4-BE49-F238E27FC236}">
                <a16:creationId xmlns:a16="http://schemas.microsoft.com/office/drawing/2014/main" id="{8CFC31F7-B625-6545-B7D6-1DDDE45A5815}"/>
              </a:ext>
            </a:extLst>
          </p:cNvPr>
          <p:cNvSpPr txBox="1"/>
          <p:nvPr/>
        </p:nvSpPr>
        <p:spPr>
          <a:xfrm>
            <a:off x="1711334" y="5115460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41" name="CuadroTexto 395">
            <a:extLst>
              <a:ext uri="{FF2B5EF4-FFF2-40B4-BE49-F238E27FC236}">
                <a16:creationId xmlns:a16="http://schemas.microsoft.com/office/drawing/2014/main" id="{D2F52667-979A-5045-9946-72307AFBCB3A}"/>
              </a:ext>
            </a:extLst>
          </p:cNvPr>
          <p:cNvSpPr txBox="1"/>
          <p:nvPr/>
        </p:nvSpPr>
        <p:spPr>
          <a:xfrm>
            <a:off x="6337894" y="5118040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42" name="CuadroTexto 395">
            <a:extLst>
              <a:ext uri="{FF2B5EF4-FFF2-40B4-BE49-F238E27FC236}">
                <a16:creationId xmlns:a16="http://schemas.microsoft.com/office/drawing/2014/main" id="{B6376D4A-DCEC-9E43-BE73-09439464BBC4}"/>
              </a:ext>
            </a:extLst>
          </p:cNvPr>
          <p:cNvSpPr txBox="1"/>
          <p:nvPr/>
        </p:nvSpPr>
        <p:spPr>
          <a:xfrm>
            <a:off x="10977352" y="5115460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43" name="CuadroTexto 395">
            <a:extLst>
              <a:ext uri="{FF2B5EF4-FFF2-40B4-BE49-F238E27FC236}">
                <a16:creationId xmlns:a16="http://schemas.microsoft.com/office/drawing/2014/main" id="{D9D69C5A-ECCB-684D-A317-BD0BE56AB4D1}"/>
              </a:ext>
            </a:extLst>
          </p:cNvPr>
          <p:cNvSpPr txBox="1"/>
          <p:nvPr/>
        </p:nvSpPr>
        <p:spPr>
          <a:xfrm>
            <a:off x="15621973" y="5118040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44" name="CuadroTexto 395">
            <a:extLst>
              <a:ext uri="{FF2B5EF4-FFF2-40B4-BE49-F238E27FC236}">
                <a16:creationId xmlns:a16="http://schemas.microsoft.com/office/drawing/2014/main" id="{FC243F32-2BA3-3A44-834D-6506B022E7AD}"/>
              </a:ext>
            </a:extLst>
          </p:cNvPr>
          <p:cNvSpPr txBox="1"/>
          <p:nvPr/>
        </p:nvSpPr>
        <p:spPr>
          <a:xfrm>
            <a:off x="20245951" y="5115460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grpSp>
        <p:nvGrpSpPr>
          <p:cNvPr id="545" name="Group 54">
            <a:extLst>
              <a:ext uri="{FF2B5EF4-FFF2-40B4-BE49-F238E27FC236}">
                <a16:creationId xmlns:a16="http://schemas.microsoft.com/office/drawing/2014/main" id="{A93D0C63-9A62-5A41-A289-04A62E574E9C}"/>
              </a:ext>
            </a:extLst>
          </p:cNvPr>
          <p:cNvGrpSpPr/>
          <p:nvPr/>
        </p:nvGrpSpPr>
        <p:grpSpPr>
          <a:xfrm>
            <a:off x="15405831" y="10077960"/>
            <a:ext cx="2797778" cy="1022127"/>
            <a:chOff x="5517310" y="11339588"/>
            <a:chExt cx="3676939" cy="1022127"/>
          </a:xfrm>
        </p:grpSpPr>
        <p:sp>
          <p:nvSpPr>
            <p:cNvPr id="546" name="CuadroTexto 395">
              <a:extLst>
                <a:ext uri="{FF2B5EF4-FFF2-40B4-BE49-F238E27FC236}">
                  <a16:creationId xmlns:a16="http://schemas.microsoft.com/office/drawing/2014/main" id="{D1A25ED9-D85E-C341-970E-1273E3401EEA}"/>
                </a:ext>
              </a:extLst>
            </p:cNvPr>
            <p:cNvSpPr txBox="1"/>
            <p:nvPr/>
          </p:nvSpPr>
          <p:spPr>
            <a:xfrm>
              <a:off x="6164441" y="1133958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7" name="Rectangle 56">
              <a:extLst>
                <a:ext uri="{FF2B5EF4-FFF2-40B4-BE49-F238E27FC236}">
                  <a16:creationId xmlns:a16="http://schemas.microsoft.com/office/drawing/2014/main" id="{BA2B2DFB-E194-644E-B3B4-736F3794C1C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8" name="Group 54">
            <a:extLst>
              <a:ext uri="{FF2B5EF4-FFF2-40B4-BE49-F238E27FC236}">
                <a16:creationId xmlns:a16="http://schemas.microsoft.com/office/drawing/2014/main" id="{B4A66606-FB1B-AB4E-841D-8D2D26E1AC76}"/>
              </a:ext>
            </a:extLst>
          </p:cNvPr>
          <p:cNvGrpSpPr/>
          <p:nvPr/>
        </p:nvGrpSpPr>
        <p:grpSpPr>
          <a:xfrm>
            <a:off x="10787355" y="9626555"/>
            <a:ext cx="2797778" cy="1022127"/>
            <a:chOff x="5517310" y="11339588"/>
            <a:chExt cx="3676939" cy="1022127"/>
          </a:xfrm>
        </p:grpSpPr>
        <p:sp>
          <p:nvSpPr>
            <p:cNvPr id="549" name="CuadroTexto 395">
              <a:extLst>
                <a:ext uri="{FF2B5EF4-FFF2-40B4-BE49-F238E27FC236}">
                  <a16:creationId xmlns:a16="http://schemas.microsoft.com/office/drawing/2014/main" id="{9C63CB85-05E5-CC44-9D77-47895480FCE4}"/>
                </a:ext>
              </a:extLst>
            </p:cNvPr>
            <p:cNvSpPr txBox="1"/>
            <p:nvPr/>
          </p:nvSpPr>
          <p:spPr>
            <a:xfrm>
              <a:off x="6164441" y="1133958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50" name="Rectangle 56">
              <a:extLst>
                <a:ext uri="{FF2B5EF4-FFF2-40B4-BE49-F238E27FC236}">
                  <a16:creationId xmlns:a16="http://schemas.microsoft.com/office/drawing/2014/main" id="{53E37C24-C024-D94B-AA15-003AD0FAAC4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1" name="Group 54">
            <a:extLst>
              <a:ext uri="{FF2B5EF4-FFF2-40B4-BE49-F238E27FC236}">
                <a16:creationId xmlns:a16="http://schemas.microsoft.com/office/drawing/2014/main" id="{75CD59B6-2B5B-AA45-A994-51B4D41C34C4}"/>
              </a:ext>
            </a:extLst>
          </p:cNvPr>
          <p:cNvGrpSpPr/>
          <p:nvPr/>
        </p:nvGrpSpPr>
        <p:grpSpPr>
          <a:xfrm>
            <a:off x="6147897" y="9154508"/>
            <a:ext cx="2797778" cy="1022127"/>
            <a:chOff x="5517310" y="11339588"/>
            <a:chExt cx="3676939" cy="1022127"/>
          </a:xfrm>
        </p:grpSpPr>
        <p:sp>
          <p:nvSpPr>
            <p:cNvPr id="552" name="CuadroTexto 395">
              <a:extLst>
                <a:ext uri="{FF2B5EF4-FFF2-40B4-BE49-F238E27FC236}">
                  <a16:creationId xmlns:a16="http://schemas.microsoft.com/office/drawing/2014/main" id="{28D8D610-A2ED-EF46-90EC-66B31FB6E588}"/>
                </a:ext>
              </a:extLst>
            </p:cNvPr>
            <p:cNvSpPr txBox="1"/>
            <p:nvPr/>
          </p:nvSpPr>
          <p:spPr>
            <a:xfrm>
              <a:off x="6164441" y="1133958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53" name="Rectangle 56">
              <a:extLst>
                <a:ext uri="{FF2B5EF4-FFF2-40B4-BE49-F238E27FC236}">
                  <a16:creationId xmlns:a16="http://schemas.microsoft.com/office/drawing/2014/main" id="{78FBA6D2-9913-6144-ACD6-454DA201B33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4" name="Group 54">
            <a:extLst>
              <a:ext uri="{FF2B5EF4-FFF2-40B4-BE49-F238E27FC236}">
                <a16:creationId xmlns:a16="http://schemas.microsoft.com/office/drawing/2014/main" id="{F218D6A8-0089-0748-8A57-2ED7DFDDC001}"/>
              </a:ext>
            </a:extLst>
          </p:cNvPr>
          <p:cNvGrpSpPr/>
          <p:nvPr/>
        </p:nvGrpSpPr>
        <p:grpSpPr>
          <a:xfrm>
            <a:off x="1541981" y="8612634"/>
            <a:ext cx="2797778" cy="1022127"/>
            <a:chOff x="5517310" y="11339588"/>
            <a:chExt cx="3676939" cy="1022127"/>
          </a:xfrm>
        </p:grpSpPr>
        <p:sp>
          <p:nvSpPr>
            <p:cNvPr id="555" name="CuadroTexto 395">
              <a:extLst>
                <a:ext uri="{FF2B5EF4-FFF2-40B4-BE49-F238E27FC236}">
                  <a16:creationId xmlns:a16="http://schemas.microsoft.com/office/drawing/2014/main" id="{9FD674CA-6927-714C-B35A-8D3D334E6F6C}"/>
                </a:ext>
              </a:extLst>
            </p:cNvPr>
            <p:cNvSpPr txBox="1"/>
            <p:nvPr/>
          </p:nvSpPr>
          <p:spPr>
            <a:xfrm>
              <a:off x="6164441" y="1133958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56" name="Rectangle 56">
              <a:extLst>
                <a:ext uri="{FF2B5EF4-FFF2-40B4-BE49-F238E27FC236}">
                  <a16:creationId xmlns:a16="http://schemas.microsoft.com/office/drawing/2014/main" id="{114108CE-E837-CA42-8E30-9B1CF47FF03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FCE088D-DA77-D04F-93DF-A445398F1728}"/>
              </a:ext>
            </a:extLst>
          </p:cNvPr>
          <p:cNvGrpSpPr/>
          <p:nvPr/>
        </p:nvGrpSpPr>
        <p:grpSpPr>
          <a:xfrm>
            <a:off x="2668307" y="962108"/>
            <a:ext cx="19041035" cy="2561450"/>
            <a:chOff x="2668308" y="861425"/>
            <a:chExt cx="19041035" cy="2561450"/>
          </a:xfrm>
        </p:grpSpPr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676BFE49-A948-9F4C-BB9E-376F2FCF321B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002E774C-CC43-324A-9207-E52D7A65A9A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170">
            <a:extLst>
              <a:ext uri="{FF2B5EF4-FFF2-40B4-BE49-F238E27FC236}">
                <a16:creationId xmlns:a16="http://schemas.microsoft.com/office/drawing/2014/main" id="{1237D4DC-3D53-C146-828D-E599E1CF0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719" y="1303663"/>
            <a:ext cx="2485267" cy="2485267"/>
          </a:xfrm>
          <a:custGeom>
            <a:avLst/>
            <a:gdLst>
              <a:gd name="T0" fmla="*/ 672164 w 2337"/>
              <a:gd name="T1" fmla="*/ 841015 h 2337"/>
              <a:gd name="T2" fmla="*/ 672164 w 2337"/>
              <a:gd name="T3" fmla="*/ 841015 h 2337"/>
              <a:gd name="T4" fmla="*/ 168851 w 2337"/>
              <a:gd name="T5" fmla="*/ 841015 h 2337"/>
              <a:gd name="T6" fmla="*/ 0 w 2337"/>
              <a:gd name="T7" fmla="*/ 672164 h 2337"/>
              <a:gd name="T8" fmla="*/ 0 w 2337"/>
              <a:gd name="T9" fmla="*/ 168851 h 2337"/>
              <a:gd name="T10" fmla="*/ 168851 w 2337"/>
              <a:gd name="T11" fmla="*/ 0 h 2337"/>
              <a:gd name="T12" fmla="*/ 672164 w 2337"/>
              <a:gd name="T13" fmla="*/ 0 h 2337"/>
              <a:gd name="T14" fmla="*/ 841015 w 2337"/>
              <a:gd name="T15" fmla="*/ 168851 h 2337"/>
              <a:gd name="T16" fmla="*/ 841015 w 2337"/>
              <a:gd name="T17" fmla="*/ 672164 h 2337"/>
              <a:gd name="T18" fmla="*/ 672164 w 2337"/>
              <a:gd name="T19" fmla="*/ 841015 h 23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37" h="2337">
                <a:moveTo>
                  <a:pt x="1867" y="2336"/>
                </a:moveTo>
                <a:lnTo>
                  <a:pt x="1867" y="2336"/>
                </a:lnTo>
                <a:cubicBezTo>
                  <a:pt x="469" y="2336"/>
                  <a:pt x="469" y="2336"/>
                  <a:pt x="469" y="2336"/>
                </a:cubicBezTo>
                <a:cubicBezTo>
                  <a:pt x="208" y="2336"/>
                  <a:pt x="0" y="2127"/>
                  <a:pt x="0" y="1867"/>
                </a:cubicBezTo>
                <a:cubicBezTo>
                  <a:pt x="0" y="469"/>
                  <a:pt x="0" y="469"/>
                  <a:pt x="0" y="469"/>
                </a:cubicBezTo>
                <a:cubicBezTo>
                  <a:pt x="0" y="208"/>
                  <a:pt x="208" y="0"/>
                  <a:pt x="469" y="0"/>
                </a:cubicBezTo>
                <a:cubicBezTo>
                  <a:pt x="1867" y="0"/>
                  <a:pt x="1867" y="0"/>
                  <a:pt x="1867" y="0"/>
                </a:cubicBezTo>
                <a:cubicBezTo>
                  <a:pt x="2118" y="0"/>
                  <a:pt x="2336" y="208"/>
                  <a:pt x="2336" y="469"/>
                </a:cubicBezTo>
                <a:cubicBezTo>
                  <a:pt x="2336" y="1867"/>
                  <a:pt x="2336" y="1867"/>
                  <a:pt x="2336" y="1867"/>
                </a:cubicBezTo>
                <a:cubicBezTo>
                  <a:pt x="2336" y="2127"/>
                  <a:pt x="2118" y="2336"/>
                  <a:pt x="1867" y="23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1">
            <a:extLst>
              <a:ext uri="{FF2B5EF4-FFF2-40B4-BE49-F238E27FC236}">
                <a16:creationId xmlns:a16="http://schemas.microsoft.com/office/drawing/2014/main" id="{D69731E9-B795-AF43-A60D-65D51137A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897" y="5237888"/>
            <a:ext cx="3230845" cy="3240223"/>
          </a:xfrm>
          <a:custGeom>
            <a:avLst/>
            <a:gdLst>
              <a:gd name="T0" fmla="*/ 924682 w 3040"/>
              <a:gd name="T1" fmla="*/ 1096602 h 3048"/>
              <a:gd name="T2" fmla="*/ 924682 w 3040"/>
              <a:gd name="T3" fmla="*/ 1096602 h 3048"/>
              <a:gd name="T4" fmla="*/ 168745 w 3040"/>
              <a:gd name="T5" fmla="*/ 1096602 h 3048"/>
              <a:gd name="T6" fmla="*/ 0 w 3040"/>
              <a:gd name="T7" fmla="*/ 927811 h 3048"/>
              <a:gd name="T8" fmla="*/ 0 w 3040"/>
              <a:gd name="T9" fmla="*/ 168791 h 3048"/>
              <a:gd name="T10" fmla="*/ 168745 w 3040"/>
              <a:gd name="T11" fmla="*/ 0 h 3048"/>
              <a:gd name="T12" fmla="*/ 924682 w 3040"/>
              <a:gd name="T13" fmla="*/ 0 h 3048"/>
              <a:gd name="T14" fmla="*/ 1093427 w 3040"/>
              <a:gd name="T15" fmla="*/ 168791 h 3048"/>
              <a:gd name="T16" fmla="*/ 1093427 w 3040"/>
              <a:gd name="T17" fmla="*/ 927811 h 3048"/>
              <a:gd name="T18" fmla="*/ 924682 w 3040"/>
              <a:gd name="T19" fmla="*/ 1096602 h 30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040" h="3048">
                <a:moveTo>
                  <a:pt x="2570" y="3047"/>
                </a:moveTo>
                <a:lnTo>
                  <a:pt x="2570" y="3047"/>
                </a:lnTo>
                <a:cubicBezTo>
                  <a:pt x="469" y="3047"/>
                  <a:pt x="469" y="3047"/>
                  <a:pt x="469" y="3047"/>
                </a:cubicBezTo>
                <a:cubicBezTo>
                  <a:pt x="208" y="3047"/>
                  <a:pt x="0" y="2830"/>
                  <a:pt x="0" y="2578"/>
                </a:cubicBezTo>
                <a:cubicBezTo>
                  <a:pt x="0" y="469"/>
                  <a:pt x="0" y="469"/>
                  <a:pt x="0" y="469"/>
                </a:cubicBezTo>
                <a:cubicBezTo>
                  <a:pt x="0" y="208"/>
                  <a:pt x="208" y="0"/>
                  <a:pt x="469" y="0"/>
                </a:cubicBezTo>
                <a:cubicBezTo>
                  <a:pt x="2570" y="0"/>
                  <a:pt x="2570" y="0"/>
                  <a:pt x="2570" y="0"/>
                </a:cubicBezTo>
                <a:cubicBezTo>
                  <a:pt x="2830" y="0"/>
                  <a:pt x="3039" y="208"/>
                  <a:pt x="3039" y="469"/>
                </a:cubicBezTo>
                <a:cubicBezTo>
                  <a:pt x="3039" y="2578"/>
                  <a:pt x="3039" y="2578"/>
                  <a:pt x="3039" y="2578"/>
                </a:cubicBezTo>
                <a:cubicBezTo>
                  <a:pt x="3039" y="2830"/>
                  <a:pt x="2830" y="3047"/>
                  <a:pt x="2570" y="30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2">
            <a:extLst>
              <a:ext uri="{FF2B5EF4-FFF2-40B4-BE49-F238E27FC236}">
                <a16:creationId xmlns:a16="http://schemas.microsoft.com/office/drawing/2014/main" id="{892B0CF6-A2A8-5241-B98E-DAF151000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270" y="3667011"/>
            <a:ext cx="1580253" cy="1580256"/>
          </a:xfrm>
          <a:custGeom>
            <a:avLst/>
            <a:gdLst>
              <a:gd name="T0" fmla="*/ 0 w 1486"/>
              <a:gd name="T1" fmla="*/ 0 h 1486"/>
              <a:gd name="T2" fmla="*/ 534627 w 1486"/>
              <a:gd name="T3" fmla="*/ 534628 h 1486"/>
              <a:gd name="T4" fmla="*/ 0 w 1486"/>
              <a:gd name="T5" fmla="*/ 0 h 14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6" h="1486">
                <a:moveTo>
                  <a:pt x="0" y="0"/>
                </a:moveTo>
                <a:lnTo>
                  <a:pt x="1485" y="148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Line 173">
            <a:extLst>
              <a:ext uri="{FF2B5EF4-FFF2-40B4-BE49-F238E27FC236}">
                <a16:creationId xmlns:a16="http://schemas.microsoft.com/office/drawing/2014/main" id="{243C178C-56C7-4645-B649-489A847ED1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270" y="3667011"/>
            <a:ext cx="1580253" cy="1580256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6" name="Line 174">
            <a:extLst>
              <a:ext uri="{FF2B5EF4-FFF2-40B4-BE49-F238E27FC236}">
                <a16:creationId xmlns:a16="http://schemas.microsoft.com/office/drawing/2014/main" id="{00F81E09-5044-354B-9A59-18A05A6A8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0270" y="3667011"/>
            <a:ext cx="1397376" cy="139268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7" name="Freeform 175">
            <a:extLst>
              <a:ext uri="{FF2B5EF4-FFF2-40B4-BE49-F238E27FC236}">
                <a16:creationId xmlns:a16="http://schemas.microsoft.com/office/drawing/2014/main" id="{EBF409DB-171E-9541-A8FA-E3821158B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458" y="4876820"/>
            <a:ext cx="361066" cy="370447"/>
          </a:xfrm>
          <a:custGeom>
            <a:avLst/>
            <a:gdLst>
              <a:gd name="T0" fmla="*/ 121877 w 340"/>
              <a:gd name="T1" fmla="*/ 125054 h 349"/>
              <a:gd name="T2" fmla="*/ 0 w 340"/>
              <a:gd name="T3" fmla="*/ 71870 h 349"/>
              <a:gd name="T4" fmla="*/ 56445 w 340"/>
              <a:gd name="T5" fmla="*/ 59293 h 349"/>
              <a:gd name="T6" fmla="*/ 71904 w 340"/>
              <a:gd name="T7" fmla="*/ 0 h 349"/>
              <a:gd name="T8" fmla="*/ 121877 w 340"/>
              <a:gd name="T9" fmla="*/ 125054 h 3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0" h="349">
                <a:moveTo>
                  <a:pt x="339" y="348"/>
                </a:moveTo>
                <a:lnTo>
                  <a:pt x="0" y="200"/>
                </a:lnTo>
                <a:lnTo>
                  <a:pt x="157" y="165"/>
                </a:lnTo>
                <a:lnTo>
                  <a:pt x="200" y="0"/>
                </a:lnTo>
                <a:lnTo>
                  <a:pt x="339" y="348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6">
            <a:extLst>
              <a:ext uri="{FF2B5EF4-FFF2-40B4-BE49-F238E27FC236}">
                <a16:creationId xmlns:a16="http://schemas.microsoft.com/office/drawing/2014/main" id="{9E5BC9DE-CF83-D14A-95B6-7387E121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133" y="5514549"/>
            <a:ext cx="2485267" cy="2475888"/>
          </a:xfrm>
          <a:custGeom>
            <a:avLst/>
            <a:gdLst>
              <a:gd name="T0" fmla="*/ 672092 w 2336"/>
              <a:gd name="T1" fmla="*/ 0 h 2327"/>
              <a:gd name="T2" fmla="*/ 672092 w 2336"/>
              <a:gd name="T3" fmla="*/ 0 h 2327"/>
              <a:gd name="T4" fmla="*/ 168923 w 2336"/>
              <a:gd name="T5" fmla="*/ 0 h 2327"/>
              <a:gd name="T6" fmla="*/ 0 w 2336"/>
              <a:gd name="T7" fmla="*/ 168577 h 2327"/>
              <a:gd name="T8" fmla="*/ 0 w 2336"/>
              <a:gd name="T9" fmla="*/ 668903 h 2327"/>
              <a:gd name="T10" fmla="*/ 168923 w 2336"/>
              <a:gd name="T11" fmla="*/ 837840 h 2327"/>
              <a:gd name="T12" fmla="*/ 672092 w 2336"/>
              <a:gd name="T13" fmla="*/ 837840 h 2327"/>
              <a:gd name="T14" fmla="*/ 841015 w 2336"/>
              <a:gd name="T15" fmla="*/ 668903 h 2327"/>
              <a:gd name="T16" fmla="*/ 841015 w 2336"/>
              <a:gd name="T17" fmla="*/ 168577 h 2327"/>
              <a:gd name="T18" fmla="*/ 672092 w 2336"/>
              <a:gd name="T19" fmla="*/ 0 h 2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36" h="2327">
                <a:moveTo>
                  <a:pt x="1866" y="0"/>
                </a:moveTo>
                <a:lnTo>
                  <a:pt x="1866" y="0"/>
                </a:lnTo>
                <a:cubicBezTo>
                  <a:pt x="469" y="0"/>
                  <a:pt x="469" y="0"/>
                  <a:pt x="469" y="0"/>
                </a:cubicBezTo>
                <a:cubicBezTo>
                  <a:pt x="208" y="0"/>
                  <a:pt x="0" y="208"/>
                  <a:pt x="0" y="468"/>
                </a:cubicBezTo>
                <a:cubicBezTo>
                  <a:pt x="0" y="1857"/>
                  <a:pt x="0" y="1857"/>
                  <a:pt x="0" y="1857"/>
                </a:cubicBezTo>
                <a:cubicBezTo>
                  <a:pt x="0" y="2117"/>
                  <a:pt x="208" y="2326"/>
                  <a:pt x="469" y="2326"/>
                </a:cubicBezTo>
                <a:cubicBezTo>
                  <a:pt x="1866" y="2326"/>
                  <a:pt x="1866" y="2326"/>
                  <a:pt x="1866" y="2326"/>
                </a:cubicBezTo>
                <a:cubicBezTo>
                  <a:pt x="2126" y="2326"/>
                  <a:pt x="2335" y="2117"/>
                  <a:pt x="2335" y="1857"/>
                </a:cubicBezTo>
                <a:cubicBezTo>
                  <a:pt x="2335" y="468"/>
                  <a:pt x="2335" y="468"/>
                  <a:pt x="2335" y="468"/>
                </a:cubicBezTo>
                <a:cubicBezTo>
                  <a:pt x="2335" y="208"/>
                  <a:pt x="2126" y="0"/>
                  <a:pt x="186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7">
            <a:extLst>
              <a:ext uri="{FF2B5EF4-FFF2-40B4-BE49-F238E27FC236}">
                <a16:creationId xmlns:a16="http://schemas.microsoft.com/office/drawing/2014/main" id="{D57FFA58-951C-3945-B5C0-001CC5E2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892" y="8403085"/>
            <a:ext cx="1580253" cy="1580256"/>
          </a:xfrm>
          <a:custGeom>
            <a:avLst/>
            <a:gdLst>
              <a:gd name="T0" fmla="*/ 534627 w 1486"/>
              <a:gd name="T1" fmla="*/ 0 h 1486"/>
              <a:gd name="T2" fmla="*/ 0 w 1486"/>
              <a:gd name="T3" fmla="*/ 534628 h 1486"/>
              <a:gd name="T4" fmla="*/ 534627 w 1486"/>
              <a:gd name="T5" fmla="*/ 0 h 14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6" h="1486">
                <a:moveTo>
                  <a:pt x="1485" y="0"/>
                </a:moveTo>
                <a:lnTo>
                  <a:pt x="0" y="1485"/>
                </a:lnTo>
                <a:lnTo>
                  <a:pt x="148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Line 178">
            <a:extLst>
              <a:ext uri="{FF2B5EF4-FFF2-40B4-BE49-F238E27FC236}">
                <a16:creationId xmlns:a16="http://schemas.microsoft.com/office/drawing/2014/main" id="{FA0900FA-3FF9-7343-9E5A-B0DDE68803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96201" y="8403085"/>
            <a:ext cx="1589634" cy="1580256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1" name="Line 179">
            <a:extLst>
              <a:ext uri="{FF2B5EF4-FFF2-40B4-BE49-F238E27FC236}">
                <a16:creationId xmlns:a16="http://schemas.microsoft.com/office/drawing/2014/main" id="{59A35D23-9837-F04C-9413-6CD4E2676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9081" y="8403085"/>
            <a:ext cx="1406755" cy="139737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Freeform 180">
            <a:extLst>
              <a:ext uri="{FF2B5EF4-FFF2-40B4-BE49-F238E27FC236}">
                <a16:creationId xmlns:a16="http://schemas.microsoft.com/office/drawing/2014/main" id="{061CDE0A-A785-4A46-9031-5A1098C4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892" y="9612894"/>
            <a:ext cx="370444" cy="370447"/>
          </a:xfrm>
          <a:custGeom>
            <a:avLst/>
            <a:gdLst>
              <a:gd name="T0" fmla="*/ 0 w 348"/>
              <a:gd name="T1" fmla="*/ 125053 h 348"/>
              <a:gd name="T2" fmla="*/ 52976 w 348"/>
              <a:gd name="T3" fmla="*/ 0 h 348"/>
              <a:gd name="T4" fmla="*/ 68832 w 348"/>
              <a:gd name="T5" fmla="*/ 56220 h 348"/>
              <a:gd name="T6" fmla="*/ 125052 w 348"/>
              <a:gd name="T7" fmla="*/ 71716 h 348"/>
              <a:gd name="T8" fmla="*/ 0 w 348"/>
              <a:gd name="T9" fmla="*/ 125053 h 3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348">
                <a:moveTo>
                  <a:pt x="0" y="347"/>
                </a:moveTo>
                <a:lnTo>
                  <a:pt x="147" y="0"/>
                </a:lnTo>
                <a:lnTo>
                  <a:pt x="191" y="156"/>
                </a:lnTo>
                <a:lnTo>
                  <a:pt x="347" y="199"/>
                </a:lnTo>
                <a:lnTo>
                  <a:pt x="0" y="347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1">
            <a:extLst>
              <a:ext uri="{FF2B5EF4-FFF2-40B4-BE49-F238E27FC236}">
                <a16:creationId xmlns:a16="http://schemas.microsoft.com/office/drawing/2014/main" id="{6731F245-083D-D94A-9EFC-50614DA6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962" y="9927070"/>
            <a:ext cx="2485267" cy="2485267"/>
          </a:xfrm>
          <a:custGeom>
            <a:avLst/>
            <a:gdLst>
              <a:gd name="T0" fmla="*/ 168851 w 2337"/>
              <a:gd name="T1" fmla="*/ 0 h 2337"/>
              <a:gd name="T2" fmla="*/ 168851 w 2337"/>
              <a:gd name="T3" fmla="*/ 0 h 2337"/>
              <a:gd name="T4" fmla="*/ 672164 w 2337"/>
              <a:gd name="T5" fmla="*/ 0 h 2337"/>
              <a:gd name="T6" fmla="*/ 841015 w 2337"/>
              <a:gd name="T7" fmla="*/ 168851 h 2337"/>
              <a:gd name="T8" fmla="*/ 841015 w 2337"/>
              <a:gd name="T9" fmla="*/ 672164 h 2337"/>
              <a:gd name="T10" fmla="*/ 672164 w 2337"/>
              <a:gd name="T11" fmla="*/ 841015 h 2337"/>
              <a:gd name="T12" fmla="*/ 168851 w 2337"/>
              <a:gd name="T13" fmla="*/ 841015 h 2337"/>
              <a:gd name="T14" fmla="*/ 0 w 2337"/>
              <a:gd name="T15" fmla="*/ 672164 h 2337"/>
              <a:gd name="T16" fmla="*/ 0 w 2337"/>
              <a:gd name="T17" fmla="*/ 168851 h 2337"/>
              <a:gd name="T18" fmla="*/ 168851 w 2337"/>
              <a:gd name="T19" fmla="*/ 0 h 23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37" h="2337">
                <a:moveTo>
                  <a:pt x="469" y="0"/>
                </a:moveTo>
                <a:lnTo>
                  <a:pt x="469" y="0"/>
                </a:lnTo>
                <a:cubicBezTo>
                  <a:pt x="1867" y="0"/>
                  <a:pt x="1867" y="0"/>
                  <a:pt x="1867" y="0"/>
                </a:cubicBezTo>
                <a:cubicBezTo>
                  <a:pt x="2128" y="0"/>
                  <a:pt x="2336" y="208"/>
                  <a:pt x="2336" y="469"/>
                </a:cubicBezTo>
                <a:cubicBezTo>
                  <a:pt x="2336" y="1867"/>
                  <a:pt x="2336" y="1867"/>
                  <a:pt x="2336" y="1867"/>
                </a:cubicBezTo>
                <a:cubicBezTo>
                  <a:pt x="2336" y="2127"/>
                  <a:pt x="2128" y="2336"/>
                  <a:pt x="1867" y="2336"/>
                </a:cubicBezTo>
                <a:cubicBezTo>
                  <a:pt x="469" y="2336"/>
                  <a:pt x="469" y="2336"/>
                  <a:pt x="469" y="2336"/>
                </a:cubicBezTo>
                <a:cubicBezTo>
                  <a:pt x="209" y="2336"/>
                  <a:pt x="0" y="2127"/>
                  <a:pt x="0" y="1867"/>
                </a:cubicBezTo>
                <a:cubicBezTo>
                  <a:pt x="0" y="469"/>
                  <a:pt x="0" y="469"/>
                  <a:pt x="0" y="469"/>
                </a:cubicBezTo>
                <a:cubicBezTo>
                  <a:pt x="0" y="208"/>
                  <a:pt x="209" y="0"/>
                  <a:pt x="46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70AE2-AF98-A34D-98F2-30FDF31FCD95}"/>
              </a:ext>
            </a:extLst>
          </p:cNvPr>
          <p:cNvGrpSpPr/>
          <p:nvPr/>
        </p:nvGrpSpPr>
        <p:grpSpPr>
          <a:xfrm>
            <a:off x="4196115" y="8393706"/>
            <a:ext cx="1589631" cy="1589635"/>
            <a:chOff x="4196115" y="8393706"/>
            <a:chExt cx="1589631" cy="1589635"/>
          </a:xfrm>
        </p:grpSpPr>
        <p:sp>
          <p:nvSpPr>
            <p:cNvPr id="224" name="Freeform 182">
              <a:extLst>
                <a:ext uri="{FF2B5EF4-FFF2-40B4-BE49-F238E27FC236}">
                  <a16:creationId xmlns:a16="http://schemas.microsoft.com/office/drawing/2014/main" id="{8250F9E2-7D5D-144D-BB09-E5B4E6F1A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803" y="8403085"/>
              <a:ext cx="1580256" cy="1580256"/>
            </a:xfrm>
            <a:custGeom>
              <a:avLst/>
              <a:gdLst>
                <a:gd name="T0" fmla="*/ 534628 w 1486"/>
                <a:gd name="T1" fmla="*/ 534628 h 1486"/>
                <a:gd name="T2" fmla="*/ 0 w 1486"/>
                <a:gd name="T3" fmla="*/ 0 h 1486"/>
                <a:gd name="T4" fmla="*/ 534628 w 1486"/>
                <a:gd name="T5" fmla="*/ 534628 h 14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86" h="1486">
                  <a:moveTo>
                    <a:pt x="1485" y="1485"/>
                  </a:moveTo>
                  <a:lnTo>
                    <a:pt x="0" y="0"/>
                  </a:lnTo>
                  <a:lnTo>
                    <a:pt x="1485" y="14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3E3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25" name="Line 183">
              <a:extLst>
                <a:ext uri="{FF2B5EF4-FFF2-40B4-BE49-F238E27FC236}">
                  <a16:creationId xmlns:a16="http://schemas.microsoft.com/office/drawing/2014/main" id="{143A36BB-F393-3240-B87C-F3B27D2E1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6115" y="8393706"/>
              <a:ext cx="1589631" cy="15896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3E3E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26" name="Line 184">
              <a:extLst>
                <a:ext uri="{FF2B5EF4-FFF2-40B4-BE49-F238E27FC236}">
                  <a16:creationId xmlns:a16="http://schemas.microsoft.com/office/drawing/2014/main" id="{08C096CF-E5BC-0247-9850-476FB21BA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3682" y="8581274"/>
              <a:ext cx="1402064" cy="140206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27" name="Freeform 185">
              <a:extLst>
                <a:ext uri="{FF2B5EF4-FFF2-40B4-BE49-F238E27FC236}">
                  <a16:creationId xmlns:a16="http://schemas.microsoft.com/office/drawing/2014/main" id="{B4B0C5AD-ED98-6D4C-A6A0-C0925B3EB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803" y="8403085"/>
              <a:ext cx="361069" cy="370447"/>
            </a:xfrm>
            <a:custGeom>
              <a:avLst/>
              <a:gdLst>
                <a:gd name="T0" fmla="*/ 0 w 340"/>
                <a:gd name="T1" fmla="*/ 0 h 349"/>
                <a:gd name="T2" fmla="*/ 121878 w 340"/>
                <a:gd name="T3" fmla="*/ 53184 h 349"/>
                <a:gd name="T4" fmla="*/ 65793 w 340"/>
                <a:gd name="T5" fmla="*/ 65761 h 349"/>
                <a:gd name="T6" fmla="*/ 49974 w 340"/>
                <a:gd name="T7" fmla="*/ 125054 h 349"/>
                <a:gd name="T8" fmla="*/ 0 w 340"/>
                <a:gd name="T9" fmla="*/ 0 h 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349">
                  <a:moveTo>
                    <a:pt x="0" y="0"/>
                  </a:moveTo>
                  <a:lnTo>
                    <a:pt x="339" y="148"/>
                  </a:lnTo>
                  <a:lnTo>
                    <a:pt x="183" y="183"/>
                  </a:lnTo>
                  <a:lnTo>
                    <a:pt x="139" y="348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28" name="Freeform 186">
            <a:extLst>
              <a:ext uri="{FF2B5EF4-FFF2-40B4-BE49-F238E27FC236}">
                <a16:creationId xmlns:a16="http://schemas.microsoft.com/office/drawing/2014/main" id="{A4580091-FD5A-7D44-BD61-04365B249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698" y="5514549"/>
            <a:ext cx="2485267" cy="2475888"/>
          </a:xfrm>
          <a:custGeom>
            <a:avLst/>
            <a:gdLst>
              <a:gd name="T0" fmla="*/ 168851 w 2337"/>
              <a:gd name="T1" fmla="*/ 837840 h 2327"/>
              <a:gd name="T2" fmla="*/ 168851 w 2337"/>
              <a:gd name="T3" fmla="*/ 837840 h 2327"/>
              <a:gd name="T4" fmla="*/ 672164 w 2337"/>
              <a:gd name="T5" fmla="*/ 837840 h 2327"/>
              <a:gd name="T6" fmla="*/ 841015 w 2337"/>
              <a:gd name="T7" fmla="*/ 668903 h 2327"/>
              <a:gd name="T8" fmla="*/ 841015 w 2337"/>
              <a:gd name="T9" fmla="*/ 168577 h 2327"/>
              <a:gd name="T10" fmla="*/ 672164 w 2337"/>
              <a:gd name="T11" fmla="*/ 0 h 2327"/>
              <a:gd name="T12" fmla="*/ 168851 w 2337"/>
              <a:gd name="T13" fmla="*/ 0 h 2327"/>
              <a:gd name="T14" fmla="*/ 0 w 2337"/>
              <a:gd name="T15" fmla="*/ 168577 h 2327"/>
              <a:gd name="T16" fmla="*/ 0 w 2337"/>
              <a:gd name="T17" fmla="*/ 668903 h 2327"/>
              <a:gd name="T18" fmla="*/ 168851 w 2337"/>
              <a:gd name="T19" fmla="*/ 837840 h 23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37" h="2327">
                <a:moveTo>
                  <a:pt x="469" y="2326"/>
                </a:moveTo>
                <a:lnTo>
                  <a:pt x="469" y="2326"/>
                </a:lnTo>
                <a:cubicBezTo>
                  <a:pt x="1867" y="2326"/>
                  <a:pt x="1867" y="2326"/>
                  <a:pt x="1867" y="2326"/>
                </a:cubicBezTo>
                <a:cubicBezTo>
                  <a:pt x="2127" y="2326"/>
                  <a:pt x="2336" y="2117"/>
                  <a:pt x="2336" y="1857"/>
                </a:cubicBezTo>
                <a:cubicBezTo>
                  <a:pt x="2336" y="468"/>
                  <a:pt x="2336" y="468"/>
                  <a:pt x="2336" y="468"/>
                </a:cubicBezTo>
                <a:cubicBezTo>
                  <a:pt x="2336" y="208"/>
                  <a:pt x="2127" y="0"/>
                  <a:pt x="1867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208" y="0"/>
                  <a:pt x="0" y="208"/>
                  <a:pt x="0" y="468"/>
                </a:cubicBezTo>
                <a:cubicBezTo>
                  <a:pt x="0" y="1857"/>
                  <a:pt x="0" y="1857"/>
                  <a:pt x="0" y="1857"/>
                </a:cubicBezTo>
                <a:cubicBezTo>
                  <a:pt x="0" y="2117"/>
                  <a:pt x="208" y="2326"/>
                  <a:pt x="469" y="23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3">
            <a:extLst>
              <a:ext uri="{FF2B5EF4-FFF2-40B4-BE49-F238E27FC236}">
                <a16:creationId xmlns:a16="http://schemas.microsoft.com/office/drawing/2014/main" id="{67895661-2257-984F-94BB-5E512C1B1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1435" y="10213109"/>
            <a:ext cx="923767" cy="876879"/>
          </a:xfrm>
          <a:custGeom>
            <a:avLst/>
            <a:gdLst>
              <a:gd name="T0" fmla="*/ 68737 w 869"/>
              <a:gd name="T1" fmla="*/ 296504 h 826"/>
              <a:gd name="T2" fmla="*/ 68737 w 869"/>
              <a:gd name="T3" fmla="*/ 296504 h 826"/>
              <a:gd name="T4" fmla="*/ 62619 w 869"/>
              <a:gd name="T5" fmla="*/ 296504 h 826"/>
              <a:gd name="T6" fmla="*/ 56142 w 869"/>
              <a:gd name="T7" fmla="*/ 283925 h 826"/>
              <a:gd name="T8" fmla="*/ 75215 w 869"/>
              <a:gd name="T9" fmla="*/ 190481 h 826"/>
              <a:gd name="T10" fmla="*/ 6118 w 869"/>
              <a:gd name="T11" fmla="*/ 125071 h 826"/>
              <a:gd name="T12" fmla="*/ 3239 w 869"/>
              <a:gd name="T13" fmla="*/ 112492 h 826"/>
              <a:gd name="T14" fmla="*/ 9357 w 869"/>
              <a:gd name="T15" fmla="*/ 106023 h 826"/>
              <a:gd name="T16" fmla="*/ 106165 w 869"/>
              <a:gd name="T17" fmla="*/ 93803 h 826"/>
              <a:gd name="T18" fmla="*/ 146832 w 869"/>
              <a:gd name="T19" fmla="*/ 6110 h 826"/>
              <a:gd name="T20" fmla="*/ 156189 w 869"/>
              <a:gd name="T21" fmla="*/ 0 h 826"/>
              <a:gd name="T22" fmla="*/ 156189 w 869"/>
              <a:gd name="T23" fmla="*/ 0 h 826"/>
              <a:gd name="T24" fmla="*/ 165545 w 869"/>
              <a:gd name="T25" fmla="*/ 6110 h 826"/>
              <a:gd name="T26" fmla="*/ 209451 w 869"/>
              <a:gd name="T27" fmla="*/ 93803 h 826"/>
              <a:gd name="T28" fmla="*/ 303020 w 869"/>
              <a:gd name="T29" fmla="*/ 106023 h 826"/>
              <a:gd name="T30" fmla="*/ 312377 w 869"/>
              <a:gd name="T31" fmla="*/ 112492 h 826"/>
              <a:gd name="T32" fmla="*/ 309498 w 869"/>
              <a:gd name="T33" fmla="*/ 121836 h 826"/>
              <a:gd name="T34" fmla="*/ 240761 w 869"/>
              <a:gd name="T35" fmla="*/ 190481 h 826"/>
              <a:gd name="T36" fmla="*/ 256236 w 869"/>
              <a:gd name="T37" fmla="*/ 283925 h 826"/>
              <a:gd name="T38" fmla="*/ 252997 w 869"/>
              <a:gd name="T39" fmla="*/ 293269 h 826"/>
              <a:gd name="T40" fmla="*/ 243640 w 869"/>
              <a:gd name="T41" fmla="*/ 296504 h 826"/>
              <a:gd name="T42" fmla="*/ 156189 w 869"/>
              <a:gd name="T43" fmla="*/ 249782 h 826"/>
              <a:gd name="T44" fmla="*/ 71976 w 869"/>
              <a:gd name="T45" fmla="*/ 296504 h 826"/>
              <a:gd name="T46" fmla="*/ 68737 w 869"/>
              <a:gd name="T47" fmla="*/ 296504 h 826"/>
              <a:gd name="T48" fmla="*/ 34549 w 869"/>
              <a:gd name="T49" fmla="*/ 125071 h 826"/>
              <a:gd name="T50" fmla="*/ 34549 w 869"/>
              <a:gd name="T51" fmla="*/ 125071 h 826"/>
              <a:gd name="T52" fmla="*/ 90690 w 869"/>
              <a:gd name="T53" fmla="*/ 177902 h 826"/>
              <a:gd name="T54" fmla="*/ 93929 w 869"/>
              <a:gd name="T55" fmla="*/ 190481 h 826"/>
              <a:gd name="T56" fmla="*/ 81333 w 869"/>
              <a:gd name="T57" fmla="*/ 268471 h 826"/>
              <a:gd name="T58" fmla="*/ 150071 w 869"/>
              <a:gd name="T59" fmla="*/ 231093 h 826"/>
              <a:gd name="T60" fmla="*/ 162666 w 869"/>
              <a:gd name="T61" fmla="*/ 231093 h 826"/>
              <a:gd name="T62" fmla="*/ 234283 w 869"/>
              <a:gd name="T63" fmla="*/ 268471 h 826"/>
              <a:gd name="T64" fmla="*/ 218808 w 869"/>
              <a:gd name="T65" fmla="*/ 190481 h 826"/>
              <a:gd name="T66" fmla="*/ 224926 w 869"/>
              <a:gd name="T67" fmla="*/ 177902 h 826"/>
              <a:gd name="T68" fmla="*/ 281427 w 869"/>
              <a:gd name="T69" fmla="*/ 121836 h 826"/>
              <a:gd name="T70" fmla="*/ 202973 w 869"/>
              <a:gd name="T71" fmla="*/ 112492 h 826"/>
              <a:gd name="T72" fmla="*/ 202973 w 869"/>
              <a:gd name="T73" fmla="*/ 112492 h 826"/>
              <a:gd name="T74" fmla="*/ 190737 w 869"/>
              <a:gd name="T75" fmla="*/ 103147 h 826"/>
              <a:gd name="T76" fmla="*/ 156189 w 869"/>
              <a:gd name="T77" fmla="*/ 34502 h 826"/>
              <a:gd name="T78" fmla="*/ 122000 w 869"/>
              <a:gd name="T79" fmla="*/ 103147 h 826"/>
              <a:gd name="T80" fmla="*/ 112643 w 869"/>
              <a:gd name="T81" fmla="*/ 112492 h 826"/>
              <a:gd name="T82" fmla="*/ 34549 w 869"/>
              <a:gd name="T83" fmla="*/ 125071 h 82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69" h="826">
                <a:moveTo>
                  <a:pt x="191" y="825"/>
                </a:moveTo>
                <a:lnTo>
                  <a:pt x="191" y="825"/>
                </a:lnTo>
                <a:cubicBezTo>
                  <a:pt x="182" y="825"/>
                  <a:pt x="174" y="825"/>
                  <a:pt x="174" y="825"/>
                </a:cubicBezTo>
                <a:cubicBezTo>
                  <a:pt x="165" y="816"/>
                  <a:pt x="156" y="808"/>
                  <a:pt x="156" y="790"/>
                </a:cubicBezTo>
                <a:cubicBezTo>
                  <a:pt x="209" y="530"/>
                  <a:pt x="209" y="530"/>
                  <a:pt x="209" y="530"/>
                </a:cubicBezTo>
                <a:cubicBezTo>
                  <a:pt x="17" y="348"/>
                  <a:pt x="17" y="348"/>
                  <a:pt x="17" y="348"/>
                </a:cubicBezTo>
                <a:cubicBezTo>
                  <a:pt x="9" y="339"/>
                  <a:pt x="0" y="330"/>
                  <a:pt x="9" y="313"/>
                </a:cubicBezTo>
                <a:cubicBezTo>
                  <a:pt x="9" y="304"/>
                  <a:pt x="17" y="295"/>
                  <a:pt x="26" y="295"/>
                </a:cubicBezTo>
                <a:cubicBezTo>
                  <a:pt x="295" y="261"/>
                  <a:pt x="295" y="261"/>
                  <a:pt x="295" y="261"/>
                </a:cubicBezTo>
                <a:cubicBezTo>
                  <a:pt x="408" y="17"/>
                  <a:pt x="408" y="17"/>
                  <a:pt x="408" y="17"/>
                </a:cubicBezTo>
                <a:cubicBezTo>
                  <a:pt x="417" y="9"/>
                  <a:pt x="426" y="0"/>
                  <a:pt x="434" y="0"/>
                </a:cubicBezTo>
                <a:cubicBezTo>
                  <a:pt x="443" y="0"/>
                  <a:pt x="452" y="9"/>
                  <a:pt x="460" y="17"/>
                </a:cubicBezTo>
                <a:cubicBezTo>
                  <a:pt x="582" y="261"/>
                  <a:pt x="582" y="261"/>
                  <a:pt x="582" y="261"/>
                </a:cubicBezTo>
                <a:cubicBezTo>
                  <a:pt x="842" y="295"/>
                  <a:pt x="842" y="295"/>
                  <a:pt x="842" y="295"/>
                </a:cubicBezTo>
                <a:cubicBezTo>
                  <a:pt x="851" y="295"/>
                  <a:pt x="860" y="304"/>
                  <a:pt x="868" y="313"/>
                </a:cubicBezTo>
                <a:cubicBezTo>
                  <a:pt x="868" y="321"/>
                  <a:pt x="868" y="339"/>
                  <a:pt x="860" y="339"/>
                </a:cubicBezTo>
                <a:cubicBezTo>
                  <a:pt x="669" y="530"/>
                  <a:pt x="669" y="530"/>
                  <a:pt x="669" y="530"/>
                </a:cubicBezTo>
                <a:cubicBezTo>
                  <a:pt x="712" y="790"/>
                  <a:pt x="712" y="790"/>
                  <a:pt x="712" y="790"/>
                </a:cubicBezTo>
                <a:cubicBezTo>
                  <a:pt x="712" y="799"/>
                  <a:pt x="712" y="816"/>
                  <a:pt x="703" y="816"/>
                </a:cubicBezTo>
                <a:cubicBezTo>
                  <a:pt x="695" y="825"/>
                  <a:pt x="686" y="825"/>
                  <a:pt x="677" y="825"/>
                </a:cubicBezTo>
                <a:cubicBezTo>
                  <a:pt x="434" y="695"/>
                  <a:pt x="434" y="695"/>
                  <a:pt x="434" y="695"/>
                </a:cubicBezTo>
                <a:cubicBezTo>
                  <a:pt x="200" y="825"/>
                  <a:pt x="200" y="825"/>
                  <a:pt x="200" y="825"/>
                </a:cubicBezTo>
                <a:lnTo>
                  <a:pt x="191" y="825"/>
                </a:lnTo>
                <a:close/>
                <a:moveTo>
                  <a:pt x="96" y="348"/>
                </a:moveTo>
                <a:lnTo>
                  <a:pt x="96" y="348"/>
                </a:lnTo>
                <a:cubicBezTo>
                  <a:pt x="252" y="495"/>
                  <a:pt x="252" y="495"/>
                  <a:pt x="252" y="495"/>
                </a:cubicBezTo>
                <a:cubicBezTo>
                  <a:pt x="261" y="504"/>
                  <a:pt x="261" y="521"/>
                  <a:pt x="261" y="530"/>
                </a:cubicBezTo>
                <a:cubicBezTo>
                  <a:pt x="226" y="747"/>
                  <a:pt x="226" y="747"/>
                  <a:pt x="226" y="747"/>
                </a:cubicBezTo>
                <a:cubicBezTo>
                  <a:pt x="417" y="643"/>
                  <a:pt x="417" y="643"/>
                  <a:pt x="417" y="643"/>
                </a:cubicBezTo>
                <a:cubicBezTo>
                  <a:pt x="434" y="643"/>
                  <a:pt x="443" y="643"/>
                  <a:pt x="452" y="643"/>
                </a:cubicBezTo>
                <a:cubicBezTo>
                  <a:pt x="651" y="747"/>
                  <a:pt x="651" y="747"/>
                  <a:pt x="651" y="747"/>
                </a:cubicBezTo>
                <a:cubicBezTo>
                  <a:pt x="608" y="530"/>
                  <a:pt x="608" y="530"/>
                  <a:pt x="608" y="530"/>
                </a:cubicBezTo>
                <a:cubicBezTo>
                  <a:pt x="608" y="521"/>
                  <a:pt x="616" y="504"/>
                  <a:pt x="625" y="495"/>
                </a:cubicBezTo>
                <a:cubicBezTo>
                  <a:pt x="782" y="339"/>
                  <a:pt x="782" y="339"/>
                  <a:pt x="782" y="339"/>
                </a:cubicBezTo>
                <a:cubicBezTo>
                  <a:pt x="564" y="313"/>
                  <a:pt x="564" y="313"/>
                  <a:pt x="564" y="313"/>
                </a:cubicBezTo>
                <a:cubicBezTo>
                  <a:pt x="547" y="313"/>
                  <a:pt x="538" y="304"/>
                  <a:pt x="530" y="287"/>
                </a:cubicBezTo>
                <a:cubicBezTo>
                  <a:pt x="434" y="96"/>
                  <a:pt x="434" y="96"/>
                  <a:pt x="434" y="96"/>
                </a:cubicBezTo>
                <a:cubicBezTo>
                  <a:pt x="339" y="287"/>
                  <a:pt x="339" y="287"/>
                  <a:pt x="339" y="287"/>
                </a:cubicBezTo>
                <a:cubicBezTo>
                  <a:pt x="330" y="304"/>
                  <a:pt x="321" y="313"/>
                  <a:pt x="313" y="313"/>
                </a:cubicBezTo>
                <a:lnTo>
                  <a:pt x="96" y="3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04">
            <a:extLst>
              <a:ext uri="{FF2B5EF4-FFF2-40B4-BE49-F238E27FC236}">
                <a16:creationId xmlns:a16="http://schemas.microsoft.com/office/drawing/2014/main" id="{F24DCF39-239D-4C47-A03E-A8FAB79D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6549" y="5945953"/>
            <a:ext cx="572080" cy="562702"/>
          </a:xfrm>
          <a:custGeom>
            <a:avLst/>
            <a:gdLst>
              <a:gd name="T0" fmla="*/ 12576 w 539"/>
              <a:gd name="T1" fmla="*/ 190141 h 531"/>
              <a:gd name="T2" fmla="*/ 12576 w 539"/>
              <a:gd name="T3" fmla="*/ 190141 h 531"/>
              <a:gd name="T4" fmla="*/ 12576 w 539"/>
              <a:gd name="T5" fmla="*/ 190141 h 531"/>
              <a:gd name="T6" fmla="*/ 74739 w 539"/>
              <a:gd name="T7" fmla="*/ 177944 h 531"/>
              <a:gd name="T8" fmla="*/ 81207 w 539"/>
              <a:gd name="T9" fmla="*/ 174715 h 531"/>
              <a:gd name="T10" fmla="*/ 190441 w 539"/>
              <a:gd name="T11" fmla="*/ 62424 h 531"/>
              <a:gd name="T12" fmla="*/ 190441 w 539"/>
              <a:gd name="T13" fmla="*/ 49867 h 531"/>
              <a:gd name="T14" fmla="*/ 146604 w 539"/>
              <a:gd name="T15" fmla="*/ 3229 h 531"/>
              <a:gd name="T16" fmla="*/ 140495 w 539"/>
              <a:gd name="T17" fmla="*/ 0 h 531"/>
              <a:gd name="T18" fmla="*/ 134027 w 539"/>
              <a:gd name="T19" fmla="*/ 3229 h 531"/>
              <a:gd name="T20" fmla="*/ 18685 w 539"/>
              <a:gd name="T21" fmla="*/ 115520 h 531"/>
              <a:gd name="T22" fmla="*/ 18685 w 539"/>
              <a:gd name="T23" fmla="*/ 121619 h 531"/>
              <a:gd name="T24" fmla="*/ 2875 w 539"/>
              <a:gd name="T25" fmla="*/ 177944 h 531"/>
              <a:gd name="T26" fmla="*/ 2875 w 539"/>
              <a:gd name="T27" fmla="*/ 186912 h 531"/>
              <a:gd name="T28" fmla="*/ 12576 w 539"/>
              <a:gd name="T29" fmla="*/ 190141 h 531"/>
              <a:gd name="T30" fmla="*/ 140495 w 539"/>
              <a:gd name="T31" fmla="*/ 25113 h 531"/>
              <a:gd name="T32" fmla="*/ 140495 w 539"/>
              <a:gd name="T33" fmla="*/ 25113 h 531"/>
              <a:gd name="T34" fmla="*/ 168522 w 539"/>
              <a:gd name="T35" fmla="*/ 56325 h 531"/>
              <a:gd name="T36" fmla="*/ 143370 w 539"/>
              <a:gd name="T37" fmla="*/ 81079 h 531"/>
              <a:gd name="T38" fmla="*/ 112109 w 539"/>
              <a:gd name="T39" fmla="*/ 53096 h 531"/>
              <a:gd name="T40" fmla="*/ 140495 w 539"/>
              <a:gd name="T41" fmla="*/ 25113 h 531"/>
              <a:gd name="T42" fmla="*/ 37370 w 539"/>
              <a:gd name="T43" fmla="*/ 128076 h 531"/>
              <a:gd name="T44" fmla="*/ 37370 w 539"/>
              <a:gd name="T45" fmla="*/ 128076 h 531"/>
              <a:gd name="T46" fmla="*/ 99892 w 539"/>
              <a:gd name="T47" fmla="*/ 65653 h 531"/>
              <a:gd name="T48" fmla="*/ 127919 w 539"/>
              <a:gd name="T49" fmla="*/ 96864 h 531"/>
              <a:gd name="T50" fmla="*/ 68631 w 539"/>
              <a:gd name="T51" fmla="*/ 158929 h 531"/>
              <a:gd name="T52" fmla="*/ 24793 w 539"/>
              <a:gd name="T53" fmla="*/ 168257 h 531"/>
              <a:gd name="T54" fmla="*/ 37370 w 539"/>
              <a:gd name="T55" fmla="*/ 128076 h 53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39" h="531">
                <a:moveTo>
                  <a:pt x="35" y="530"/>
                </a:moveTo>
                <a:lnTo>
                  <a:pt x="35" y="530"/>
                </a:lnTo>
                <a:cubicBezTo>
                  <a:pt x="208" y="496"/>
                  <a:pt x="208" y="496"/>
                  <a:pt x="208" y="496"/>
                </a:cubicBezTo>
                <a:cubicBezTo>
                  <a:pt x="217" y="496"/>
                  <a:pt x="217" y="496"/>
                  <a:pt x="226" y="487"/>
                </a:cubicBezTo>
                <a:cubicBezTo>
                  <a:pt x="530" y="174"/>
                  <a:pt x="530" y="174"/>
                  <a:pt x="530" y="174"/>
                </a:cubicBezTo>
                <a:cubicBezTo>
                  <a:pt x="538" y="166"/>
                  <a:pt x="538" y="148"/>
                  <a:pt x="530" y="139"/>
                </a:cubicBezTo>
                <a:cubicBezTo>
                  <a:pt x="408" y="9"/>
                  <a:pt x="408" y="9"/>
                  <a:pt x="408" y="9"/>
                </a:cubicBezTo>
                <a:cubicBezTo>
                  <a:pt x="408" y="0"/>
                  <a:pt x="399" y="0"/>
                  <a:pt x="391" y="0"/>
                </a:cubicBezTo>
                <a:cubicBezTo>
                  <a:pt x="382" y="0"/>
                  <a:pt x="373" y="0"/>
                  <a:pt x="373" y="9"/>
                </a:cubicBezTo>
                <a:cubicBezTo>
                  <a:pt x="52" y="322"/>
                  <a:pt x="52" y="322"/>
                  <a:pt x="52" y="322"/>
                </a:cubicBezTo>
                <a:cubicBezTo>
                  <a:pt x="52" y="331"/>
                  <a:pt x="52" y="331"/>
                  <a:pt x="52" y="339"/>
                </a:cubicBezTo>
                <a:cubicBezTo>
                  <a:pt x="8" y="496"/>
                  <a:pt x="8" y="496"/>
                  <a:pt x="8" y="496"/>
                </a:cubicBezTo>
                <a:cubicBezTo>
                  <a:pt x="0" y="504"/>
                  <a:pt x="8" y="513"/>
                  <a:pt x="8" y="521"/>
                </a:cubicBezTo>
                <a:cubicBezTo>
                  <a:pt x="17" y="530"/>
                  <a:pt x="26" y="530"/>
                  <a:pt x="35" y="530"/>
                </a:cubicBezTo>
                <a:close/>
                <a:moveTo>
                  <a:pt x="391" y="70"/>
                </a:moveTo>
                <a:lnTo>
                  <a:pt x="391" y="70"/>
                </a:lnTo>
                <a:cubicBezTo>
                  <a:pt x="469" y="157"/>
                  <a:pt x="469" y="157"/>
                  <a:pt x="469" y="157"/>
                </a:cubicBezTo>
                <a:cubicBezTo>
                  <a:pt x="399" y="226"/>
                  <a:pt x="399" y="226"/>
                  <a:pt x="399" y="226"/>
                </a:cubicBezTo>
                <a:cubicBezTo>
                  <a:pt x="312" y="148"/>
                  <a:pt x="312" y="148"/>
                  <a:pt x="312" y="148"/>
                </a:cubicBezTo>
                <a:lnTo>
                  <a:pt x="391" y="70"/>
                </a:lnTo>
                <a:close/>
                <a:moveTo>
                  <a:pt x="104" y="357"/>
                </a:moveTo>
                <a:lnTo>
                  <a:pt x="104" y="357"/>
                </a:lnTo>
                <a:cubicBezTo>
                  <a:pt x="278" y="183"/>
                  <a:pt x="278" y="183"/>
                  <a:pt x="278" y="183"/>
                </a:cubicBezTo>
                <a:cubicBezTo>
                  <a:pt x="356" y="270"/>
                  <a:pt x="356" y="270"/>
                  <a:pt x="356" y="270"/>
                </a:cubicBezTo>
                <a:cubicBezTo>
                  <a:pt x="191" y="443"/>
                  <a:pt x="191" y="443"/>
                  <a:pt x="191" y="443"/>
                </a:cubicBezTo>
                <a:cubicBezTo>
                  <a:pt x="69" y="469"/>
                  <a:pt x="69" y="469"/>
                  <a:pt x="69" y="469"/>
                </a:cubicBezTo>
                <a:lnTo>
                  <a:pt x="104" y="3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05">
            <a:extLst>
              <a:ext uri="{FF2B5EF4-FFF2-40B4-BE49-F238E27FC236}">
                <a16:creationId xmlns:a16="http://schemas.microsoft.com/office/drawing/2014/main" id="{2A9D8C26-CFF0-9D47-BF9A-9FCF32CA5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2765" y="6555547"/>
            <a:ext cx="693999" cy="65649"/>
          </a:xfrm>
          <a:custGeom>
            <a:avLst/>
            <a:gdLst>
              <a:gd name="T0" fmla="*/ 225220 w 652"/>
              <a:gd name="T1" fmla="*/ 0 h 62"/>
              <a:gd name="T2" fmla="*/ 225220 w 652"/>
              <a:gd name="T3" fmla="*/ 0 h 62"/>
              <a:gd name="T4" fmla="*/ 9369 w 652"/>
              <a:gd name="T5" fmla="*/ 0 h 62"/>
              <a:gd name="T6" fmla="*/ 0 w 652"/>
              <a:gd name="T7" fmla="*/ 9320 h 62"/>
              <a:gd name="T8" fmla="*/ 9369 w 652"/>
              <a:gd name="T9" fmla="*/ 21867 h 62"/>
              <a:gd name="T10" fmla="*/ 225220 w 652"/>
              <a:gd name="T11" fmla="*/ 21867 h 62"/>
              <a:gd name="T12" fmla="*/ 234590 w 652"/>
              <a:gd name="T13" fmla="*/ 9320 h 62"/>
              <a:gd name="T14" fmla="*/ 225220 w 652"/>
              <a:gd name="T15" fmla="*/ 0 h 6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52" h="62">
                <a:moveTo>
                  <a:pt x="625" y="0"/>
                </a:moveTo>
                <a:lnTo>
                  <a:pt x="625" y="0"/>
                </a:lnTo>
                <a:cubicBezTo>
                  <a:pt x="26" y="0"/>
                  <a:pt x="26" y="0"/>
                  <a:pt x="26" y="0"/>
                </a:cubicBezTo>
                <a:cubicBezTo>
                  <a:pt x="9" y="0"/>
                  <a:pt x="0" y="17"/>
                  <a:pt x="0" y="26"/>
                </a:cubicBezTo>
                <a:cubicBezTo>
                  <a:pt x="0" y="43"/>
                  <a:pt x="9" y="61"/>
                  <a:pt x="26" y="61"/>
                </a:cubicBezTo>
                <a:cubicBezTo>
                  <a:pt x="625" y="61"/>
                  <a:pt x="625" y="61"/>
                  <a:pt x="625" y="61"/>
                </a:cubicBezTo>
                <a:cubicBezTo>
                  <a:pt x="643" y="61"/>
                  <a:pt x="651" y="43"/>
                  <a:pt x="651" y="26"/>
                </a:cubicBezTo>
                <a:cubicBezTo>
                  <a:pt x="651" y="17"/>
                  <a:pt x="643" y="0"/>
                  <a:pt x="6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06">
            <a:extLst>
              <a:ext uri="{FF2B5EF4-FFF2-40B4-BE49-F238E27FC236}">
                <a16:creationId xmlns:a16="http://schemas.microsoft.com/office/drawing/2014/main" id="{234C62A3-3354-2248-AB55-6E03C49EA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408" y="1561569"/>
            <a:ext cx="389201" cy="637729"/>
          </a:xfrm>
          <a:custGeom>
            <a:avLst/>
            <a:gdLst>
              <a:gd name="T0" fmla="*/ 0 w 365"/>
              <a:gd name="T1" fmla="*/ 103272 h 600"/>
              <a:gd name="T2" fmla="*/ 0 w 365"/>
              <a:gd name="T3" fmla="*/ 103272 h 600"/>
              <a:gd name="T4" fmla="*/ 0 w 365"/>
              <a:gd name="T5" fmla="*/ 103272 h 600"/>
              <a:gd name="T6" fmla="*/ 0 w 365"/>
              <a:gd name="T7" fmla="*/ 150051 h 600"/>
              <a:gd name="T8" fmla="*/ 18772 w 365"/>
              <a:gd name="T9" fmla="*/ 196829 h 600"/>
              <a:gd name="T10" fmla="*/ 65701 w 365"/>
              <a:gd name="T11" fmla="*/ 215540 h 600"/>
              <a:gd name="T12" fmla="*/ 65701 w 365"/>
              <a:gd name="T13" fmla="*/ 215540 h 600"/>
              <a:gd name="T14" fmla="*/ 131401 w 365"/>
              <a:gd name="T15" fmla="*/ 150051 h 600"/>
              <a:gd name="T16" fmla="*/ 131401 w 365"/>
              <a:gd name="T17" fmla="*/ 106151 h 600"/>
              <a:gd name="T18" fmla="*/ 131401 w 365"/>
              <a:gd name="T19" fmla="*/ 103272 h 600"/>
              <a:gd name="T20" fmla="*/ 131401 w 365"/>
              <a:gd name="T21" fmla="*/ 103272 h 600"/>
              <a:gd name="T22" fmla="*/ 131401 w 365"/>
              <a:gd name="T23" fmla="*/ 65490 h 600"/>
              <a:gd name="T24" fmla="*/ 112629 w 365"/>
              <a:gd name="T25" fmla="*/ 18711 h 600"/>
              <a:gd name="T26" fmla="*/ 65701 w 365"/>
              <a:gd name="T27" fmla="*/ 0 h 600"/>
              <a:gd name="T28" fmla="*/ 65701 w 365"/>
              <a:gd name="T29" fmla="*/ 0 h 600"/>
              <a:gd name="T30" fmla="*/ 18772 w 365"/>
              <a:gd name="T31" fmla="*/ 18711 h 600"/>
              <a:gd name="T32" fmla="*/ 0 w 365"/>
              <a:gd name="T33" fmla="*/ 65490 h 600"/>
              <a:gd name="T34" fmla="*/ 0 w 365"/>
              <a:gd name="T35" fmla="*/ 100034 h 600"/>
              <a:gd name="T36" fmla="*/ 0 w 365"/>
              <a:gd name="T37" fmla="*/ 103272 h 600"/>
              <a:gd name="T38" fmla="*/ 34294 w 365"/>
              <a:gd name="T39" fmla="*/ 34184 h 600"/>
              <a:gd name="T40" fmla="*/ 34294 w 365"/>
              <a:gd name="T41" fmla="*/ 34184 h 600"/>
              <a:gd name="T42" fmla="*/ 65701 w 365"/>
              <a:gd name="T43" fmla="*/ 21950 h 600"/>
              <a:gd name="T44" fmla="*/ 65701 w 365"/>
              <a:gd name="T45" fmla="*/ 21950 h 600"/>
              <a:gd name="T46" fmla="*/ 97107 w 365"/>
              <a:gd name="T47" fmla="*/ 34184 h 600"/>
              <a:gd name="T48" fmla="*/ 112629 w 365"/>
              <a:gd name="T49" fmla="*/ 65490 h 600"/>
              <a:gd name="T50" fmla="*/ 112629 w 365"/>
              <a:gd name="T51" fmla="*/ 103272 h 600"/>
              <a:gd name="T52" fmla="*/ 112629 w 365"/>
              <a:gd name="T53" fmla="*/ 106151 h 600"/>
              <a:gd name="T54" fmla="*/ 112629 w 365"/>
              <a:gd name="T55" fmla="*/ 106151 h 600"/>
              <a:gd name="T56" fmla="*/ 112629 w 365"/>
              <a:gd name="T57" fmla="*/ 150051 h 600"/>
              <a:gd name="T58" fmla="*/ 65701 w 365"/>
              <a:gd name="T59" fmla="*/ 196829 h 600"/>
              <a:gd name="T60" fmla="*/ 65701 w 365"/>
              <a:gd name="T61" fmla="*/ 196829 h 600"/>
              <a:gd name="T62" fmla="*/ 34294 w 365"/>
              <a:gd name="T63" fmla="*/ 184235 h 600"/>
              <a:gd name="T64" fmla="*/ 22020 w 365"/>
              <a:gd name="T65" fmla="*/ 150051 h 600"/>
              <a:gd name="T66" fmla="*/ 22020 w 365"/>
              <a:gd name="T67" fmla="*/ 103272 h 600"/>
              <a:gd name="T68" fmla="*/ 22020 w 365"/>
              <a:gd name="T69" fmla="*/ 103272 h 600"/>
              <a:gd name="T70" fmla="*/ 22020 w 365"/>
              <a:gd name="T71" fmla="*/ 103272 h 600"/>
              <a:gd name="T72" fmla="*/ 22020 w 365"/>
              <a:gd name="T73" fmla="*/ 65490 h 600"/>
              <a:gd name="T74" fmla="*/ 34294 w 365"/>
              <a:gd name="T75" fmla="*/ 34184 h 60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65" h="600">
                <a:moveTo>
                  <a:pt x="0" y="287"/>
                </a:moveTo>
                <a:lnTo>
                  <a:pt x="0" y="287"/>
                </a:lnTo>
                <a:cubicBezTo>
                  <a:pt x="0" y="417"/>
                  <a:pt x="0" y="417"/>
                  <a:pt x="0" y="417"/>
                </a:cubicBezTo>
                <a:cubicBezTo>
                  <a:pt x="0" y="469"/>
                  <a:pt x="17" y="512"/>
                  <a:pt x="52" y="547"/>
                </a:cubicBezTo>
                <a:cubicBezTo>
                  <a:pt x="87" y="582"/>
                  <a:pt x="139" y="599"/>
                  <a:pt x="182" y="599"/>
                </a:cubicBezTo>
                <a:cubicBezTo>
                  <a:pt x="286" y="599"/>
                  <a:pt x="364" y="521"/>
                  <a:pt x="364" y="417"/>
                </a:cubicBezTo>
                <a:cubicBezTo>
                  <a:pt x="364" y="295"/>
                  <a:pt x="364" y="295"/>
                  <a:pt x="364" y="295"/>
                </a:cubicBezTo>
                <a:cubicBezTo>
                  <a:pt x="364" y="287"/>
                  <a:pt x="364" y="287"/>
                  <a:pt x="364" y="287"/>
                </a:cubicBezTo>
                <a:cubicBezTo>
                  <a:pt x="364" y="182"/>
                  <a:pt x="364" y="182"/>
                  <a:pt x="364" y="182"/>
                </a:cubicBezTo>
                <a:cubicBezTo>
                  <a:pt x="364" y="130"/>
                  <a:pt x="347" y="87"/>
                  <a:pt x="312" y="52"/>
                </a:cubicBezTo>
                <a:cubicBezTo>
                  <a:pt x="278" y="17"/>
                  <a:pt x="234" y="0"/>
                  <a:pt x="182" y="0"/>
                </a:cubicBezTo>
                <a:cubicBezTo>
                  <a:pt x="139" y="0"/>
                  <a:pt x="87" y="17"/>
                  <a:pt x="52" y="52"/>
                </a:cubicBezTo>
                <a:cubicBezTo>
                  <a:pt x="17" y="87"/>
                  <a:pt x="0" y="130"/>
                  <a:pt x="0" y="182"/>
                </a:cubicBezTo>
                <a:cubicBezTo>
                  <a:pt x="0" y="278"/>
                  <a:pt x="0" y="278"/>
                  <a:pt x="0" y="278"/>
                </a:cubicBezTo>
                <a:lnTo>
                  <a:pt x="0" y="287"/>
                </a:lnTo>
                <a:close/>
                <a:moveTo>
                  <a:pt x="95" y="95"/>
                </a:moveTo>
                <a:lnTo>
                  <a:pt x="95" y="95"/>
                </a:lnTo>
                <a:cubicBezTo>
                  <a:pt x="122" y="70"/>
                  <a:pt x="147" y="61"/>
                  <a:pt x="182" y="61"/>
                </a:cubicBezTo>
                <a:cubicBezTo>
                  <a:pt x="217" y="61"/>
                  <a:pt x="252" y="70"/>
                  <a:pt x="269" y="95"/>
                </a:cubicBezTo>
                <a:cubicBezTo>
                  <a:pt x="295" y="122"/>
                  <a:pt x="312" y="148"/>
                  <a:pt x="312" y="182"/>
                </a:cubicBezTo>
                <a:cubicBezTo>
                  <a:pt x="312" y="287"/>
                  <a:pt x="312" y="287"/>
                  <a:pt x="312" y="287"/>
                </a:cubicBezTo>
                <a:cubicBezTo>
                  <a:pt x="312" y="295"/>
                  <a:pt x="312" y="295"/>
                  <a:pt x="312" y="295"/>
                </a:cubicBezTo>
                <a:cubicBezTo>
                  <a:pt x="312" y="417"/>
                  <a:pt x="312" y="417"/>
                  <a:pt x="312" y="417"/>
                </a:cubicBezTo>
                <a:cubicBezTo>
                  <a:pt x="312" y="486"/>
                  <a:pt x="252" y="547"/>
                  <a:pt x="182" y="547"/>
                </a:cubicBezTo>
                <a:cubicBezTo>
                  <a:pt x="147" y="547"/>
                  <a:pt x="122" y="530"/>
                  <a:pt x="95" y="512"/>
                </a:cubicBezTo>
                <a:cubicBezTo>
                  <a:pt x="69" y="486"/>
                  <a:pt x="61" y="452"/>
                  <a:pt x="61" y="417"/>
                </a:cubicBezTo>
                <a:cubicBezTo>
                  <a:pt x="61" y="287"/>
                  <a:pt x="61" y="287"/>
                  <a:pt x="61" y="287"/>
                </a:cubicBezTo>
                <a:cubicBezTo>
                  <a:pt x="61" y="182"/>
                  <a:pt x="61" y="182"/>
                  <a:pt x="61" y="182"/>
                </a:cubicBezTo>
                <a:cubicBezTo>
                  <a:pt x="61" y="148"/>
                  <a:pt x="69" y="122"/>
                  <a:pt x="95" y="9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07">
            <a:extLst>
              <a:ext uri="{FF2B5EF4-FFF2-40B4-BE49-F238E27FC236}">
                <a16:creationId xmlns:a16="http://schemas.microsoft.com/office/drawing/2014/main" id="{95EF6BE6-19C0-8F4B-9251-A6EF867E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489" y="1978905"/>
            <a:ext cx="628350" cy="506432"/>
          </a:xfrm>
          <a:custGeom>
            <a:avLst/>
            <a:gdLst>
              <a:gd name="T0" fmla="*/ 212366 w 592"/>
              <a:gd name="T1" fmla="*/ 12554 h 478"/>
              <a:gd name="T2" fmla="*/ 212366 w 592"/>
              <a:gd name="T3" fmla="*/ 12554 h 478"/>
              <a:gd name="T4" fmla="*/ 202664 w 592"/>
              <a:gd name="T5" fmla="*/ 0 h 478"/>
              <a:gd name="T6" fmla="*/ 193321 w 592"/>
              <a:gd name="T7" fmla="*/ 12554 h 478"/>
              <a:gd name="T8" fmla="*/ 106003 w 592"/>
              <a:gd name="T9" fmla="*/ 96485 h 478"/>
              <a:gd name="T10" fmla="*/ 21919 w 592"/>
              <a:gd name="T11" fmla="*/ 12554 h 478"/>
              <a:gd name="T12" fmla="*/ 9343 w 592"/>
              <a:gd name="T13" fmla="*/ 0 h 478"/>
              <a:gd name="T14" fmla="*/ 0 w 592"/>
              <a:gd name="T15" fmla="*/ 12554 h 478"/>
              <a:gd name="T16" fmla="*/ 96661 w 592"/>
              <a:gd name="T17" fmla="*/ 115137 h 478"/>
              <a:gd name="T18" fmla="*/ 96661 w 592"/>
              <a:gd name="T19" fmla="*/ 149570 h 478"/>
              <a:gd name="T20" fmla="*/ 68633 w 592"/>
              <a:gd name="T21" fmla="*/ 149570 h 478"/>
              <a:gd name="T22" fmla="*/ 56056 w 592"/>
              <a:gd name="T23" fmla="*/ 158896 h 478"/>
              <a:gd name="T24" fmla="*/ 68633 w 592"/>
              <a:gd name="T25" fmla="*/ 171091 h 478"/>
              <a:gd name="T26" fmla="*/ 106003 w 592"/>
              <a:gd name="T27" fmla="*/ 171091 h 478"/>
              <a:gd name="T28" fmla="*/ 106003 w 592"/>
              <a:gd name="T29" fmla="*/ 171091 h 478"/>
              <a:gd name="T30" fmla="*/ 109237 w 592"/>
              <a:gd name="T31" fmla="*/ 171091 h 478"/>
              <a:gd name="T32" fmla="*/ 146608 w 592"/>
              <a:gd name="T33" fmla="*/ 171091 h 478"/>
              <a:gd name="T34" fmla="*/ 155950 w 592"/>
              <a:gd name="T35" fmla="*/ 158896 h 478"/>
              <a:gd name="T36" fmla="*/ 146608 w 592"/>
              <a:gd name="T37" fmla="*/ 149570 h 478"/>
              <a:gd name="T38" fmla="*/ 115346 w 592"/>
              <a:gd name="T39" fmla="*/ 149570 h 478"/>
              <a:gd name="T40" fmla="*/ 115346 w 592"/>
              <a:gd name="T41" fmla="*/ 115137 h 478"/>
              <a:gd name="T42" fmla="*/ 212366 w 592"/>
              <a:gd name="T43" fmla="*/ 12554 h 47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92" h="478">
                <a:moveTo>
                  <a:pt x="591" y="35"/>
                </a:moveTo>
                <a:lnTo>
                  <a:pt x="591" y="35"/>
                </a:lnTo>
                <a:cubicBezTo>
                  <a:pt x="591" y="17"/>
                  <a:pt x="582" y="0"/>
                  <a:pt x="564" y="0"/>
                </a:cubicBezTo>
                <a:cubicBezTo>
                  <a:pt x="547" y="0"/>
                  <a:pt x="538" y="17"/>
                  <a:pt x="538" y="35"/>
                </a:cubicBezTo>
                <a:cubicBezTo>
                  <a:pt x="538" y="165"/>
                  <a:pt x="425" y="269"/>
                  <a:pt x="295" y="269"/>
                </a:cubicBezTo>
                <a:cubicBezTo>
                  <a:pt x="165" y="269"/>
                  <a:pt x="61" y="165"/>
                  <a:pt x="61" y="35"/>
                </a:cubicBezTo>
                <a:cubicBezTo>
                  <a:pt x="61" y="17"/>
                  <a:pt x="43" y="0"/>
                  <a:pt x="26" y="0"/>
                </a:cubicBezTo>
                <a:cubicBezTo>
                  <a:pt x="17" y="0"/>
                  <a:pt x="0" y="17"/>
                  <a:pt x="0" y="35"/>
                </a:cubicBezTo>
                <a:cubicBezTo>
                  <a:pt x="0" y="182"/>
                  <a:pt x="122" y="312"/>
                  <a:pt x="269" y="321"/>
                </a:cubicBezTo>
                <a:cubicBezTo>
                  <a:pt x="269" y="417"/>
                  <a:pt x="269" y="417"/>
                  <a:pt x="269" y="417"/>
                </a:cubicBezTo>
                <a:cubicBezTo>
                  <a:pt x="191" y="417"/>
                  <a:pt x="191" y="417"/>
                  <a:pt x="191" y="417"/>
                </a:cubicBezTo>
                <a:cubicBezTo>
                  <a:pt x="174" y="417"/>
                  <a:pt x="156" y="434"/>
                  <a:pt x="156" y="443"/>
                </a:cubicBezTo>
                <a:cubicBezTo>
                  <a:pt x="156" y="460"/>
                  <a:pt x="174" y="477"/>
                  <a:pt x="191" y="477"/>
                </a:cubicBezTo>
                <a:cubicBezTo>
                  <a:pt x="295" y="477"/>
                  <a:pt x="295" y="477"/>
                  <a:pt x="295" y="477"/>
                </a:cubicBezTo>
                <a:lnTo>
                  <a:pt x="304" y="477"/>
                </a:lnTo>
                <a:cubicBezTo>
                  <a:pt x="408" y="477"/>
                  <a:pt x="408" y="477"/>
                  <a:pt x="408" y="477"/>
                </a:cubicBezTo>
                <a:cubicBezTo>
                  <a:pt x="425" y="477"/>
                  <a:pt x="434" y="460"/>
                  <a:pt x="434" y="443"/>
                </a:cubicBezTo>
                <a:cubicBezTo>
                  <a:pt x="434" y="434"/>
                  <a:pt x="425" y="417"/>
                  <a:pt x="408" y="417"/>
                </a:cubicBezTo>
                <a:cubicBezTo>
                  <a:pt x="321" y="417"/>
                  <a:pt x="321" y="417"/>
                  <a:pt x="321" y="417"/>
                </a:cubicBezTo>
                <a:cubicBezTo>
                  <a:pt x="321" y="321"/>
                  <a:pt x="321" y="321"/>
                  <a:pt x="321" y="321"/>
                </a:cubicBezTo>
                <a:cubicBezTo>
                  <a:pt x="477" y="312"/>
                  <a:pt x="591" y="182"/>
                  <a:pt x="59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08">
            <a:extLst>
              <a:ext uri="{FF2B5EF4-FFF2-40B4-BE49-F238E27FC236}">
                <a16:creationId xmlns:a16="http://schemas.microsoft.com/office/drawing/2014/main" id="{8D7ED2FC-FB45-624B-B44D-4B7DE7DB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955" y="5772455"/>
            <a:ext cx="848741" cy="914389"/>
          </a:xfrm>
          <a:custGeom>
            <a:avLst/>
            <a:gdLst>
              <a:gd name="T0" fmla="*/ 221526 w 799"/>
              <a:gd name="T1" fmla="*/ 309202 h 860"/>
              <a:gd name="T2" fmla="*/ 180889 w 799"/>
              <a:gd name="T3" fmla="*/ 303083 h 860"/>
              <a:gd name="T4" fmla="*/ 165426 w 799"/>
              <a:gd name="T5" fmla="*/ 303083 h 860"/>
              <a:gd name="T6" fmla="*/ 71565 w 799"/>
              <a:gd name="T7" fmla="*/ 281125 h 860"/>
              <a:gd name="T8" fmla="*/ 18700 w 799"/>
              <a:gd name="T9" fmla="*/ 271767 h 860"/>
              <a:gd name="T10" fmla="*/ 21577 w 799"/>
              <a:gd name="T11" fmla="*/ 140383 h 860"/>
              <a:gd name="T12" fmla="*/ 78038 w 799"/>
              <a:gd name="T13" fmla="*/ 134264 h 860"/>
              <a:gd name="T14" fmla="*/ 121552 w 799"/>
              <a:gd name="T15" fmla="*/ 80990 h 860"/>
              <a:gd name="T16" fmla="*/ 112202 w 799"/>
              <a:gd name="T17" fmla="*/ 30956 h 860"/>
              <a:gd name="T18" fmla="*/ 162189 w 799"/>
              <a:gd name="T19" fmla="*/ 6119 h 860"/>
              <a:gd name="T20" fmla="*/ 190239 w 799"/>
              <a:gd name="T21" fmla="*/ 84230 h 860"/>
              <a:gd name="T22" fmla="*/ 190239 w 799"/>
              <a:gd name="T23" fmla="*/ 109067 h 860"/>
              <a:gd name="T24" fmla="*/ 262164 w 799"/>
              <a:gd name="T25" fmla="*/ 121665 h 860"/>
              <a:gd name="T26" fmla="*/ 277627 w 799"/>
              <a:gd name="T27" fmla="*/ 174939 h 860"/>
              <a:gd name="T28" fmla="*/ 274750 w 799"/>
              <a:gd name="T29" fmla="*/ 224972 h 860"/>
              <a:gd name="T30" fmla="*/ 262164 w 799"/>
              <a:gd name="T31" fmla="*/ 268527 h 860"/>
              <a:gd name="T32" fmla="*/ 252813 w 799"/>
              <a:gd name="T33" fmla="*/ 299843 h 860"/>
              <a:gd name="T34" fmla="*/ 174776 w 799"/>
              <a:gd name="T35" fmla="*/ 281125 h 860"/>
              <a:gd name="T36" fmla="*/ 187362 w 799"/>
              <a:gd name="T37" fmla="*/ 284365 h 860"/>
              <a:gd name="T38" fmla="*/ 237350 w 799"/>
              <a:gd name="T39" fmla="*/ 287605 h 860"/>
              <a:gd name="T40" fmla="*/ 240227 w 799"/>
              <a:gd name="T41" fmla="*/ 268527 h 860"/>
              <a:gd name="T42" fmla="*/ 246700 w 799"/>
              <a:gd name="T43" fmla="*/ 253049 h 860"/>
              <a:gd name="T44" fmla="*/ 252813 w 799"/>
              <a:gd name="T45" fmla="*/ 227852 h 860"/>
              <a:gd name="T46" fmla="*/ 258927 w 799"/>
              <a:gd name="T47" fmla="*/ 209134 h 860"/>
              <a:gd name="T48" fmla="*/ 268637 w 799"/>
              <a:gd name="T49" fmla="*/ 196896 h 860"/>
              <a:gd name="T50" fmla="*/ 252813 w 799"/>
              <a:gd name="T51" fmla="*/ 174939 h 860"/>
              <a:gd name="T52" fmla="*/ 265400 w 799"/>
              <a:gd name="T53" fmla="*/ 156221 h 860"/>
              <a:gd name="T54" fmla="*/ 230877 w 799"/>
              <a:gd name="T55" fmla="*/ 137503 h 860"/>
              <a:gd name="T56" fmla="*/ 171539 w 799"/>
              <a:gd name="T57" fmla="*/ 80990 h 860"/>
              <a:gd name="T58" fmla="*/ 140252 w 799"/>
              <a:gd name="T59" fmla="*/ 21597 h 860"/>
              <a:gd name="T60" fmla="*/ 134139 w 799"/>
              <a:gd name="T61" fmla="*/ 30956 h 860"/>
              <a:gd name="T62" fmla="*/ 115438 w 799"/>
              <a:gd name="T63" fmla="*/ 124905 h 860"/>
              <a:gd name="T64" fmla="*/ 81274 w 799"/>
              <a:gd name="T65" fmla="*/ 156221 h 860"/>
              <a:gd name="T66" fmla="*/ 40278 w 799"/>
              <a:gd name="T67" fmla="*/ 152981 h 860"/>
              <a:gd name="T68" fmla="*/ 21577 w 799"/>
              <a:gd name="T69" fmla="*/ 209134 h 860"/>
              <a:gd name="T70" fmla="*/ 56101 w 799"/>
              <a:gd name="T71" fmla="*/ 265647 h 860"/>
              <a:gd name="T72" fmla="*/ 84151 w 799"/>
              <a:gd name="T73" fmla="*/ 256289 h 860"/>
              <a:gd name="T74" fmla="*/ 109325 w 799"/>
              <a:gd name="T75" fmla="*/ 259168 h 860"/>
              <a:gd name="T76" fmla="*/ 168662 w 799"/>
              <a:gd name="T77" fmla="*/ 284365 h 860"/>
              <a:gd name="T78" fmla="*/ 134139 w 799"/>
              <a:gd name="T79" fmla="*/ 24837 h 86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799" h="860">
                <a:moveTo>
                  <a:pt x="616" y="859"/>
                </a:moveTo>
                <a:lnTo>
                  <a:pt x="616" y="859"/>
                </a:lnTo>
                <a:cubicBezTo>
                  <a:pt x="616" y="859"/>
                  <a:pt x="608" y="859"/>
                  <a:pt x="599" y="859"/>
                </a:cubicBezTo>
                <a:cubicBezTo>
                  <a:pt x="564" y="859"/>
                  <a:pt x="529" y="851"/>
                  <a:pt x="503" y="842"/>
                </a:cubicBezTo>
                <a:cubicBezTo>
                  <a:pt x="494" y="842"/>
                  <a:pt x="486" y="842"/>
                  <a:pt x="477" y="842"/>
                </a:cubicBezTo>
                <a:cubicBezTo>
                  <a:pt x="469" y="842"/>
                  <a:pt x="469" y="842"/>
                  <a:pt x="460" y="842"/>
                </a:cubicBezTo>
                <a:cubicBezTo>
                  <a:pt x="416" y="842"/>
                  <a:pt x="338" y="816"/>
                  <a:pt x="269" y="764"/>
                </a:cubicBezTo>
                <a:cubicBezTo>
                  <a:pt x="251" y="772"/>
                  <a:pt x="217" y="781"/>
                  <a:pt x="199" y="781"/>
                </a:cubicBezTo>
                <a:cubicBezTo>
                  <a:pt x="191" y="781"/>
                  <a:pt x="182" y="790"/>
                  <a:pt x="173" y="790"/>
                </a:cubicBezTo>
                <a:cubicBezTo>
                  <a:pt x="130" y="799"/>
                  <a:pt x="78" y="790"/>
                  <a:pt x="52" y="755"/>
                </a:cubicBezTo>
                <a:cubicBezTo>
                  <a:pt x="17" y="712"/>
                  <a:pt x="0" y="660"/>
                  <a:pt x="0" y="581"/>
                </a:cubicBezTo>
                <a:cubicBezTo>
                  <a:pt x="0" y="468"/>
                  <a:pt x="34" y="416"/>
                  <a:pt x="60" y="390"/>
                </a:cubicBezTo>
                <a:cubicBezTo>
                  <a:pt x="69" y="373"/>
                  <a:pt x="95" y="364"/>
                  <a:pt x="112" y="364"/>
                </a:cubicBezTo>
                <a:cubicBezTo>
                  <a:pt x="217" y="373"/>
                  <a:pt x="217" y="373"/>
                  <a:pt x="217" y="373"/>
                </a:cubicBezTo>
                <a:cubicBezTo>
                  <a:pt x="234" y="364"/>
                  <a:pt x="251" y="338"/>
                  <a:pt x="277" y="312"/>
                </a:cubicBezTo>
                <a:cubicBezTo>
                  <a:pt x="330" y="243"/>
                  <a:pt x="338" y="225"/>
                  <a:pt x="338" y="225"/>
                </a:cubicBezTo>
                <a:cubicBezTo>
                  <a:pt x="338" y="139"/>
                  <a:pt x="330" y="121"/>
                  <a:pt x="321" y="104"/>
                </a:cubicBezTo>
                <a:cubicBezTo>
                  <a:pt x="321" y="95"/>
                  <a:pt x="321" y="95"/>
                  <a:pt x="312" y="86"/>
                </a:cubicBezTo>
                <a:cubicBezTo>
                  <a:pt x="312" y="52"/>
                  <a:pt x="330" y="17"/>
                  <a:pt x="364" y="8"/>
                </a:cubicBezTo>
                <a:cubicBezTo>
                  <a:pt x="390" y="0"/>
                  <a:pt x="425" y="0"/>
                  <a:pt x="451" y="17"/>
                </a:cubicBezTo>
                <a:cubicBezTo>
                  <a:pt x="477" y="34"/>
                  <a:pt x="503" y="69"/>
                  <a:pt x="529" y="112"/>
                </a:cubicBezTo>
                <a:cubicBezTo>
                  <a:pt x="547" y="139"/>
                  <a:pt x="538" y="191"/>
                  <a:pt x="529" y="234"/>
                </a:cubicBezTo>
                <a:cubicBezTo>
                  <a:pt x="529" y="251"/>
                  <a:pt x="529" y="269"/>
                  <a:pt x="529" y="278"/>
                </a:cubicBezTo>
                <a:cubicBezTo>
                  <a:pt x="529" y="295"/>
                  <a:pt x="529" y="303"/>
                  <a:pt x="529" y="303"/>
                </a:cubicBezTo>
                <a:cubicBezTo>
                  <a:pt x="564" y="330"/>
                  <a:pt x="599" y="330"/>
                  <a:pt x="642" y="330"/>
                </a:cubicBezTo>
                <a:cubicBezTo>
                  <a:pt x="668" y="330"/>
                  <a:pt x="694" y="330"/>
                  <a:pt x="729" y="338"/>
                </a:cubicBezTo>
                <a:cubicBezTo>
                  <a:pt x="781" y="347"/>
                  <a:pt x="798" y="382"/>
                  <a:pt x="798" y="442"/>
                </a:cubicBezTo>
                <a:cubicBezTo>
                  <a:pt x="798" y="460"/>
                  <a:pt x="781" y="477"/>
                  <a:pt x="772" y="486"/>
                </a:cubicBezTo>
                <a:cubicBezTo>
                  <a:pt x="790" y="503"/>
                  <a:pt x="798" y="521"/>
                  <a:pt x="798" y="547"/>
                </a:cubicBezTo>
                <a:cubicBezTo>
                  <a:pt x="798" y="581"/>
                  <a:pt x="781" y="607"/>
                  <a:pt x="764" y="625"/>
                </a:cubicBezTo>
                <a:cubicBezTo>
                  <a:pt x="772" y="642"/>
                  <a:pt x="781" y="668"/>
                  <a:pt x="772" y="694"/>
                </a:cubicBezTo>
                <a:cubicBezTo>
                  <a:pt x="772" y="712"/>
                  <a:pt x="755" y="729"/>
                  <a:pt x="729" y="746"/>
                </a:cubicBezTo>
                <a:cubicBezTo>
                  <a:pt x="729" y="746"/>
                  <a:pt x="729" y="746"/>
                  <a:pt x="729" y="755"/>
                </a:cubicBezTo>
                <a:cubicBezTo>
                  <a:pt x="738" y="781"/>
                  <a:pt x="720" y="816"/>
                  <a:pt x="703" y="833"/>
                </a:cubicBezTo>
                <a:cubicBezTo>
                  <a:pt x="686" y="851"/>
                  <a:pt x="660" y="859"/>
                  <a:pt x="616" y="859"/>
                </a:cubicBezTo>
                <a:close/>
                <a:moveTo>
                  <a:pt x="486" y="781"/>
                </a:moveTo>
                <a:lnTo>
                  <a:pt x="486" y="781"/>
                </a:lnTo>
                <a:cubicBezTo>
                  <a:pt x="494" y="781"/>
                  <a:pt x="503" y="790"/>
                  <a:pt x="521" y="790"/>
                </a:cubicBezTo>
                <a:cubicBezTo>
                  <a:pt x="538" y="799"/>
                  <a:pt x="573" y="799"/>
                  <a:pt x="599" y="807"/>
                </a:cubicBezTo>
                <a:cubicBezTo>
                  <a:pt x="642" y="807"/>
                  <a:pt x="660" y="799"/>
                  <a:pt x="660" y="799"/>
                </a:cubicBezTo>
                <a:cubicBezTo>
                  <a:pt x="668" y="790"/>
                  <a:pt x="677" y="772"/>
                  <a:pt x="677" y="764"/>
                </a:cubicBezTo>
                <a:cubicBezTo>
                  <a:pt x="668" y="755"/>
                  <a:pt x="668" y="746"/>
                  <a:pt x="668" y="746"/>
                </a:cubicBezTo>
                <a:cubicBezTo>
                  <a:pt x="660" y="738"/>
                  <a:pt x="660" y="729"/>
                  <a:pt x="660" y="720"/>
                </a:cubicBezTo>
                <a:cubicBezTo>
                  <a:pt x="668" y="712"/>
                  <a:pt x="677" y="703"/>
                  <a:pt x="686" y="703"/>
                </a:cubicBezTo>
                <a:cubicBezTo>
                  <a:pt x="703" y="694"/>
                  <a:pt x="720" y="685"/>
                  <a:pt x="720" y="677"/>
                </a:cubicBezTo>
                <a:cubicBezTo>
                  <a:pt x="729" y="660"/>
                  <a:pt x="712" y="642"/>
                  <a:pt x="703" y="633"/>
                </a:cubicBezTo>
                <a:cubicBezTo>
                  <a:pt x="694" y="625"/>
                  <a:pt x="694" y="616"/>
                  <a:pt x="694" y="607"/>
                </a:cubicBezTo>
                <a:cubicBezTo>
                  <a:pt x="703" y="599"/>
                  <a:pt x="703" y="590"/>
                  <a:pt x="720" y="581"/>
                </a:cubicBezTo>
                <a:cubicBezTo>
                  <a:pt x="720" y="581"/>
                  <a:pt x="729" y="581"/>
                  <a:pt x="729" y="573"/>
                </a:cubicBezTo>
                <a:cubicBezTo>
                  <a:pt x="738" y="573"/>
                  <a:pt x="747" y="564"/>
                  <a:pt x="747" y="547"/>
                </a:cubicBezTo>
                <a:cubicBezTo>
                  <a:pt x="747" y="547"/>
                  <a:pt x="747" y="529"/>
                  <a:pt x="712" y="512"/>
                </a:cubicBezTo>
                <a:cubicBezTo>
                  <a:pt x="703" y="503"/>
                  <a:pt x="703" y="495"/>
                  <a:pt x="703" y="486"/>
                </a:cubicBezTo>
                <a:cubicBezTo>
                  <a:pt x="703" y="477"/>
                  <a:pt x="703" y="468"/>
                  <a:pt x="712" y="460"/>
                </a:cubicBezTo>
                <a:cubicBezTo>
                  <a:pt x="720" y="460"/>
                  <a:pt x="738" y="442"/>
                  <a:pt x="738" y="434"/>
                </a:cubicBezTo>
                <a:cubicBezTo>
                  <a:pt x="747" y="390"/>
                  <a:pt x="729" y="390"/>
                  <a:pt x="720" y="390"/>
                </a:cubicBezTo>
                <a:cubicBezTo>
                  <a:pt x="694" y="382"/>
                  <a:pt x="668" y="382"/>
                  <a:pt x="642" y="382"/>
                </a:cubicBezTo>
                <a:cubicBezTo>
                  <a:pt x="599" y="382"/>
                  <a:pt x="547" y="382"/>
                  <a:pt x="494" y="347"/>
                </a:cubicBezTo>
                <a:cubicBezTo>
                  <a:pt x="460" y="321"/>
                  <a:pt x="469" y="278"/>
                  <a:pt x="477" y="225"/>
                </a:cubicBezTo>
                <a:cubicBezTo>
                  <a:pt x="486" y="191"/>
                  <a:pt x="486" y="156"/>
                  <a:pt x="477" y="139"/>
                </a:cubicBezTo>
                <a:cubicBezTo>
                  <a:pt x="451" y="86"/>
                  <a:pt x="416" y="52"/>
                  <a:pt x="390" y="60"/>
                </a:cubicBezTo>
                <a:cubicBezTo>
                  <a:pt x="382" y="60"/>
                  <a:pt x="373" y="69"/>
                  <a:pt x="373" y="69"/>
                </a:cubicBezTo>
                <a:cubicBezTo>
                  <a:pt x="373" y="78"/>
                  <a:pt x="373" y="78"/>
                  <a:pt x="373" y="86"/>
                </a:cubicBezTo>
                <a:cubicBezTo>
                  <a:pt x="382" y="104"/>
                  <a:pt x="390" y="130"/>
                  <a:pt x="390" y="225"/>
                </a:cubicBezTo>
                <a:cubicBezTo>
                  <a:pt x="390" y="243"/>
                  <a:pt x="382" y="269"/>
                  <a:pt x="321" y="347"/>
                </a:cubicBezTo>
                <a:cubicBezTo>
                  <a:pt x="286" y="390"/>
                  <a:pt x="251" y="425"/>
                  <a:pt x="251" y="425"/>
                </a:cubicBezTo>
                <a:cubicBezTo>
                  <a:pt x="243" y="425"/>
                  <a:pt x="234" y="434"/>
                  <a:pt x="226" y="434"/>
                </a:cubicBezTo>
                <a:cubicBezTo>
                  <a:pt x="112" y="425"/>
                  <a:pt x="112" y="425"/>
                  <a:pt x="112" y="425"/>
                </a:cubicBezTo>
                <a:cubicBezTo>
                  <a:pt x="104" y="425"/>
                  <a:pt x="104" y="425"/>
                  <a:pt x="104" y="425"/>
                </a:cubicBezTo>
                <a:cubicBezTo>
                  <a:pt x="87" y="442"/>
                  <a:pt x="60" y="486"/>
                  <a:pt x="60" y="581"/>
                </a:cubicBezTo>
                <a:cubicBezTo>
                  <a:pt x="60" y="642"/>
                  <a:pt x="69" y="685"/>
                  <a:pt x="95" y="720"/>
                </a:cubicBezTo>
                <a:cubicBezTo>
                  <a:pt x="112" y="738"/>
                  <a:pt x="130" y="738"/>
                  <a:pt x="156" y="738"/>
                </a:cubicBezTo>
                <a:cubicBezTo>
                  <a:pt x="165" y="738"/>
                  <a:pt x="173" y="729"/>
                  <a:pt x="182" y="729"/>
                </a:cubicBezTo>
                <a:cubicBezTo>
                  <a:pt x="199" y="720"/>
                  <a:pt x="226" y="720"/>
                  <a:pt x="234" y="712"/>
                </a:cubicBezTo>
                <a:cubicBezTo>
                  <a:pt x="251" y="712"/>
                  <a:pt x="260" y="712"/>
                  <a:pt x="269" y="712"/>
                </a:cubicBezTo>
                <a:cubicBezTo>
                  <a:pt x="277" y="712"/>
                  <a:pt x="286" y="712"/>
                  <a:pt x="304" y="720"/>
                </a:cubicBezTo>
                <a:cubicBezTo>
                  <a:pt x="330" y="746"/>
                  <a:pt x="373" y="764"/>
                  <a:pt x="399" y="772"/>
                </a:cubicBezTo>
                <a:cubicBezTo>
                  <a:pt x="425" y="781"/>
                  <a:pt x="460" y="790"/>
                  <a:pt x="469" y="790"/>
                </a:cubicBezTo>
                <a:cubicBezTo>
                  <a:pt x="477" y="781"/>
                  <a:pt x="477" y="781"/>
                  <a:pt x="486" y="781"/>
                </a:cubicBezTo>
                <a:close/>
                <a:moveTo>
                  <a:pt x="373" y="69"/>
                </a:moveTo>
                <a:lnTo>
                  <a:pt x="373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09">
            <a:extLst>
              <a:ext uri="{FF2B5EF4-FFF2-40B4-BE49-F238E27FC236}">
                <a16:creationId xmlns:a16="http://schemas.microsoft.com/office/drawing/2014/main" id="{895AE438-5796-614C-9685-5DB4193E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354" y="5603645"/>
            <a:ext cx="684621" cy="1191052"/>
          </a:xfrm>
          <a:custGeom>
            <a:avLst/>
            <a:gdLst>
              <a:gd name="T0" fmla="*/ 190747 w 644"/>
              <a:gd name="T1" fmla="*/ 402865 h 1121"/>
              <a:gd name="T2" fmla="*/ 190747 w 644"/>
              <a:gd name="T3" fmla="*/ 402865 h 1121"/>
              <a:gd name="T4" fmla="*/ 40669 w 644"/>
              <a:gd name="T5" fmla="*/ 402865 h 1121"/>
              <a:gd name="T6" fmla="*/ 0 w 644"/>
              <a:gd name="T7" fmla="*/ 362579 h 1121"/>
              <a:gd name="T8" fmla="*/ 0 w 644"/>
              <a:gd name="T9" fmla="*/ 40646 h 1121"/>
              <a:gd name="T10" fmla="*/ 40669 w 644"/>
              <a:gd name="T11" fmla="*/ 0 h 1121"/>
              <a:gd name="T12" fmla="*/ 190747 w 644"/>
              <a:gd name="T13" fmla="*/ 0 h 1121"/>
              <a:gd name="T14" fmla="*/ 231415 w 644"/>
              <a:gd name="T15" fmla="*/ 40646 h 1121"/>
              <a:gd name="T16" fmla="*/ 231415 w 644"/>
              <a:gd name="T17" fmla="*/ 362579 h 1121"/>
              <a:gd name="T18" fmla="*/ 190747 w 644"/>
              <a:gd name="T19" fmla="*/ 402865 h 1121"/>
              <a:gd name="T20" fmla="*/ 40669 w 644"/>
              <a:gd name="T21" fmla="*/ 25179 h 1121"/>
              <a:gd name="T22" fmla="*/ 40669 w 644"/>
              <a:gd name="T23" fmla="*/ 25179 h 1121"/>
              <a:gd name="T24" fmla="*/ 28072 w 644"/>
              <a:gd name="T25" fmla="*/ 40646 h 1121"/>
              <a:gd name="T26" fmla="*/ 28072 w 644"/>
              <a:gd name="T27" fmla="*/ 362579 h 1121"/>
              <a:gd name="T28" fmla="*/ 40669 w 644"/>
              <a:gd name="T29" fmla="*/ 374809 h 1121"/>
              <a:gd name="T30" fmla="*/ 190747 w 644"/>
              <a:gd name="T31" fmla="*/ 374809 h 1121"/>
              <a:gd name="T32" fmla="*/ 206222 w 644"/>
              <a:gd name="T33" fmla="*/ 362579 h 1121"/>
              <a:gd name="T34" fmla="*/ 206222 w 644"/>
              <a:gd name="T35" fmla="*/ 40646 h 1121"/>
              <a:gd name="T36" fmla="*/ 190747 w 644"/>
              <a:gd name="T37" fmla="*/ 25179 h 1121"/>
              <a:gd name="T38" fmla="*/ 40669 w 644"/>
              <a:gd name="T39" fmla="*/ 25179 h 112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4" h="1121">
                <a:moveTo>
                  <a:pt x="530" y="1120"/>
                </a:moveTo>
                <a:lnTo>
                  <a:pt x="530" y="1120"/>
                </a:lnTo>
                <a:cubicBezTo>
                  <a:pt x="113" y="1120"/>
                  <a:pt x="113" y="1120"/>
                  <a:pt x="113" y="1120"/>
                </a:cubicBezTo>
                <a:cubicBezTo>
                  <a:pt x="52" y="1120"/>
                  <a:pt x="0" y="1068"/>
                  <a:pt x="0" y="1008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52"/>
                  <a:pt x="52" y="0"/>
                  <a:pt x="113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90" y="0"/>
                  <a:pt x="643" y="52"/>
                  <a:pt x="643" y="113"/>
                </a:cubicBezTo>
                <a:cubicBezTo>
                  <a:pt x="643" y="1008"/>
                  <a:pt x="643" y="1008"/>
                  <a:pt x="643" y="1008"/>
                </a:cubicBezTo>
                <a:cubicBezTo>
                  <a:pt x="643" y="1068"/>
                  <a:pt x="590" y="1120"/>
                  <a:pt x="530" y="1120"/>
                </a:cubicBezTo>
                <a:close/>
                <a:moveTo>
                  <a:pt x="113" y="70"/>
                </a:moveTo>
                <a:lnTo>
                  <a:pt x="113" y="70"/>
                </a:lnTo>
                <a:cubicBezTo>
                  <a:pt x="96" y="70"/>
                  <a:pt x="78" y="87"/>
                  <a:pt x="78" y="113"/>
                </a:cubicBezTo>
                <a:cubicBezTo>
                  <a:pt x="78" y="1008"/>
                  <a:pt x="78" y="1008"/>
                  <a:pt x="78" y="1008"/>
                </a:cubicBezTo>
                <a:cubicBezTo>
                  <a:pt x="78" y="1025"/>
                  <a:pt x="96" y="1042"/>
                  <a:pt x="113" y="1042"/>
                </a:cubicBezTo>
                <a:cubicBezTo>
                  <a:pt x="530" y="1042"/>
                  <a:pt x="530" y="1042"/>
                  <a:pt x="530" y="1042"/>
                </a:cubicBezTo>
                <a:cubicBezTo>
                  <a:pt x="556" y="1042"/>
                  <a:pt x="573" y="1025"/>
                  <a:pt x="573" y="1008"/>
                </a:cubicBezTo>
                <a:cubicBezTo>
                  <a:pt x="573" y="113"/>
                  <a:pt x="573" y="113"/>
                  <a:pt x="573" y="113"/>
                </a:cubicBezTo>
                <a:cubicBezTo>
                  <a:pt x="573" y="87"/>
                  <a:pt x="556" y="70"/>
                  <a:pt x="530" y="70"/>
                </a:cubicBezTo>
                <a:lnTo>
                  <a:pt x="113" y="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0">
            <a:extLst>
              <a:ext uri="{FF2B5EF4-FFF2-40B4-BE49-F238E27FC236}">
                <a16:creationId xmlns:a16="http://schemas.microsoft.com/office/drawing/2014/main" id="{61BEDDE0-725F-AF45-9554-7D4C17C2E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771" y="6546169"/>
            <a:ext cx="93784" cy="93784"/>
          </a:xfrm>
          <a:custGeom>
            <a:avLst/>
            <a:gdLst>
              <a:gd name="T0" fmla="*/ 15514 w 88"/>
              <a:gd name="T1" fmla="*/ 31389 h 88"/>
              <a:gd name="T2" fmla="*/ 15514 w 88"/>
              <a:gd name="T3" fmla="*/ 31389 h 88"/>
              <a:gd name="T4" fmla="*/ 0 w 88"/>
              <a:gd name="T5" fmla="*/ 15514 h 88"/>
              <a:gd name="T6" fmla="*/ 15514 w 88"/>
              <a:gd name="T7" fmla="*/ 0 h 88"/>
              <a:gd name="T8" fmla="*/ 31389 w 88"/>
              <a:gd name="T9" fmla="*/ 15514 h 88"/>
              <a:gd name="T10" fmla="*/ 15514 w 88"/>
              <a:gd name="T11" fmla="*/ 31389 h 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" h="88">
                <a:moveTo>
                  <a:pt x="43" y="87"/>
                </a:moveTo>
                <a:lnTo>
                  <a:pt x="43" y="87"/>
                </a:lnTo>
                <a:cubicBezTo>
                  <a:pt x="17" y="87"/>
                  <a:pt x="0" y="70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69" y="0"/>
                  <a:pt x="87" y="17"/>
                  <a:pt x="87" y="43"/>
                </a:cubicBezTo>
                <a:cubicBezTo>
                  <a:pt x="87" y="70"/>
                  <a:pt x="69" y="87"/>
                  <a:pt x="43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1">
            <a:extLst>
              <a:ext uri="{FF2B5EF4-FFF2-40B4-BE49-F238E27FC236}">
                <a16:creationId xmlns:a16="http://schemas.microsoft.com/office/drawing/2014/main" id="{9CB3A09A-BF80-6740-A59B-48889D16F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879" y="5753698"/>
            <a:ext cx="187567" cy="37513"/>
          </a:xfrm>
          <a:custGeom>
            <a:avLst/>
            <a:gdLst>
              <a:gd name="T0" fmla="*/ 56969 w 175"/>
              <a:gd name="T1" fmla="*/ 12347 h 36"/>
              <a:gd name="T2" fmla="*/ 56969 w 175"/>
              <a:gd name="T3" fmla="*/ 12347 h 36"/>
              <a:gd name="T4" fmla="*/ 6531 w 175"/>
              <a:gd name="T5" fmla="*/ 12347 h 36"/>
              <a:gd name="T6" fmla="*/ 0 w 175"/>
              <a:gd name="T7" fmla="*/ 6350 h 36"/>
              <a:gd name="T8" fmla="*/ 6531 w 175"/>
              <a:gd name="T9" fmla="*/ 0 h 36"/>
              <a:gd name="T10" fmla="*/ 56969 w 175"/>
              <a:gd name="T11" fmla="*/ 0 h 36"/>
              <a:gd name="T12" fmla="*/ 63137 w 175"/>
              <a:gd name="T13" fmla="*/ 6350 h 36"/>
              <a:gd name="T14" fmla="*/ 56969 w 175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5" h="36">
                <a:moveTo>
                  <a:pt x="157" y="35"/>
                </a:moveTo>
                <a:lnTo>
                  <a:pt x="157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6" y="0"/>
                  <a:pt x="174" y="9"/>
                  <a:pt x="174" y="18"/>
                </a:cubicBezTo>
                <a:cubicBezTo>
                  <a:pt x="174" y="26"/>
                  <a:pt x="166" y="35"/>
                  <a:pt x="157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8" name="Group 54">
            <a:extLst>
              <a:ext uri="{FF2B5EF4-FFF2-40B4-BE49-F238E27FC236}">
                <a16:creationId xmlns:a16="http://schemas.microsoft.com/office/drawing/2014/main" id="{15088062-A2B1-7F48-8577-336FC0F4DD08}"/>
              </a:ext>
            </a:extLst>
          </p:cNvPr>
          <p:cNvGrpSpPr/>
          <p:nvPr/>
        </p:nvGrpSpPr>
        <p:grpSpPr>
          <a:xfrm>
            <a:off x="5872036" y="6944750"/>
            <a:ext cx="2856631" cy="1044429"/>
            <a:chOff x="5517310" y="11317286"/>
            <a:chExt cx="3676939" cy="1044429"/>
          </a:xfrm>
        </p:grpSpPr>
        <p:sp>
          <p:nvSpPr>
            <p:cNvPr id="479" name="CuadroTexto 395">
              <a:extLst>
                <a:ext uri="{FF2B5EF4-FFF2-40B4-BE49-F238E27FC236}">
                  <a16:creationId xmlns:a16="http://schemas.microsoft.com/office/drawing/2014/main" id="{55D104CF-8621-6841-A9E1-35DF9C2732C9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0" name="Rectangle 56">
              <a:extLst>
                <a:ext uri="{FF2B5EF4-FFF2-40B4-BE49-F238E27FC236}">
                  <a16:creationId xmlns:a16="http://schemas.microsoft.com/office/drawing/2014/main" id="{8D76FED3-8289-2541-9C34-684C8DDB692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1" name="Group 54">
            <a:extLst>
              <a:ext uri="{FF2B5EF4-FFF2-40B4-BE49-F238E27FC236}">
                <a16:creationId xmlns:a16="http://schemas.microsoft.com/office/drawing/2014/main" id="{E55902AE-5BC3-A040-82D0-7A7B99168552}"/>
              </a:ext>
            </a:extLst>
          </p:cNvPr>
          <p:cNvGrpSpPr/>
          <p:nvPr/>
        </p:nvGrpSpPr>
        <p:grpSpPr>
          <a:xfrm>
            <a:off x="10727738" y="6752493"/>
            <a:ext cx="2129701" cy="822462"/>
            <a:chOff x="5517310" y="11416142"/>
            <a:chExt cx="3676939" cy="822462"/>
          </a:xfrm>
        </p:grpSpPr>
        <p:sp>
          <p:nvSpPr>
            <p:cNvPr id="482" name="CuadroTexto 395">
              <a:extLst>
                <a:ext uri="{FF2B5EF4-FFF2-40B4-BE49-F238E27FC236}">
                  <a16:creationId xmlns:a16="http://schemas.microsoft.com/office/drawing/2014/main" id="{137DC96B-6E89-F842-8704-72591F060B5C}"/>
                </a:ext>
              </a:extLst>
            </p:cNvPr>
            <p:cNvSpPr txBox="1"/>
            <p:nvPr/>
          </p:nvSpPr>
          <p:spPr>
            <a:xfrm>
              <a:off x="6164441" y="11416142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3" name="Rectangle 56">
              <a:extLst>
                <a:ext uri="{FF2B5EF4-FFF2-40B4-BE49-F238E27FC236}">
                  <a16:creationId xmlns:a16="http://schemas.microsoft.com/office/drawing/2014/main" id="{A7CA2A47-333E-974B-9638-D0A7D437D4F6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4" name="Group 54">
            <a:extLst>
              <a:ext uri="{FF2B5EF4-FFF2-40B4-BE49-F238E27FC236}">
                <a16:creationId xmlns:a16="http://schemas.microsoft.com/office/drawing/2014/main" id="{77C6F01F-8A6D-BD49-8E97-FE56902002CD}"/>
              </a:ext>
            </a:extLst>
          </p:cNvPr>
          <p:cNvGrpSpPr/>
          <p:nvPr/>
        </p:nvGrpSpPr>
        <p:grpSpPr>
          <a:xfrm>
            <a:off x="6235499" y="11200449"/>
            <a:ext cx="2129701" cy="822462"/>
            <a:chOff x="5517310" y="11416142"/>
            <a:chExt cx="3676939" cy="822462"/>
          </a:xfrm>
        </p:grpSpPr>
        <p:sp>
          <p:nvSpPr>
            <p:cNvPr id="485" name="CuadroTexto 395">
              <a:extLst>
                <a:ext uri="{FF2B5EF4-FFF2-40B4-BE49-F238E27FC236}">
                  <a16:creationId xmlns:a16="http://schemas.microsoft.com/office/drawing/2014/main" id="{E2DE5CA8-33AE-404A-BA03-30E0A0EB5518}"/>
                </a:ext>
              </a:extLst>
            </p:cNvPr>
            <p:cNvSpPr txBox="1"/>
            <p:nvPr/>
          </p:nvSpPr>
          <p:spPr>
            <a:xfrm>
              <a:off x="6164441" y="11416142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6" name="Rectangle 56">
              <a:extLst>
                <a:ext uri="{FF2B5EF4-FFF2-40B4-BE49-F238E27FC236}">
                  <a16:creationId xmlns:a16="http://schemas.microsoft.com/office/drawing/2014/main" id="{A280EAED-CAE1-804A-A33E-9C5FA69050A5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7" name="Group 54">
            <a:extLst>
              <a:ext uri="{FF2B5EF4-FFF2-40B4-BE49-F238E27FC236}">
                <a16:creationId xmlns:a16="http://schemas.microsoft.com/office/drawing/2014/main" id="{1077F62A-6F53-DC40-B57A-66532625FD8C}"/>
              </a:ext>
            </a:extLst>
          </p:cNvPr>
          <p:cNvGrpSpPr/>
          <p:nvPr/>
        </p:nvGrpSpPr>
        <p:grpSpPr>
          <a:xfrm>
            <a:off x="1996480" y="6795955"/>
            <a:ext cx="2129701" cy="822462"/>
            <a:chOff x="5517310" y="11416142"/>
            <a:chExt cx="3676939" cy="822462"/>
          </a:xfrm>
        </p:grpSpPr>
        <p:sp>
          <p:nvSpPr>
            <p:cNvPr id="488" name="CuadroTexto 395">
              <a:extLst>
                <a:ext uri="{FF2B5EF4-FFF2-40B4-BE49-F238E27FC236}">
                  <a16:creationId xmlns:a16="http://schemas.microsoft.com/office/drawing/2014/main" id="{1A811EB5-77A1-F242-BF49-573DD366D61F}"/>
                </a:ext>
              </a:extLst>
            </p:cNvPr>
            <p:cNvSpPr txBox="1"/>
            <p:nvPr/>
          </p:nvSpPr>
          <p:spPr>
            <a:xfrm>
              <a:off x="6164441" y="11416142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9" name="Rectangle 56">
              <a:extLst>
                <a:ext uri="{FF2B5EF4-FFF2-40B4-BE49-F238E27FC236}">
                  <a16:creationId xmlns:a16="http://schemas.microsoft.com/office/drawing/2014/main" id="{0C7E68EC-9B8C-8C4C-A931-5A1D40803996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0" name="Group 54">
            <a:extLst>
              <a:ext uri="{FF2B5EF4-FFF2-40B4-BE49-F238E27FC236}">
                <a16:creationId xmlns:a16="http://schemas.microsoft.com/office/drawing/2014/main" id="{B5C3C5F4-27E8-8540-9725-6B6CE0FE6ADD}"/>
              </a:ext>
            </a:extLst>
          </p:cNvPr>
          <p:cNvGrpSpPr/>
          <p:nvPr/>
        </p:nvGrpSpPr>
        <p:grpSpPr>
          <a:xfrm>
            <a:off x="6216744" y="2575849"/>
            <a:ext cx="2129701" cy="822462"/>
            <a:chOff x="5517310" y="11416142"/>
            <a:chExt cx="3676939" cy="822462"/>
          </a:xfrm>
        </p:grpSpPr>
        <p:sp>
          <p:nvSpPr>
            <p:cNvPr id="491" name="CuadroTexto 395">
              <a:extLst>
                <a:ext uri="{FF2B5EF4-FFF2-40B4-BE49-F238E27FC236}">
                  <a16:creationId xmlns:a16="http://schemas.microsoft.com/office/drawing/2014/main" id="{A9334E2D-43C1-E04D-88F1-D9B6BE03A44E}"/>
                </a:ext>
              </a:extLst>
            </p:cNvPr>
            <p:cNvSpPr txBox="1"/>
            <p:nvPr/>
          </p:nvSpPr>
          <p:spPr>
            <a:xfrm>
              <a:off x="6164441" y="11416142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92" name="Rectangle 56">
              <a:extLst>
                <a:ext uri="{FF2B5EF4-FFF2-40B4-BE49-F238E27FC236}">
                  <a16:creationId xmlns:a16="http://schemas.microsoft.com/office/drawing/2014/main" id="{87CCD2EF-3AF5-D945-8DAC-DA1240594486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71">
            <a:extLst>
              <a:ext uri="{FF2B5EF4-FFF2-40B4-BE49-F238E27FC236}">
                <a16:creationId xmlns:a16="http://schemas.microsoft.com/office/drawing/2014/main" id="{F95A313D-BCBA-FB43-AF94-551078A2801C}"/>
              </a:ext>
            </a:extLst>
          </p:cNvPr>
          <p:cNvGrpSpPr/>
          <p:nvPr/>
        </p:nvGrpSpPr>
        <p:grpSpPr>
          <a:xfrm>
            <a:off x="15819396" y="3280156"/>
            <a:ext cx="5982437" cy="5846143"/>
            <a:chOff x="2232442" y="3643574"/>
            <a:chExt cx="5982437" cy="5846143"/>
          </a:xfrm>
        </p:grpSpPr>
        <p:sp>
          <p:nvSpPr>
            <p:cNvPr id="47" name="CuadroTexto 598">
              <a:extLst>
                <a:ext uri="{FF2B5EF4-FFF2-40B4-BE49-F238E27FC236}">
                  <a16:creationId xmlns:a16="http://schemas.microsoft.com/office/drawing/2014/main" id="{3A13C83A-25E9-5C45-AA1B-EE239316CD3F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48" name="CuadroTexto 599">
              <a:extLst>
                <a:ext uri="{FF2B5EF4-FFF2-40B4-BE49-F238E27FC236}">
                  <a16:creationId xmlns:a16="http://schemas.microsoft.com/office/drawing/2014/main" id="{5CDA3914-3ADC-CE47-9051-7F37BD509827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195422-05F0-2546-A290-8DFE2B3A08AF}"/>
              </a:ext>
            </a:extLst>
          </p:cNvPr>
          <p:cNvGrpSpPr/>
          <p:nvPr/>
        </p:nvGrpSpPr>
        <p:grpSpPr>
          <a:xfrm rot="5400000">
            <a:off x="4196521" y="3608436"/>
            <a:ext cx="1589631" cy="1589635"/>
            <a:chOff x="4196115" y="8393706"/>
            <a:chExt cx="1589631" cy="1589635"/>
          </a:xfrm>
        </p:grpSpPr>
        <p:sp>
          <p:nvSpPr>
            <p:cNvPr id="51" name="Freeform 182">
              <a:extLst>
                <a:ext uri="{FF2B5EF4-FFF2-40B4-BE49-F238E27FC236}">
                  <a16:creationId xmlns:a16="http://schemas.microsoft.com/office/drawing/2014/main" id="{07D864C5-E051-794F-8173-797A259FC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803" y="8403085"/>
              <a:ext cx="1580256" cy="1580256"/>
            </a:xfrm>
            <a:custGeom>
              <a:avLst/>
              <a:gdLst>
                <a:gd name="T0" fmla="*/ 534628 w 1486"/>
                <a:gd name="T1" fmla="*/ 534628 h 1486"/>
                <a:gd name="T2" fmla="*/ 0 w 1486"/>
                <a:gd name="T3" fmla="*/ 0 h 1486"/>
                <a:gd name="T4" fmla="*/ 534628 w 1486"/>
                <a:gd name="T5" fmla="*/ 534628 h 14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86" h="1486">
                  <a:moveTo>
                    <a:pt x="1485" y="1485"/>
                  </a:moveTo>
                  <a:lnTo>
                    <a:pt x="0" y="0"/>
                  </a:lnTo>
                  <a:lnTo>
                    <a:pt x="1485" y="14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E3E3E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Line 183">
              <a:extLst>
                <a:ext uri="{FF2B5EF4-FFF2-40B4-BE49-F238E27FC236}">
                  <a16:creationId xmlns:a16="http://schemas.microsoft.com/office/drawing/2014/main" id="{7FAD66B9-C750-C740-8654-8032B778B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96115" y="8393706"/>
              <a:ext cx="1589631" cy="158963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E3E3E3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" name="Line 184">
              <a:extLst>
                <a:ext uri="{FF2B5EF4-FFF2-40B4-BE49-F238E27FC236}">
                  <a16:creationId xmlns:a16="http://schemas.microsoft.com/office/drawing/2014/main" id="{47FCE972-0542-C64D-B8EB-3F511948FF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83682" y="8581274"/>
              <a:ext cx="1402064" cy="1402067"/>
            </a:xfrm>
            <a:prstGeom prst="line">
              <a:avLst/>
            </a:prstGeom>
            <a:noFill/>
            <a:ln w="38100">
              <a:solidFill>
                <a:schemeClr val="bg1">
                  <a:lumMod val="50000"/>
                  <a:alpha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4" name="Freeform 185">
              <a:extLst>
                <a:ext uri="{FF2B5EF4-FFF2-40B4-BE49-F238E27FC236}">
                  <a16:creationId xmlns:a16="http://schemas.microsoft.com/office/drawing/2014/main" id="{C39821EC-2B78-B74A-8CD8-0EE8CD09A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803" y="8403085"/>
              <a:ext cx="361069" cy="370447"/>
            </a:xfrm>
            <a:custGeom>
              <a:avLst/>
              <a:gdLst>
                <a:gd name="T0" fmla="*/ 0 w 340"/>
                <a:gd name="T1" fmla="*/ 0 h 349"/>
                <a:gd name="T2" fmla="*/ 121878 w 340"/>
                <a:gd name="T3" fmla="*/ 53184 h 349"/>
                <a:gd name="T4" fmla="*/ 65793 w 340"/>
                <a:gd name="T5" fmla="*/ 65761 h 349"/>
                <a:gd name="T6" fmla="*/ 49974 w 340"/>
                <a:gd name="T7" fmla="*/ 125054 h 349"/>
                <a:gd name="T8" fmla="*/ 0 w 340"/>
                <a:gd name="T9" fmla="*/ 0 h 3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" h="349">
                  <a:moveTo>
                    <a:pt x="0" y="0"/>
                  </a:moveTo>
                  <a:lnTo>
                    <a:pt x="339" y="148"/>
                  </a:lnTo>
                  <a:lnTo>
                    <a:pt x="183" y="183"/>
                  </a:lnTo>
                  <a:lnTo>
                    <a:pt x="139" y="348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1">
            <a:extLst>
              <a:ext uri="{FF2B5EF4-FFF2-40B4-BE49-F238E27FC236}">
                <a16:creationId xmlns:a16="http://schemas.microsoft.com/office/drawing/2014/main" id="{BD81DCBA-E97F-7946-A3BB-2B0856C53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709" y="5423792"/>
            <a:ext cx="23950233" cy="539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2" name="Freeform 170">
            <a:extLst>
              <a:ext uri="{FF2B5EF4-FFF2-40B4-BE49-F238E27FC236}">
                <a16:creationId xmlns:a16="http://schemas.microsoft.com/office/drawing/2014/main" id="{509544C2-540D-914C-9E8F-F948772F8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810" y="4329261"/>
            <a:ext cx="2183664" cy="2183668"/>
          </a:xfrm>
          <a:custGeom>
            <a:avLst/>
            <a:gdLst>
              <a:gd name="T0" fmla="*/ 642577 w 1784"/>
              <a:gd name="T1" fmla="*/ 322550 h 1784"/>
              <a:gd name="T2" fmla="*/ 642577 w 1784"/>
              <a:gd name="T3" fmla="*/ 322550 h 1784"/>
              <a:gd name="T4" fmla="*/ 322550 w 1784"/>
              <a:gd name="T5" fmla="*/ 642578 h 1784"/>
              <a:gd name="T6" fmla="*/ 0 w 1784"/>
              <a:gd name="T7" fmla="*/ 322550 h 1784"/>
              <a:gd name="T8" fmla="*/ 322550 w 1784"/>
              <a:gd name="T9" fmla="*/ 0 h 1784"/>
              <a:gd name="T10" fmla="*/ 642577 w 1784"/>
              <a:gd name="T11" fmla="*/ 322550 h 1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84" h="1784">
                <a:moveTo>
                  <a:pt x="1783" y="895"/>
                </a:moveTo>
                <a:lnTo>
                  <a:pt x="1783" y="895"/>
                </a:lnTo>
                <a:cubicBezTo>
                  <a:pt x="1783" y="1385"/>
                  <a:pt x="1385" y="1783"/>
                  <a:pt x="895" y="1783"/>
                </a:cubicBezTo>
                <a:cubicBezTo>
                  <a:pt x="398" y="1783"/>
                  <a:pt x="0" y="1385"/>
                  <a:pt x="0" y="895"/>
                </a:cubicBezTo>
                <a:cubicBezTo>
                  <a:pt x="0" y="398"/>
                  <a:pt x="398" y="0"/>
                  <a:pt x="895" y="0"/>
                </a:cubicBezTo>
                <a:cubicBezTo>
                  <a:pt x="1385" y="0"/>
                  <a:pt x="1783" y="398"/>
                  <a:pt x="1783" y="89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1">
            <a:extLst>
              <a:ext uri="{FF2B5EF4-FFF2-40B4-BE49-F238E27FC236}">
                <a16:creationId xmlns:a16="http://schemas.microsoft.com/office/drawing/2014/main" id="{0F8B22FE-FB98-3745-AC51-D85D2961C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666" y="4329261"/>
            <a:ext cx="2189058" cy="2183668"/>
          </a:xfrm>
          <a:custGeom>
            <a:avLst/>
            <a:gdLst>
              <a:gd name="T0" fmla="*/ 644165 w 1791"/>
              <a:gd name="T1" fmla="*/ 322550 h 1784"/>
              <a:gd name="T2" fmla="*/ 644165 w 1791"/>
              <a:gd name="T3" fmla="*/ 322550 h 1784"/>
              <a:gd name="T4" fmla="*/ 322083 w 1791"/>
              <a:gd name="T5" fmla="*/ 642578 h 1784"/>
              <a:gd name="T6" fmla="*/ 0 w 1791"/>
              <a:gd name="T7" fmla="*/ 322550 h 1784"/>
              <a:gd name="T8" fmla="*/ 322083 w 1791"/>
              <a:gd name="T9" fmla="*/ 0 h 1784"/>
              <a:gd name="T10" fmla="*/ 644165 w 1791"/>
              <a:gd name="T11" fmla="*/ 322550 h 1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91" h="1784">
                <a:moveTo>
                  <a:pt x="1790" y="895"/>
                </a:moveTo>
                <a:lnTo>
                  <a:pt x="1790" y="895"/>
                </a:lnTo>
                <a:cubicBezTo>
                  <a:pt x="1790" y="1385"/>
                  <a:pt x="1385" y="1783"/>
                  <a:pt x="895" y="1783"/>
                </a:cubicBezTo>
                <a:cubicBezTo>
                  <a:pt x="405" y="1783"/>
                  <a:pt x="0" y="1385"/>
                  <a:pt x="0" y="895"/>
                </a:cubicBezTo>
                <a:cubicBezTo>
                  <a:pt x="0" y="398"/>
                  <a:pt x="405" y="0"/>
                  <a:pt x="895" y="0"/>
                </a:cubicBezTo>
                <a:cubicBezTo>
                  <a:pt x="1385" y="0"/>
                  <a:pt x="1790" y="398"/>
                  <a:pt x="1790" y="89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2">
            <a:extLst>
              <a:ext uri="{FF2B5EF4-FFF2-40B4-BE49-F238E27FC236}">
                <a16:creationId xmlns:a16="http://schemas.microsoft.com/office/drawing/2014/main" id="{42049389-F96F-114C-A621-E5D901E17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8309" y="4329261"/>
            <a:ext cx="2178274" cy="2183668"/>
          </a:xfrm>
          <a:custGeom>
            <a:avLst/>
            <a:gdLst>
              <a:gd name="T0" fmla="*/ 640990 w 1783"/>
              <a:gd name="T1" fmla="*/ 322550 h 1784"/>
              <a:gd name="T2" fmla="*/ 640990 w 1783"/>
              <a:gd name="T3" fmla="*/ 322550 h 1784"/>
              <a:gd name="T4" fmla="*/ 321574 w 1783"/>
              <a:gd name="T5" fmla="*/ 642578 h 1784"/>
              <a:gd name="T6" fmla="*/ 0 w 1783"/>
              <a:gd name="T7" fmla="*/ 322550 h 1784"/>
              <a:gd name="T8" fmla="*/ 321574 w 1783"/>
              <a:gd name="T9" fmla="*/ 0 h 1784"/>
              <a:gd name="T10" fmla="*/ 640990 w 1783"/>
              <a:gd name="T11" fmla="*/ 322550 h 1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83" h="1784">
                <a:moveTo>
                  <a:pt x="1782" y="895"/>
                </a:moveTo>
                <a:lnTo>
                  <a:pt x="1782" y="895"/>
                </a:lnTo>
                <a:cubicBezTo>
                  <a:pt x="1782" y="1385"/>
                  <a:pt x="1384" y="1783"/>
                  <a:pt x="894" y="1783"/>
                </a:cubicBezTo>
                <a:cubicBezTo>
                  <a:pt x="398" y="1783"/>
                  <a:pt x="0" y="1385"/>
                  <a:pt x="0" y="895"/>
                </a:cubicBezTo>
                <a:cubicBezTo>
                  <a:pt x="0" y="398"/>
                  <a:pt x="398" y="0"/>
                  <a:pt x="894" y="0"/>
                </a:cubicBezTo>
                <a:cubicBezTo>
                  <a:pt x="1384" y="0"/>
                  <a:pt x="1782" y="398"/>
                  <a:pt x="1782" y="89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3">
            <a:extLst>
              <a:ext uri="{FF2B5EF4-FFF2-40B4-BE49-F238E27FC236}">
                <a16:creationId xmlns:a16="http://schemas.microsoft.com/office/drawing/2014/main" id="{A54F1883-49E7-B44D-89F0-4E893ABD8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559" y="4329261"/>
            <a:ext cx="2183664" cy="2183668"/>
          </a:xfrm>
          <a:custGeom>
            <a:avLst/>
            <a:gdLst>
              <a:gd name="T0" fmla="*/ 642577 w 1785"/>
              <a:gd name="T1" fmla="*/ 322550 h 1784"/>
              <a:gd name="T2" fmla="*/ 642577 w 1785"/>
              <a:gd name="T3" fmla="*/ 322550 h 1784"/>
              <a:gd name="T4" fmla="*/ 319848 w 1785"/>
              <a:gd name="T5" fmla="*/ 642578 h 1784"/>
              <a:gd name="T6" fmla="*/ 0 w 1785"/>
              <a:gd name="T7" fmla="*/ 322550 h 1784"/>
              <a:gd name="T8" fmla="*/ 319848 w 1785"/>
              <a:gd name="T9" fmla="*/ 0 h 1784"/>
              <a:gd name="T10" fmla="*/ 642577 w 1785"/>
              <a:gd name="T11" fmla="*/ 322550 h 1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85" h="1784">
                <a:moveTo>
                  <a:pt x="1784" y="895"/>
                </a:moveTo>
                <a:lnTo>
                  <a:pt x="1784" y="895"/>
                </a:lnTo>
                <a:cubicBezTo>
                  <a:pt x="1784" y="1385"/>
                  <a:pt x="1386" y="1783"/>
                  <a:pt x="888" y="1783"/>
                </a:cubicBezTo>
                <a:cubicBezTo>
                  <a:pt x="398" y="1783"/>
                  <a:pt x="0" y="1385"/>
                  <a:pt x="0" y="895"/>
                </a:cubicBezTo>
                <a:cubicBezTo>
                  <a:pt x="0" y="398"/>
                  <a:pt x="398" y="0"/>
                  <a:pt x="888" y="0"/>
                </a:cubicBezTo>
                <a:cubicBezTo>
                  <a:pt x="1386" y="0"/>
                  <a:pt x="1784" y="398"/>
                  <a:pt x="1784" y="89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4">
            <a:extLst>
              <a:ext uri="{FF2B5EF4-FFF2-40B4-BE49-F238E27FC236}">
                <a16:creationId xmlns:a16="http://schemas.microsoft.com/office/drawing/2014/main" id="{0373158F-F343-6849-8BDC-41BAD789D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5415" y="4329261"/>
            <a:ext cx="2183668" cy="2183668"/>
          </a:xfrm>
          <a:custGeom>
            <a:avLst/>
            <a:gdLst>
              <a:gd name="T0" fmla="*/ 642578 w 1785"/>
              <a:gd name="T1" fmla="*/ 322550 h 1784"/>
              <a:gd name="T2" fmla="*/ 642578 w 1785"/>
              <a:gd name="T3" fmla="*/ 322550 h 1784"/>
              <a:gd name="T4" fmla="*/ 322730 w 1785"/>
              <a:gd name="T5" fmla="*/ 642578 h 1784"/>
              <a:gd name="T6" fmla="*/ 0 w 1785"/>
              <a:gd name="T7" fmla="*/ 322550 h 1784"/>
              <a:gd name="T8" fmla="*/ 322730 w 1785"/>
              <a:gd name="T9" fmla="*/ 0 h 1784"/>
              <a:gd name="T10" fmla="*/ 642578 w 1785"/>
              <a:gd name="T11" fmla="*/ 322550 h 17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85" h="1784">
                <a:moveTo>
                  <a:pt x="1784" y="895"/>
                </a:moveTo>
                <a:lnTo>
                  <a:pt x="1784" y="895"/>
                </a:lnTo>
                <a:cubicBezTo>
                  <a:pt x="1784" y="1385"/>
                  <a:pt x="1386" y="1783"/>
                  <a:pt x="896" y="1783"/>
                </a:cubicBezTo>
                <a:cubicBezTo>
                  <a:pt x="398" y="1783"/>
                  <a:pt x="0" y="1385"/>
                  <a:pt x="0" y="895"/>
                </a:cubicBezTo>
                <a:cubicBezTo>
                  <a:pt x="0" y="398"/>
                  <a:pt x="398" y="0"/>
                  <a:pt x="896" y="0"/>
                </a:cubicBezTo>
                <a:cubicBezTo>
                  <a:pt x="1386" y="0"/>
                  <a:pt x="1784" y="398"/>
                  <a:pt x="1784" y="89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Line 175">
            <a:extLst>
              <a:ext uri="{FF2B5EF4-FFF2-40B4-BE49-F238E27FC236}">
                <a16:creationId xmlns:a16="http://schemas.microsoft.com/office/drawing/2014/main" id="{E02CD50D-5631-424A-A9E8-B354A27B3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593" y="5515450"/>
            <a:ext cx="5390" cy="534324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8" name="Freeform 176">
            <a:extLst>
              <a:ext uri="{FF2B5EF4-FFF2-40B4-BE49-F238E27FC236}">
                <a16:creationId xmlns:a16="http://schemas.microsoft.com/office/drawing/2014/main" id="{E500F5D9-A0EC-C348-B54A-B39B76988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035" y="10858694"/>
            <a:ext cx="3278195" cy="1374899"/>
          </a:xfrm>
          <a:custGeom>
            <a:avLst/>
            <a:gdLst>
              <a:gd name="T0" fmla="*/ 854593 w 2679"/>
              <a:gd name="T1" fmla="*/ 404452 h 1126"/>
              <a:gd name="T2" fmla="*/ 0 w 2679"/>
              <a:gd name="T3" fmla="*/ 404452 h 1126"/>
              <a:gd name="T4" fmla="*/ 0 w 2679"/>
              <a:gd name="T5" fmla="*/ 0 h 1126"/>
              <a:gd name="T6" fmla="*/ 854593 w 2679"/>
              <a:gd name="T7" fmla="*/ 0 h 1126"/>
              <a:gd name="T8" fmla="*/ 964840 w 2679"/>
              <a:gd name="T9" fmla="*/ 200608 h 1126"/>
              <a:gd name="T10" fmla="*/ 854593 w 2679"/>
              <a:gd name="T11" fmla="*/ 404452 h 1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79" h="1126">
                <a:moveTo>
                  <a:pt x="2372" y="1125"/>
                </a:moveTo>
                <a:lnTo>
                  <a:pt x="0" y="1125"/>
                </a:lnTo>
                <a:lnTo>
                  <a:pt x="0" y="0"/>
                </a:lnTo>
                <a:lnTo>
                  <a:pt x="2372" y="0"/>
                </a:lnTo>
                <a:lnTo>
                  <a:pt x="2678" y="558"/>
                </a:lnTo>
                <a:lnTo>
                  <a:pt x="2372" y="112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Line 177">
            <a:extLst>
              <a:ext uri="{FF2B5EF4-FFF2-40B4-BE49-F238E27FC236}">
                <a16:creationId xmlns:a16="http://schemas.microsoft.com/office/drawing/2014/main" id="{76B01F27-35C1-2347-8514-E3CDDA73B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666" y="5515450"/>
            <a:ext cx="5393" cy="5343244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0" name="Freeform 178">
            <a:extLst>
              <a:ext uri="{FF2B5EF4-FFF2-40B4-BE49-F238E27FC236}">
                <a16:creationId xmlns:a16="http://schemas.microsoft.com/office/drawing/2014/main" id="{A57BF419-F95B-E747-B8DA-FCD0FD3A1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108" y="10858694"/>
            <a:ext cx="3267411" cy="1374899"/>
          </a:xfrm>
          <a:custGeom>
            <a:avLst/>
            <a:gdLst>
              <a:gd name="T0" fmla="*/ 851493 w 2672"/>
              <a:gd name="T1" fmla="*/ 404452 h 1126"/>
              <a:gd name="T2" fmla="*/ 0 w 2672"/>
              <a:gd name="T3" fmla="*/ 404452 h 1126"/>
              <a:gd name="T4" fmla="*/ 0 w 2672"/>
              <a:gd name="T5" fmla="*/ 0 h 1126"/>
              <a:gd name="T6" fmla="*/ 851493 w 2672"/>
              <a:gd name="T7" fmla="*/ 0 h 1126"/>
              <a:gd name="T8" fmla="*/ 961665 w 2672"/>
              <a:gd name="T9" fmla="*/ 200608 h 1126"/>
              <a:gd name="T10" fmla="*/ 851493 w 2672"/>
              <a:gd name="T11" fmla="*/ 404452 h 1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72" h="1126">
                <a:moveTo>
                  <a:pt x="2365" y="1125"/>
                </a:moveTo>
                <a:lnTo>
                  <a:pt x="0" y="1125"/>
                </a:lnTo>
                <a:lnTo>
                  <a:pt x="0" y="0"/>
                </a:lnTo>
                <a:lnTo>
                  <a:pt x="2365" y="0"/>
                </a:lnTo>
                <a:lnTo>
                  <a:pt x="2671" y="558"/>
                </a:lnTo>
                <a:lnTo>
                  <a:pt x="2365" y="11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Line 179">
            <a:extLst>
              <a:ext uri="{FF2B5EF4-FFF2-40B4-BE49-F238E27FC236}">
                <a16:creationId xmlns:a16="http://schemas.microsoft.com/office/drawing/2014/main" id="{3B095E7C-BB11-A04B-9EC2-93D705E00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18309" y="5515450"/>
            <a:ext cx="5390" cy="5343244"/>
          </a:xfrm>
          <a:prstGeom prst="line">
            <a:avLst/>
          </a:prstGeom>
          <a:noFill/>
          <a:ln w="38100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Freeform 180">
            <a:extLst>
              <a:ext uri="{FF2B5EF4-FFF2-40B4-BE49-F238E27FC236}">
                <a16:creationId xmlns:a16="http://schemas.microsoft.com/office/drawing/2014/main" id="{07E88C83-78B4-BD4E-9901-6284745B1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0791" y="10858694"/>
            <a:ext cx="3262021" cy="1374899"/>
          </a:xfrm>
          <a:custGeom>
            <a:avLst/>
            <a:gdLst>
              <a:gd name="T0" fmla="*/ 850006 w 2670"/>
              <a:gd name="T1" fmla="*/ 404452 h 1126"/>
              <a:gd name="T2" fmla="*/ 0 w 2670"/>
              <a:gd name="T3" fmla="*/ 404452 h 1126"/>
              <a:gd name="T4" fmla="*/ 0 w 2670"/>
              <a:gd name="T5" fmla="*/ 0 h 1126"/>
              <a:gd name="T6" fmla="*/ 850006 w 2670"/>
              <a:gd name="T7" fmla="*/ 0 h 1126"/>
              <a:gd name="T8" fmla="*/ 960078 w 2670"/>
              <a:gd name="T9" fmla="*/ 200608 h 1126"/>
              <a:gd name="T10" fmla="*/ 850006 w 2670"/>
              <a:gd name="T11" fmla="*/ 404452 h 1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70" h="1126">
                <a:moveTo>
                  <a:pt x="2363" y="1125"/>
                </a:moveTo>
                <a:lnTo>
                  <a:pt x="0" y="1125"/>
                </a:lnTo>
                <a:lnTo>
                  <a:pt x="0" y="0"/>
                </a:lnTo>
                <a:lnTo>
                  <a:pt x="2363" y="0"/>
                </a:lnTo>
                <a:lnTo>
                  <a:pt x="2669" y="558"/>
                </a:lnTo>
                <a:lnTo>
                  <a:pt x="2363" y="112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Line 181">
            <a:extLst>
              <a:ext uri="{FF2B5EF4-FFF2-40B4-BE49-F238E27FC236}">
                <a16:creationId xmlns:a16="http://schemas.microsoft.com/office/drawing/2014/main" id="{8620DE3D-E936-9E48-8824-72502CE4D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9559" y="5515450"/>
            <a:ext cx="5390" cy="5343244"/>
          </a:xfrm>
          <a:prstGeom prst="line">
            <a:avLst/>
          </a:prstGeom>
          <a:noFill/>
          <a:ln w="38100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82">
            <a:extLst>
              <a:ext uri="{FF2B5EF4-FFF2-40B4-BE49-F238E27FC236}">
                <a16:creationId xmlns:a16="http://schemas.microsoft.com/office/drawing/2014/main" id="{BFBB0FFE-A7BA-5E4A-B6FD-3D01985E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083" y="10858694"/>
            <a:ext cx="3267411" cy="1374899"/>
          </a:xfrm>
          <a:custGeom>
            <a:avLst/>
            <a:gdLst>
              <a:gd name="T0" fmla="*/ 851493 w 2672"/>
              <a:gd name="T1" fmla="*/ 404452 h 1126"/>
              <a:gd name="T2" fmla="*/ 0 w 2672"/>
              <a:gd name="T3" fmla="*/ 404452 h 1126"/>
              <a:gd name="T4" fmla="*/ 0 w 2672"/>
              <a:gd name="T5" fmla="*/ 0 h 1126"/>
              <a:gd name="T6" fmla="*/ 851493 w 2672"/>
              <a:gd name="T7" fmla="*/ 0 h 1126"/>
              <a:gd name="T8" fmla="*/ 961665 w 2672"/>
              <a:gd name="T9" fmla="*/ 200608 h 1126"/>
              <a:gd name="T10" fmla="*/ 851493 w 2672"/>
              <a:gd name="T11" fmla="*/ 404452 h 1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72" h="1126">
                <a:moveTo>
                  <a:pt x="2365" y="1125"/>
                </a:moveTo>
                <a:lnTo>
                  <a:pt x="0" y="1125"/>
                </a:lnTo>
                <a:lnTo>
                  <a:pt x="0" y="0"/>
                </a:lnTo>
                <a:lnTo>
                  <a:pt x="2365" y="0"/>
                </a:lnTo>
                <a:lnTo>
                  <a:pt x="2671" y="558"/>
                </a:lnTo>
                <a:lnTo>
                  <a:pt x="2365" y="11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Line 183">
            <a:extLst>
              <a:ext uri="{FF2B5EF4-FFF2-40B4-BE49-F238E27FC236}">
                <a16:creationId xmlns:a16="http://schemas.microsoft.com/office/drawing/2014/main" id="{38ED0985-2433-1548-8FB8-8A32E01DB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5415" y="5515450"/>
            <a:ext cx="5393" cy="5343244"/>
          </a:xfrm>
          <a:prstGeom prst="line">
            <a:avLst/>
          </a:prstGeom>
          <a:noFill/>
          <a:ln w="38100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Freeform 184">
            <a:extLst>
              <a:ext uri="{FF2B5EF4-FFF2-40B4-BE49-F238E27FC236}">
                <a16:creationId xmlns:a16="http://schemas.microsoft.com/office/drawing/2014/main" id="{DC1B7254-0A6A-6246-AAAD-D817F9CD0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4766" y="10858694"/>
            <a:ext cx="3278195" cy="1374899"/>
          </a:xfrm>
          <a:custGeom>
            <a:avLst/>
            <a:gdLst>
              <a:gd name="T0" fmla="*/ 854593 w 2679"/>
              <a:gd name="T1" fmla="*/ 404452 h 1126"/>
              <a:gd name="T2" fmla="*/ 0 w 2679"/>
              <a:gd name="T3" fmla="*/ 404452 h 1126"/>
              <a:gd name="T4" fmla="*/ 0 w 2679"/>
              <a:gd name="T5" fmla="*/ 0 h 1126"/>
              <a:gd name="T6" fmla="*/ 854593 w 2679"/>
              <a:gd name="T7" fmla="*/ 0 h 1126"/>
              <a:gd name="T8" fmla="*/ 964840 w 2679"/>
              <a:gd name="T9" fmla="*/ 200608 h 1126"/>
              <a:gd name="T10" fmla="*/ 854593 w 2679"/>
              <a:gd name="T11" fmla="*/ 404452 h 11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79" h="1126">
                <a:moveTo>
                  <a:pt x="2372" y="1125"/>
                </a:moveTo>
                <a:lnTo>
                  <a:pt x="0" y="1125"/>
                </a:lnTo>
                <a:lnTo>
                  <a:pt x="0" y="0"/>
                </a:lnTo>
                <a:lnTo>
                  <a:pt x="2372" y="0"/>
                </a:lnTo>
                <a:lnTo>
                  <a:pt x="2678" y="558"/>
                </a:lnTo>
                <a:lnTo>
                  <a:pt x="2372" y="112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20">
            <a:extLst>
              <a:ext uri="{FF2B5EF4-FFF2-40B4-BE49-F238E27FC236}">
                <a16:creationId xmlns:a16="http://schemas.microsoft.com/office/drawing/2014/main" id="{B1DEA381-4F68-FE4E-A6A7-C99A539D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395" y="7478054"/>
            <a:ext cx="544570" cy="544570"/>
          </a:xfrm>
          <a:custGeom>
            <a:avLst/>
            <a:gdLst>
              <a:gd name="T0" fmla="*/ 159978 w 445"/>
              <a:gd name="T1" fmla="*/ 80169 h 444"/>
              <a:gd name="T2" fmla="*/ 159978 w 445"/>
              <a:gd name="T3" fmla="*/ 80169 h 444"/>
              <a:gd name="T4" fmla="*/ 79989 w 445"/>
              <a:gd name="T5" fmla="*/ 159977 h 444"/>
              <a:gd name="T6" fmla="*/ 0 w 445"/>
              <a:gd name="T7" fmla="*/ 80169 h 444"/>
              <a:gd name="T8" fmla="*/ 79989 w 445"/>
              <a:gd name="T9" fmla="*/ 0 h 444"/>
              <a:gd name="T10" fmla="*/ 159978 w 445"/>
              <a:gd name="T11" fmla="*/ 80169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4">
                <a:moveTo>
                  <a:pt x="444" y="222"/>
                </a:moveTo>
                <a:lnTo>
                  <a:pt x="444" y="222"/>
                </a:lnTo>
                <a:cubicBezTo>
                  <a:pt x="444" y="344"/>
                  <a:pt x="344" y="443"/>
                  <a:pt x="222" y="443"/>
                </a:cubicBezTo>
                <a:cubicBezTo>
                  <a:pt x="99" y="443"/>
                  <a:pt x="0" y="344"/>
                  <a:pt x="0" y="222"/>
                </a:cubicBezTo>
                <a:cubicBezTo>
                  <a:pt x="0" y="99"/>
                  <a:pt x="99" y="0"/>
                  <a:pt x="222" y="0"/>
                </a:cubicBezTo>
                <a:cubicBezTo>
                  <a:pt x="344" y="0"/>
                  <a:pt x="444" y="99"/>
                  <a:pt x="444" y="2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57">
            <a:extLst>
              <a:ext uri="{FF2B5EF4-FFF2-40B4-BE49-F238E27FC236}">
                <a16:creationId xmlns:a16="http://schemas.microsoft.com/office/drawing/2014/main" id="{E7D2088F-207B-8446-AED5-10CF43505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395" y="8276035"/>
            <a:ext cx="544570" cy="544570"/>
          </a:xfrm>
          <a:custGeom>
            <a:avLst/>
            <a:gdLst>
              <a:gd name="T0" fmla="*/ 159978 w 445"/>
              <a:gd name="T1" fmla="*/ 79989 h 445"/>
              <a:gd name="T2" fmla="*/ 159978 w 445"/>
              <a:gd name="T3" fmla="*/ 79989 h 445"/>
              <a:gd name="T4" fmla="*/ 79989 w 445"/>
              <a:gd name="T5" fmla="*/ 159978 h 445"/>
              <a:gd name="T6" fmla="*/ 0 w 445"/>
              <a:gd name="T7" fmla="*/ 79989 h 445"/>
              <a:gd name="T8" fmla="*/ 79989 w 445"/>
              <a:gd name="T9" fmla="*/ 0 h 445"/>
              <a:gd name="T10" fmla="*/ 159978 w 445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4"/>
                  <a:pt x="344" y="444"/>
                  <a:pt x="222" y="444"/>
                </a:cubicBezTo>
                <a:cubicBezTo>
                  <a:pt x="99" y="444"/>
                  <a:pt x="0" y="344"/>
                  <a:pt x="0" y="222"/>
                </a:cubicBezTo>
                <a:cubicBezTo>
                  <a:pt x="0" y="99"/>
                  <a:pt x="99" y="0"/>
                  <a:pt x="222" y="0"/>
                </a:cubicBezTo>
                <a:cubicBezTo>
                  <a:pt x="344" y="0"/>
                  <a:pt x="444" y="99"/>
                  <a:pt x="444" y="2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94">
            <a:extLst>
              <a:ext uri="{FF2B5EF4-FFF2-40B4-BE49-F238E27FC236}">
                <a16:creationId xmlns:a16="http://schemas.microsoft.com/office/drawing/2014/main" id="{824CA384-8891-C847-ACCA-9C4C121D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395" y="9127935"/>
            <a:ext cx="544570" cy="544570"/>
          </a:xfrm>
          <a:custGeom>
            <a:avLst/>
            <a:gdLst>
              <a:gd name="T0" fmla="*/ 159978 w 445"/>
              <a:gd name="T1" fmla="*/ 79989 h 445"/>
              <a:gd name="T2" fmla="*/ 159978 w 445"/>
              <a:gd name="T3" fmla="*/ 79989 h 445"/>
              <a:gd name="T4" fmla="*/ 79989 w 445"/>
              <a:gd name="T5" fmla="*/ 159978 h 445"/>
              <a:gd name="T6" fmla="*/ 0 w 445"/>
              <a:gd name="T7" fmla="*/ 79989 h 445"/>
              <a:gd name="T8" fmla="*/ 79989 w 445"/>
              <a:gd name="T9" fmla="*/ 0 h 445"/>
              <a:gd name="T10" fmla="*/ 159978 w 445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4" y="444"/>
                  <a:pt x="222" y="444"/>
                </a:cubicBezTo>
                <a:cubicBezTo>
                  <a:pt x="99" y="444"/>
                  <a:pt x="0" y="345"/>
                  <a:pt x="0" y="222"/>
                </a:cubicBezTo>
                <a:cubicBezTo>
                  <a:pt x="0" y="100"/>
                  <a:pt x="99" y="0"/>
                  <a:pt x="222" y="0"/>
                </a:cubicBezTo>
                <a:cubicBezTo>
                  <a:pt x="344" y="0"/>
                  <a:pt x="444" y="100"/>
                  <a:pt x="444" y="22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31">
            <a:extLst>
              <a:ext uri="{FF2B5EF4-FFF2-40B4-BE49-F238E27FC236}">
                <a16:creationId xmlns:a16="http://schemas.microsoft.com/office/drawing/2014/main" id="{BE814FBB-4D9C-EB43-B2BB-049A2584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337" y="7478054"/>
            <a:ext cx="544567" cy="544570"/>
          </a:xfrm>
          <a:custGeom>
            <a:avLst/>
            <a:gdLst>
              <a:gd name="T0" fmla="*/ 159977 w 445"/>
              <a:gd name="T1" fmla="*/ 80169 h 444"/>
              <a:gd name="T2" fmla="*/ 159977 w 445"/>
              <a:gd name="T3" fmla="*/ 80169 h 444"/>
              <a:gd name="T4" fmla="*/ 79988 w 445"/>
              <a:gd name="T5" fmla="*/ 159977 h 444"/>
              <a:gd name="T6" fmla="*/ 0 w 445"/>
              <a:gd name="T7" fmla="*/ 80169 h 444"/>
              <a:gd name="T8" fmla="*/ 79988 w 445"/>
              <a:gd name="T9" fmla="*/ 0 h 444"/>
              <a:gd name="T10" fmla="*/ 159977 w 445"/>
              <a:gd name="T11" fmla="*/ 80169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4">
                <a:moveTo>
                  <a:pt x="444" y="222"/>
                </a:moveTo>
                <a:lnTo>
                  <a:pt x="444" y="222"/>
                </a:lnTo>
                <a:cubicBezTo>
                  <a:pt x="444" y="344"/>
                  <a:pt x="344" y="443"/>
                  <a:pt x="222" y="443"/>
                </a:cubicBezTo>
                <a:cubicBezTo>
                  <a:pt x="100" y="443"/>
                  <a:pt x="0" y="344"/>
                  <a:pt x="0" y="222"/>
                </a:cubicBezTo>
                <a:cubicBezTo>
                  <a:pt x="0" y="99"/>
                  <a:pt x="100" y="0"/>
                  <a:pt x="222" y="0"/>
                </a:cubicBezTo>
                <a:cubicBezTo>
                  <a:pt x="344" y="0"/>
                  <a:pt x="444" y="99"/>
                  <a:pt x="444" y="2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68">
            <a:extLst>
              <a:ext uri="{FF2B5EF4-FFF2-40B4-BE49-F238E27FC236}">
                <a16:creationId xmlns:a16="http://schemas.microsoft.com/office/drawing/2014/main" id="{4C29406B-2ED5-E14A-9C57-C1C4760A6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337" y="8276035"/>
            <a:ext cx="544567" cy="544570"/>
          </a:xfrm>
          <a:custGeom>
            <a:avLst/>
            <a:gdLst>
              <a:gd name="T0" fmla="*/ 159977 w 445"/>
              <a:gd name="T1" fmla="*/ 79989 h 445"/>
              <a:gd name="T2" fmla="*/ 159977 w 445"/>
              <a:gd name="T3" fmla="*/ 79989 h 445"/>
              <a:gd name="T4" fmla="*/ 79988 w 445"/>
              <a:gd name="T5" fmla="*/ 159978 h 445"/>
              <a:gd name="T6" fmla="*/ 0 w 445"/>
              <a:gd name="T7" fmla="*/ 79989 h 445"/>
              <a:gd name="T8" fmla="*/ 79988 w 445"/>
              <a:gd name="T9" fmla="*/ 0 h 445"/>
              <a:gd name="T10" fmla="*/ 159977 w 445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4"/>
                  <a:pt x="344" y="444"/>
                  <a:pt x="222" y="444"/>
                </a:cubicBezTo>
                <a:cubicBezTo>
                  <a:pt x="100" y="444"/>
                  <a:pt x="0" y="344"/>
                  <a:pt x="0" y="222"/>
                </a:cubicBezTo>
                <a:cubicBezTo>
                  <a:pt x="0" y="99"/>
                  <a:pt x="100" y="0"/>
                  <a:pt x="222" y="0"/>
                </a:cubicBezTo>
                <a:cubicBezTo>
                  <a:pt x="344" y="0"/>
                  <a:pt x="444" y="99"/>
                  <a:pt x="444" y="2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5">
            <a:extLst>
              <a:ext uri="{FF2B5EF4-FFF2-40B4-BE49-F238E27FC236}">
                <a16:creationId xmlns:a16="http://schemas.microsoft.com/office/drawing/2014/main" id="{4774E97A-391A-E449-9D45-AD613801E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337" y="9127935"/>
            <a:ext cx="544567" cy="544570"/>
          </a:xfrm>
          <a:custGeom>
            <a:avLst/>
            <a:gdLst>
              <a:gd name="T0" fmla="*/ 159977 w 445"/>
              <a:gd name="T1" fmla="*/ 79989 h 445"/>
              <a:gd name="T2" fmla="*/ 159977 w 445"/>
              <a:gd name="T3" fmla="*/ 79989 h 445"/>
              <a:gd name="T4" fmla="*/ 79988 w 445"/>
              <a:gd name="T5" fmla="*/ 159978 h 445"/>
              <a:gd name="T6" fmla="*/ 0 w 445"/>
              <a:gd name="T7" fmla="*/ 79989 h 445"/>
              <a:gd name="T8" fmla="*/ 79988 w 445"/>
              <a:gd name="T9" fmla="*/ 0 h 445"/>
              <a:gd name="T10" fmla="*/ 159977 w 445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4" y="444"/>
                  <a:pt x="222" y="444"/>
                </a:cubicBezTo>
                <a:cubicBezTo>
                  <a:pt x="100" y="444"/>
                  <a:pt x="0" y="345"/>
                  <a:pt x="0" y="222"/>
                </a:cubicBezTo>
                <a:cubicBezTo>
                  <a:pt x="0" y="100"/>
                  <a:pt x="100" y="0"/>
                  <a:pt x="222" y="0"/>
                </a:cubicBezTo>
                <a:cubicBezTo>
                  <a:pt x="344" y="0"/>
                  <a:pt x="444" y="100"/>
                  <a:pt x="444" y="2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2">
            <a:extLst>
              <a:ext uri="{FF2B5EF4-FFF2-40B4-BE49-F238E27FC236}">
                <a16:creationId xmlns:a16="http://schemas.microsoft.com/office/drawing/2014/main" id="{D16FCB86-20F4-A342-80B4-B0ACD70B5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4894" y="7478054"/>
            <a:ext cx="544570" cy="544570"/>
          </a:xfrm>
          <a:custGeom>
            <a:avLst/>
            <a:gdLst>
              <a:gd name="T0" fmla="*/ 159978 w 445"/>
              <a:gd name="T1" fmla="*/ 80169 h 444"/>
              <a:gd name="T2" fmla="*/ 159978 w 445"/>
              <a:gd name="T3" fmla="*/ 80169 h 444"/>
              <a:gd name="T4" fmla="*/ 79989 w 445"/>
              <a:gd name="T5" fmla="*/ 159977 h 444"/>
              <a:gd name="T6" fmla="*/ 0 w 445"/>
              <a:gd name="T7" fmla="*/ 80169 h 444"/>
              <a:gd name="T8" fmla="*/ 79989 w 445"/>
              <a:gd name="T9" fmla="*/ 0 h 444"/>
              <a:gd name="T10" fmla="*/ 159978 w 445"/>
              <a:gd name="T11" fmla="*/ 80169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4">
                <a:moveTo>
                  <a:pt x="444" y="222"/>
                </a:moveTo>
                <a:lnTo>
                  <a:pt x="444" y="222"/>
                </a:lnTo>
                <a:cubicBezTo>
                  <a:pt x="444" y="344"/>
                  <a:pt x="345" y="443"/>
                  <a:pt x="222" y="443"/>
                </a:cubicBezTo>
                <a:cubicBezTo>
                  <a:pt x="100" y="443"/>
                  <a:pt x="0" y="344"/>
                  <a:pt x="0" y="222"/>
                </a:cubicBezTo>
                <a:cubicBezTo>
                  <a:pt x="0" y="99"/>
                  <a:pt x="100" y="0"/>
                  <a:pt x="222" y="0"/>
                </a:cubicBezTo>
                <a:cubicBezTo>
                  <a:pt x="345" y="0"/>
                  <a:pt x="444" y="99"/>
                  <a:pt x="444" y="2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9">
            <a:extLst>
              <a:ext uri="{FF2B5EF4-FFF2-40B4-BE49-F238E27FC236}">
                <a16:creationId xmlns:a16="http://schemas.microsoft.com/office/drawing/2014/main" id="{BE5E6D19-EFAE-AB4C-9804-EF7BBA737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4894" y="8276035"/>
            <a:ext cx="544570" cy="544570"/>
          </a:xfrm>
          <a:custGeom>
            <a:avLst/>
            <a:gdLst>
              <a:gd name="T0" fmla="*/ 159978 w 445"/>
              <a:gd name="T1" fmla="*/ 79989 h 445"/>
              <a:gd name="T2" fmla="*/ 159978 w 445"/>
              <a:gd name="T3" fmla="*/ 79989 h 445"/>
              <a:gd name="T4" fmla="*/ 79989 w 445"/>
              <a:gd name="T5" fmla="*/ 159978 h 445"/>
              <a:gd name="T6" fmla="*/ 0 w 445"/>
              <a:gd name="T7" fmla="*/ 79989 h 445"/>
              <a:gd name="T8" fmla="*/ 79989 w 445"/>
              <a:gd name="T9" fmla="*/ 0 h 445"/>
              <a:gd name="T10" fmla="*/ 159978 w 445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4"/>
                  <a:pt x="345" y="444"/>
                  <a:pt x="222" y="444"/>
                </a:cubicBezTo>
                <a:cubicBezTo>
                  <a:pt x="100" y="444"/>
                  <a:pt x="0" y="344"/>
                  <a:pt x="0" y="222"/>
                </a:cubicBezTo>
                <a:cubicBezTo>
                  <a:pt x="0" y="99"/>
                  <a:pt x="100" y="0"/>
                  <a:pt x="222" y="0"/>
                </a:cubicBezTo>
                <a:cubicBezTo>
                  <a:pt x="345" y="0"/>
                  <a:pt x="444" y="99"/>
                  <a:pt x="444" y="2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16">
            <a:extLst>
              <a:ext uri="{FF2B5EF4-FFF2-40B4-BE49-F238E27FC236}">
                <a16:creationId xmlns:a16="http://schemas.microsoft.com/office/drawing/2014/main" id="{846DA649-F056-054A-9091-AA651A56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4894" y="9127935"/>
            <a:ext cx="544570" cy="544570"/>
          </a:xfrm>
          <a:custGeom>
            <a:avLst/>
            <a:gdLst>
              <a:gd name="T0" fmla="*/ 159978 w 445"/>
              <a:gd name="T1" fmla="*/ 79989 h 445"/>
              <a:gd name="T2" fmla="*/ 159978 w 445"/>
              <a:gd name="T3" fmla="*/ 79989 h 445"/>
              <a:gd name="T4" fmla="*/ 79989 w 445"/>
              <a:gd name="T5" fmla="*/ 159978 h 445"/>
              <a:gd name="T6" fmla="*/ 0 w 445"/>
              <a:gd name="T7" fmla="*/ 79989 h 445"/>
              <a:gd name="T8" fmla="*/ 79989 w 445"/>
              <a:gd name="T9" fmla="*/ 0 h 445"/>
              <a:gd name="T10" fmla="*/ 159978 w 445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5" y="444"/>
                  <a:pt x="222" y="444"/>
                </a:cubicBezTo>
                <a:cubicBezTo>
                  <a:pt x="100" y="444"/>
                  <a:pt x="0" y="345"/>
                  <a:pt x="0" y="222"/>
                </a:cubicBezTo>
                <a:cubicBezTo>
                  <a:pt x="0" y="100"/>
                  <a:pt x="100" y="0"/>
                  <a:pt x="222" y="0"/>
                </a:cubicBezTo>
                <a:cubicBezTo>
                  <a:pt x="345" y="0"/>
                  <a:pt x="444" y="100"/>
                  <a:pt x="444" y="22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53">
            <a:extLst>
              <a:ext uri="{FF2B5EF4-FFF2-40B4-BE49-F238E27FC236}">
                <a16:creationId xmlns:a16="http://schemas.microsoft.com/office/drawing/2014/main" id="{9DBB8519-76EF-2144-9616-124BC021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793" y="7478054"/>
            <a:ext cx="544570" cy="544570"/>
          </a:xfrm>
          <a:custGeom>
            <a:avLst/>
            <a:gdLst>
              <a:gd name="T0" fmla="*/ 159978 w 445"/>
              <a:gd name="T1" fmla="*/ 80169 h 444"/>
              <a:gd name="T2" fmla="*/ 159978 w 445"/>
              <a:gd name="T3" fmla="*/ 80169 h 444"/>
              <a:gd name="T4" fmla="*/ 79989 w 445"/>
              <a:gd name="T5" fmla="*/ 159977 h 444"/>
              <a:gd name="T6" fmla="*/ 0 w 445"/>
              <a:gd name="T7" fmla="*/ 80169 h 444"/>
              <a:gd name="T8" fmla="*/ 79989 w 445"/>
              <a:gd name="T9" fmla="*/ 0 h 444"/>
              <a:gd name="T10" fmla="*/ 159978 w 445"/>
              <a:gd name="T11" fmla="*/ 80169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4">
                <a:moveTo>
                  <a:pt x="444" y="222"/>
                </a:moveTo>
                <a:lnTo>
                  <a:pt x="444" y="222"/>
                </a:lnTo>
                <a:cubicBezTo>
                  <a:pt x="444" y="344"/>
                  <a:pt x="345" y="443"/>
                  <a:pt x="222" y="443"/>
                </a:cubicBezTo>
                <a:cubicBezTo>
                  <a:pt x="100" y="443"/>
                  <a:pt x="0" y="344"/>
                  <a:pt x="0" y="222"/>
                </a:cubicBezTo>
                <a:cubicBezTo>
                  <a:pt x="0" y="99"/>
                  <a:pt x="100" y="0"/>
                  <a:pt x="222" y="0"/>
                </a:cubicBezTo>
                <a:cubicBezTo>
                  <a:pt x="345" y="0"/>
                  <a:pt x="444" y="99"/>
                  <a:pt x="444" y="2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90">
            <a:extLst>
              <a:ext uri="{FF2B5EF4-FFF2-40B4-BE49-F238E27FC236}">
                <a16:creationId xmlns:a16="http://schemas.microsoft.com/office/drawing/2014/main" id="{A3ACA619-5191-1941-8C79-E1152DC57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793" y="8276035"/>
            <a:ext cx="544570" cy="544570"/>
          </a:xfrm>
          <a:custGeom>
            <a:avLst/>
            <a:gdLst>
              <a:gd name="T0" fmla="*/ 159978 w 445"/>
              <a:gd name="T1" fmla="*/ 79989 h 445"/>
              <a:gd name="T2" fmla="*/ 159978 w 445"/>
              <a:gd name="T3" fmla="*/ 79989 h 445"/>
              <a:gd name="T4" fmla="*/ 79989 w 445"/>
              <a:gd name="T5" fmla="*/ 159978 h 445"/>
              <a:gd name="T6" fmla="*/ 0 w 445"/>
              <a:gd name="T7" fmla="*/ 79989 h 445"/>
              <a:gd name="T8" fmla="*/ 79989 w 445"/>
              <a:gd name="T9" fmla="*/ 0 h 445"/>
              <a:gd name="T10" fmla="*/ 159978 w 445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4"/>
                  <a:pt x="345" y="444"/>
                  <a:pt x="222" y="444"/>
                </a:cubicBezTo>
                <a:cubicBezTo>
                  <a:pt x="100" y="444"/>
                  <a:pt x="0" y="344"/>
                  <a:pt x="0" y="222"/>
                </a:cubicBezTo>
                <a:cubicBezTo>
                  <a:pt x="0" y="99"/>
                  <a:pt x="100" y="0"/>
                  <a:pt x="222" y="0"/>
                </a:cubicBezTo>
                <a:cubicBezTo>
                  <a:pt x="345" y="0"/>
                  <a:pt x="444" y="99"/>
                  <a:pt x="444" y="2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27">
            <a:extLst>
              <a:ext uri="{FF2B5EF4-FFF2-40B4-BE49-F238E27FC236}">
                <a16:creationId xmlns:a16="http://schemas.microsoft.com/office/drawing/2014/main" id="{846C6BC9-7573-C34A-950C-A24BFEF7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793" y="9127935"/>
            <a:ext cx="544570" cy="544570"/>
          </a:xfrm>
          <a:custGeom>
            <a:avLst/>
            <a:gdLst>
              <a:gd name="T0" fmla="*/ 159978 w 445"/>
              <a:gd name="T1" fmla="*/ 79989 h 445"/>
              <a:gd name="T2" fmla="*/ 159978 w 445"/>
              <a:gd name="T3" fmla="*/ 79989 h 445"/>
              <a:gd name="T4" fmla="*/ 79989 w 445"/>
              <a:gd name="T5" fmla="*/ 159978 h 445"/>
              <a:gd name="T6" fmla="*/ 0 w 445"/>
              <a:gd name="T7" fmla="*/ 79989 h 445"/>
              <a:gd name="T8" fmla="*/ 79989 w 445"/>
              <a:gd name="T9" fmla="*/ 0 h 445"/>
              <a:gd name="T10" fmla="*/ 159978 w 445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5" h="445">
                <a:moveTo>
                  <a:pt x="444" y="222"/>
                </a:moveTo>
                <a:lnTo>
                  <a:pt x="444" y="222"/>
                </a:lnTo>
                <a:cubicBezTo>
                  <a:pt x="444" y="345"/>
                  <a:pt x="345" y="444"/>
                  <a:pt x="222" y="444"/>
                </a:cubicBezTo>
                <a:cubicBezTo>
                  <a:pt x="100" y="444"/>
                  <a:pt x="0" y="345"/>
                  <a:pt x="0" y="222"/>
                </a:cubicBezTo>
                <a:cubicBezTo>
                  <a:pt x="0" y="100"/>
                  <a:pt x="100" y="0"/>
                  <a:pt x="222" y="0"/>
                </a:cubicBezTo>
                <a:cubicBezTo>
                  <a:pt x="345" y="0"/>
                  <a:pt x="444" y="100"/>
                  <a:pt x="444" y="2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64">
            <a:extLst>
              <a:ext uri="{FF2B5EF4-FFF2-40B4-BE49-F238E27FC236}">
                <a16:creationId xmlns:a16="http://schemas.microsoft.com/office/drawing/2014/main" id="{4732B173-D3E2-F44A-B25C-8A190C79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436" y="7478054"/>
            <a:ext cx="533783" cy="544570"/>
          </a:xfrm>
          <a:custGeom>
            <a:avLst/>
            <a:gdLst>
              <a:gd name="T0" fmla="*/ 156802 w 437"/>
              <a:gd name="T1" fmla="*/ 80169 h 444"/>
              <a:gd name="T2" fmla="*/ 156802 w 437"/>
              <a:gd name="T3" fmla="*/ 80169 h 444"/>
              <a:gd name="T4" fmla="*/ 76963 w 437"/>
              <a:gd name="T5" fmla="*/ 159977 h 444"/>
              <a:gd name="T6" fmla="*/ 0 w 437"/>
              <a:gd name="T7" fmla="*/ 80169 h 444"/>
              <a:gd name="T8" fmla="*/ 76963 w 437"/>
              <a:gd name="T9" fmla="*/ 0 h 444"/>
              <a:gd name="T10" fmla="*/ 156802 w 437"/>
              <a:gd name="T11" fmla="*/ 80169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7" h="444">
                <a:moveTo>
                  <a:pt x="436" y="222"/>
                </a:moveTo>
                <a:lnTo>
                  <a:pt x="436" y="222"/>
                </a:lnTo>
                <a:cubicBezTo>
                  <a:pt x="436" y="344"/>
                  <a:pt x="337" y="443"/>
                  <a:pt x="214" y="443"/>
                </a:cubicBezTo>
                <a:cubicBezTo>
                  <a:pt x="99" y="443"/>
                  <a:pt x="0" y="344"/>
                  <a:pt x="0" y="222"/>
                </a:cubicBezTo>
                <a:cubicBezTo>
                  <a:pt x="0" y="99"/>
                  <a:pt x="99" y="0"/>
                  <a:pt x="214" y="0"/>
                </a:cubicBezTo>
                <a:cubicBezTo>
                  <a:pt x="337" y="0"/>
                  <a:pt x="436" y="99"/>
                  <a:pt x="436" y="2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4" name="Freeform 701">
            <a:extLst>
              <a:ext uri="{FF2B5EF4-FFF2-40B4-BE49-F238E27FC236}">
                <a16:creationId xmlns:a16="http://schemas.microsoft.com/office/drawing/2014/main" id="{5FF0F734-6EDF-FA4E-B9FC-DD9003EEA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436" y="8276035"/>
            <a:ext cx="533783" cy="544570"/>
          </a:xfrm>
          <a:custGeom>
            <a:avLst/>
            <a:gdLst>
              <a:gd name="T0" fmla="*/ 156802 w 437"/>
              <a:gd name="T1" fmla="*/ 79989 h 445"/>
              <a:gd name="T2" fmla="*/ 156802 w 437"/>
              <a:gd name="T3" fmla="*/ 79989 h 445"/>
              <a:gd name="T4" fmla="*/ 76963 w 437"/>
              <a:gd name="T5" fmla="*/ 159978 h 445"/>
              <a:gd name="T6" fmla="*/ 0 w 437"/>
              <a:gd name="T7" fmla="*/ 79989 h 445"/>
              <a:gd name="T8" fmla="*/ 76963 w 437"/>
              <a:gd name="T9" fmla="*/ 0 h 445"/>
              <a:gd name="T10" fmla="*/ 156802 w 437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7" h="445">
                <a:moveTo>
                  <a:pt x="436" y="222"/>
                </a:moveTo>
                <a:lnTo>
                  <a:pt x="436" y="222"/>
                </a:lnTo>
                <a:cubicBezTo>
                  <a:pt x="436" y="344"/>
                  <a:pt x="337" y="444"/>
                  <a:pt x="214" y="444"/>
                </a:cubicBezTo>
                <a:cubicBezTo>
                  <a:pt x="99" y="444"/>
                  <a:pt x="0" y="344"/>
                  <a:pt x="0" y="222"/>
                </a:cubicBezTo>
                <a:cubicBezTo>
                  <a:pt x="0" y="99"/>
                  <a:pt x="99" y="0"/>
                  <a:pt x="214" y="0"/>
                </a:cubicBezTo>
                <a:cubicBezTo>
                  <a:pt x="337" y="0"/>
                  <a:pt x="436" y="99"/>
                  <a:pt x="436" y="2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1" name="Freeform 738">
            <a:extLst>
              <a:ext uri="{FF2B5EF4-FFF2-40B4-BE49-F238E27FC236}">
                <a16:creationId xmlns:a16="http://schemas.microsoft.com/office/drawing/2014/main" id="{19570C3B-244C-314E-93BB-2874DC533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436" y="9127935"/>
            <a:ext cx="533783" cy="544570"/>
          </a:xfrm>
          <a:custGeom>
            <a:avLst/>
            <a:gdLst>
              <a:gd name="T0" fmla="*/ 156802 w 437"/>
              <a:gd name="T1" fmla="*/ 79989 h 445"/>
              <a:gd name="T2" fmla="*/ 156802 w 437"/>
              <a:gd name="T3" fmla="*/ 79989 h 445"/>
              <a:gd name="T4" fmla="*/ 76963 w 437"/>
              <a:gd name="T5" fmla="*/ 159978 h 445"/>
              <a:gd name="T6" fmla="*/ 0 w 437"/>
              <a:gd name="T7" fmla="*/ 79989 h 445"/>
              <a:gd name="T8" fmla="*/ 76963 w 437"/>
              <a:gd name="T9" fmla="*/ 0 h 445"/>
              <a:gd name="T10" fmla="*/ 156802 w 437"/>
              <a:gd name="T11" fmla="*/ 79989 h 4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7" h="445">
                <a:moveTo>
                  <a:pt x="436" y="222"/>
                </a:moveTo>
                <a:lnTo>
                  <a:pt x="436" y="222"/>
                </a:lnTo>
                <a:cubicBezTo>
                  <a:pt x="436" y="345"/>
                  <a:pt x="337" y="444"/>
                  <a:pt x="214" y="444"/>
                </a:cubicBezTo>
                <a:cubicBezTo>
                  <a:pt x="99" y="444"/>
                  <a:pt x="0" y="345"/>
                  <a:pt x="0" y="222"/>
                </a:cubicBezTo>
                <a:cubicBezTo>
                  <a:pt x="0" y="100"/>
                  <a:pt x="99" y="0"/>
                  <a:pt x="214" y="0"/>
                </a:cubicBezTo>
                <a:cubicBezTo>
                  <a:pt x="337" y="0"/>
                  <a:pt x="436" y="100"/>
                  <a:pt x="436" y="2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3" name="Freeform 960">
            <a:extLst>
              <a:ext uri="{FF2B5EF4-FFF2-40B4-BE49-F238E27FC236}">
                <a16:creationId xmlns:a16="http://schemas.microsoft.com/office/drawing/2014/main" id="{F206B536-9730-A246-8909-6BC59170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148" y="11203767"/>
            <a:ext cx="673973" cy="571527"/>
          </a:xfrm>
          <a:custGeom>
            <a:avLst/>
            <a:gdLst>
              <a:gd name="T0" fmla="*/ 195203 w 552"/>
              <a:gd name="T1" fmla="*/ 68676 h 468"/>
              <a:gd name="T2" fmla="*/ 195203 w 552"/>
              <a:gd name="T3" fmla="*/ 68676 h 468"/>
              <a:gd name="T4" fmla="*/ 101735 w 552"/>
              <a:gd name="T5" fmla="*/ 0 h 468"/>
              <a:gd name="T6" fmla="*/ 96343 w 552"/>
              <a:gd name="T7" fmla="*/ 0 h 468"/>
              <a:gd name="T8" fmla="*/ 2876 w 552"/>
              <a:gd name="T9" fmla="*/ 68676 h 468"/>
              <a:gd name="T10" fmla="*/ 2876 w 552"/>
              <a:gd name="T11" fmla="*/ 79823 h 468"/>
              <a:gd name="T12" fmla="*/ 11144 w 552"/>
              <a:gd name="T13" fmla="*/ 79823 h 468"/>
              <a:gd name="T14" fmla="*/ 24805 w 552"/>
              <a:gd name="T15" fmla="*/ 68676 h 468"/>
              <a:gd name="T16" fmla="*/ 24805 w 552"/>
              <a:gd name="T17" fmla="*/ 159646 h 468"/>
              <a:gd name="T18" fmla="*/ 33073 w 552"/>
              <a:gd name="T19" fmla="*/ 167915 h 468"/>
              <a:gd name="T20" fmla="*/ 71538 w 552"/>
              <a:gd name="T21" fmla="*/ 167915 h 468"/>
              <a:gd name="T22" fmla="*/ 126540 w 552"/>
              <a:gd name="T23" fmla="*/ 167915 h 468"/>
              <a:gd name="T24" fmla="*/ 165006 w 552"/>
              <a:gd name="T25" fmla="*/ 167915 h 468"/>
              <a:gd name="T26" fmla="*/ 173274 w 552"/>
              <a:gd name="T27" fmla="*/ 159646 h 468"/>
              <a:gd name="T28" fmla="*/ 173274 w 552"/>
              <a:gd name="T29" fmla="*/ 68676 h 468"/>
              <a:gd name="T30" fmla="*/ 186934 w 552"/>
              <a:gd name="T31" fmla="*/ 79823 h 468"/>
              <a:gd name="T32" fmla="*/ 192686 w 552"/>
              <a:gd name="T33" fmla="*/ 79823 h 468"/>
              <a:gd name="T34" fmla="*/ 198079 w 552"/>
              <a:gd name="T35" fmla="*/ 79823 h 468"/>
              <a:gd name="T36" fmla="*/ 195203 w 552"/>
              <a:gd name="T37" fmla="*/ 68676 h 468"/>
              <a:gd name="T38" fmla="*/ 121148 w 552"/>
              <a:gd name="T39" fmla="*/ 153893 h 468"/>
              <a:gd name="T40" fmla="*/ 121148 w 552"/>
              <a:gd name="T41" fmla="*/ 153893 h 468"/>
              <a:gd name="T42" fmla="*/ 76931 w 552"/>
              <a:gd name="T43" fmla="*/ 153893 h 468"/>
              <a:gd name="T44" fmla="*/ 76931 w 552"/>
              <a:gd name="T45" fmla="*/ 115419 h 468"/>
              <a:gd name="T46" fmla="*/ 121148 w 552"/>
              <a:gd name="T47" fmla="*/ 115419 h 468"/>
              <a:gd name="T48" fmla="*/ 121148 w 552"/>
              <a:gd name="T49" fmla="*/ 153893 h 468"/>
              <a:gd name="T50" fmla="*/ 162489 w 552"/>
              <a:gd name="T51" fmla="*/ 153893 h 468"/>
              <a:gd name="T52" fmla="*/ 162489 w 552"/>
              <a:gd name="T53" fmla="*/ 153893 h 468"/>
              <a:gd name="T54" fmla="*/ 134808 w 552"/>
              <a:gd name="T55" fmla="*/ 153893 h 468"/>
              <a:gd name="T56" fmla="*/ 134808 w 552"/>
              <a:gd name="T57" fmla="*/ 110026 h 468"/>
              <a:gd name="T58" fmla="*/ 126540 w 552"/>
              <a:gd name="T59" fmla="*/ 101756 h 468"/>
              <a:gd name="T60" fmla="*/ 71538 w 552"/>
              <a:gd name="T61" fmla="*/ 101756 h 468"/>
              <a:gd name="T62" fmla="*/ 63270 w 552"/>
              <a:gd name="T63" fmla="*/ 110026 h 468"/>
              <a:gd name="T64" fmla="*/ 63270 w 552"/>
              <a:gd name="T65" fmla="*/ 153893 h 468"/>
              <a:gd name="T66" fmla="*/ 35949 w 552"/>
              <a:gd name="T67" fmla="*/ 153893 h 468"/>
              <a:gd name="T68" fmla="*/ 35949 w 552"/>
              <a:gd name="T69" fmla="*/ 60406 h 468"/>
              <a:gd name="T70" fmla="*/ 99219 w 552"/>
              <a:gd name="T71" fmla="*/ 13663 h 468"/>
              <a:gd name="T72" fmla="*/ 162489 w 552"/>
              <a:gd name="T73" fmla="*/ 60406 h 468"/>
              <a:gd name="T74" fmla="*/ 162489 w 552"/>
              <a:gd name="T75" fmla="*/ 153893 h 46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52" h="468">
                <a:moveTo>
                  <a:pt x="543" y="191"/>
                </a:moveTo>
                <a:lnTo>
                  <a:pt x="543" y="191"/>
                </a:lnTo>
                <a:cubicBezTo>
                  <a:pt x="283" y="0"/>
                  <a:pt x="283" y="0"/>
                  <a:pt x="283" y="0"/>
                </a:cubicBezTo>
                <a:lnTo>
                  <a:pt x="268" y="0"/>
                </a:lnTo>
                <a:cubicBezTo>
                  <a:pt x="8" y="191"/>
                  <a:pt x="8" y="191"/>
                  <a:pt x="8" y="191"/>
                </a:cubicBezTo>
                <a:cubicBezTo>
                  <a:pt x="0" y="199"/>
                  <a:pt x="0" y="214"/>
                  <a:pt x="8" y="222"/>
                </a:cubicBezTo>
                <a:cubicBezTo>
                  <a:pt x="8" y="230"/>
                  <a:pt x="23" y="230"/>
                  <a:pt x="31" y="222"/>
                </a:cubicBezTo>
                <a:cubicBezTo>
                  <a:pt x="69" y="191"/>
                  <a:pt x="69" y="191"/>
                  <a:pt x="69" y="191"/>
                </a:cubicBezTo>
                <a:cubicBezTo>
                  <a:pt x="69" y="444"/>
                  <a:pt x="69" y="444"/>
                  <a:pt x="69" y="444"/>
                </a:cubicBezTo>
                <a:cubicBezTo>
                  <a:pt x="69" y="451"/>
                  <a:pt x="77" y="467"/>
                  <a:pt x="92" y="467"/>
                </a:cubicBezTo>
                <a:cubicBezTo>
                  <a:pt x="199" y="467"/>
                  <a:pt x="199" y="467"/>
                  <a:pt x="199" y="467"/>
                </a:cubicBezTo>
                <a:cubicBezTo>
                  <a:pt x="352" y="467"/>
                  <a:pt x="352" y="467"/>
                  <a:pt x="352" y="467"/>
                </a:cubicBezTo>
                <a:cubicBezTo>
                  <a:pt x="459" y="467"/>
                  <a:pt x="459" y="467"/>
                  <a:pt x="459" y="467"/>
                </a:cubicBezTo>
                <a:cubicBezTo>
                  <a:pt x="475" y="467"/>
                  <a:pt x="482" y="451"/>
                  <a:pt x="482" y="444"/>
                </a:cubicBezTo>
                <a:cubicBezTo>
                  <a:pt x="482" y="191"/>
                  <a:pt x="482" y="191"/>
                  <a:pt x="482" y="191"/>
                </a:cubicBezTo>
                <a:cubicBezTo>
                  <a:pt x="520" y="222"/>
                  <a:pt x="520" y="222"/>
                  <a:pt x="520" y="222"/>
                </a:cubicBezTo>
                <a:cubicBezTo>
                  <a:pt x="528" y="222"/>
                  <a:pt x="528" y="222"/>
                  <a:pt x="536" y="222"/>
                </a:cubicBezTo>
                <a:cubicBezTo>
                  <a:pt x="536" y="222"/>
                  <a:pt x="543" y="222"/>
                  <a:pt x="551" y="222"/>
                </a:cubicBezTo>
                <a:cubicBezTo>
                  <a:pt x="551" y="214"/>
                  <a:pt x="551" y="199"/>
                  <a:pt x="543" y="191"/>
                </a:cubicBezTo>
                <a:close/>
                <a:moveTo>
                  <a:pt x="337" y="428"/>
                </a:moveTo>
                <a:lnTo>
                  <a:pt x="337" y="428"/>
                </a:lnTo>
                <a:cubicBezTo>
                  <a:pt x="214" y="428"/>
                  <a:pt x="214" y="428"/>
                  <a:pt x="214" y="428"/>
                </a:cubicBezTo>
                <a:cubicBezTo>
                  <a:pt x="214" y="321"/>
                  <a:pt x="214" y="321"/>
                  <a:pt x="214" y="321"/>
                </a:cubicBezTo>
                <a:cubicBezTo>
                  <a:pt x="337" y="321"/>
                  <a:pt x="337" y="321"/>
                  <a:pt x="337" y="321"/>
                </a:cubicBezTo>
                <a:lnTo>
                  <a:pt x="337" y="428"/>
                </a:lnTo>
                <a:close/>
                <a:moveTo>
                  <a:pt x="452" y="428"/>
                </a:moveTo>
                <a:lnTo>
                  <a:pt x="452" y="428"/>
                </a:lnTo>
                <a:cubicBezTo>
                  <a:pt x="375" y="428"/>
                  <a:pt x="375" y="428"/>
                  <a:pt x="375" y="428"/>
                </a:cubicBezTo>
                <a:cubicBezTo>
                  <a:pt x="375" y="306"/>
                  <a:pt x="375" y="306"/>
                  <a:pt x="375" y="306"/>
                </a:cubicBezTo>
                <a:cubicBezTo>
                  <a:pt x="375" y="291"/>
                  <a:pt x="367" y="283"/>
                  <a:pt x="352" y="283"/>
                </a:cubicBezTo>
                <a:cubicBezTo>
                  <a:pt x="199" y="283"/>
                  <a:pt x="199" y="283"/>
                  <a:pt x="199" y="283"/>
                </a:cubicBezTo>
                <a:cubicBezTo>
                  <a:pt x="184" y="283"/>
                  <a:pt x="176" y="291"/>
                  <a:pt x="176" y="306"/>
                </a:cubicBezTo>
                <a:cubicBezTo>
                  <a:pt x="176" y="428"/>
                  <a:pt x="176" y="428"/>
                  <a:pt x="176" y="428"/>
                </a:cubicBezTo>
                <a:cubicBezTo>
                  <a:pt x="100" y="428"/>
                  <a:pt x="100" y="428"/>
                  <a:pt x="100" y="428"/>
                </a:cubicBezTo>
                <a:cubicBezTo>
                  <a:pt x="100" y="168"/>
                  <a:pt x="100" y="168"/>
                  <a:pt x="100" y="168"/>
                </a:cubicBezTo>
                <a:cubicBezTo>
                  <a:pt x="276" y="38"/>
                  <a:pt x="276" y="38"/>
                  <a:pt x="276" y="38"/>
                </a:cubicBezTo>
                <a:cubicBezTo>
                  <a:pt x="452" y="168"/>
                  <a:pt x="452" y="168"/>
                  <a:pt x="452" y="168"/>
                </a:cubicBezTo>
                <a:lnTo>
                  <a:pt x="452" y="4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4" name="Freeform 961">
            <a:extLst>
              <a:ext uri="{FF2B5EF4-FFF2-40B4-BE49-F238E27FC236}">
                <a16:creationId xmlns:a16="http://schemas.microsoft.com/office/drawing/2014/main" id="{ED7C7DA0-CE18-F845-AD2A-B235AE0B8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4297" y="11230724"/>
            <a:ext cx="684756" cy="684756"/>
          </a:xfrm>
          <a:custGeom>
            <a:avLst/>
            <a:gdLst>
              <a:gd name="T0" fmla="*/ 157251 w 559"/>
              <a:gd name="T1" fmla="*/ 201252 h 559"/>
              <a:gd name="T2" fmla="*/ 157251 w 559"/>
              <a:gd name="T3" fmla="*/ 201252 h 559"/>
              <a:gd name="T4" fmla="*/ 126955 w 559"/>
              <a:gd name="T5" fmla="*/ 193318 h 559"/>
              <a:gd name="T6" fmla="*/ 104594 w 559"/>
              <a:gd name="T7" fmla="*/ 176727 h 559"/>
              <a:gd name="T8" fmla="*/ 90888 w 559"/>
              <a:gd name="T9" fmla="*/ 165546 h 559"/>
              <a:gd name="T10" fmla="*/ 52297 w 559"/>
              <a:gd name="T11" fmla="*/ 129840 h 559"/>
              <a:gd name="T12" fmla="*/ 24525 w 559"/>
              <a:gd name="T13" fmla="*/ 96659 h 559"/>
              <a:gd name="T14" fmla="*/ 16230 w 559"/>
              <a:gd name="T15" fmla="*/ 82953 h 559"/>
              <a:gd name="T16" fmla="*/ 13705 w 559"/>
              <a:gd name="T17" fmla="*/ 80068 h 559"/>
              <a:gd name="T18" fmla="*/ 0 w 559"/>
              <a:gd name="T19" fmla="*/ 52297 h 559"/>
              <a:gd name="T20" fmla="*/ 5410 w 559"/>
              <a:gd name="T21" fmla="*/ 24886 h 559"/>
              <a:gd name="T22" fmla="*/ 30296 w 559"/>
              <a:gd name="T23" fmla="*/ 2885 h 559"/>
              <a:gd name="T24" fmla="*/ 49411 w 559"/>
              <a:gd name="T25" fmla="*/ 0 h 559"/>
              <a:gd name="T26" fmla="*/ 55182 w 559"/>
              <a:gd name="T27" fmla="*/ 5410 h 559"/>
              <a:gd name="T28" fmla="*/ 68887 w 559"/>
              <a:gd name="T29" fmla="*/ 24886 h 559"/>
              <a:gd name="T30" fmla="*/ 79707 w 559"/>
              <a:gd name="T31" fmla="*/ 49772 h 559"/>
              <a:gd name="T32" fmla="*/ 74297 w 559"/>
              <a:gd name="T33" fmla="*/ 66363 h 559"/>
              <a:gd name="T34" fmla="*/ 68887 w 559"/>
              <a:gd name="T35" fmla="*/ 77183 h 559"/>
              <a:gd name="T36" fmla="*/ 77183 w 559"/>
              <a:gd name="T37" fmla="*/ 88363 h 559"/>
              <a:gd name="T38" fmla="*/ 93773 w 559"/>
              <a:gd name="T39" fmla="*/ 107479 h 559"/>
              <a:gd name="T40" fmla="*/ 124070 w 559"/>
              <a:gd name="T41" fmla="*/ 132365 h 559"/>
              <a:gd name="T42" fmla="*/ 137775 w 559"/>
              <a:gd name="T43" fmla="*/ 126955 h 559"/>
              <a:gd name="T44" fmla="*/ 154366 w 559"/>
              <a:gd name="T45" fmla="*/ 121545 h 559"/>
              <a:gd name="T46" fmla="*/ 179252 w 559"/>
              <a:gd name="T47" fmla="*/ 132365 h 559"/>
              <a:gd name="T48" fmla="*/ 195842 w 559"/>
              <a:gd name="T49" fmla="*/ 146070 h 559"/>
              <a:gd name="T50" fmla="*/ 198728 w 559"/>
              <a:gd name="T51" fmla="*/ 151841 h 559"/>
              <a:gd name="T52" fmla="*/ 192957 w 559"/>
              <a:gd name="T53" fmla="*/ 185022 h 559"/>
              <a:gd name="T54" fmla="*/ 162661 w 559"/>
              <a:gd name="T55" fmla="*/ 201252 h 559"/>
              <a:gd name="T56" fmla="*/ 157251 w 559"/>
              <a:gd name="T57" fmla="*/ 201252 h 559"/>
              <a:gd name="T58" fmla="*/ 44001 w 559"/>
              <a:gd name="T59" fmla="*/ 13705 h 559"/>
              <a:gd name="T60" fmla="*/ 44001 w 559"/>
              <a:gd name="T61" fmla="*/ 13705 h 559"/>
              <a:gd name="T62" fmla="*/ 35706 w 559"/>
              <a:gd name="T63" fmla="*/ 13705 h 559"/>
              <a:gd name="T64" fmla="*/ 16230 w 559"/>
              <a:gd name="T65" fmla="*/ 30296 h 559"/>
              <a:gd name="T66" fmla="*/ 24525 w 559"/>
              <a:gd name="T67" fmla="*/ 74658 h 559"/>
              <a:gd name="T68" fmla="*/ 27411 w 559"/>
              <a:gd name="T69" fmla="*/ 74658 h 559"/>
              <a:gd name="T70" fmla="*/ 35706 w 559"/>
              <a:gd name="T71" fmla="*/ 88363 h 559"/>
              <a:gd name="T72" fmla="*/ 60592 w 559"/>
              <a:gd name="T73" fmla="*/ 121545 h 559"/>
              <a:gd name="T74" fmla="*/ 99183 w 559"/>
              <a:gd name="T75" fmla="*/ 157251 h 559"/>
              <a:gd name="T76" fmla="*/ 112889 w 559"/>
              <a:gd name="T77" fmla="*/ 168432 h 559"/>
              <a:gd name="T78" fmla="*/ 159776 w 559"/>
              <a:gd name="T79" fmla="*/ 187547 h 559"/>
              <a:gd name="T80" fmla="*/ 182137 w 559"/>
              <a:gd name="T81" fmla="*/ 176727 h 559"/>
              <a:gd name="T82" fmla="*/ 187547 w 559"/>
              <a:gd name="T83" fmla="*/ 157251 h 559"/>
              <a:gd name="T84" fmla="*/ 170956 w 559"/>
              <a:gd name="T85" fmla="*/ 143546 h 559"/>
              <a:gd name="T86" fmla="*/ 151841 w 559"/>
              <a:gd name="T87" fmla="*/ 132365 h 559"/>
              <a:gd name="T88" fmla="*/ 143546 w 559"/>
              <a:gd name="T89" fmla="*/ 138136 h 559"/>
              <a:gd name="T90" fmla="*/ 121184 w 559"/>
              <a:gd name="T91" fmla="*/ 146070 h 559"/>
              <a:gd name="T92" fmla="*/ 96659 w 559"/>
              <a:gd name="T93" fmla="*/ 129840 h 559"/>
              <a:gd name="T94" fmla="*/ 68887 w 559"/>
              <a:gd name="T95" fmla="*/ 99183 h 559"/>
              <a:gd name="T96" fmla="*/ 57707 w 559"/>
              <a:gd name="T97" fmla="*/ 77183 h 559"/>
              <a:gd name="T98" fmla="*/ 57707 w 559"/>
              <a:gd name="T99" fmla="*/ 77183 h 559"/>
              <a:gd name="T100" fmla="*/ 63477 w 559"/>
              <a:gd name="T101" fmla="*/ 60592 h 559"/>
              <a:gd name="T102" fmla="*/ 68887 w 559"/>
              <a:gd name="T103" fmla="*/ 49772 h 559"/>
              <a:gd name="T104" fmla="*/ 46887 w 559"/>
              <a:gd name="T105" fmla="*/ 13705 h 559"/>
              <a:gd name="T106" fmla="*/ 44001 w 559"/>
              <a:gd name="T107" fmla="*/ 13705 h 559"/>
              <a:gd name="T108" fmla="*/ 151841 w 559"/>
              <a:gd name="T109" fmla="*/ 132365 h 559"/>
              <a:gd name="T110" fmla="*/ 151841 w 559"/>
              <a:gd name="T111" fmla="*/ 132365 h 559"/>
              <a:gd name="T112" fmla="*/ 68887 w 559"/>
              <a:gd name="T113" fmla="*/ 77183 h 559"/>
              <a:gd name="T114" fmla="*/ 68887 w 559"/>
              <a:gd name="T115" fmla="*/ 77183 h 55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559" h="559">
                <a:moveTo>
                  <a:pt x="436" y="558"/>
                </a:moveTo>
                <a:lnTo>
                  <a:pt x="436" y="558"/>
                </a:lnTo>
                <a:cubicBezTo>
                  <a:pt x="413" y="558"/>
                  <a:pt x="382" y="551"/>
                  <a:pt x="352" y="536"/>
                </a:cubicBezTo>
                <a:cubicBezTo>
                  <a:pt x="329" y="520"/>
                  <a:pt x="306" y="505"/>
                  <a:pt x="290" y="490"/>
                </a:cubicBezTo>
                <a:cubicBezTo>
                  <a:pt x="283" y="482"/>
                  <a:pt x="268" y="474"/>
                  <a:pt x="252" y="459"/>
                </a:cubicBezTo>
                <a:cubicBezTo>
                  <a:pt x="214" y="428"/>
                  <a:pt x="176" y="398"/>
                  <a:pt x="145" y="360"/>
                </a:cubicBezTo>
                <a:cubicBezTo>
                  <a:pt x="114" y="329"/>
                  <a:pt x="91" y="298"/>
                  <a:pt x="68" y="268"/>
                </a:cubicBezTo>
                <a:cubicBezTo>
                  <a:pt x="61" y="252"/>
                  <a:pt x="53" y="245"/>
                  <a:pt x="45" y="230"/>
                </a:cubicBezTo>
                <a:cubicBezTo>
                  <a:pt x="38" y="222"/>
                  <a:pt x="38" y="222"/>
                  <a:pt x="38" y="222"/>
                </a:cubicBezTo>
                <a:cubicBezTo>
                  <a:pt x="23" y="199"/>
                  <a:pt x="7" y="168"/>
                  <a:pt x="0" y="145"/>
                </a:cubicBezTo>
                <a:cubicBezTo>
                  <a:pt x="0" y="115"/>
                  <a:pt x="0" y="92"/>
                  <a:pt x="15" y="69"/>
                </a:cubicBezTo>
                <a:cubicBezTo>
                  <a:pt x="30" y="38"/>
                  <a:pt x="53" y="15"/>
                  <a:pt x="84" y="8"/>
                </a:cubicBezTo>
                <a:cubicBezTo>
                  <a:pt x="107" y="0"/>
                  <a:pt x="130" y="0"/>
                  <a:pt x="137" y="0"/>
                </a:cubicBezTo>
                <a:cubicBezTo>
                  <a:pt x="145" y="8"/>
                  <a:pt x="153" y="8"/>
                  <a:pt x="153" y="15"/>
                </a:cubicBezTo>
                <a:cubicBezTo>
                  <a:pt x="160" y="15"/>
                  <a:pt x="176" y="38"/>
                  <a:pt x="191" y="69"/>
                </a:cubicBezTo>
                <a:cubicBezTo>
                  <a:pt x="221" y="107"/>
                  <a:pt x="221" y="130"/>
                  <a:pt x="221" y="138"/>
                </a:cubicBezTo>
                <a:cubicBezTo>
                  <a:pt x="221" y="153"/>
                  <a:pt x="214" y="168"/>
                  <a:pt x="206" y="184"/>
                </a:cubicBezTo>
                <a:cubicBezTo>
                  <a:pt x="198" y="199"/>
                  <a:pt x="191" y="207"/>
                  <a:pt x="191" y="214"/>
                </a:cubicBezTo>
                <a:cubicBezTo>
                  <a:pt x="191" y="214"/>
                  <a:pt x="191" y="222"/>
                  <a:pt x="214" y="245"/>
                </a:cubicBezTo>
                <a:cubicBezTo>
                  <a:pt x="221" y="260"/>
                  <a:pt x="237" y="283"/>
                  <a:pt x="260" y="298"/>
                </a:cubicBezTo>
                <a:cubicBezTo>
                  <a:pt x="298" y="337"/>
                  <a:pt x="329" y="367"/>
                  <a:pt x="344" y="367"/>
                </a:cubicBezTo>
                <a:cubicBezTo>
                  <a:pt x="352" y="367"/>
                  <a:pt x="367" y="360"/>
                  <a:pt x="382" y="352"/>
                </a:cubicBezTo>
                <a:cubicBezTo>
                  <a:pt x="398" y="344"/>
                  <a:pt x="413" y="337"/>
                  <a:pt x="428" y="337"/>
                </a:cubicBezTo>
                <a:cubicBezTo>
                  <a:pt x="451" y="337"/>
                  <a:pt x="474" y="352"/>
                  <a:pt x="497" y="367"/>
                </a:cubicBezTo>
                <a:cubicBezTo>
                  <a:pt x="520" y="383"/>
                  <a:pt x="535" y="405"/>
                  <a:pt x="543" y="405"/>
                </a:cubicBezTo>
                <a:cubicBezTo>
                  <a:pt x="551" y="413"/>
                  <a:pt x="551" y="421"/>
                  <a:pt x="551" y="421"/>
                </a:cubicBezTo>
                <a:cubicBezTo>
                  <a:pt x="558" y="459"/>
                  <a:pt x="551" y="490"/>
                  <a:pt x="535" y="513"/>
                </a:cubicBezTo>
                <a:cubicBezTo>
                  <a:pt x="512" y="536"/>
                  <a:pt x="482" y="551"/>
                  <a:pt x="451" y="558"/>
                </a:cubicBezTo>
                <a:cubicBezTo>
                  <a:pt x="443" y="558"/>
                  <a:pt x="443" y="558"/>
                  <a:pt x="436" y="558"/>
                </a:cubicBezTo>
                <a:close/>
                <a:moveTo>
                  <a:pt x="122" y="38"/>
                </a:moveTo>
                <a:lnTo>
                  <a:pt x="122" y="38"/>
                </a:lnTo>
                <a:cubicBezTo>
                  <a:pt x="114" y="38"/>
                  <a:pt x="107" y="38"/>
                  <a:pt x="99" y="38"/>
                </a:cubicBezTo>
                <a:cubicBezTo>
                  <a:pt x="76" y="46"/>
                  <a:pt x="61" y="61"/>
                  <a:pt x="45" y="84"/>
                </a:cubicBezTo>
                <a:cubicBezTo>
                  <a:pt x="30" y="115"/>
                  <a:pt x="38" y="161"/>
                  <a:pt x="68" y="207"/>
                </a:cubicBezTo>
                <a:cubicBezTo>
                  <a:pt x="76" y="207"/>
                  <a:pt x="76" y="207"/>
                  <a:pt x="76" y="207"/>
                </a:cubicBezTo>
                <a:cubicBezTo>
                  <a:pt x="84" y="222"/>
                  <a:pt x="91" y="237"/>
                  <a:pt x="99" y="245"/>
                </a:cubicBezTo>
                <a:cubicBezTo>
                  <a:pt x="122" y="275"/>
                  <a:pt x="145" y="306"/>
                  <a:pt x="168" y="337"/>
                </a:cubicBezTo>
                <a:cubicBezTo>
                  <a:pt x="206" y="367"/>
                  <a:pt x="237" y="405"/>
                  <a:pt x="275" y="436"/>
                </a:cubicBezTo>
                <a:cubicBezTo>
                  <a:pt x="290" y="444"/>
                  <a:pt x="306" y="451"/>
                  <a:pt x="313" y="467"/>
                </a:cubicBezTo>
                <a:cubicBezTo>
                  <a:pt x="336" y="482"/>
                  <a:pt x="390" y="528"/>
                  <a:pt x="443" y="520"/>
                </a:cubicBezTo>
                <a:cubicBezTo>
                  <a:pt x="466" y="520"/>
                  <a:pt x="489" y="505"/>
                  <a:pt x="505" y="490"/>
                </a:cubicBezTo>
                <a:cubicBezTo>
                  <a:pt x="520" y="474"/>
                  <a:pt x="520" y="459"/>
                  <a:pt x="520" y="436"/>
                </a:cubicBezTo>
                <a:cubicBezTo>
                  <a:pt x="512" y="428"/>
                  <a:pt x="497" y="413"/>
                  <a:pt x="474" y="398"/>
                </a:cubicBezTo>
                <a:cubicBezTo>
                  <a:pt x="443" y="375"/>
                  <a:pt x="428" y="367"/>
                  <a:pt x="421" y="367"/>
                </a:cubicBezTo>
                <a:cubicBezTo>
                  <a:pt x="421" y="367"/>
                  <a:pt x="405" y="375"/>
                  <a:pt x="398" y="383"/>
                </a:cubicBezTo>
                <a:cubicBezTo>
                  <a:pt x="375" y="390"/>
                  <a:pt x="359" y="405"/>
                  <a:pt x="336" y="405"/>
                </a:cubicBezTo>
                <a:cubicBezTo>
                  <a:pt x="336" y="405"/>
                  <a:pt x="313" y="398"/>
                  <a:pt x="268" y="360"/>
                </a:cubicBezTo>
                <a:cubicBezTo>
                  <a:pt x="237" y="329"/>
                  <a:pt x="206" y="298"/>
                  <a:pt x="191" y="275"/>
                </a:cubicBezTo>
                <a:cubicBezTo>
                  <a:pt x="176" y="252"/>
                  <a:pt x="153" y="230"/>
                  <a:pt x="160" y="214"/>
                </a:cubicBezTo>
                <a:cubicBezTo>
                  <a:pt x="160" y="199"/>
                  <a:pt x="168" y="184"/>
                  <a:pt x="176" y="168"/>
                </a:cubicBezTo>
                <a:cubicBezTo>
                  <a:pt x="183" y="161"/>
                  <a:pt x="191" y="145"/>
                  <a:pt x="191" y="138"/>
                </a:cubicBezTo>
                <a:cubicBezTo>
                  <a:pt x="191" y="122"/>
                  <a:pt x="160" y="84"/>
                  <a:pt x="130" y="38"/>
                </a:cubicBezTo>
                <a:cubicBezTo>
                  <a:pt x="122" y="38"/>
                  <a:pt x="122" y="38"/>
                  <a:pt x="122" y="38"/>
                </a:cubicBezTo>
                <a:close/>
                <a:moveTo>
                  <a:pt x="421" y="367"/>
                </a:moveTo>
                <a:lnTo>
                  <a:pt x="421" y="367"/>
                </a:lnTo>
                <a:close/>
                <a:moveTo>
                  <a:pt x="191" y="214"/>
                </a:moveTo>
                <a:lnTo>
                  <a:pt x="191" y="2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5" name="Freeform 962">
            <a:extLst>
              <a:ext uri="{FF2B5EF4-FFF2-40B4-BE49-F238E27FC236}">
                <a16:creationId xmlns:a16="http://schemas.microsoft.com/office/drawing/2014/main" id="{DF3F8F4E-D353-5F4C-AEF6-89C24CA7E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1629" y="11252291"/>
            <a:ext cx="673973" cy="555354"/>
          </a:xfrm>
          <a:custGeom>
            <a:avLst/>
            <a:gdLst>
              <a:gd name="T0" fmla="*/ 179026 w 552"/>
              <a:gd name="T1" fmla="*/ 19492 h 453"/>
              <a:gd name="T2" fmla="*/ 179026 w 552"/>
              <a:gd name="T3" fmla="*/ 19492 h 453"/>
              <a:gd name="T4" fmla="*/ 134808 w 552"/>
              <a:gd name="T5" fmla="*/ 0 h 453"/>
              <a:gd name="T6" fmla="*/ 63270 w 552"/>
              <a:gd name="T7" fmla="*/ 0 h 453"/>
              <a:gd name="T8" fmla="*/ 19412 w 552"/>
              <a:gd name="T9" fmla="*/ 19492 h 453"/>
              <a:gd name="T10" fmla="*/ 0 w 552"/>
              <a:gd name="T11" fmla="*/ 63528 h 453"/>
              <a:gd name="T12" fmla="*/ 8268 w 552"/>
              <a:gd name="T13" fmla="*/ 93849 h 453"/>
              <a:gd name="T14" fmla="*/ 27681 w 552"/>
              <a:gd name="T15" fmla="*/ 116228 h 453"/>
              <a:gd name="T16" fmla="*/ 22288 w 552"/>
              <a:gd name="T17" fmla="*/ 154850 h 453"/>
              <a:gd name="T18" fmla="*/ 22288 w 552"/>
              <a:gd name="T19" fmla="*/ 160264 h 453"/>
              <a:gd name="T20" fmla="*/ 27681 w 552"/>
              <a:gd name="T21" fmla="*/ 163152 h 453"/>
              <a:gd name="T22" fmla="*/ 30197 w 552"/>
              <a:gd name="T23" fmla="*/ 163152 h 453"/>
              <a:gd name="T24" fmla="*/ 93467 w 552"/>
              <a:gd name="T25" fmla="*/ 135358 h 453"/>
              <a:gd name="T26" fmla="*/ 134808 w 552"/>
              <a:gd name="T27" fmla="*/ 127056 h 453"/>
              <a:gd name="T28" fmla="*/ 179026 w 552"/>
              <a:gd name="T29" fmla="*/ 107926 h 453"/>
              <a:gd name="T30" fmla="*/ 198079 w 552"/>
              <a:gd name="T31" fmla="*/ 63528 h 453"/>
              <a:gd name="T32" fmla="*/ 179026 w 552"/>
              <a:gd name="T33" fmla="*/ 19492 h 453"/>
              <a:gd name="T34" fmla="*/ 170757 w 552"/>
              <a:gd name="T35" fmla="*/ 99624 h 453"/>
              <a:gd name="T36" fmla="*/ 170757 w 552"/>
              <a:gd name="T37" fmla="*/ 99624 h 453"/>
              <a:gd name="T38" fmla="*/ 134808 w 552"/>
              <a:gd name="T39" fmla="*/ 113340 h 453"/>
              <a:gd name="T40" fmla="*/ 88075 w 552"/>
              <a:gd name="T41" fmla="*/ 124530 h 453"/>
              <a:gd name="T42" fmla="*/ 35949 w 552"/>
              <a:gd name="T43" fmla="*/ 146548 h 453"/>
              <a:gd name="T44" fmla="*/ 41341 w 552"/>
              <a:gd name="T45" fmla="*/ 113340 h 453"/>
              <a:gd name="T46" fmla="*/ 38465 w 552"/>
              <a:gd name="T47" fmla="*/ 107926 h 453"/>
              <a:gd name="T48" fmla="*/ 38465 w 552"/>
              <a:gd name="T49" fmla="*/ 107926 h 453"/>
              <a:gd name="T50" fmla="*/ 19412 w 552"/>
              <a:gd name="T51" fmla="*/ 88434 h 453"/>
              <a:gd name="T52" fmla="*/ 13661 w 552"/>
              <a:gd name="T53" fmla="*/ 63528 h 453"/>
              <a:gd name="T54" fmla="*/ 27681 w 552"/>
              <a:gd name="T55" fmla="*/ 27794 h 453"/>
              <a:gd name="T56" fmla="*/ 63270 w 552"/>
              <a:gd name="T57" fmla="*/ 14077 h 453"/>
              <a:gd name="T58" fmla="*/ 134808 w 552"/>
              <a:gd name="T59" fmla="*/ 14077 h 453"/>
              <a:gd name="T60" fmla="*/ 170757 w 552"/>
              <a:gd name="T61" fmla="*/ 27794 h 453"/>
              <a:gd name="T62" fmla="*/ 187294 w 552"/>
              <a:gd name="T63" fmla="*/ 63528 h 453"/>
              <a:gd name="T64" fmla="*/ 187294 w 552"/>
              <a:gd name="T65" fmla="*/ 63528 h 453"/>
              <a:gd name="T66" fmla="*/ 170757 w 552"/>
              <a:gd name="T67" fmla="*/ 99624 h 45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52" h="453">
                <a:moveTo>
                  <a:pt x="498" y="54"/>
                </a:moveTo>
                <a:lnTo>
                  <a:pt x="498" y="54"/>
                </a:lnTo>
                <a:cubicBezTo>
                  <a:pt x="467" y="16"/>
                  <a:pt x="421" y="0"/>
                  <a:pt x="37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30" y="0"/>
                  <a:pt x="84" y="16"/>
                  <a:pt x="54" y="54"/>
                </a:cubicBezTo>
                <a:cubicBezTo>
                  <a:pt x="23" y="84"/>
                  <a:pt x="0" y="130"/>
                  <a:pt x="0" y="176"/>
                </a:cubicBezTo>
                <a:cubicBezTo>
                  <a:pt x="0" y="207"/>
                  <a:pt x="8" y="237"/>
                  <a:pt x="23" y="260"/>
                </a:cubicBezTo>
                <a:cubicBezTo>
                  <a:pt x="38" y="283"/>
                  <a:pt x="54" y="306"/>
                  <a:pt x="77" y="322"/>
                </a:cubicBezTo>
                <a:cubicBezTo>
                  <a:pt x="69" y="383"/>
                  <a:pt x="62" y="429"/>
                  <a:pt x="62" y="429"/>
                </a:cubicBezTo>
                <a:cubicBezTo>
                  <a:pt x="54" y="436"/>
                  <a:pt x="62" y="444"/>
                  <a:pt x="62" y="444"/>
                </a:cubicBezTo>
                <a:cubicBezTo>
                  <a:pt x="69" y="452"/>
                  <a:pt x="69" y="452"/>
                  <a:pt x="77" y="452"/>
                </a:cubicBezTo>
                <a:cubicBezTo>
                  <a:pt x="77" y="452"/>
                  <a:pt x="77" y="452"/>
                  <a:pt x="84" y="452"/>
                </a:cubicBezTo>
                <a:cubicBezTo>
                  <a:pt x="84" y="452"/>
                  <a:pt x="176" y="421"/>
                  <a:pt x="260" y="375"/>
                </a:cubicBezTo>
                <a:cubicBezTo>
                  <a:pt x="299" y="360"/>
                  <a:pt x="337" y="352"/>
                  <a:pt x="375" y="352"/>
                </a:cubicBezTo>
                <a:cubicBezTo>
                  <a:pt x="421" y="352"/>
                  <a:pt x="467" y="329"/>
                  <a:pt x="498" y="299"/>
                </a:cubicBezTo>
                <a:cubicBezTo>
                  <a:pt x="536" y="268"/>
                  <a:pt x="551" y="222"/>
                  <a:pt x="551" y="176"/>
                </a:cubicBezTo>
                <a:cubicBezTo>
                  <a:pt x="551" y="130"/>
                  <a:pt x="536" y="84"/>
                  <a:pt x="498" y="54"/>
                </a:cubicBezTo>
                <a:close/>
                <a:moveTo>
                  <a:pt x="475" y="276"/>
                </a:moveTo>
                <a:lnTo>
                  <a:pt x="475" y="276"/>
                </a:lnTo>
                <a:cubicBezTo>
                  <a:pt x="452" y="299"/>
                  <a:pt x="413" y="314"/>
                  <a:pt x="375" y="314"/>
                </a:cubicBezTo>
                <a:cubicBezTo>
                  <a:pt x="329" y="314"/>
                  <a:pt x="283" y="322"/>
                  <a:pt x="245" y="345"/>
                </a:cubicBezTo>
                <a:cubicBezTo>
                  <a:pt x="192" y="368"/>
                  <a:pt x="130" y="390"/>
                  <a:pt x="100" y="406"/>
                </a:cubicBezTo>
                <a:cubicBezTo>
                  <a:pt x="100" y="383"/>
                  <a:pt x="107" y="352"/>
                  <a:pt x="115" y="314"/>
                </a:cubicBezTo>
                <a:cubicBezTo>
                  <a:pt x="115" y="306"/>
                  <a:pt x="115" y="299"/>
                  <a:pt x="107" y="299"/>
                </a:cubicBezTo>
                <a:cubicBezTo>
                  <a:pt x="84" y="283"/>
                  <a:pt x="69" y="268"/>
                  <a:pt x="54" y="245"/>
                </a:cubicBezTo>
                <a:cubicBezTo>
                  <a:pt x="46" y="222"/>
                  <a:pt x="38" y="199"/>
                  <a:pt x="38" y="176"/>
                </a:cubicBezTo>
                <a:cubicBezTo>
                  <a:pt x="38" y="138"/>
                  <a:pt x="54" y="100"/>
                  <a:pt x="77" y="77"/>
                </a:cubicBezTo>
                <a:cubicBezTo>
                  <a:pt x="107" y="54"/>
                  <a:pt x="138" y="39"/>
                  <a:pt x="176" y="39"/>
                </a:cubicBezTo>
                <a:cubicBezTo>
                  <a:pt x="375" y="39"/>
                  <a:pt x="375" y="39"/>
                  <a:pt x="375" y="39"/>
                </a:cubicBezTo>
                <a:cubicBezTo>
                  <a:pt x="413" y="39"/>
                  <a:pt x="452" y="54"/>
                  <a:pt x="475" y="77"/>
                </a:cubicBezTo>
                <a:cubicBezTo>
                  <a:pt x="505" y="107"/>
                  <a:pt x="521" y="138"/>
                  <a:pt x="521" y="176"/>
                </a:cubicBezTo>
                <a:cubicBezTo>
                  <a:pt x="513" y="215"/>
                  <a:pt x="505" y="245"/>
                  <a:pt x="475" y="27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6" name="Freeform 963">
            <a:extLst>
              <a:ext uri="{FF2B5EF4-FFF2-40B4-BE49-F238E27FC236}">
                <a16:creationId xmlns:a16="http://schemas.microsoft.com/office/drawing/2014/main" id="{30307CF4-AD5C-1F4D-B0E9-CFEFA4E6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1498" y="11408654"/>
            <a:ext cx="97052" cy="97052"/>
          </a:xfrm>
          <a:custGeom>
            <a:avLst/>
            <a:gdLst>
              <a:gd name="T0" fmla="*/ 14288 w 78"/>
              <a:gd name="T1" fmla="*/ 0 h 78"/>
              <a:gd name="T2" fmla="*/ 14288 w 78"/>
              <a:gd name="T3" fmla="*/ 0 h 78"/>
              <a:gd name="T4" fmla="*/ 0 w 78"/>
              <a:gd name="T5" fmla="*/ 14288 h 78"/>
              <a:gd name="T6" fmla="*/ 14288 w 78"/>
              <a:gd name="T7" fmla="*/ 28209 h 78"/>
              <a:gd name="T8" fmla="*/ 28209 w 78"/>
              <a:gd name="T9" fmla="*/ 14288 h 78"/>
              <a:gd name="T10" fmla="*/ 14288 w 78"/>
              <a:gd name="T11" fmla="*/ 0 h 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8" h="78">
                <a:moveTo>
                  <a:pt x="39" y="0"/>
                </a:moveTo>
                <a:lnTo>
                  <a:pt x="39" y="0"/>
                </a:lnTo>
                <a:cubicBezTo>
                  <a:pt x="16" y="0"/>
                  <a:pt x="0" y="23"/>
                  <a:pt x="0" y="39"/>
                </a:cubicBezTo>
                <a:cubicBezTo>
                  <a:pt x="0" y="62"/>
                  <a:pt x="16" y="77"/>
                  <a:pt x="39" y="77"/>
                </a:cubicBezTo>
                <a:cubicBezTo>
                  <a:pt x="54" y="77"/>
                  <a:pt x="77" y="62"/>
                  <a:pt x="77" y="39"/>
                </a:cubicBezTo>
                <a:cubicBezTo>
                  <a:pt x="77" y="23"/>
                  <a:pt x="54" y="0"/>
                  <a:pt x="3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7" name="Freeform 964">
            <a:extLst>
              <a:ext uri="{FF2B5EF4-FFF2-40B4-BE49-F238E27FC236}">
                <a16:creationId xmlns:a16="http://schemas.microsoft.com/office/drawing/2014/main" id="{4007FCFD-718B-E74C-AC29-7E5DA9E6C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568" y="11419438"/>
            <a:ext cx="86268" cy="86268"/>
          </a:xfrm>
          <a:custGeom>
            <a:avLst/>
            <a:gdLst>
              <a:gd name="T0" fmla="*/ 13789 w 70"/>
              <a:gd name="T1" fmla="*/ 0 h 70"/>
              <a:gd name="T2" fmla="*/ 13789 w 70"/>
              <a:gd name="T3" fmla="*/ 0 h 70"/>
              <a:gd name="T4" fmla="*/ 0 w 70"/>
              <a:gd name="T5" fmla="*/ 11249 h 70"/>
              <a:gd name="T6" fmla="*/ 13789 w 70"/>
              <a:gd name="T7" fmla="*/ 25037 h 70"/>
              <a:gd name="T8" fmla="*/ 25037 w 70"/>
              <a:gd name="T9" fmla="*/ 11249 h 70"/>
              <a:gd name="T10" fmla="*/ 13789 w 70"/>
              <a:gd name="T11" fmla="*/ 0 h 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" h="70">
                <a:moveTo>
                  <a:pt x="38" y="0"/>
                </a:moveTo>
                <a:lnTo>
                  <a:pt x="38" y="0"/>
                </a:lnTo>
                <a:cubicBezTo>
                  <a:pt x="15" y="0"/>
                  <a:pt x="0" y="15"/>
                  <a:pt x="0" y="31"/>
                </a:cubicBezTo>
                <a:cubicBezTo>
                  <a:pt x="0" y="54"/>
                  <a:pt x="15" y="69"/>
                  <a:pt x="38" y="69"/>
                </a:cubicBezTo>
                <a:cubicBezTo>
                  <a:pt x="54" y="69"/>
                  <a:pt x="69" y="54"/>
                  <a:pt x="69" y="31"/>
                </a:cubicBezTo>
                <a:cubicBezTo>
                  <a:pt x="69" y="15"/>
                  <a:pt x="54" y="0"/>
                  <a:pt x="3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8" name="Freeform 965">
            <a:extLst>
              <a:ext uri="{FF2B5EF4-FFF2-40B4-BE49-F238E27FC236}">
                <a16:creationId xmlns:a16="http://schemas.microsoft.com/office/drawing/2014/main" id="{195D3693-C432-6749-BC8D-3EC0D4B0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5641" y="11408654"/>
            <a:ext cx="86268" cy="97052"/>
          </a:xfrm>
          <a:custGeom>
            <a:avLst/>
            <a:gdLst>
              <a:gd name="T0" fmla="*/ 13789 w 70"/>
              <a:gd name="T1" fmla="*/ 0 h 78"/>
              <a:gd name="T2" fmla="*/ 13789 w 70"/>
              <a:gd name="T3" fmla="*/ 0 h 78"/>
              <a:gd name="T4" fmla="*/ 0 w 70"/>
              <a:gd name="T5" fmla="*/ 14288 h 78"/>
              <a:gd name="T6" fmla="*/ 13789 w 70"/>
              <a:gd name="T7" fmla="*/ 28209 h 78"/>
              <a:gd name="T8" fmla="*/ 25037 w 70"/>
              <a:gd name="T9" fmla="*/ 14288 h 78"/>
              <a:gd name="T10" fmla="*/ 13789 w 70"/>
              <a:gd name="T11" fmla="*/ 0 h 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" h="78">
                <a:moveTo>
                  <a:pt x="38" y="0"/>
                </a:moveTo>
                <a:lnTo>
                  <a:pt x="38" y="0"/>
                </a:lnTo>
                <a:cubicBezTo>
                  <a:pt x="15" y="0"/>
                  <a:pt x="0" y="23"/>
                  <a:pt x="0" y="39"/>
                </a:cubicBezTo>
                <a:cubicBezTo>
                  <a:pt x="0" y="62"/>
                  <a:pt x="15" y="77"/>
                  <a:pt x="38" y="77"/>
                </a:cubicBezTo>
                <a:cubicBezTo>
                  <a:pt x="53" y="77"/>
                  <a:pt x="69" y="62"/>
                  <a:pt x="69" y="39"/>
                </a:cubicBezTo>
                <a:cubicBezTo>
                  <a:pt x="69" y="23"/>
                  <a:pt x="53" y="0"/>
                  <a:pt x="3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9" name="Freeform 966">
            <a:extLst>
              <a:ext uri="{FF2B5EF4-FFF2-40B4-BE49-F238E27FC236}">
                <a16:creationId xmlns:a16="http://schemas.microsoft.com/office/drawing/2014/main" id="{0F4DF98B-406E-4243-969B-D8F89C43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4354" y="11241508"/>
            <a:ext cx="835722" cy="512220"/>
          </a:xfrm>
          <a:custGeom>
            <a:avLst/>
            <a:gdLst>
              <a:gd name="T0" fmla="*/ 121227 w 682"/>
              <a:gd name="T1" fmla="*/ 150455 h 421"/>
              <a:gd name="T2" fmla="*/ 121227 w 682"/>
              <a:gd name="T3" fmla="*/ 150455 h 421"/>
              <a:gd name="T4" fmla="*/ 41491 w 682"/>
              <a:gd name="T5" fmla="*/ 120364 h 421"/>
              <a:gd name="T6" fmla="*/ 2886 w 682"/>
              <a:gd name="T7" fmla="*/ 79526 h 421"/>
              <a:gd name="T8" fmla="*/ 0 w 682"/>
              <a:gd name="T9" fmla="*/ 76660 h 421"/>
              <a:gd name="T10" fmla="*/ 2886 w 682"/>
              <a:gd name="T11" fmla="*/ 71287 h 421"/>
              <a:gd name="T12" fmla="*/ 41491 w 682"/>
              <a:gd name="T13" fmla="*/ 30091 h 421"/>
              <a:gd name="T14" fmla="*/ 121227 w 682"/>
              <a:gd name="T15" fmla="*/ 0 h 421"/>
              <a:gd name="T16" fmla="*/ 204210 w 682"/>
              <a:gd name="T17" fmla="*/ 30091 h 421"/>
              <a:gd name="T18" fmla="*/ 242815 w 682"/>
              <a:gd name="T19" fmla="*/ 68421 h 421"/>
              <a:gd name="T20" fmla="*/ 242815 w 682"/>
              <a:gd name="T21" fmla="*/ 71287 h 421"/>
              <a:gd name="T22" fmla="*/ 242815 w 682"/>
              <a:gd name="T23" fmla="*/ 79526 h 421"/>
              <a:gd name="T24" fmla="*/ 204210 w 682"/>
              <a:gd name="T25" fmla="*/ 117856 h 421"/>
              <a:gd name="T26" fmla="*/ 124113 w 682"/>
              <a:gd name="T27" fmla="*/ 150455 h 421"/>
              <a:gd name="T28" fmla="*/ 121227 w 682"/>
              <a:gd name="T29" fmla="*/ 150455 h 421"/>
              <a:gd name="T30" fmla="*/ 13710 w 682"/>
              <a:gd name="T31" fmla="*/ 73794 h 421"/>
              <a:gd name="T32" fmla="*/ 13710 w 682"/>
              <a:gd name="T33" fmla="*/ 73794 h 421"/>
              <a:gd name="T34" fmla="*/ 121227 w 682"/>
              <a:gd name="T35" fmla="*/ 136842 h 421"/>
              <a:gd name="T36" fmla="*/ 124113 w 682"/>
              <a:gd name="T37" fmla="*/ 136842 h 421"/>
              <a:gd name="T38" fmla="*/ 195912 w 682"/>
              <a:gd name="T39" fmla="*/ 109617 h 421"/>
              <a:gd name="T40" fmla="*/ 229105 w 682"/>
              <a:gd name="T41" fmla="*/ 73794 h 421"/>
              <a:gd name="T42" fmla="*/ 121227 w 682"/>
              <a:gd name="T43" fmla="*/ 10747 h 421"/>
              <a:gd name="T44" fmla="*/ 121227 w 682"/>
              <a:gd name="T45" fmla="*/ 10747 h 421"/>
              <a:gd name="T46" fmla="*/ 46903 w 682"/>
              <a:gd name="T47" fmla="*/ 40838 h 421"/>
              <a:gd name="T48" fmla="*/ 13710 w 682"/>
              <a:gd name="T49" fmla="*/ 73794 h 4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82" h="421">
                <a:moveTo>
                  <a:pt x="336" y="420"/>
                </a:moveTo>
                <a:lnTo>
                  <a:pt x="336" y="420"/>
                </a:lnTo>
                <a:cubicBezTo>
                  <a:pt x="260" y="420"/>
                  <a:pt x="183" y="390"/>
                  <a:pt x="115" y="336"/>
                </a:cubicBezTo>
                <a:cubicBezTo>
                  <a:pt x="76" y="306"/>
                  <a:pt x="38" y="260"/>
                  <a:pt x="8" y="222"/>
                </a:cubicBezTo>
                <a:lnTo>
                  <a:pt x="0" y="214"/>
                </a:lnTo>
                <a:cubicBezTo>
                  <a:pt x="0" y="206"/>
                  <a:pt x="0" y="206"/>
                  <a:pt x="8" y="199"/>
                </a:cubicBezTo>
                <a:cubicBezTo>
                  <a:pt x="38" y="153"/>
                  <a:pt x="69" y="114"/>
                  <a:pt x="115" y="84"/>
                </a:cubicBezTo>
                <a:cubicBezTo>
                  <a:pt x="183" y="30"/>
                  <a:pt x="260" y="0"/>
                  <a:pt x="336" y="0"/>
                </a:cubicBezTo>
                <a:cubicBezTo>
                  <a:pt x="413" y="0"/>
                  <a:pt x="489" y="23"/>
                  <a:pt x="566" y="84"/>
                </a:cubicBezTo>
                <a:cubicBezTo>
                  <a:pt x="604" y="114"/>
                  <a:pt x="642" y="153"/>
                  <a:pt x="673" y="191"/>
                </a:cubicBezTo>
                <a:cubicBezTo>
                  <a:pt x="673" y="199"/>
                  <a:pt x="673" y="199"/>
                  <a:pt x="673" y="199"/>
                </a:cubicBezTo>
                <a:cubicBezTo>
                  <a:pt x="681" y="206"/>
                  <a:pt x="673" y="214"/>
                  <a:pt x="673" y="222"/>
                </a:cubicBezTo>
                <a:cubicBezTo>
                  <a:pt x="642" y="260"/>
                  <a:pt x="604" y="298"/>
                  <a:pt x="566" y="329"/>
                </a:cubicBezTo>
                <a:cubicBezTo>
                  <a:pt x="497" y="390"/>
                  <a:pt x="421" y="413"/>
                  <a:pt x="344" y="420"/>
                </a:cubicBezTo>
                <a:lnTo>
                  <a:pt x="336" y="420"/>
                </a:lnTo>
                <a:close/>
                <a:moveTo>
                  <a:pt x="38" y="206"/>
                </a:moveTo>
                <a:lnTo>
                  <a:pt x="38" y="206"/>
                </a:lnTo>
                <a:cubicBezTo>
                  <a:pt x="84" y="267"/>
                  <a:pt x="191" y="382"/>
                  <a:pt x="336" y="382"/>
                </a:cubicBezTo>
                <a:lnTo>
                  <a:pt x="344" y="382"/>
                </a:lnTo>
                <a:cubicBezTo>
                  <a:pt x="413" y="382"/>
                  <a:pt x="482" y="352"/>
                  <a:pt x="543" y="306"/>
                </a:cubicBezTo>
                <a:cubicBezTo>
                  <a:pt x="574" y="275"/>
                  <a:pt x="612" y="244"/>
                  <a:pt x="635" y="206"/>
                </a:cubicBezTo>
                <a:cubicBezTo>
                  <a:pt x="589" y="145"/>
                  <a:pt x="482" y="30"/>
                  <a:pt x="336" y="30"/>
                </a:cubicBezTo>
                <a:cubicBezTo>
                  <a:pt x="268" y="38"/>
                  <a:pt x="199" y="61"/>
                  <a:pt x="130" y="114"/>
                </a:cubicBezTo>
                <a:cubicBezTo>
                  <a:pt x="99" y="137"/>
                  <a:pt x="69" y="168"/>
                  <a:pt x="38" y="2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0" name="Freeform 967">
            <a:extLst>
              <a:ext uri="{FF2B5EF4-FFF2-40B4-BE49-F238E27FC236}">
                <a16:creationId xmlns:a16="http://schemas.microsoft.com/office/drawing/2014/main" id="{5B818750-7EB4-FA41-BCA0-CFB10F6F5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982" y="11327776"/>
            <a:ext cx="339683" cy="339683"/>
          </a:xfrm>
          <a:custGeom>
            <a:avLst/>
            <a:gdLst>
              <a:gd name="T0" fmla="*/ 49644 w 276"/>
              <a:gd name="T1" fmla="*/ 99651 h 276"/>
              <a:gd name="T2" fmla="*/ 49644 w 276"/>
              <a:gd name="T3" fmla="*/ 99651 h 276"/>
              <a:gd name="T4" fmla="*/ 0 w 276"/>
              <a:gd name="T5" fmla="*/ 49644 h 276"/>
              <a:gd name="T6" fmla="*/ 49644 w 276"/>
              <a:gd name="T7" fmla="*/ 0 h 276"/>
              <a:gd name="T8" fmla="*/ 99651 w 276"/>
              <a:gd name="T9" fmla="*/ 49644 h 276"/>
              <a:gd name="T10" fmla="*/ 49644 w 276"/>
              <a:gd name="T11" fmla="*/ 99651 h 276"/>
              <a:gd name="T12" fmla="*/ 49644 w 276"/>
              <a:gd name="T13" fmla="*/ 13770 h 276"/>
              <a:gd name="T14" fmla="*/ 49644 w 276"/>
              <a:gd name="T15" fmla="*/ 13770 h 276"/>
              <a:gd name="T16" fmla="*/ 13770 w 276"/>
              <a:gd name="T17" fmla="*/ 49644 h 276"/>
              <a:gd name="T18" fmla="*/ 49644 w 276"/>
              <a:gd name="T19" fmla="*/ 88417 h 276"/>
              <a:gd name="T20" fmla="*/ 88780 w 276"/>
              <a:gd name="T21" fmla="*/ 49644 h 276"/>
              <a:gd name="T22" fmla="*/ 49644 w 276"/>
              <a:gd name="T23" fmla="*/ 13770 h 27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6" h="276">
                <a:moveTo>
                  <a:pt x="137" y="275"/>
                </a:moveTo>
                <a:lnTo>
                  <a:pt x="137" y="275"/>
                </a:lnTo>
                <a:cubicBezTo>
                  <a:pt x="61" y="275"/>
                  <a:pt x="0" y="214"/>
                  <a:pt x="0" y="137"/>
                </a:cubicBezTo>
                <a:cubicBezTo>
                  <a:pt x="0" y="61"/>
                  <a:pt x="61" y="0"/>
                  <a:pt x="137" y="0"/>
                </a:cubicBezTo>
                <a:cubicBezTo>
                  <a:pt x="214" y="0"/>
                  <a:pt x="275" y="61"/>
                  <a:pt x="275" y="137"/>
                </a:cubicBezTo>
                <a:cubicBezTo>
                  <a:pt x="275" y="214"/>
                  <a:pt x="214" y="275"/>
                  <a:pt x="137" y="275"/>
                </a:cubicBezTo>
                <a:close/>
                <a:moveTo>
                  <a:pt x="137" y="38"/>
                </a:moveTo>
                <a:lnTo>
                  <a:pt x="137" y="38"/>
                </a:lnTo>
                <a:cubicBezTo>
                  <a:pt x="84" y="38"/>
                  <a:pt x="38" y="84"/>
                  <a:pt x="38" y="137"/>
                </a:cubicBezTo>
                <a:cubicBezTo>
                  <a:pt x="38" y="198"/>
                  <a:pt x="84" y="244"/>
                  <a:pt x="137" y="244"/>
                </a:cubicBezTo>
                <a:cubicBezTo>
                  <a:pt x="199" y="244"/>
                  <a:pt x="245" y="198"/>
                  <a:pt x="245" y="137"/>
                </a:cubicBezTo>
                <a:cubicBezTo>
                  <a:pt x="245" y="84"/>
                  <a:pt x="199" y="38"/>
                  <a:pt x="137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1" name="Freeform 968">
            <a:extLst>
              <a:ext uri="{FF2B5EF4-FFF2-40B4-BE49-F238E27FC236}">
                <a16:creationId xmlns:a16="http://schemas.microsoft.com/office/drawing/2014/main" id="{5CFE4D0E-2052-3C4C-AB62-333353861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367" y="11192984"/>
            <a:ext cx="339683" cy="673969"/>
          </a:xfrm>
          <a:custGeom>
            <a:avLst/>
            <a:gdLst>
              <a:gd name="T0" fmla="*/ 83043 w 277"/>
              <a:gd name="T1" fmla="*/ 14020 h 552"/>
              <a:gd name="T2" fmla="*/ 49826 w 277"/>
              <a:gd name="T3" fmla="*/ 0 h 552"/>
              <a:gd name="T4" fmla="*/ 0 w 277"/>
              <a:gd name="T5" fmla="*/ 49609 h 552"/>
              <a:gd name="T6" fmla="*/ 19497 w 277"/>
              <a:gd name="T7" fmla="*/ 96343 h 552"/>
              <a:gd name="T8" fmla="*/ 24913 w 277"/>
              <a:gd name="T9" fmla="*/ 112879 h 552"/>
              <a:gd name="T10" fmla="*/ 24913 w 277"/>
              <a:gd name="T11" fmla="*/ 129415 h 552"/>
              <a:gd name="T12" fmla="*/ 36106 w 277"/>
              <a:gd name="T13" fmla="*/ 140560 h 552"/>
              <a:gd name="T14" fmla="*/ 24913 w 277"/>
              <a:gd name="T15" fmla="*/ 151344 h 552"/>
              <a:gd name="T16" fmla="*/ 33217 w 277"/>
              <a:gd name="T17" fmla="*/ 162488 h 552"/>
              <a:gd name="T18" fmla="*/ 24913 w 277"/>
              <a:gd name="T19" fmla="*/ 173273 h 552"/>
              <a:gd name="T20" fmla="*/ 44410 w 277"/>
              <a:gd name="T21" fmla="*/ 195561 h 552"/>
              <a:gd name="T22" fmla="*/ 49826 w 277"/>
              <a:gd name="T23" fmla="*/ 198078 h 552"/>
              <a:gd name="T24" fmla="*/ 68962 w 277"/>
              <a:gd name="T25" fmla="*/ 179025 h 552"/>
              <a:gd name="T26" fmla="*/ 71850 w 277"/>
              <a:gd name="T27" fmla="*/ 101735 h 552"/>
              <a:gd name="T28" fmla="*/ 77266 w 277"/>
              <a:gd name="T29" fmla="*/ 90950 h 552"/>
              <a:gd name="T30" fmla="*/ 91348 w 277"/>
              <a:gd name="T31" fmla="*/ 74414 h 552"/>
              <a:gd name="T32" fmla="*/ 83043 w 277"/>
              <a:gd name="T33" fmla="*/ 14020 h 552"/>
              <a:gd name="T34" fmla="*/ 80155 w 277"/>
              <a:gd name="T35" fmla="*/ 69022 h 552"/>
              <a:gd name="T36" fmla="*/ 63546 w 277"/>
              <a:gd name="T37" fmla="*/ 90950 h 552"/>
              <a:gd name="T38" fmla="*/ 60658 w 277"/>
              <a:gd name="T39" fmla="*/ 93826 h 552"/>
              <a:gd name="T40" fmla="*/ 58130 w 277"/>
              <a:gd name="T41" fmla="*/ 170756 h 552"/>
              <a:gd name="T42" fmla="*/ 41522 w 277"/>
              <a:gd name="T43" fmla="*/ 173273 h 552"/>
              <a:gd name="T44" fmla="*/ 49826 w 277"/>
              <a:gd name="T45" fmla="*/ 162488 h 552"/>
              <a:gd name="T46" fmla="*/ 41522 w 277"/>
              <a:gd name="T47" fmla="*/ 151344 h 552"/>
              <a:gd name="T48" fmla="*/ 52353 w 277"/>
              <a:gd name="T49" fmla="*/ 140560 h 552"/>
              <a:gd name="T50" fmla="*/ 38633 w 277"/>
              <a:gd name="T51" fmla="*/ 124023 h 552"/>
              <a:gd name="T52" fmla="*/ 46938 w 277"/>
              <a:gd name="T53" fmla="*/ 110003 h 552"/>
              <a:gd name="T54" fmla="*/ 44410 w 277"/>
              <a:gd name="T55" fmla="*/ 101735 h 552"/>
              <a:gd name="T56" fmla="*/ 27801 w 277"/>
              <a:gd name="T57" fmla="*/ 79806 h 552"/>
              <a:gd name="T58" fmla="*/ 49826 w 277"/>
              <a:gd name="T59" fmla="*/ 14020 h 552"/>
              <a:gd name="T60" fmla="*/ 74739 w 277"/>
              <a:gd name="T61" fmla="*/ 24805 h 552"/>
              <a:gd name="T62" fmla="*/ 80155 w 277"/>
              <a:gd name="T63" fmla="*/ 69022 h 55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7" h="552">
                <a:moveTo>
                  <a:pt x="230" y="39"/>
                </a:moveTo>
                <a:lnTo>
                  <a:pt x="230" y="39"/>
                </a:lnTo>
                <a:cubicBezTo>
                  <a:pt x="207" y="16"/>
                  <a:pt x="168" y="0"/>
                  <a:pt x="138" y="0"/>
                </a:cubicBezTo>
                <a:cubicBezTo>
                  <a:pt x="100" y="0"/>
                  <a:pt x="61" y="16"/>
                  <a:pt x="38" y="39"/>
                </a:cubicBezTo>
                <a:cubicBezTo>
                  <a:pt x="8" y="69"/>
                  <a:pt x="0" y="100"/>
                  <a:pt x="0" y="138"/>
                </a:cubicBezTo>
                <a:cubicBezTo>
                  <a:pt x="0" y="184"/>
                  <a:pt x="15" y="222"/>
                  <a:pt x="46" y="245"/>
                </a:cubicBezTo>
                <a:cubicBezTo>
                  <a:pt x="46" y="253"/>
                  <a:pt x="46" y="261"/>
                  <a:pt x="54" y="268"/>
                </a:cubicBezTo>
                <a:cubicBezTo>
                  <a:pt x="92" y="299"/>
                  <a:pt x="92" y="299"/>
                  <a:pt x="92" y="299"/>
                </a:cubicBezTo>
                <a:cubicBezTo>
                  <a:pt x="69" y="314"/>
                  <a:pt x="69" y="314"/>
                  <a:pt x="69" y="314"/>
                </a:cubicBezTo>
                <a:cubicBezTo>
                  <a:pt x="69" y="314"/>
                  <a:pt x="69" y="322"/>
                  <a:pt x="69" y="329"/>
                </a:cubicBezTo>
                <a:cubicBezTo>
                  <a:pt x="69" y="360"/>
                  <a:pt x="69" y="360"/>
                  <a:pt x="69" y="360"/>
                </a:cubicBezTo>
                <a:cubicBezTo>
                  <a:pt x="69" y="360"/>
                  <a:pt x="69" y="368"/>
                  <a:pt x="77" y="368"/>
                </a:cubicBezTo>
                <a:cubicBezTo>
                  <a:pt x="100" y="391"/>
                  <a:pt x="100" y="391"/>
                  <a:pt x="100" y="391"/>
                </a:cubicBezTo>
                <a:cubicBezTo>
                  <a:pt x="77" y="406"/>
                  <a:pt x="77" y="406"/>
                  <a:pt x="77" y="406"/>
                </a:cubicBezTo>
                <a:cubicBezTo>
                  <a:pt x="69" y="414"/>
                  <a:pt x="69" y="414"/>
                  <a:pt x="69" y="421"/>
                </a:cubicBezTo>
                <a:cubicBezTo>
                  <a:pt x="69" y="429"/>
                  <a:pt x="69" y="429"/>
                  <a:pt x="77" y="436"/>
                </a:cubicBezTo>
                <a:cubicBezTo>
                  <a:pt x="92" y="452"/>
                  <a:pt x="92" y="452"/>
                  <a:pt x="92" y="452"/>
                </a:cubicBezTo>
                <a:cubicBezTo>
                  <a:pt x="77" y="475"/>
                  <a:pt x="77" y="475"/>
                  <a:pt x="77" y="475"/>
                </a:cubicBezTo>
                <a:cubicBezTo>
                  <a:pt x="69" y="475"/>
                  <a:pt x="69" y="482"/>
                  <a:pt x="69" y="482"/>
                </a:cubicBezTo>
                <a:cubicBezTo>
                  <a:pt x="69" y="490"/>
                  <a:pt x="69" y="498"/>
                  <a:pt x="77" y="498"/>
                </a:cubicBezTo>
                <a:cubicBezTo>
                  <a:pt x="123" y="544"/>
                  <a:pt x="123" y="544"/>
                  <a:pt x="123" y="544"/>
                </a:cubicBezTo>
                <a:cubicBezTo>
                  <a:pt x="123" y="551"/>
                  <a:pt x="130" y="551"/>
                  <a:pt x="138" y="551"/>
                </a:cubicBezTo>
                <a:cubicBezTo>
                  <a:pt x="138" y="551"/>
                  <a:pt x="145" y="551"/>
                  <a:pt x="145" y="544"/>
                </a:cubicBezTo>
                <a:cubicBezTo>
                  <a:pt x="191" y="498"/>
                  <a:pt x="191" y="498"/>
                  <a:pt x="191" y="498"/>
                </a:cubicBezTo>
                <a:cubicBezTo>
                  <a:pt x="199" y="498"/>
                  <a:pt x="199" y="490"/>
                  <a:pt x="199" y="482"/>
                </a:cubicBezTo>
                <a:cubicBezTo>
                  <a:pt x="199" y="283"/>
                  <a:pt x="199" y="283"/>
                  <a:pt x="199" y="283"/>
                </a:cubicBezTo>
                <a:cubicBezTo>
                  <a:pt x="214" y="268"/>
                  <a:pt x="214" y="268"/>
                  <a:pt x="214" y="268"/>
                </a:cubicBezTo>
                <a:cubicBezTo>
                  <a:pt x="222" y="261"/>
                  <a:pt x="222" y="253"/>
                  <a:pt x="214" y="253"/>
                </a:cubicBezTo>
                <a:cubicBezTo>
                  <a:pt x="230" y="238"/>
                  <a:pt x="245" y="222"/>
                  <a:pt x="253" y="207"/>
                </a:cubicBezTo>
                <a:cubicBezTo>
                  <a:pt x="268" y="184"/>
                  <a:pt x="276" y="161"/>
                  <a:pt x="276" y="138"/>
                </a:cubicBezTo>
                <a:cubicBezTo>
                  <a:pt x="276" y="100"/>
                  <a:pt x="260" y="69"/>
                  <a:pt x="230" y="39"/>
                </a:cubicBezTo>
                <a:close/>
                <a:moveTo>
                  <a:pt x="222" y="192"/>
                </a:moveTo>
                <a:lnTo>
                  <a:pt x="222" y="192"/>
                </a:lnTo>
                <a:cubicBezTo>
                  <a:pt x="214" y="207"/>
                  <a:pt x="199" y="222"/>
                  <a:pt x="184" y="230"/>
                </a:cubicBezTo>
                <a:cubicBezTo>
                  <a:pt x="176" y="230"/>
                  <a:pt x="176" y="245"/>
                  <a:pt x="176" y="253"/>
                </a:cubicBezTo>
                <a:cubicBezTo>
                  <a:pt x="168" y="261"/>
                  <a:pt x="168" y="261"/>
                  <a:pt x="168" y="261"/>
                </a:cubicBezTo>
                <a:cubicBezTo>
                  <a:pt x="168" y="268"/>
                  <a:pt x="161" y="268"/>
                  <a:pt x="161" y="276"/>
                </a:cubicBezTo>
                <a:cubicBezTo>
                  <a:pt x="161" y="475"/>
                  <a:pt x="161" y="475"/>
                  <a:pt x="161" y="475"/>
                </a:cubicBezTo>
                <a:cubicBezTo>
                  <a:pt x="138" y="505"/>
                  <a:pt x="138" y="505"/>
                  <a:pt x="138" y="505"/>
                </a:cubicBezTo>
                <a:cubicBezTo>
                  <a:pt x="115" y="482"/>
                  <a:pt x="115" y="482"/>
                  <a:pt x="115" y="482"/>
                </a:cubicBezTo>
                <a:cubicBezTo>
                  <a:pt x="130" y="467"/>
                  <a:pt x="130" y="467"/>
                  <a:pt x="130" y="467"/>
                </a:cubicBezTo>
                <a:cubicBezTo>
                  <a:pt x="138" y="459"/>
                  <a:pt x="138" y="459"/>
                  <a:pt x="138" y="452"/>
                </a:cubicBezTo>
                <a:cubicBezTo>
                  <a:pt x="138" y="444"/>
                  <a:pt x="138" y="444"/>
                  <a:pt x="130" y="436"/>
                </a:cubicBezTo>
                <a:cubicBezTo>
                  <a:pt x="115" y="421"/>
                  <a:pt x="115" y="421"/>
                  <a:pt x="115" y="421"/>
                </a:cubicBezTo>
                <a:cubicBezTo>
                  <a:pt x="138" y="398"/>
                  <a:pt x="138" y="398"/>
                  <a:pt x="138" y="398"/>
                </a:cubicBezTo>
                <a:lnTo>
                  <a:pt x="145" y="391"/>
                </a:lnTo>
                <a:cubicBezTo>
                  <a:pt x="145" y="383"/>
                  <a:pt x="138" y="375"/>
                  <a:pt x="138" y="375"/>
                </a:cubicBezTo>
                <a:cubicBezTo>
                  <a:pt x="107" y="345"/>
                  <a:pt x="107" y="345"/>
                  <a:pt x="107" y="345"/>
                </a:cubicBezTo>
                <a:cubicBezTo>
                  <a:pt x="107" y="329"/>
                  <a:pt x="107" y="329"/>
                  <a:pt x="107" y="329"/>
                </a:cubicBezTo>
                <a:cubicBezTo>
                  <a:pt x="130" y="306"/>
                  <a:pt x="130" y="306"/>
                  <a:pt x="130" y="306"/>
                </a:cubicBezTo>
                <a:cubicBezTo>
                  <a:pt x="130" y="306"/>
                  <a:pt x="130" y="299"/>
                  <a:pt x="130" y="291"/>
                </a:cubicBezTo>
                <a:cubicBezTo>
                  <a:pt x="130" y="291"/>
                  <a:pt x="130" y="283"/>
                  <a:pt x="123" y="283"/>
                </a:cubicBezTo>
                <a:cubicBezTo>
                  <a:pt x="92" y="253"/>
                  <a:pt x="92" y="253"/>
                  <a:pt x="92" y="253"/>
                </a:cubicBezTo>
                <a:cubicBezTo>
                  <a:pt x="92" y="245"/>
                  <a:pt x="92" y="230"/>
                  <a:pt x="77" y="222"/>
                </a:cubicBezTo>
                <a:cubicBezTo>
                  <a:pt x="54" y="207"/>
                  <a:pt x="31" y="176"/>
                  <a:pt x="31" y="138"/>
                </a:cubicBezTo>
                <a:cubicBezTo>
                  <a:pt x="31" y="85"/>
                  <a:pt x="77" y="39"/>
                  <a:pt x="138" y="39"/>
                </a:cubicBezTo>
                <a:cubicBezTo>
                  <a:pt x="161" y="39"/>
                  <a:pt x="191" y="46"/>
                  <a:pt x="207" y="69"/>
                </a:cubicBezTo>
                <a:cubicBezTo>
                  <a:pt x="230" y="85"/>
                  <a:pt x="237" y="115"/>
                  <a:pt x="237" y="138"/>
                </a:cubicBezTo>
                <a:cubicBezTo>
                  <a:pt x="237" y="153"/>
                  <a:pt x="230" y="176"/>
                  <a:pt x="222" y="1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2" name="Freeform 969">
            <a:extLst>
              <a:ext uri="{FF2B5EF4-FFF2-40B4-BE49-F238E27FC236}">
                <a16:creationId xmlns:a16="http://schemas.microsoft.com/office/drawing/2014/main" id="{ACBAA801-728B-8A46-A2F2-20F7C1554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596" y="11279252"/>
            <a:ext cx="102442" cy="97052"/>
          </a:xfrm>
          <a:custGeom>
            <a:avLst/>
            <a:gdLst>
              <a:gd name="T0" fmla="*/ 16323 w 85"/>
              <a:gd name="T1" fmla="*/ 0 h 78"/>
              <a:gd name="T2" fmla="*/ 16323 w 85"/>
              <a:gd name="T3" fmla="*/ 0 h 78"/>
              <a:gd name="T4" fmla="*/ 0 w 85"/>
              <a:gd name="T5" fmla="*/ 14288 h 78"/>
              <a:gd name="T6" fmla="*/ 16323 w 85"/>
              <a:gd name="T7" fmla="*/ 28209 h 78"/>
              <a:gd name="T8" fmla="*/ 29807 w 85"/>
              <a:gd name="T9" fmla="*/ 14288 h 78"/>
              <a:gd name="T10" fmla="*/ 16323 w 85"/>
              <a:gd name="T11" fmla="*/ 0 h 78"/>
              <a:gd name="T12" fmla="*/ 16323 w 85"/>
              <a:gd name="T13" fmla="*/ 22347 h 78"/>
              <a:gd name="T14" fmla="*/ 16323 w 85"/>
              <a:gd name="T15" fmla="*/ 22347 h 78"/>
              <a:gd name="T16" fmla="*/ 8161 w 85"/>
              <a:gd name="T17" fmla="*/ 14288 h 78"/>
              <a:gd name="T18" fmla="*/ 16323 w 85"/>
              <a:gd name="T19" fmla="*/ 5862 h 78"/>
              <a:gd name="T20" fmla="*/ 21646 w 85"/>
              <a:gd name="T21" fmla="*/ 14288 h 78"/>
              <a:gd name="T22" fmla="*/ 16323 w 85"/>
              <a:gd name="T23" fmla="*/ 22347 h 7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5" h="78">
                <a:moveTo>
                  <a:pt x="46" y="0"/>
                </a:moveTo>
                <a:lnTo>
                  <a:pt x="46" y="0"/>
                </a:lnTo>
                <a:cubicBezTo>
                  <a:pt x="23" y="0"/>
                  <a:pt x="0" y="16"/>
                  <a:pt x="0" y="39"/>
                </a:cubicBezTo>
                <a:cubicBezTo>
                  <a:pt x="0" y="61"/>
                  <a:pt x="23" y="77"/>
                  <a:pt x="46" y="77"/>
                </a:cubicBezTo>
                <a:cubicBezTo>
                  <a:pt x="61" y="77"/>
                  <a:pt x="84" y="61"/>
                  <a:pt x="84" y="39"/>
                </a:cubicBezTo>
                <a:cubicBezTo>
                  <a:pt x="84" y="16"/>
                  <a:pt x="61" y="0"/>
                  <a:pt x="46" y="0"/>
                </a:cubicBezTo>
                <a:close/>
                <a:moveTo>
                  <a:pt x="46" y="61"/>
                </a:moveTo>
                <a:lnTo>
                  <a:pt x="46" y="61"/>
                </a:lnTo>
                <a:cubicBezTo>
                  <a:pt x="31" y="61"/>
                  <a:pt x="23" y="54"/>
                  <a:pt x="23" y="39"/>
                </a:cubicBezTo>
                <a:cubicBezTo>
                  <a:pt x="23" y="31"/>
                  <a:pt x="31" y="16"/>
                  <a:pt x="46" y="16"/>
                </a:cubicBezTo>
                <a:cubicBezTo>
                  <a:pt x="53" y="16"/>
                  <a:pt x="61" y="31"/>
                  <a:pt x="61" y="39"/>
                </a:cubicBezTo>
                <a:cubicBezTo>
                  <a:pt x="61" y="54"/>
                  <a:pt x="53" y="61"/>
                  <a:pt x="46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0" name="Rectangle 56">
            <a:extLst>
              <a:ext uri="{FF2B5EF4-FFF2-40B4-BE49-F238E27FC236}">
                <a16:creationId xmlns:a16="http://schemas.microsoft.com/office/drawing/2014/main" id="{624A4281-4769-464B-8B60-62D187755E35}"/>
              </a:ext>
            </a:extLst>
          </p:cNvPr>
          <p:cNvSpPr/>
          <p:nvPr/>
        </p:nvSpPr>
        <p:spPr>
          <a:xfrm>
            <a:off x="2731824" y="7452356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1" name="Rectangle 56">
            <a:extLst>
              <a:ext uri="{FF2B5EF4-FFF2-40B4-BE49-F238E27FC236}">
                <a16:creationId xmlns:a16="http://schemas.microsoft.com/office/drawing/2014/main" id="{0B1F51A5-0455-CF44-9C73-8543CB7A59D1}"/>
              </a:ext>
            </a:extLst>
          </p:cNvPr>
          <p:cNvSpPr/>
          <p:nvPr/>
        </p:nvSpPr>
        <p:spPr>
          <a:xfrm>
            <a:off x="2722070" y="8247846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2" name="Rectangle 56">
            <a:extLst>
              <a:ext uri="{FF2B5EF4-FFF2-40B4-BE49-F238E27FC236}">
                <a16:creationId xmlns:a16="http://schemas.microsoft.com/office/drawing/2014/main" id="{CD0F36DD-3EBE-9242-B63B-13AE61459BD9}"/>
              </a:ext>
            </a:extLst>
          </p:cNvPr>
          <p:cNvSpPr/>
          <p:nvPr/>
        </p:nvSpPr>
        <p:spPr>
          <a:xfrm>
            <a:off x="2722070" y="9107832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3" name="Rectangle 56">
            <a:extLst>
              <a:ext uri="{FF2B5EF4-FFF2-40B4-BE49-F238E27FC236}">
                <a16:creationId xmlns:a16="http://schemas.microsoft.com/office/drawing/2014/main" id="{2E162920-00B0-2D41-8850-69D329CFD41C}"/>
              </a:ext>
            </a:extLst>
          </p:cNvPr>
          <p:cNvSpPr/>
          <p:nvPr/>
        </p:nvSpPr>
        <p:spPr>
          <a:xfrm>
            <a:off x="7118542" y="7464912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4" name="Rectangle 56">
            <a:extLst>
              <a:ext uri="{FF2B5EF4-FFF2-40B4-BE49-F238E27FC236}">
                <a16:creationId xmlns:a16="http://schemas.microsoft.com/office/drawing/2014/main" id="{0ECCDD4C-026F-564A-AC8A-7ACAE342EE3E}"/>
              </a:ext>
            </a:extLst>
          </p:cNvPr>
          <p:cNvSpPr/>
          <p:nvPr/>
        </p:nvSpPr>
        <p:spPr>
          <a:xfrm>
            <a:off x="7108788" y="8238630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5" name="Rectangle 56">
            <a:extLst>
              <a:ext uri="{FF2B5EF4-FFF2-40B4-BE49-F238E27FC236}">
                <a16:creationId xmlns:a16="http://schemas.microsoft.com/office/drawing/2014/main" id="{235F9085-D8B1-A641-A379-3F25457BCEB5}"/>
              </a:ext>
            </a:extLst>
          </p:cNvPr>
          <p:cNvSpPr/>
          <p:nvPr/>
        </p:nvSpPr>
        <p:spPr>
          <a:xfrm>
            <a:off x="7108788" y="9120388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6" name="Rectangle 56">
            <a:extLst>
              <a:ext uri="{FF2B5EF4-FFF2-40B4-BE49-F238E27FC236}">
                <a16:creationId xmlns:a16="http://schemas.microsoft.com/office/drawing/2014/main" id="{92E68FD8-4D8A-1E4D-904D-709AA76116B2}"/>
              </a:ext>
            </a:extLst>
          </p:cNvPr>
          <p:cNvSpPr/>
          <p:nvPr/>
        </p:nvSpPr>
        <p:spPr>
          <a:xfrm>
            <a:off x="11583108" y="7443757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7" name="Rectangle 56">
            <a:extLst>
              <a:ext uri="{FF2B5EF4-FFF2-40B4-BE49-F238E27FC236}">
                <a16:creationId xmlns:a16="http://schemas.microsoft.com/office/drawing/2014/main" id="{0D7C178E-8AA0-174A-8779-BECBEAD4E3FE}"/>
              </a:ext>
            </a:extLst>
          </p:cNvPr>
          <p:cNvSpPr/>
          <p:nvPr/>
        </p:nvSpPr>
        <p:spPr>
          <a:xfrm>
            <a:off x="11573354" y="8239247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8" name="Rectangle 56">
            <a:extLst>
              <a:ext uri="{FF2B5EF4-FFF2-40B4-BE49-F238E27FC236}">
                <a16:creationId xmlns:a16="http://schemas.microsoft.com/office/drawing/2014/main" id="{F237BCD4-356E-2046-B200-EA788A175225}"/>
              </a:ext>
            </a:extLst>
          </p:cNvPr>
          <p:cNvSpPr/>
          <p:nvPr/>
        </p:nvSpPr>
        <p:spPr>
          <a:xfrm>
            <a:off x="11573354" y="9099233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9" name="Rectangle 56">
            <a:extLst>
              <a:ext uri="{FF2B5EF4-FFF2-40B4-BE49-F238E27FC236}">
                <a16:creationId xmlns:a16="http://schemas.microsoft.com/office/drawing/2014/main" id="{FF879C1D-E4D7-114C-B652-EDDF9D2D4088}"/>
              </a:ext>
            </a:extLst>
          </p:cNvPr>
          <p:cNvSpPr/>
          <p:nvPr/>
        </p:nvSpPr>
        <p:spPr>
          <a:xfrm>
            <a:off x="15981541" y="7448735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70" name="Rectangle 56">
            <a:extLst>
              <a:ext uri="{FF2B5EF4-FFF2-40B4-BE49-F238E27FC236}">
                <a16:creationId xmlns:a16="http://schemas.microsoft.com/office/drawing/2014/main" id="{E002FFAC-3C30-C94A-887F-A86A317CB2E9}"/>
              </a:ext>
            </a:extLst>
          </p:cNvPr>
          <p:cNvSpPr/>
          <p:nvPr/>
        </p:nvSpPr>
        <p:spPr>
          <a:xfrm>
            <a:off x="15971787" y="8244225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71" name="Rectangle 56">
            <a:extLst>
              <a:ext uri="{FF2B5EF4-FFF2-40B4-BE49-F238E27FC236}">
                <a16:creationId xmlns:a16="http://schemas.microsoft.com/office/drawing/2014/main" id="{671D5B69-1225-C247-8DDA-5ECF10A85B0F}"/>
              </a:ext>
            </a:extLst>
          </p:cNvPr>
          <p:cNvSpPr/>
          <p:nvPr/>
        </p:nvSpPr>
        <p:spPr>
          <a:xfrm>
            <a:off x="15971787" y="9104211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72" name="Rectangle 56">
            <a:extLst>
              <a:ext uri="{FF2B5EF4-FFF2-40B4-BE49-F238E27FC236}">
                <a16:creationId xmlns:a16="http://schemas.microsoft.com/office/drawing/2014/main" id="{BF4E1527-7877-0846-BD02-589F320758F7}"/>
              </a:ext>
            </a:extLst>
          </p:cNvPr>
          <p:cNvSpPr/>
          <p:nvPr/>
        </p:nvSpPr>
        <p:spPr>
          <a:xfrm>
            <a:off x="20415633" y="7412418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73" name="Rectangle 56">
            <a:extLst>
              <a:ext uri="{FF2B5EF4-FFF2-40B4-BE49-F238E27FC236}">
                <a16:creationId xmlns:a16="http://schemas.microsoft.com/office/drawing/2014/main" id="{54B2FFC0-1558-9B4E-85A5-FCF52E35CED9}"/>
              </a:ext>
            </a:extLst>
          </p:cNvPr>
          <p:cNvSpPr/>
          <p:nvPr/>
        </p:nvSpPr>
        <p:spPr>
          <a:xfrm>
            <a:off x="20405879" y="8207908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74" name="Rectangle 56">
            <a:extLst>
              <a:ext uri="{FF2B5EF4-FFF2-40B4-BE49-F238E27FC236}">
                <a16:creationId xmlns:a16="http://schemas.microsoft.com/office/drawing/2014/main" id="{DAFB62BE-0BCC-234A-A430-708C79051FEF}"/>
              </a:ext>
            </a:extLst>
          </p:cNvPr>
          <p:cNvSpPr/>
          <p:nvPr/>
        </p:nvSpPr>
        <p:spPr>
          <a:xfrm>
            <a:off x="20405879" y="9067894"/>
            <a:ext cx="23657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75" name="CuadroTexto 395">
            <a:extLst>
              <a:ext uri="{FF2B5EF4-FFF2-40B4-BE49-F238E27FC236}">
                <a16:creationId xmlns:a16="http://schemas.microsoft.com/office/drawing/2014/main" id="{B0B27068-E772-A244-955F-0F1936E0A7D9}"/>
              </a:ext>
            </a:extLst>
          </p:cNvPr>
          <p:cNvSpPr txBox="1"/>
          <p:nvPr/>
        </p:nvSpPr>
        <p:spPr>
          <a:xfrm>
            <a:off x="2147985" y="747284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76" name="CuadroTexto 395">
            <a:extLst>
              <a:ext uri="{FF2B5EF4-FFF2-40B4-BE49-F238E27FC236}">
                <a16:creationId xmlns:a16="http://schemas.microsoft.com/office/drawing/2014/main" id="{E5DEAE05-7760-9E42-A925-B85808CB22B5}"/>
              </a:ext>
            </a:extLst>
          </p:cNvPr>
          <p:cNvSpPr txBox="1"/>
          <p:nvPr/>
        </p:nvSpPr>
        <p:spPr>
          <a:xfrm>
            <a:off x="2139953" y="826828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77" name="CuadroTexto 395">
            <a:extLst>
              <a:ext uri="{FF2B5EF4-FFF2-40B4-BE49-F238E27FC236}">
                <a16:creationId xmlns:a16="http://schemas.microsoft.com/office/drawing/2014/main" id="{1AA353F5-39B7-9B4C-8E73-39CB9EF7FE7D}"/>
              </a:ext>
            </a:extLst>
          </p:cNvPr>
          <p:cNvSpPr txBox="1"/>
          <p:nvPr/>
        </p:nvSpPr>
        <p:spPr>
          <a:xfrm>
            <a:off x="2147985" y="9128384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78" name="CuadroTexto 395">
            <a:extLst>
              <a:ext uri="{FF2B5EF4-FFF2-40B4-BE49-F238E27FC236}">
                <a16:creationId xmlns:a16="http://schemas.microsoft.com/office/drawing/2014/main" id="{AAAD329B-47AA-4842-934E-3948C72C8DB4}"/>
              </a:ext>
            </a:extLst>
          </p:cNvPr>
          <p:cNvSpPr txBox="1"/>
          <p:nvPr/>
        </p:nvSpPr>
        <p:spPr>
          <a:xfrm>
            <a:off x="6517860" y="746504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79" name="CuadroTexto 395">
            <a:extLst>
              <a:ext uri="{FF2B5EF4-FFF2-40B4-BE49-F238E27FC236}">
                <a16:creationId xmlns:a16="http://schemas.microsoft.com/office/drawing/2014/main" id="{07F2E663-A383-5E4A-8048-FEF63FB1DC4C}"/>
              </a:ext>
            </a:extLst>
          </p:cNvPr>
          <p:cNvSpPr txBox="1"/>
          <p:nvPr/>
        </p:nvSpPr>
        <p:spPr>
          <a:xfrm>
            <a:off x="6519353" y="8270013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80" name="CuadroTexto 395">
            <a:extLst>
              <a:ext uri="{FF2B5EF4-FFF2-40B4-BE49-F238E27FC236}">
                <a16:creationId xmlns:a16="http://schemas.microsoft.com/office/drawing/2014/main" id="{5F7E0F82-018D-4441-9DC5-2BBCF03F586E}"/>
              </a:ext>
            </a:extLst>
          </p:cNvPr>
          <p:cNvSpPr txBox="1"/>
          <p:nvPr/>
        </p:nvSpPr>
        <p:spPr>
          <a:xfrm>
            <a:off x="6508335" y="913011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81" name="CuadroTexto 395">
            <a:extLst>
              <a:ext uri="{FF2B5EF4-FFF2-40B4-BE49-F238E27FC236}">
                <a16:creationId xmlns:a16="http://schemas.microsoft.com/office/drawing/2014/main" id="{123C5456-6770-644C-8B46-863799371AD5}"/>
              </a:ext>
            </a:extLst>
          </p:cNvPr>
          <p:cNvSpPr txBox="1"/>
          <p:nvPr/>
        </p:nvSpPr>
        <p:spPr>
          <a:xfrm>
            <a:off x="10986353" y="746836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82" name="CuadroTexto 395">
            <a:extLst>
              <a:ext uri="{FF2B5EF4-FFF2-40B4-BE49-F238E27FC236}">
                <a16:creationId xmlns:a16="http://schemas.microsoft.com/office/drawing/2014/main" id="{D00780EE-4042-F74A-87BD-5434399B88B6}"/>
              </a:ext>
            </a:extLst>
          </p:cNvPr>
          <p:cNvSpPr txBox="1"/>
          <p:nvPr/>
        </p:nvSpPr>
        <p:spPr>
          <a:xfrm>
            <a:off x="10987846" y="827333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83" name="CuadroTexto 395">
            <a:extLst>
              <a:ext uri="{FF2B5EF4-FFF2-40B4-BE49-F238E27FC236}">
                <a16:creationId xmlns:a16="http://schemas.microsoft.com/office/drawing/2014/main" id="{70A6DF96-F956-4C40-A817-DAECDFECC6EF}"/>
              </a:ext>
            </a:extLst>
          </p:cNvPr>
          <p:cNvSpPr txBox="1"/>
          <p:nvPr/>
        </p:nvSpPr>
        <p:spPr>
          <a:xfrm>
            <a:off x="10976828" y="9133431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84" name="CuadroTexto 395">
            <a:extLst>
              <a:ext uri="{FF2B5EF4-FFF2-40B4-BE49-F238E27FC236}">
                <a16:creationId xmlns:a16="http://schemas.microsoft.com/office/drawing/2014/main" id="{2519E23C-25FE-F849-BFDD-00E7D57E6616}"/>
              </a:ext>
            </a:extLst>
          </p:cNvPr>
          <p:cNvSpPr txBox="1"/>
          <p:nvPr/>
        </p:nvSpPr>
        <p:spPr>
          <a:xfrm>
            <a:off x="15382368" y="7464264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85" name="CuadroTexto 395">
            <a:extLst>
              <a:ext uri="{FF2B5EF4-FFF2-40B4-BE49-F238E27FC236}">
                <a16:creationId xmlns:a16="http://schemas.microsoft.com/office/drawing/2014/main" id="{5E1BDC03-5055-C44A-B905-137EFCF525B1}"/>
              </a:ext>
            </a:extLst>
          </p:cNvPr>
          <p:cNvSpPr txBox="1"/>
          <p:nvPr/>
        </p:nvSpPr>
        <p:spPr>
          <a:xfrm>
            <a:off x="15383861" y="8269229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86" name="CuadroTexto 395">
            <a:extLst>
              <a:ext uri="{FF2B5EF4-FFF2-40B4-BE49-F238E27FC236}">
                <a16:creationId xmlns:a16="http://schemas.microsoft.com/office/drawing/2014/main" id="{6744C7CF-92C7-074B-9137-8287DDB49AC7}"/>
              </a:ext>
            </a:extLst>
          </p:cNvPr>
          <p:cNvSpPr txBox="1"/>
          <p:nvPr/>
        </p:nvSpPr>
        <p:spPr>
          <a:xfrm>
            <a:off x="15372843" y="912932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87" name="CuadroTexto 395">
            <a:extLst>
              <a:ext uri="{FF2B5EF4-FFF2-40B4-BE49-F238E27FC236}">
                <a16:creationId xmlns:a16="http://schemas.microsoft.com/office/drawing/2014/main" id="{611028C2-FB08-3B49-98C8-F7F0B6D446CD}"/>
              </a:ext>
            </a:extLst>
          </p:cNvPr>
          <p:cNvSpPr txBox="1"/>
          <p:nvPr/>
        </p:nvSpPr>
        <p:spPr>
          <a:xfrm>
            <a:off x="19795062" y="7466331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88" name="CuadroTexto 395">
            <a:extLst>
              <a:ext uri="{FF2B5EF4-FFF2-40B4-BE49-F238E27FC236}">
                <a16:creationId xmlns:a16="http://schemas.microsoft.com/office/drawing/2014/main" id="{404F6E39-04C1-5E4A-91AF-ABE885292132}"/>
              </a:ext>
            </a:extLst>
          </p:cNvPr>
          <p:cNvSpPr txBox="1"/>
          <p:nvPr/>
        </p:nvSpPr>
        <p:spPr>
          <a:xfrm>
            <a:off x="19806080" y="8271296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89" name="CuadroTexto 395">
            <a:extLst>
              <a:ext uri="{FF2B5EF4-FFF2-40B4-BE49-F238E27FC236}">
                <a16:creationId xmlns:a16="http://schemas.microsoft.com/office/drawing/2014/main" id="{2DFA0128-BA60-7143-8651-1A13E1B0256C}"/>
              </a:ext>
            </a:extLst>
          </p:cNvPr>
          <p:cNvSpPr txBox="1"/>
          <p:nvPr/>
        </p:nvSpPr>
        <p:spPr>
          <a:xfrm>
            <a:off x="19795062" y="9121870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90" name="CuadroTexto 395">
            <a:extLst>
              <a:ext uri="{FF2B5EF4-FFF2-40B4-BE49-F238E27FC236}">
                <a16:creationId xmlns:a16="http://schemas.microsoft.com/office/drawing/2014/main" id="{68B25302-8B9E-7640-A9D4-6043D3FAB726}"/>
              </a:ext>
            </a:extLst>
          </p:cNvPr>
          <p:cNvSpPr txBox="1"/>
          <p:nvPr/>
        </p:nvSpPr>
        <p:spPr>
          <a:xfrm>
            <a:off x="2866459" y="4242993"/>
            <a:ext cx="1171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91" name="CuadroTexto 395">
            <a:extLst>
              <a:ext uri="{FF2B5EF4-FFF2-40B4-BE49-F238E27FC236}">
                <a16:creationId xmlns:a16="http://schemas.microsoft.com/office/drawing/2014/main" id="{7983C1B8-135A-1744-8CA8-735A38D90031}"/>
              </a:ext>
            </a:extLst>
          </p:cNvPr>
          <p:cNvSpPr txBox="1"/>
          <p:nvPr/>
        </p:nvSpPr>
        <p:spPr>
          <a:xfrm>
            <a:off x="7313868" y="4262213"/>
            <a:ext cx="1171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92" name="CuadroTexto 395">
            <a:extLst>
              <a:ext uri="{FF2B5EF4-FFF2-40B4-BE49-F238E27FC236}">
                <a16:creationId xmlns:a16="http://schemas.microsoft.com/office/drawing/2014/main" id="{67C27440-5570-C04C-AB0A-9D27EE0B9389}"/>
              </a:ext>
            </a:extLst>
          </p:cNvPr>
          <p:cNvSpPr txBox="1"/>
          <p:nvPr/>
        </p:nvSpPr>
        <p:spPr>
          <a:xfrm>
            <a:off x="11731057" y="4252569"/>
            <a:ext cx="1171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93" name="CuadroTexto 395">
            <a:extLst>
              <a:ext uri="{FF2B5EF4-FFF2-40B4-BE49-F238E27FC236}">
                <a16:creationId xmlns:a16="http://schemas.microsoft.com/office/drawing/2014/main" id="{143631A9-A5C5-BB42-BF28-9487451B2113}"/>
              </a:ext>
            </a:extLst>
          </p:cNvPr>
          <p:cNvSpPr txBox="1"/>
          <p:nvPr/>
        </p:nvSpPr>
        <p:spPr>
          <a:xfrm>
            <a:off x="16122653" y="4273788"/>
            <a:ext cx="1171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094" name="CuadroTexto 395">
            <a:extLst>
              <a:ext uri="{FF2B5EF4-FFF2-40B4-BE49-F238E27FC236}">
                <a16:creationId xmlns:a16="http://schemas.microsoft.com/office/drawing/2014/main" id="{9100EFD3-CB93-EA4C-9C35-4AB70288603C}"/>
              </a:ext>
            </a:extLst>
          </p:cNvPr>
          <p:cNvSpPr txBox="1"/>
          <p:nvPr/>
        </p:nvSpPr>
        <p:spPr>
          <a:xfrm>
            <a:off x="20573236" y="4296938"/>
            <a:ext cx="117117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grpSp>
        <p:nvGrpSpPr>
          <p:cNvPr id="1095" name="Group 54">
            <a:extLst>
              <a:ext uri="{FF2B5EF4-FFF2-40B4-BE49-F238E27FC236}">
                <a16:creationId xmlns:a16="http://schemas.microsoft.com/office/drawing/2014/main" id="{DBFFB345-42D8-BD44-9DC1-7FF95B12FEB8}"/>
              </a:ext>
            </a:extLst>
          </p:cNvPr>
          <p:cNvGrpSpPr/>
          <p:nvPr/>
        </p:nvGrpSpPr>
        <p:grpSpPr>
          <a:xfrm>
            <a:off x="3020035" y="11189767"/>
            <a:ext cx="1804504" cy="707364"/>
            <a:chOff x="5517310" y="11469685"/>
            <a:chExt cx="3676939" cy="707364"/>
          </a:xfrm>
        </p:grpSpPr>
        <p:sp>
          <p:nvSpPr>
            <p:cNvPr id="1096" name="CuadroTexto 395">
              <a:extLst>
                <a:ext uri="{FF2B5EF4-FFF2-40B4-BE49-F238E27FC236}">
                  <a16:creationId xmlns:a16="http://schemas.microsoft.com/office/drawing/2014/main" id="{C33DAE21-86B1-6C41-ADBC-ECAD71015708}"/>
                </a:ext>
              </a:extLst>
            </p:cNvPr>
            <p:cNvSpPr txBox="1"/>
            <p:nvPr/>
          </p:nvSpPr>
          <p:spPr>
            <a:xfrm>
              <a:off x="5543258" y="1146968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97" name="Rectangle 56">
              <a:extLst>
                <a:ext uri="{FF2B5EF4-FFF2-40B4-BE49-F238E27FC236}">
                  <a16:creationId xmlns:a16="http://schemas.microsoft.com/office/drawing/2014/main" id="{59F4CC37-5B7E-B244-A5C7-2879209CD9F0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98" name="Group 54">
            <a:extLst>
              <a:ext uri="{FF2B5EF4-FFF2-40B4-BE49-F238E27FC236}">
                <a16:creationId xmlns:a16="http://schemas.microsoft.com/office/drawing/2014/main" id="{7F7654F9-2CCE-E647-816B-8C642E5E9AF6}"/>
              </a:ext>
            </a:extLst>
          </p:cNvPr>
          <p:cNvGrpSpPr/>
          <p:nvPr/>
        </p:nvGrpSpPr>
        <p:grpSpPr>
          <a:xfrm>
            <a:off x="7492409" y="11162806"/>
            <a:ext cx="1804504" cy="707364"/>
            <a:chOff x="5517310" y="11469685"/>
            <a:chExt cx="3676939" cy="707364"/>
          </a:xfrm>
        </p:grpSpPr>
        <p:sp>
          <p:nvSpPr>
            <p:cNvPr id="1099" name="CuadroTexto 395">
              <a:extLst>
                <a:ext uri="{FF2B5EF4-FFF2-40B4-BE49-F238E27FC236}">
                  <a16:creationId xmlns:a16="http://schemas.microsoft.com/office/drawing/2014/main" id="{90530810-EAA2-5E4B-9965-F3ABCFBE1B92}"/>
                </a:ext>
              </a:extLst>
            </p:cNvPr>
            <p:cNvSpPr txBox="1"/>
            <p:nvPr/>
          </p:nvSpPr>
          <p:spPr>
            <a:xfrm>
              <a:off x="5543258" y="1146968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00" name="Rectangle 56">
              <a:extLst>
                <a:ext uri="{FF2B5EF4-FFF2-40B4-BE49-F238E27FC236}">
                  <a16:creationId xmlns:a16="http://schemas.microsoft.com/office/drawing/2014/main" id="{58CBE7C1-4895-D445-BC65-8875CCFDF40A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1" name="Group 54">
            <a:extLst>
              <a:ext uri="{FF2B5EF4-FFF2-40B4-BE49-F238E27FC236}">
                <a16:creationId xmlns:a16="http://schemas.microsoft.com/office/drawing/2014/main" id="{5A0A0089-DEC1-344D-AC22-4CD5FEE1E829}"/>
              </a:ext>
            </a:extLst>
          </p:cNvPr>
          <p:cNvGrpSpPr/>
          <p:nvPr/>
        </p:nvGrpSpPr>
        <p:grpSpPr>
          <a:xfrm>
            <a:off x="11840969" y="11162806"/>
            <a:ext cx="1804504" cy="707364"/>
            <a:chOff x="5517310" y="11469685"/>
            <a:chExt cx="3676939" cy="707364"/>
          </a:xfrm>
        </p:grpSpPr>
        <p:sp>
          <p:nvSpPr>
            <p:cNvPr id="1102" name="CuadroTexto 395">
              <a:extLst>
                <a:ext uri="{FF2B5EF4-FFF2-40B4-BE49-F238E27FC236}">
                  <a16:creationId xmlns:a16="http://schemas.microsoft.com/office/drawing/2014/main" id="{60BCEF67-CC06-004E-9310-82F5A391705A}"/>
                </a:ext>
              </a:extLst>
            </p:cNvPr>
            <p:cNvSpPr txBox="1"/>
            <p:nvPr/>
          </p:nvSpPr>
          <p:spPr>
            <a:xfrm>
              <a:off x="5543258" y="1146968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03" name="Rectangle 56">
              <a:extLst>
                <a:ext uri="{FF2B5EF4-FFF2-40B4-BE49-F238E27FC236}">
                  <a16:creationId xmlns:a16="http://schemas.microsoft.com/office/drawing/2014/main" id="{9AA0056A-AAFE-FA47-958F-F36A2F013631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4" name="Group 54">
            <a:extLst>
              <a:ext uri="{FF2B5EF4-FFF2-40B4-BE49-F238E27FC236}">
                <a16:creationId xmlns:a16="http://schemas.microsoft.com/office/drawing/2014/main" id="{21C00869-44B5-CE48-B0F3-D79F98FB2299}"/>
              </a:ext>
            </a:extLst>
          </p:cNvPr>
          <p:cNvGrpSpPr/>
          <p:nvPr/>
        </p:nvGrpSpPr>
        <p:grpSpPr>
          <a:xfrm>
            <a:off x="16295637" y="11162806"/>
            <a:ext cx="1804504" cy="707364"/>
            <a:chOff x="5517310" y="11469685"/>
            <a:chExt cx="3676939" cy="707364"/>
          </a:xfrm>
        </p:grpSpPr>
        <p:sp>
          <p:nvSpPr>
            <p:cNvPr id="1105" name="CuadroTexto 395">
              <a:extLst>
                <a:ext uri="{FF2B5EF4-FFF2-40B4-BE49-F238E27FC236}">
                  <a16:creationId xmlns:a16="http://schemas.microsoft.com/office/drawing/2014/main" id="{83A7D8ED-7BE0-204B-877C-327841420DAA}"/>
                </a:ext>
              </a:extLst>
            </p:cNvPr>
            <p:cNvSpPr txBox="1"/>
            <p:nvPr/>
          </p:nvSpPr>
          <p:spPr>
            <a:xfrm>
              <a:off x="5543258" y="1146968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06" name="Rectangle 56">
              <a:extLst>
                <a:ext uri="{FF2B5EF4-FFF2-40B4-BE49-F238E27FC236}">
                  <a16:creationId xmlns:a16="http://schemas.microsoft.com/office/drawing/2014/main" id="{42076182-58C3-1743-9A41-3923A2933DE9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07" name="Group 54">
            <a:extLst>
              <a:ext uri="{FF2B5EF4-FFF2-40B4-BE49-F238E27FC236}">
                <a16:creationId xmlns:a16="http://schemas.microsoft.com/office/drawing/2014/main" id="{DDB52BAA-2511-6E48-9CE8-4ABD51A39C0A}"/>
              </a:ext>
            </a:extLst>
          </p:cNvPr>
          <p:cNvGrpSpPr/>
          <p:nvPr/>
        </p:nvGrpSpPr>
        <p:grpSpPr>
          <a:xfrm>
            <a:off x="20747527" y="11174639"/>
            <a:ext cx="1804504" cy="707364"/>
            <a:chOff x="5517310" y="11469685"/>
            <a:chExt cx="3676939" cy="707364"/>
          </a:xfrm>
        </p:grpSpPr>
        <p:sp>
          <p:nvSpPr>
            <p:cNvPr id="1108" name="CuadroTexto 395">
              <a:extLst>
                <a:ext uri="{FF2B5EF4-FFF2-40B4-BE49-F238E27FC236}">
                  <a16:creationId xmlns:a16="http://schemas.microsoft.com/office/drawing/2014/main" id="{3F9A1A34-B122-7946-A1F5-D9BFE3AF4AE3}"/>
                </a:ext>
              </a:extLst>
            </p:cNvPr>
            <p:cNvSpPr txBox="1"/>
            <p:nvPr/>
          </p:nvSpPr>
          <p:spPr>
            <a:xfrm>
              <a:off x="5543258" y="11469685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09" name="Rectangle 56">
              <a:extLst>
                <a:ext uri="{FF2B5EF4-FFF2-40B4-BE49-F238E27FC236}">
                  <a16:creationId xmlns:a16="http://schemas.microsoft.com/office/drawing/2014/main" id="{01E34296-4262-AC45-BEB2-E088B8FE747C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B4838B5C-D622-464A-8741-F90BCC1617DD}"/>
              </a:ext>
            </a:extLst>
          </p:cNvPr>
          <p:cNvGrpSpPr/>
          <p:nvPr/>
        </p:nvGrpSpPr>
        <p:grpSpPr>
          <a:xfrm>
            <a:off x="2668307" y="693168"/>
            <a:ext cx="19041035" cy="2561450"/>
            <a:chOff x="2668308" y="861425"/>
            <a:chExt cx="19041035" cy="2561450"/>
          </a:xfrm>
        </p:grpSpPr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8B0909A7-8C28-F942-A893-081D399D8CE5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53193AD2-F02E-B14B-A9EB-FBE352660EB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reeform 169">
            <a:extLst>
              <a:ext uri="{FF2B5EF4-FFF2-40B4-BE49-F238E27FC236}">
                <a16:creationId xmlns:a16="http://schemas.microsoft.com/office/drawing/2014/main" id="{BEF6930E-1C94-C741-BC10-0E2C51D5E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90" y="8315671"/>
            <a:ext cx="4503156" cy="374829"/>
          </a:xfrm>
          <a:custGeom>
            <a:avLst/>
            <a:gdLst>
              <a:gd name="T0" fmla="*/ 1372828 w 3813"/>
              <a:gd name="T1" fmla="*/ 113938 h 316"/>
              <a:gd name="T2" fmla="*/ 0 w 3813"/>
              <a:gd name="T3" fmla="*/ 113938 h 316"/>
              <a:gd name="T4" fmla="*/ 0 w 3813"/>
              <a:gd name="T5" fmla="*/ 0 h 316"/>
              <a:gd name="T6" fmla="*/ 1372828 w 3813"/>
              <a:gd name="T7" fmla="*/ 0 h 316"/>
              <a:gd name="T8" fmla="*/ 1372828 w 3813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13" h="316">
                <a:moveTo>
                  <a:pt x="3812" y="315"/>
                </a:moveTo>
                <a:lnTo>
                  <a:pt x="0" y="315"/>
                </a:lnTo>
                <a:lnTo>
                  <a:pt x="0" y="0"/>
                </a:lnTo>
                <a:lnTo>
                  <a:pt x="3812" y="0"/>
                </a:lnTo>
                <a:lnTo>
                  <a:pt x="3812" y="31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0">
            <a:extLst>
              <a:ext uri="{FF2B5EF4-FFF2-40B4-BE49-F238E27FC236}">
                <a16:creationId xmlns:a16="http://schemas.microsoft.com/office/drawing/2014/main" id="{1E384F8D-A768-BA48-A7E5-D7F0CB0BD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90" y="8315671"/>
            <a:ext cx="3623347" cy="374829"/>
          </a:xfrm>
          <a:custGeom>
            <a:avLst/>
            <a:gdLst>
              <a:gd name="T0" fmla="*/ 1104540 w 3071"/>
              <a:gd name="T1" fmla="*/ 113938 h 316"/>
              <a:gd name="T2" fmla="*/ 0 w 3071"/>
              <a:gd name="T3" fmla="*/ 113938 h 316"/>
              <a:gd name="T4" fmla="*/ 0 w 3071"/>
              <a:gd name="T5" fmla="*/ 0 h 316"/>
              <a:gd name="T6" fmla="*/ 1104540 w 3071"/>
              <a:gd name="T7" fmla="*/ 0 h 316"/>
              <a:gd name="T8" fmla="*/ 1104540 w 3071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71" h="316">
                <a:moveTo>
                  <a:pt x="3070" y="315"/>
                </a:moveTo>
                <a:lnTo>
                  <a:pt x="0" y="315"/>
                </a:lnTo>
                <a:lnTo>
                  <a:pt x="0" y="0"/>
                </a:lnTo>
                <a:lnTo>
                  <a:pt x="3070" y="0"/>
                </a:lnTo>
                <a:lnTo>
                  <a:pt x="3070" y="31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13">
            <a:extLst>
              <a:ext uri="{FF2B5EF4-FFF2-40B4-BE49-F238E27FC236}">
                <a16:creationId xmlns:a16="http://schemas.microsoft.com/office/drawing/2014/main" id="{F0D5A81A-FE7D-6142-B4A5-D3FF7F1B5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282" y="8315671"/>
            <a:ext cx="4508361" cy="374829"/>
          </a:xfrm>
          <a:custGeom>
            <a:avLst/>
            <a:gdLst>
              <a:gd name="T0" fmla="*/ 1374415 w 3821"/>
              <a:gd name="T1" fmla="*/ 113938 h 316"/>
              <a:gd name="T2" fmla="*/ 0 w 3821"/>
              <a:gd name="T3" fmla="*/ 113938 h 316"/>
              <a:gd name="T4" fmla="*/ 0 w 3821"/>
              <a:gd name="T5" fmla="*/ 0 h 316"/>
              <a:gd name="T6" fmla="*/ 1374415 w 3821"/>
              <a:gd name="T7" fmla="*/ 0 h 316"/>
              <a:gd name="T8" fmla="*/ 1374415 w 3821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21" h="316">
                <a:moveTo>
                  <a:pt x="3820" y="315"/>
                </a:moveTo>
                <a:lnTo>
                  <a:pt x="0" y="315"/>
                </a:lnTo>
                <a:lnTo>
                  <a:pt x="0" y="0"/>
                </a:lnTo>
                <a:lnTo>
                  <a:pt x="3820" y="0"/>
                </a:lnTo>
                <a:lnTo>
                  <a:pt x="3820" y="31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14">
            <a:extLst>
              <a:ext uri="{FF2B5EF4-FFF2-40B4-BE49-F238E27FC236}">
                <a16:creationId xmlns:a16="http://schemas.microsoft.com/office/drawing/2014/main" id="{E37760F9-19EF-BC45-9191-43CB7E0EB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282" y="8315671"/>
            <a:ext cx="1587819" cy="374829"/>
          </a:xfrm>
          <a:custGeom>
            <a:avLst/>
            <a:gdLst>
              <a:gd name="T0" fmla="*/ 483829 w 1347"/>
              <a:gd name="T1" fmla="*/ 113938 h 316"/>
              <a:gd name="T2" fmla="*/ 0 w 1347"/>
              <a:gd name="T3" fmla="*/ 113938 h 316"/>
              <a:gd name="T4" fmla="*/ 0 w 1347"/>
              <a:gd name="T5" fmla="*/ 0 h 316"/>
              <a:gd name="T6" fmla="*/ 483829 w 1347"/>
              <a:gd name="T7" fmla="*/ 0 h 316"/>
              <a:gd name="T8" fmla="*/ 483829 w 1347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47" h="316">
                <a:moveTo>
                  <a:pt x="1346" y="315"/>
                </a:moveTo>
                <a:lnTo>
                  <a:pt x="0" y="315"/>
                </a:lnTo>
                <a:lnTo>
                  <a:pt x="0" y="0"/>
                </a:lnTo>
                <a:lnTo>
                  <a:pt x="1346" y="0"/>
                </a:lnTo>
                <a:lnTo>
                  <a:pt x="1346" y="31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57">
            <a:extLst>
              <a:ext uri="{FF2B5EF4-FFF2-40B4-BE49-F238E27FC236}">
                <a16:creationId xmlns:a16="http://schemas.microsoft.com/office/drawing/2014/main" id="{4E54ABB1-3B62-FC4D-AD97-3A02816D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585" y="8315671"/>
            <a:ext cx="4508361" cy="374829"/>
          </a:xfrm>
          <a:custGeom>
            <a:avLst/>
            <a:gdLst>
              <a:gd name="T0" fmla="*/ 1374415 w 3819"/>
              <a:gd name="T1" fmla="*/ 113938 h 316"/>
              <a:gd name="T2" fmla="*/ 0 w 3819"/>
              <a:gd name="T3" fmla="*/ 113938 h 316"/>
              <a:gd name="T4" fmla="*/ 0 w 3819"/>
              <a:gd name="T5" fmla="*/ 0 h 316"/>
              <a:gd name="T6" fmla="*/ 1374415 w 3819"/>
              <a:gd name="T7" fmla="*/ 0 h 316"/>
              <a:gd name="T8" fmla="*/ 1374415 w 3819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19" h="316">
                <a:moveTo>
                  <a:pt x="3818" y="315"/>
                </a:moveTo>
                <a:lnTo>
                  <a:pt x="0" y="315"/>
                </a:lnTo>
                <a:lnTo>
                  <a:pt x="0" y="0"/>
                </a:lnTo>
                <a:lnTo>
                  <a:pt x="3818" y="0"/>
                </a:lnTo>
                <a:lnTo>
                  <a:pt x="3818" y="31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58">
            <a:extLst>
              <a:ext uri="{FF2B5EF4-FFF2-40B4-BE49-F238E27FC236}">
                <a16:creationId xmlns:a16="http://schemas.microsoft.com/office/drawing/2014/main" id="{4B232CA8-F93B-F34B-AC15-CF68AAFAF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585" y="8315671"/>
            <a:ext cx="504980" cy="374829"/>
          </a:xfrm>
          <a:custGeom>
            <a:avLst/>
            <a:gdLst>
              <a:gd name="T0" fmla="*/ 153628 w 428"/>
              <a:gd name="T1" fmla="*/ 113938 h 316"/>
              <a:gd name="T2" fmla="*/ 0 w 428"/>
              <a:gd name="T3" fmla="*/ 113938 h 316"/>
              <a:gd name="T4" fmla="*/ 0 w 428"/>
              <a:gd name="T5" fmla="*/ 0 h 316"/>
              <a:gd name="T6" fmla="*/ 153628 w 428"/>
              <a:gd name="T7" fmla="*/ 0 h 316"/>
              <a:gd name="T8" fmla="*/ 153628 w 428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8" h="316">
                <a:moveTo>
                  <a:pt x="427" y="315"/>
                </a:moveTo>
                <a:lnTo>
                  <a:pt x="0" y="315"/>
                </a:lnTo>
                <a:lnTo>
                  <a:pt x="0" y="0"/>
                </a:lnTo>
                <a:lnTo>
                  <a:pt x="427" y="0"/>
                </a:lnTo>
                <a:lnTo>
                  <a:pt x="427" y="31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03">
            <a:extLst>
              <a:ext uri="{FF2B5EF4-FFF2-40B4-BE49-F238E27FC236}">
                <a16:creationId xmlns:a16="http://schemas.microsoft.com/office/drawing/2014/main" id="{22CDF4EE-9E5F-C24E-ABF0-B0D6B3C9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684" y="8315671"/>
            <a:ext cx="4503153" cy="374829"/>
          </a:xfrm>
          <a:custGeom>
            <a:avLst/>
            <a:gdLst>
              <a:gd name="T0" fmla="*/ 1372827 w 3813"/>
              <a:gd name="T1" fmla="*/ 113938 h 316"/>
              <a:gd name="T2" fmla="*/ 0 w 3813"/>
              <a:gd name="T3" fmla="*/ 113938 h 316"/>
              <a:gd name="T4" fmla="*/ 0 w 3813"/>
              <a:gd name="T5" fmla="*/ 0 h 316"/>
              <a:gd name="T6" fmla="*/ 1372827 w 3813"/>
              <a:gd name="T7" fmla="*/ 0 h 316"/>
              <a:gd name="T8" fmla="*/ 1372827 w 3813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13" h="316">
                <a:moveTo>
                  <a:pt x="3812" y="315"/>
                </a:moveTo>
                <a:lnTo>
                  <a:pt x="0" y="315"/>
                </a:lnTo>
                <a:lnTo>
                  <a:pt x="0" y="0"/>
                </a:lnTo>
                <a:lnTo>
                  <a:pt x="3812" y="0"/>
                </a:lnTo>
                <a:lnTo>
                  <a:pt x="3812" y="31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04">
            <a:extLst>
              <a:ext uri="{FF2B5EF4-FFF2-40B4-BE49-F238E27FC236}">
                <a16:creationId xmlns:a16="http://schemas.microsoft.com/office/drawing/2014/main" id="{81D06E87-F989-6C41-AC2F-F6FAE7C0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684" y="8315671"/>
            <a:ext cx="2254179" cy="374829"/>
          </a:xfrm>
          <a:custGeom>
            <a:avLst/>
            <a:gdLst>
              <a:gd name="T0" fmla="*/ 687027 w 1911"/>
              <a:gd name="T1" fmla="*/ 113938 h 316"/>
              <a:gd name="T2" fmla="*/ 0 w 1911"/>
              <a:gd name="T3" fmla="*/ 113938 h 316"/>
              <a:gd name="T4" fmla="*/ 0 w 1911"/>
              <a:gd name="T5" fmla="*/ 0 h 316"/>
              <a:gd name="T6" fmla="*/ 687027 w 1911"/>
              <a:gd name="T7" fmla="*/ 0 h 316"/>
              <a:gd name="T8" fmla="*/ 687027 w 1911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11" h="316">
                <a:moveTo>
                  <a:pt x="1910" y="315"/>
                </a:moveTo>
                <a:lnTo>
                  <a:pt x="0" y="315"/>
                </a:lnTo>
                <a:lnTo>
                  <a:pt x="0" y="0"/>
                </a:lnTo>
                <a:lnTo>
                  <a:pt x="1910" y="0"/>
                </a:lnTo>
                <a:lnTo>
                  <a:pt x="1910" y="3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9">
            <a:extLst>
              <a:ext uri="{FF2B5EF4-FFF2-40B4-BE49-F238E27FC236}">
                <a16:creationId xmlns:a16="http://schemas.microsoft.com/office/drawing/2014/main" id="{724EE1DF-E8D0-2140-B053-C473A40F8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3988" y="8315671"/>
            <a:ext cx="4497949" cy="374829"/>
          </a:xfrm>
          <a:custGeom>
            <a:avLst/>
            <a:gdLst>
              <a:gd name="T0" fmla="*/ 1371240 w 3812"/>
              <a:gd name="T1" fmla="*/ 113938 h 316"/>
              <a:gd name="T2" fmla="*/ 0 w 3812"/>
              <a:gd name="T3" fmla="*/ 113938 h 316"/>
              <a:gd name="T4" fmla="*/ 0 w 3812"/>
              <a:gd name="T5" fmla="*/ 0 h 316"/>
              <a:gd name="T6" fmla="*/ 1371240 w 3812"/>
              <a:gd name="T7" fmla="*/ 0 h 316"/>
              <a:gd name="T8" fmla="*/ 1371240 w 3812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12" h="316">
                <a:moveTo>
                  <a:pt x="3811" y="315"/>
                </a:moveTo>
                <a:lnTo>
                  <a:pt x="0" y="315"/>
                </a:lnTo>
                <a:lnTo>
                  <a:pt x="0" y="0"/>
                </a:lnTo>
                <a:lnTo>
                  <a:pt x="3811" y="0"/>
                </a:lnTo>
                <a:lnTo>
                  <a:pt x="3811" y="31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50">
            <a:extLst>
              <a:ext uri="{FF2B5EF4-FFF2-40B4-BE49-F238E27FC236}">
                <a16:creationId xmlns:a16="http://schemas.microsoft.com/office/drawing/2014/main" id="{364F0502-9B24-2F43-BE46-F0E3981A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3988" y="8315671"/>
            <a:ext cx="4310534" cy="374829"/>
          </a:xfrm>
          <a:custGeom>
            <a:avLst/>
            <a:gdLst>
              <a:gd name="T0" fmla="*/ 1314090 w 3651"/>
              <a:gd name="T1" fmla="*/ 113938 h 316"/>
              <a:gd name="T2" fmla="*/ 0 w 3651"/>
              <a:gd name="T3" fmla="*/ 113938 h 316"/>
              <a:gd name="T4" fmla="*/ 0 w 3651"/>
              <a:gd name="T5" fmla="*/ 0 h 316"/>
              <a:gd name="T6" fmla="*/ 1314090 w 3651"/>
              <a:gd name="T7" fmla="*/ 0 h 316"/>
              <a:gd name="T8" fmla="*/ 1314090 w 3651"/>
              <a:gd name="T9" fmla="*/ 113938 h 3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51" h="316">
                <a:moveTo>
                  <a:pt x="3650" y="315"/>
                </a:moveTo>
                <a:lnTo>
                  <a:pt x="0" y="315"/>
                </a:lnTo>
                <a:lnTo>
                  <a:pt x="0" y="0"/>
                </a:lnTo>
                <a:lnTo>
                  <a:pt x="3650" y="0"/>
                </a:lnTo>
                <a:lnTo>
                  <a:pt x="3650" y="31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95">
            <a:extLst>
              <a:ext uri="{FF2B5EF4-FFF2-40B4-BE49-F238E27FC236}">
                <a16:creationId xmlns:a16="http://schemas.microsoft.com/office/drawing/2014/main" id="{D142F7B3-62D8-2747-BA8B-78E80484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90" y="8898738"/>
            <a:ext cx="4576040" cy="973513"/>
          </a:xfrm>
          <a:custGeom>
            <a:avLst/>
            <a:gdLst>
              <a:gd name="T0" fmla="*/ 1395053 w 3877"/>
              <a:gd name="T1" fmla="*/ 296501 h 823"/>
              <a:gd name="T2" fmla="*/ 0 w 3877"/>
              <a:gd name="T3" fmla="*/ 296501 h 823"/>
              <a:gd name="T4" fmla="*/ 0 w 3877"/>
              <a:gd name="T5" fmla="*/ 0 h 823"/>
              <a:gd name="T6" fmla="*/ 1395053 w 3877"/>
              <a:gd name="T7" fmla="*/ 0 h 823"/>
              <a:gd name="T8" fmla="*/ 1395053 w 3877"/>
              <a:gd name="T9" fmla="*/ 296501 h 8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877" h="823">
                <a:moveTo>
                  <a:pt x="3876" y="822"/>
                </a:moveTo>
                <a:lnTo>
                  <a:pt x="0" y="822"/>
                </a:lnTo>
                <a:lnTo>
                  <a:pt x="0" y="0"/>
                </a:lnTo>
                <a:lnTo>
                  <a:pt x="3876" y="0"/>
                </a:lnTo>
                <a:lnTo>
                  <a:pt x="3876" y="82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96">
            <a:extLst>
              <a:ext uri="{FF2B5EF4-FFF2-40B4-BE49-F238E27FC236}">
                <a16:creationId xmlns:a16="http://schemas.microsoft.com/office/drawing/2014/main" id="{303546BC-F819-5B42-B8B6-3772D709E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222" y="8898738"/>
            <a:ext cx="4633304" cy="973513"/>
          </a:xfrm>
          <a:custGeom>
            <a:avLst/>
            <a:gdLst>
              <a:gd name="T0" fmla="*/ 1412515 w 3925"/>
              <a:gd name="T1" fmla="*/ 296501 h 823"/>
              <a:gd name="T2" fmla="*/ 0 w 3925"/>
              <a:gd name="T3" fmla="*/ 296501 h 823"/>
              <a:gd name="T4" fmla="*/ 0 w 3925"/>
              <a:gd name="T5" fmla="*/ 0 h 823"/>
              <a:gd name="T6" fmla="*/ 1412515 w 3925"/>
              <a:gd name="T7" fmla="*/ 0 h 823"/>
              <a:gd name="T8" fmla="*/ 1412515 w 3925"/>
              <a:gd name="T9" fmla="*/ 296501 h 8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25" h="823">
                <a:moveTo>
                  <a:pt x="3924" y="822"/>
                </a:moveTo>
                <a:lnTo>
                  <a:pt x="0" y="822"/>
                </a:lnTo>
                <a:lnTo>
                  <a:pt x="0" y="0"/>
                </a:lnTo>
                <a:lnTo>
                  <a:pt x="3924" y="0"/>
                </a:lnTo>
                <a:lnTo>
                  <a:pt x="3924" y="82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97">
            <a:extLst>
              <a:ext uri="{FF2B5EF4-FFF2-40B4-BE49-F238E27FC236}">
                <a16:creationId xmlns:a16="http://schemas.microsoft.com/office/drawing/2014/main" id="{E340153D-7623-FC44-9926-92111EFE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0526" y="8898738"/>
            <a:ext cx="4643715" cy="973513"/>
          </a:xfrm>
          <a:custGeom>
            <a:avLst/>
            <a:gdLst>
              <a:gd name="T0" fmla="*/ 1415690 w 3933"/>
              <a:gd name="T1" fmla="*/ 296501 h 823"/>
              <a:gd name="T2" fmla="*/ 0 w 3933"/>
              <a:gd name="T3" fmla="*/ 296501 h 823"/>
              <a:gd name="T4" fmla="*/ 0 w 3933"/>
              <a:gd name="T5" fmla="*/ 0 h 823"/>
              <a:gd name="T6" fmla="*/ 1415690 w 3933"/>
              <a:gd name="T7" fmla="*/ 0 h 823"/>
              <a:gd name="T8" fmla="*/ 1415690 w 3933"/>
              <a:gd name="T9" fmla="*/ 296501 h 8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33" h="823">
                <a:moveTo>
                  <a:pt x="3932" y="822"/>
                </a:moveTo>
                <a:lnTo>
                  <a:pt x="0" y="822"/>
                </a:lnTo>
                <a:lnTo>
                  <a:pt x="0" y="0"/>
                </a:lnTo>
                <a:lnTo>
                  <a:pt x="3932" y="0"/>
                </a:lnTo>
                <a:lnTo>
                  <a:pt x="3932" y="82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98">
            <a:extLst>
              <a:ext uri="{FF2B5EF4-FFF2-40B4-BE49-F238E27FC236}">
                <a16:creationId xmlns:a16="http://schemas.microsoft.com/office/drawing/2014/main" id="{D5FCF161-7152-454F-9A38-46011E877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241" y="8898738"/>
            <a:ext cx="4664539" cy="973513"/>
          </a:xfrm>
          <a:custGeom>
            <a:avLst/>
            <a:gdLst>
              <a:gd name="T0" fmla="*/ 1422040 w 3950"/>
              <a:gd name="T1" fmla="*/ 296501 h 823"/>
              <a:gd name="T2" fmla="*/ 0 w 3950"/>
              <a:gd name="T3" fmla="*/ 296501 h 823"/>
              <a:gd name="T4" fmla="*/ 0 w 3950"/>
              <a:gd name="T5" fmla="*/ 0 h 823"/>
              <a:gd name="T6" fmla="*/ 1422040 w 3950"/>
              <a:gd name="T7" fmla="*/ 0 h 823"/>
              <a:gd name="T8" fmla="*/ 1422040 w 3950"/>
              <a:gd name="T9" fmla="*/ 296501 h 8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50" h="823">
                <a:moveTo>
                  <a:pt x="3949" y="822"/>
                </a:moveTo>
                <a:lnTo>
                  <a:pt x="0" y="822"/>
                </a:lnTo>
                <a:lnTo>
                  <a:pt x="0" y="0"/>
                </a:lnTo>
                <a:lnTo>
                  <a:pt x="3949" y="0"/>
                </a:lnTo>
                <a:lnTo>
                  <a:pt x="3949" y="82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99">
            <a:extLst>
              <a:ext uri="{FF2B5EF4-FFF2-40B4-BE49-F238E27FC236}">
                <a16:creationId xmlns:a16="http://schemas.microsoft.com/office/drawing/2014/main" id="{0326B014-9078-3243-AE28-C64E6DCCF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8780" y="8898738"/>
            <a:ext cx="4612480" cy="973513"/>
          </a:xfrm>
          <a:custGeom>
            <a:avLst/>
            <a:gdLst>
              <a:gd name="T0" fmla="*/ 1406165 w 3909"/>
              <a:gd name="T1" fmla="*/ 296501 h 823"/>
              <a:gd name="T2" fmla="*/ 0 w 3909"/>
              <a:gd name="T3" fmla="*/ 296501 h 823"/>
              <a:gd name="T4" fmla="*/ 0 w 3909"/>
              <a:gd name="T5" fmla="*/ 0 h 823"/>
              <a:gd name="T6" fmla="*/ 1406165 w 3909"/>
              <a:gd name="T7" fmla="*/ 0 h 823"/>
              <a:gd name="T8" fmla="*/ 1406165 w 3909"/>
              <a:gd name="T9" fmla="*/ 296501 h 8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09" h="823">
                <a:moveTo>
                  <a:pt x="3908" y="822"/>
                </a:moveTo>
                <a:lnTo>
                  <a:pt x="0" y="822"/>
                </a:lnTo>
                <a:lnTo>
                  <a:pt x="0" y="0"/>
                </a:lnTo>
                <a:lnTo>
                  <a:pt x="3908" y="0"/>
                </a:lnTo>
                <a:lnTo>
                  <a:pt x="3908" y="8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00">
            <a:extLst>
              <a:ext uri="{FF2B5EF4-FFF2-40B4-BE49-F238E27FC236}">
                <a16:creationId xmlns:a16="http://schemas.microsoft.com/office/drawing/2014/main" id="{155862A4-67B8-5642-A95C-FCD1D8C1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331" y="6451937"/>
            <a:ext cx="744451" cy="676775"/>
          </a:xfrm>
          <a:custGeom>
            <a:avLst/>
            <a:gdLst>
              <a:gd name="T0" fmla="*/ 215121 w 630"/>
              <a:gd name="T1" fmla="*/ 29224 h 572"/>
              <a:gd name="T2" fmla="*/ 215121 w 630"/>
              <a:gd name="T3" fmla="*/ 29224 h 572"/>
              <a:gd name="T4" fmla="*/ 206473 w 630"/>
              <a:gd name="T5" fmla="*/ 29224 h 572"/>
              <a:gd name="T6" fmla="*/ 206473 w 630"/>
              <a:gd name="T7" fmla="*/ 11545 h 572"/>
              <a:gd name="T8" fmla="*/ 194582 w 630"/>
              <a:gd name="T9" fmla="*/ 0 h 572"/>
              <a:gd name="T10" fmla="*/ 14774 w 630"/>
              <a:gd name="T11" fmla="*/ 0 h 572"/>
              <a:gd name="T12" fmla="*/ 0 w 630"/>
              <a:gd name="T13" fmla="*/ 11545 h 572"/>
              <a:gd name="T14" fmla="*/ 0 w 630"/>
              <a:gd name="T15" fmla="*/ 194469 h 572"/>
              <a:gd name="T16" fmla="*/ 14774 w 630"/>
              <a:gd name="T17" fmla="*/ 206014 h 572"/>
              <a:gd name="T18" fmla="*/ 194582 w 630"/>
              <a:gd name="T19" fmla="*/ 206014 h 572"/>
              <a:gd name="T20" fmla="*/ 206473 w 630"/>
              <a:gd name="T21" fmla="*/ 194469 h 572"/>
              <a:gd name="T22" fmla="*/ 206473 w 630"/>
              <a:gd name="T23" fmla="*/ 174264 h 572"/>
              <a:gd name="T24" fmla="*/ 215121 w 630"/>
              <a:gd name="T25" fmla="*/ 174264 h 572"/>
              <a:gd name="T26" fmla="*/ 226652 w 630"/>
              <a:gd name="T27" fmla="*/ 165244 h 572"/>
              <a:gd name="T28" fmla="*/ 226652 w 630"/>
              <a:gd name="T29" fmla="*/ 40770 h 572"/>
              <a:gd name="T30" fmla="*/ 215121 w 630"/>
              <a:gd name="T31" fmla="*/ 29224 h 572"/>
              <a:gd name="T32" fmla="*/ 188816 w 630"/>
              <a:gd name="T33" fmla="*/ 188696 h 572"/>
              <a:gd name="T34" fmla="*/ 188816 w 630"/>
              <a:gd name="T35" fmla="*/ 188696 h 572"/>
              <a:gd name="T36" fmla="*/ 17656 w 630"/>
              <a:gd name="T37" fmla="*/ 188696 h 572"/>
              <a:gd name="T38" fmla="*/ 17656 w 630"/>
              <a:gd name="T39" fmla="*/ 17679 h 572"/>
              <a:gd name="T40" fmla="*/ 188816 w 630"/>
              <a:gd name="T41" fmla="*/ 17679 h 572"/>
              <a:gd name="T42" fmla="*/ 188816 w 630"/>
              <a:gd name="T43" fmla="*/ 29224 h 572"/>
              <a:gd name="T44" fmla="*/ 162872 w 630"/>
              <a:gd name="T45" fmla="*/ 29224 h 572"/>
              <a:gd name="T46" fmla="*/ 154224 w 630"/>
              <a:gd name="T47" fmla="*/ 40770 h 572"/>
              <a:gd name="T48" fmla="*/ 154224 w 630"/>
              <a:gd name="T49" fmla="*/ 165244 h 572"/>
              <a:gd name="T50" fmla="*/ 162872 w 630"/>
              <a:gd name="T51" fmla="*/ 174264 h 572"/>
              <a:gd name="T52" fmla="*/ 188816 w 630"/>
              <a:gd name="T53" fmla="*/ 174264 h 572"/>
              <a:gd name="T54" fmla="*/ 188816 w 630"/>
              <a:gd name="T55" fmla="*/ 188696 h 572"/>
              <a:gd name="T56" fmla="*/ 209356 w 630"/>
              <a:gd name="T57" fmla="*/ 156585 h 572"/>
              <a:gd name="T58" fmla="*/ 209356 w 630"/>
              <a:gd name="T59" fmla="*/ 156585 h 572"/>
              <a:gd name="T60" fmla="*/ 171520 w 630"/>
              <a:gd name="T61" fmla="*/ 156585 h 572"/>
              <a:gd name="T62" fmla="*/ 171520 w 630"/>
              <a:gd name="T63" fmla="*/ 46543 h 572"/>
              <a:gd name="T64" fmla="*/ 209356 w 630"/>
              <a:gd name="T65" fmla="*/ 46543 h 572"/>
              <a:gd name="T66" fmla="*/ 209356 w 630"/>
              <a:gd name="T67" fmla="*/ 156585 h 57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0" h="572">
                <a:moveTo>
                  <a:pt x="597" y="81"/>
                </a:moveTo>
                <a:lnTo>
                  <a:pt x="597" y="81"/>
                </a:lnTo>
                <a:cubicBezTo>
                  <a:pt x="573" y="81"/>
                  <a:pt x="573" y="81"/>
                  <a:pt x="573" y="81"/>
                </a:cubicBezTo>
                <a:cubicBezTo>
                  <a:pt x="573" y="32"/>
                  <a:pt x="573" y="32"/>
                  <a:pt x="573" y="32"/>
                </a:cubicBezTo>
                <a:cubicBezTo>
                  <a:pt x="573" y="16"/>
                  <a:pt x="557" y="0"/>
                  <a:pt x="54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7" y="0"/>
                  <a:pt x="0" y="16"/>
                  <a:pt x="0" y="32"/>
                </a:cubicBezTo>
                <a:cubicBezTo>
                  <a:pt x="0" y="539"/>
                  <a:pt x="0" y="539"/>
                  <a:pt x="0" y="539"/>
                </a:cubicBezTo>
                <a:cubicBezTo>
                  <a:pt x="0" y="555"/>
                  <a:pt x="17" y="571"/>
                  <a:pt x="41" y="571"/>
                </a:cubicBezTo>
                <a:cubicBezTo>
                  <a:pt x="540" y="571"/>
                  <a:pt x="540" y="571"/>
                  <a:pt x="540" y="571"/>
                </a:cubicBezTo>
                <a:cubicBezTo>
                  <a:pt x="557" y="571"/>
                  <a:pt x="573" y="555"/>
                  <a:pt x="573" y="539"/>
                </a:cubicBezTo>
                <a:cubicBezTo>
                  <a:pt x="573" y="483"/>
                  <a:pt x="573" y="483"/>
                  <a:pt x="573" y="483"/>
                </a:cubicBezTo>
                <a:cubicBezTo>
                  <a:pt x="597" y="483"/>
                  <a:pt x="597" y="483"/>
                  <a:pt x="597" y="483"/>
                </a:cubicBezTo>
                <a:cubicBezTo>
                  <a:pt x="613" y="483"/>
                  <a:pt x="629" y="475"/>
                  <a:pt x="629" y="458"/>
                </a:cubicBezTo>
                <a:cubicBezTo>
                  <a:pt x="629" y="113"/>
                  <a:pt x="629" y="113"/>
                  <a:pt x="629" y="113"/>
                </a:cubicBezTo>
                <a:cubicBezTo>
                  <a:pt x="629" y="97"/>
                  <a:pt x="613" y="81"/>
                  <a:pt x="597" y="81"/>
                </a:cubicBezTo>
                <a:close/>
                <a:moveTo>
                  <a:pt x="524" y="523"/>
                </a:moveTo>
                <a:lnTo>
                  <a:pt x="524" y="523"/>
                </a:lnTo>
                <a:cubicBezTo>
                  <a:pt x="49" y="523"/>
                  <a:pt x="49" y="523"/>
                  <a:pt x="49" y="523"/>
                </a:cubicBezTo>
                <a:cubicBezTo>
                  <a:pt x="49" y="49"/>
                  <a:pt x="49" y="49"/>
                  <a:pt x="49" y="49"/>
                </a:cubicBezTo>
                <a:cubicBezTo>
                  <a:pt x="524" y="49"/>
                  <a:pt x="524" y="49"/>
                  <a:pt x="524" y="49"/>
                </a:cubicBezTo>
                <a:cubicBezTo>
                  <a:pt x="524" y="81"/>
                  <a:pt x="524" y="81"/>
                  <a:pt x="524" y="81"/>
                </a:cubicBezTo>
                <a:cubicBezTo>
                  <a:pt x="452" y="81"/>
                  <a:pt x="452" y="81"/>
                  <a:pt x="452" y="81"/>
                </a:cubicBezTo>
                <a:cubicBezTo>
                  <a:pt x="436" y="81"/>
                  <a:pt x="428" y="97"/>
                  <a:pt x="428" y="113"/>
                </a:cubicBezTo>
                <a:cubicBezTo>
                  <a:pt x="428" y="458"/>
                  <a:pt x="428" y="458"/>
                  <a:pt x="428" y="458"/>
                </a:cubicBezTo>
                <a:cubicBezTo>
                  <a:pt x="428" y="475"/>
                  <a:pt x="436" y="483"/>
                  <a:pt x="452" y="483"/>
                </a:cubicBezTo>
                <a:cubicBezTo>
                  <a:pt x="524" y="483"/>
                  <a:pt x="524" y="483"/>
                  <a:pt x="524" y="483"/>
                </a:cubicBezTo>
                <a:lnTo>
                  <a:pt x="524" y="523"/>
                </a:lnTo>
                <a:close/>
                <a:moveTo>
                  <a:pt x="581" y="434"/>
                </a:moveTo>
                <a:lnTo>
                  <a:pt x="581" y="434"/>
                </a:lnTo>
                <a:cubicBezTo>
                  <a:pt x="476" y="434"/>
                  <a:pt x="476" y="434"/>
                  <a:pt x="476" y="434"/>
                </a:cubicBezTo>
                <a:cubicBezTo>
                  <a:pt x="476" y="129"/>
                  <a:pt x="476" y="129"/>
                  <a:pt x="476" y="129"/>
                </a:cubicBezTo>
                <a:cubicBezTo>
                  <a:pt x="581" y="129"/>
                  <a:pt x="581" y="129"/>
                  <a:pt x="581" y="129"/>
                </a:cubicBezTo>
                <a:lnTo>
                  <a:pt x="581" y="43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01">
            <a:extLst>
              <a:ext uri="{FF2B5EF4-FFF2-40B4-BE49-F238E27FC236}">
                <a16:creationId xmlns:a16="http://schemas.microsoft.com/office/drawing/2014/main" id="{ABBC3295-72D0-1A41-9F8A-FC3428BB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922" y="6910062"/>
            <a:ext cx="93707" cy="98912"/>
          </a:xfrm>
          <a:custGeom>
            <a:avLst/>
            <a:gdLst>
              <a:gd name="T0" fmla="*/ 14111 w 81"/>
              <a:gd name="T1" fmla="*/ 0 h 82"/>
              <a:gd name="T2" fmla="*/ 14111 w 81"/>
              <a:gd name="T3" fmla="*/ 0 h 82"/>
              <a:gd name="T4" fmla="*/ 0 w 81"/>
              <a:gd name="T5" fmla="*/ 14713 h 82"/>
              <a:gd name="T6" fmla="*/ 14111 w 81"/>
              <a:gd name="T7" fmla="*/ 29794 h 82"/>
              <a:gd name="T8" fmla="*/ 28222 w 81"/>
              <a:gd name="T9" fmla="*/ 14713 h 82"/>
              <a:gd name="T10" fmla="*/ 14111 w 81"/>
              <a:gd name="T11" fmla="*/ 0 h 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" h="82">
                <a:moveTo>
                  <a:pt x="40" y="0"/>
                </a:moveTo>
                <a:lnTo>
                  <a:pt x="40" y="0"/>
                </a:lnTo>
                <a:cubicBezTo>
                  <a:pt x="24" y="0"/>
                  <a:pt x="0" y="16"/>
                  <a:pt x="0" y="40"/>
                </a:cubicBezTo>
                <a:cubicBezTo>
                  <a:pt x="0" y="56"/>
                  <a:pt x="24" y="81"/>
                  <a:pt x="40" y="81"/>
                </a:cubicBezTo>
                <a:cubicBezTo>
                  <a:pt x="64" y="81"/>
                  <a:pt x="80" y="56"/>
                  <a:pt x="80" y="40"/>
                </a:cubicBezTo>
                <a:cubicBezTo>
                  <a:pt x="80" y="16"/>
                  <a:pt x="64" y="0"/>
                  <a:pt x="4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02">
            <a:extLst>
              <a:ext uri="{FF2B5EF4-FFF2-40B4-BE49-F238E27FC236}">
                <a16:creationId xmlns:a16="http://schemas.microsoft.com/office/drawing/2014/main" id="{6E050581-4D63-BE4C-A016-2A9BF8923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9055" y="6436318"/>
            <a:ext cx="895425" cy="687187"/>
          </a:xfrm>
          <a:custGeom>
            <a:avLst/>
            <a:gdLst>
              <a:gd name="T0" fmla="*/ 258261 w 757"/>
              <a:gd name="T1" fmla="*/ 209189 h 580"/>
              <a:gd name="T2" fmla="*/ 258261 w 757"/>
              <a:gd name="T3" fmla="*/ 209189 h 580"/>
              <a:gd name="T4" fmla="*/ 14428 w 757"/>
              <a:gd name="T5" fmla="*/ 209189 h 580"/>
              <a:gd name="T6" fmla="*/ 0 w 757"/>
              <a:gd name="T7" fmla="*/ 194737 h 580"/>
              <a:gd name="T8" fmla="*/ 0 w 757"/>
              <a:gd name="T9" fmla="*/ 14452 h 580"/>
              <a:gd name="T10" fmla="*/ 14428 w 757"/>
              <a:gd name="T11" fmla="*/ 0 h 580"/>
              <a:gd name="T12" fmla="*/ 104603 w 757"/>
              <a:gd name="T13" fmla="*/ 0 h 580"/>
              <a:gd name="T14" fmla="*/ 113260 w 757"/>
              <a:gd name="T15" fmla="*/ 5781 h 580"/>
              <a:gd name="T16" fmla="*/ 139591 w 757"/>
              <a:gd name="T17" fmla="*/ 32155 h 580"/>
              <a:gd name="T18" fmla="*/ 258261 w 757"/>
              <a:gd name="T19" fmla="*/ 32155 h 580"/>
              <a:gd name="T20" fmla="*/ 272689 w 757"/>
              <a:gd name="T21" fmla="*/ 46607 h 580"/>
              <a:gd name="T22" fmla="*/ 272689 w 757"/>
              <a:gd name="T23" fmla="*/ 194737 h 580"/>
              <a:gd name="T24" fmla="*/ 258261 w 757"/>
              <a:gd name="T25" fmla="*/ 209189 h 580"/>
              <a:gd name="T26" fmla="*/ 17314 w 757"/>
              <a:gd name="T27" fmla="*/ 191847 h 580"/>
              <a:gd name="T28" fmla="*/ 17314 w 757"/>
              <a:gd name="T29" fmla="*/ 191847 h 580"/>
              <a:gd name="T30" fmla="*/ 255376 w 757"/>
              <a:gd name="T31" fmla="*/ 191847 h 580"/>
              <a:gd name="T32" fmla="*/ 255376 w 757"/>
              <a:gd name="T33" fmla="*/ 49497 h 580"/>
              <a:gd name="T34" fmla="*/ 136705 w 757"/>
              <a:gd name="T35" fmla="*/ 49497 h 580"/>
              <a:gd name="T36" fmla="*/ 127688 w 757"/>
              <a:gd name="T37" fmla="*/ 46607 h 580"/>
              <a:gd name="T38" fmla="*/ 101717 w 757"/>
              <a:gd name="T39" fmla="*/ 17342 h 580"/>
              <a:gd name="T40" fmla="*/ 17314 w 757"/>
              <a:gd name="T41" fmla="*/ 17342 h 580"/>
              <a:gd name="T42" fmla="*/ 17314 w 757"/>
              <a:gd name="T43" fmla="*/ 191847 h 580"/>
              <a:gd name="T44" fmla="*/ 142477 w 757"/>
              <a:gd name="T45" fmla="*/ 35045 h 580"/>
              <a:gd name="T46" fmla="*/ 142477 w 757"/>
              <a:gd name="T47" fmla="*/ 35045 h 580"/>
              <a:gd name="T48" fmla="*/ 104603 w 757"/>
              <a:gd name="T49" fmla="*/ 17342 h 580"/>
              <a:gd name="T50" fmla="*/ 104603 w 757"/>
              <a:gd name="T51" fmla="*/ 17342 h 58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57" h="580">
                <a:moveTo>
                  <a:pt x="716" y="579"/>
                </a:moveTo>
                <a:lnTo>
                  <a:pt x="716" y="579"/>
                </a:lnTo>
                <a:cubicBezTo>
                  <a:pt x="40" y="579"/>
                  <a:pt x="40" y="579"/>
                  <a:pt x="40" y="579"/>
                </a:cubicBezTo>
                <a:cubicBezTo>
                  <a:pt x="16" y="579"/>
                  <a:pt x="0" y="563"/>
                  <a:pt x="0" y="53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24" y="0"/>
                  <a:pt x="40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8" y="0"/>
                  <a:pt x="306" y="8"/>
                  <a:pt x="314" y="16"/>
                </a:cubicBezTo>
                <a:cubicBezTo>
                  <a:pt x="387" y="89"/>
                  <a:pt x="387" y="89"/>
                  <a:pt x="387" y="89"/>
                </a:cubicBezTo>
                <a:cubicBezTo>
                  <a:pt x="716" y="89"/>
                  <a:pt x="716" y="89"/>
                  <a:pt x="716" y="89"/>
                </a:cubicBezTo>
                <a:cubicBezTo>
                  <a:pt x="740" y="89"/>
                  <a:pt x="756" y="105"/>
                  <a:pt x="756" y="129"/>
                </a:cubicBezTo>
                <a:cubicBezTo>
                  <a:pt x="756" y="539"/>
                  <a:pt x="756" y="539"/>
                  <a:pt x="756" y="539"/>
                </a:cubicBezTo>
                <a:cubicBezTo>
                  <a:pt x="756" y="563"/>
                  <a:pt x="740" y="579"/>
                  <a:pt x="716" y="579"/>
                </a:cubicBezTo>
                <a:close/>
                <a:moveTo>
                  <a:pt x="48" y="531"/>
                </a:moveTo>
                <a:lnTo>
                  <a:pt x="48" y="531"/>
                </a:lnTo>
                <a:cubicBezTo>
                  <a:pt x="708" y="531"/>
                  <a:pt x="708" y="531"/>
                  <a:pt x="708" y="531"/>
                </a:cubicBezTo>
                <a:cubicBezTo>
                  <a:pt x="708" y="137"/>
                  <a:pt x="708" y="137"/>
                  <a:pt x="708" y="137"/>
                </a:cubicBezTo>
                <a:cubicBezTo>
                  <a:pt x="379" y="137"/>
                  <a:pt x="379" y="137"/>
                  <a:pt x="379" y="137"/>
                </a:cubicBezTo>
                <a:cubicBezTo>
                  <a:pt x="370" y="137"/>
                  <a:pt x="362" y="137"/>
                  <a:pt x="354" y="129"/>
                </a:cubicBezTo>
                <a:cubicBezTo>
                  <a:pt x="282" y="48"/>
                  <a:pt x="282" y="48"/>
                  <a:pt x="282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531"/>
                </a:lnTo>
                <a:close/>
                <a:moveTo>
                  <a:pt x="395" y="97"/>
                </a:moveTo>
                <a:lnTo>
                  <a:pt x="395" y="97"/>
                </a:lnTo>
                <a:close/>
                <a:moveTo>
                  <a:pt x="290" y="48"/>
                </a:moveTo>
                <a:lnTo>
                  <a:pt x="290" y="4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03">
            <a:extLst>
              <a:ext uri="{FF2B5EF4-FFF2-40B4-BE49-F238E27FC236}">
                <a16:creationId xmlns:a16="http://schemas.microsoft.com/office/drawing/2014/main" id="{AFF6F795-F746-DA47-8F45-F8DCEFF7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6767" y="6436318"/>
            <a:ext cx="447712" cy="57267"/>
          </a:xfrm>
          <a:custGeom>
            <a:avLst/>
            <a:gdLst>
              <a:gd name="T0" fmla="*/ 127496 w 378"/>
              <a:gd name="T1" fmla="*/ 17107 h 49"/>
              <a:gd name="T2" fmla="*/ 127496 w 378"/>
              <a:gd name="T3" fmla="*/ 17107 h 49"/>
              <a:gd name="T4" fmla="*/ 8668 w 378"/>
              <a:gd name="T5" fmla="*/ 17107 h 49"/>
              <a:gd name="T6" fmla="*/ 0 w 378"/>
              <a:gd name="T7" fmla="*/ 8553 h 49"/>
              <a:gd name="T8" fmla="*/ 8668 w 378"/>
              <a:gd name="T9" fmla="*/ 0 h 49"/>
              <a:gd name="T10" fmla="*/ 127496 w 378"/>
              <a:gd name="T11" fmla="*/ 0 h 49"/>
              <a:gd name="T12" fmla="*/ 136164 w 378"/>
              <a:gd name="T13" fmla="*/ 8553 h 49"/>
              <a:gd name="T14" fmla="*/ 127496 w 378"/>
              <a:gd name="T15" fmla="*/ 17107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8" h="49">
                <a:moveTo>
                  <a:pt x="353" y="48"/>
                </a:moveTo>
                <a:lnTo>
                  <a:pt x="353" y="48"/>
                </a:ln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0" y="40"/>
                  <a:pt x="0" y="24"/>
                </a:cubicBezTo>
                <a:cubicBezTo>
                  <a:pt x="0" y="16"/>
                  <a:pt x="8" y="0"/>
                  <a:pt x="24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61" y="0"/>
                  <a:pt x="377" y="16"/>
                  <a:pt x="377" y="24"/>
                </a:cubicBezTo>
                <a:cubicBezTo>
                  <a:pt x="377" y="40"/>
                  <a:pt x="361" y="48"/>
                  <a:pt x="353" y="4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04">
            <a:extLst>
              <a:ext uri="{FF2B5EF4-FFF2-40B4-BE49-F238E27FC236}">
                <a16:creationId xmlns:a16="http://schemas.microsoft.com/office/drawing/2014/main" id="{9E208399-2992-754D-8BE7-201848DE2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458" y="6415494"/>
            <a:ext cx="760070" cy="760070"/>
          </a:xfrm>
          <a:custGeom>
            <a:avLst/>
            <a:gdLst>
              <a:gd name="T0" fmla="*/ 219935 w 646"/>
              <a:gd name="T1" fmla="*/ 0 h 644"/>
              <a:gd name="T2" fmla="*/ 219935 w 646"/>
              <a:gd name="T3" fmla="*/ 0 h 644"/>
              <a:gd name="T4" fmla="*/ 11481 w 646"/>
              <a:gd name="T5" fmla="*/ 0 h 644"/>
              <a:gd name="T6" fmla="*/ 0 w 646"/>
              <a:gd name="T7" fmla="*/ 8638 h 644"/>
              <a:gd name="T8" fmla="*/ 0 w 646"/>
              <a:gd name="T9" fmla="*/ 57944 h 644"/>
              <a:gd name="T10" fmla="*/ 11481 w 646"/>
              <a:gd name="T11" fmla="*/ 66581 h 644"/>
              <a:gd name="T12" fmla="*/ 14351 w 646"/>
              <a:gd name="T13" fmla="*/ 66581 h 644"/>
              <a:gd name="T14" fmla="*/ 14351 w 646"/>
              <a:gd name="T15" fmla="*/ 219898 h 644"/>
              <a:gd name="T16" fmla="*/ 26191 w 646"/>
              <a:gd name="T17" fmla="*/ 231415 h 644"/>
              <a:gd name="T18" fmla="*/ 208095 w 646"/>
              <a:gd name="T19" fmla="*/ 231415 h 644"/>
              <a:gd name="T20" fmla="*/ 219935 w 646"/>
              <a:gd name="T21" fmla="*/ 219898 h 644"/>
              <a:gd name="T22" fmla="*/ 219935 w 646"/>
              <a:gd name="T23" fmla="*/ 66581 h 644"/>
              <a:gd name="T24" fmla="*/ 219935 w 646"/>
              <a:gd name="T25" fmla="*/ 66581 h 644"/>
              <a:gd name="T26" fmla="*/ 231416 w 646"/>
              <a:gd name="T27" fmla="*/ 57944 h 644"/>
              <a:gd name="T28" fmla="*/ 231416 w 646"/>
              <a:gd name="T29" fmla="*/ 8638 h 644"/>
              <a:gd name="T30" fmla="*/ 219935 w 646"/>
              <a:gd name="T31" fmla="*/ 0 h 644"/>
              <a:gd name="T32" fmla="*/ 17222 w 646"/>
              <a:gd name="T33" fmla="*/ 17275 h 644"/>
              <a:gd name="T34" fmla="*/ 17222 w 646"/>
              <a:gd name="T35" fmla="*/ 17275 h 644"/>
              <a:gd name="T36" fmla="*/ 213836 w 646"/>
              <a:gd name="T37" fmla="*/ 17275 h 644"/>
              <a:gd name="T38" fmla="*/ 213836 w 646"/>
              <a:gd name="T39" fmla="*/ 49306 h 644"/>
              <a:gd name="T40" fmla="*/ 208095 w 646"/>
              <a:gd name="T41" fmla="*/ 49306 h 644"/>
              <a:gd name="T42" fmla="*/ 185133 w 646"/>
              <a:gd name="T43" fmla="*/ 49306 h 644"/>
              <a:gd name="T44" fmla="*/ 43413 w 646"/>
              <a:gd name="T45" fmla="*/ 49306 h 644"/>
              <a:gd name="T46" fmla="*/ 26191 w 646"/>
              <a:gd name="T47" fmla="*/ 49306 h 644"/>
              <a:gd name="T48" fmla="*/ 17222 w 646"/>
              <a:gd name="T49" fmla="*/ 49306 h 644"/>
              <a:gd name="T50" fmla="*/ 17222 w 646"/>
              <a:gd name="T51" fmla="*/ 17275 h 644"/>
              <a:gd name="T52" fmla="*/ 202355 w 646"/>
              <a:gd name="T53" fmla="*/ 214140 h 644"/>
              <a:gd name="T54" fmla="*/ 202355 w 646"/>
              <a:gd name="T55" fmla="*/ 214140 h 644"/>
              <a:gd name="T56" fmla="*/ 31932 w 646"/>
              <a:gd name="T57" fmla="*/ 214140 h 644"/>
              <a:gd name="T58" fmla="*/ 31932 w 646"/>
              <a:gd name="T59" fmla="*/ 66581 h 644"/>
              <a:gd name="T60" fmla="*/ 43413 w 646"/>
              <a:gd name="T61" fmla="*/ 66581 h 644"/>
              <a:gd name="T62" fmla="*/ 185133 w 646"/>
              <a:gd name="T63" fmla="*/ 66581 h 644"/>
              <a:gd name="T64" fmla="*/ 202355 w 646"/>
              <a:gd name="T65" fmla="*/ 66581 h 644"/>
              <a:gd name="T66" fmla="*/ 202355 w 646"/>
              <a:gd name="T67" fmla="*/ 214140 h 6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46" h="644">
                <a:moveTo>
                  <a:pt x="613" y="0"/>
                </a:moveTo>
                <a:lnTo>
                  <a:pt x="613" y="0"/>
                </a:lnTo>
                <a:cubicBezTo>
                  <a:pt x="32" y="0"/>
                  <a:pt x="32" y="0"/>
                  <a:pt x="32" y="0"/>
                </a:cubicBezTo>
                <a:cubicBezTo>
                  <a:pt x="8" y="0"/>
                  <a:pt x="0" y="16"/>
                  <a:pt x="0" y="24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9"/>
                  <a:pt x="8" y="185"/>
                  <a:pt x="32" y="185"/>
                </a:cubicBezTo>
                <a:cubicBezTo>
                  <a:pt x="40" y="185"/>
                  <a:pt x="40" y="185"/>
                  <a:pt x="40" y="185"/>
                </a:cubicBezTo>
                <a:cubicBezTo>
                  <a:pt x="40" y="611"/>
                  <a:pt x="40" y="611"/>
                  <a:pt x="40" y="611"/>
                </a:cubicBezTo>
                <a:cubicBezTo>
                  <a:pt x="40" y="627"/>
                  <a:pt x="56" y="643"/>
                  <a:pt x="73" y="643"/>
                </a:cubicBezTo>
                <a:cubicBezTo>
                  <a:pt x="580" y="643"/>
                  <a:pt x="580" y="643"/>
                  <a:pt x="580" y="643"/>
                </a:cubicBezTo>
                <a:cubicBezTo>
                  <a:pt x="596" y="643"/>
                  <a:pt x="613" y="627"/>
                  <a:pt x="613" y="611"/>
                </a:cubicBezTo>
                <a:cubicBezTo>
                  <a:pt x="613" y="185"/>
                  <a:pt x="613" y="185"/>
                  <a:pt x="613" y="185"/>
                </a:cubicBezTo>
                <a:cubicBezTo>
                  <a:pt x="637" y="185"/>
                  <a:pt x="645" y="169"/>
                  <a:pt x="645" y="161"/>
                </a:cubicBezTo>
                <a:cubicBezTo>
                  <a:pt x="645" y="24"/>
                  <a:pt x="645" y="24"/>
                  <a:pt x="645" y="24"/>
                </a:cubicBezTo>
                <a:cubicBezTo>
                  <a:pt x="645" y="16"/>
                  <a:pt x="637" y="0"/>
                  <a:pt x="613" y="0"/>
                </a:cubicBezTo>
                <a:close/>
                <a:moveTo>
                  <a:pt x="48" y="48"/>
                </a:moveTo>
                <a:lnTo>
                  <a:pt x="48" y="48"/>
                </a:lnTo>
                <a:cubicBezTo>
                  <a:pt x="596" y="48"/>
                  <a:pt x="596" y="48"/>
                  <a:pt x="596" y="48"/>
                </a:cubicBezTo>
                <a:cubicBezTo>
                  <a:pt x="596" y="137"/>
                  <a:pt x="596" y="137"/>
                  <a:pt x="596" y="137"/>
                </a:cubicBezTo>
                <a:cubicBezTo>
                  <a:pt x="580" y="137"/>
                  <a:pt x="580" y="137"/>
                  <a:pt x="580" y="137"/>
                </a:cubicBezTo>
                <a:cubicBezTo>
                  <a:pt x="516" y="137"/>
                  <a:pt x="516" y="137"/>
                  <a:pt x="516" y="137"/>
                </a:cubicBezTo>
                <a:cubicBezTo>
                  <a:pt x="121" y="137"/>
                  <a:pt x="121" y="137"/>
                  <a:pt x="121" y="137"/>
                </a:cubicBezTo>
                <a:cubicBezTo>
                  <a:pt x="73" y="137"/>
                  <a:pt x="73" y="137"/>
                  <a:pt x="73" y="137"/>
                </a:cubicBezTo>
                <a:cubicBezTo>
                  <a:pt x="48" y="137"/>
                  <a:pt x="48" y="137"/>
                  <a:pt x="48" y="137"/>
                </a:cubicBezTo>
                <a:lnTo>
                  <a:pt x="48" y="48"/>
                </a:lnTo>
                <a:close/>
                <a:moveTo>
                  <a:pt x="564" y="595"/>
                </a:moveTo>
                <a:lnTo>
                  <a:pt x="564" y="595"/>
                </a:lnTo>
                <a:cubicBezTo>
                  <a:pt x="89" y="595"/>
                  <a:pt x="89" y="595"/>
                  <a:pt x="89" y="595"/>
                </a:cubicBezTo>
                <a:cubicBezTo>
                  <a:pt x="89" y="185"/>
                  <a:pt x="89" y="185"/>
                  <a:pt x="89" y="185"/>
                </a:cubicBezTo>
                <a:cubicBezTo>
                  <a:pt x="121" y="185"/>
                  <a:pt x="121" y="185"/>
                  <a:pt x="121" y="185"/>
                </a:cubicBezTo>
                <a:cubicBezTo>
                  <a:pt x="516" y="185"/>
                  <a:pt x="516" y="185"/>
                  <a:pt x="516" y="185"/>
                </a:cubicBezTo>
                <a:cubicBezTo>
                  <a:pt x="564" y="185"/>
                  <a:pt x="564" y="185"/>
                  <a:pt x="564" y="185"/>
                </a:cubicBezTo>
                <a:lnTo>
                  <a:pt x="564" y="5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05">
            <a:extLst>
              <a:ext uri="{FF2B5EF4-FFF2-40B4-BE49-F238E27FC236}">
                <a16:creationId xmlns:a16="http://schemas.microsoft.com/office/drawing/2014/main" id="{9AE6544B-642D-8140-A081-139F3136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608" y="6722647"/>
            <a:ext cx="161386" cy="57264"/>
          </a:xfrm>
          <a:custGeom>
            <a:avLst/>
            <a:gdLst>
              <a:gd name="T0" fmla="*/ 40298 w 138"/>
              <a:gd name="T1" fmla="*/ 0 h 49"/>
              <a:gd name="T2" fmla="*/ 40298 w 138"/>
              <a:gd name="T3" fmla="*/ 0 h 49"/>
              <a:gd name="T4" fmla="*/ 8559 w 138"/>
              <a:gd name="T5" fmla="*/ 0 h 49"/>
              <a:gd name="T6" fmla="*/ 0 w 138"/>
              <a:gd name="T7" fmla="*/ 8553 h 49"/>
              <a:gd name="T8" fmla="*/ 8559 w 138"/>
              <a:gd name="T9" fmla="*/ 17106 h 49"/>
              <a:gd name="T10" fmla="*/ 40298 w 138"/>
              <a:gd name="T11" fmla="*/ 17106 h 49"/>
              <a:gd name="T12" fmla="*/ 48856 w 138"/>
              <a:gd name="T13" fmla="*/ 8553 h 49"/>
              <a:gd name="T14" fmla="*/ 40298 w 138"/>
              <a:gd name="T15" fmla="*/ 0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8" h="49">
                <a:moveTo>
                  <a:pt x="113" y="0"/>
                </a:moveTo>
                <a:lnTo>
                  <a:pt x="113" y="0"/>
                </a:ln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0"/>
                  <a:pt x="8" y="48"/>
                  <a:pt x="24" y="48"/>
                </a:cubicBezTo>
                <a:cubicBezTo>
                  <a:pt x="113" y="48"/>
                  <a:pt x="113" y="48"/>
                  <a:pt x="113" y="48"/>
                </a:cubicBezTo>
                <a:cubicBezTo>
                  <a:pt x="121" y="48"/>
                  <a:pt x="137" y="40"/>
                  <a:pt x="137" y="24"/>
                </a:cubicBezTo>
                <a:cubicBezTo>
                  <a:pt x="137" y="8"/>
                  <a:pt x="121" y="0"/>
                  <a:pt x="113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06">
            <a:extLst>
              <a:ext uri="{FF2B5EF4-FFF2-40B4-BE49-F238E27FC236}">
                <a16:creationId xmlns:a16="http://schemas.microsoft.com/office/drawing/2014/main" id="{20371776-F0E9-1546-B185-5054BCD3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830" y="6462349"/>
            <a:ext cx="760070" cy="723627"/>
          </a:xfrm>
          <a:custGeom>
            <a:avLst/>
            <a:gdLst>
              <a:gd name="T0" fmla="*/ 219917 w 645"/>
              <a:gd name="T1" fmla="*/ 0 h 612"/>
              <a:gd name="T2" fmla="*/ 219917 w 645"/>
              <a:gd name="T3" fmla="*/ 0 h 612"/>
              <a:gd name="T4" fmla="*/ 219917 w 645"/>
              <a:gd name="T5" fmla="*/ 0 h 612"/>
              <a:gd name="T6" fmla="*/ 118583 w 645"/>
              <a:gd name="T7" fmla="*/ 14783 h 612"/>
              <a:gd name="T8" fmla="*/ 115708 w 645"/>
              <a:gd name="T9" fmla="*/ 14783 h 612"/>
              <a:gd name="T10" fmla="*/ 112833 w 645"/>
              <a:gd name="T11" fmla="*/ 11538 h 612"/>
              <a:gd name="T12" fmla="*/ 11499 w 645"/>
              <a:gd name="T13" fmla="*/ 0 h 612"/>
              <a:gd name="T14" fmla="*/ 11499 w 645"/>
              <a:gd name="T15" fmla="*/ 0 h 612"/>
              <a:gd name="T16" fmla="*/ 0 w 645"/>
              <a:gd name="T17" fmla="*/ 14783 h 612"/>
              <a:gd name="T18" fmla="*/ 0 w 645"/>
              <a:gd name="T19" fmla="*/ 34974 h 612"/>
              <a:gd name="T20" fmla="*/ 0 w 645"/>
              <a:gd name="T21" fmla="*/ 165497 h 612"/>
              <a:gd name="T22" fmla="*/ 0 w 645"/>
              <a:gd name="T23" fmla="*/ 185688 h 612"/>
              <a:gd name="T24" fmla="*/ 8624 w 645"/>
              <a:gd name="T25" fmla="*/ 197226 h 612"/>
              <a:gd name="T26" fmla="*/ 109958 w 645"/>
              <a:gd name="T27" fmla="*/ 220301 h 612"/>
              <a:gd name="T28" fmla="*/ 112833 w 645"/>
              <a:gd name="T29" fmla="*/ 220301 h 612"/>
              <a:gd name="T30" fmla="*/ 115708 w 645"/>
              <a:gd name="T31" fmla="*/ 220301 h 612"/>
              <a:gd name="T32" fmla="*/ 118583 w 645"/>
              <a:gd name="T33" fmla="*/ 220301 h 612"/>
              <a:gd name="T34" fmla="*/ 121457 w 645"/>
              <a:gd name="T35" fmla="*/ 220301 h 612"/>
              <a:gd name="T36" fmla="*/ 219917 w 645"/>
              <a:gd name="T37" fmla="*/ 197226 h 612"/>
              <a:gd name="T38" fmla="*/ 231416 w 645"/>
              <a:gd name="T39" fmla="*/ 185688 h 612"/>
              <a:gd name="T40" fmla="*/ 231416 w 645"/>
              <a:gd name="T41" fmla="*/ 144945 h 612"/>
              <a:gd name="T42" fmla="*/ 231416 w 645"/>
              <a:gd name="T43" fmla="*/ 144945 h 612"/>
              <a:gd name="T44" fmla="*/ 231416 w 645"/>
              <a:gd name="T45" fmla="*/ 14783 h 612"/>
              <a:gd name="T46" fmla="*/ 219917 w 645"/>
              <a:gd name="T47" fmla="*/ 0 h 612"/>
              <a:gd name="T48" fmla="*/ 17248 w 645"/>
              <a:gd name="T49" fmla="*/ 165497 h 612"/>
              <a:gd name="T50" fmla="*/ 17248 w 645"/>
              <a:gd name="T51" fmla="*/ 165497 h 612"/>
              <a:gd name="T52" fmla="*/ 17248 w 645"/>
              <a:gd name="T53" fmla="*/ 34974 h 612"/>
              <a:gd name="T54" fmla="*/ 17248 w 645"/>
              <a:gd name="T55" fmla="*/ 34974 h 612"/>
              <a:gd name="T56" fmla="*/ 17248 w 645"/>
              <a:gd name="T57" fmla="*/ 20552 h 612"/>
              <a:gd name="T58" fmla="*/ 107084 w 645"/>
              <a:gd name="T59" fmla="*/ 29205 h 612"/>
              <a:gd name="T60" fmla="*/ 107084 w 645"/>
              <a:gd name="T61" fmla="*/ 75717 h 612"/>
              <a:gd name="T62" fmla="*/ 107084 w 645"/>
              <a:gd name="T63" fmla="*/ 200110 h 612"/>
              <a:gd name="T64" fmla="*/ 17248 w 645"/>
              <a:gd name="T65" fmla="*/ 179919 h 612"/>
              <a:gd name="T66" fmla="*/ 17248 w 645"/>
              <a:gd name="T67" fmla="*/ 165497 h 612"/>
              <a:gd name="T68" fmla="*/ 214167 w 645"/>
              <a:gd name="T69" fmla="*/ 144945 h 612"/>
              <a:gd name="T70" fmla="*/ 214167 w 645"/>
              <a:gd name="T71" fmla="*/ 144945 h 612"/>
              <a:gd name="T72" fmla="*/ 214167 w 645"/>
              <a:gd name="T73" fmla="*/ 179919 h 612"/>
              <a:gd name="T74" fmla="*/ 124332 w 645"/>
              <a:gd name="T75" fmla="*/ 200110 h 612"/>
              <a:gd name="T76" fmla="*/ 124332 w 645"/>
              <a:gd name="T77" fmla="*/ 75717 h 612"/>
              <a:gd name="T78" fmla="*/ 124332 w 645"/>
              <a:gd name="T79" fmla="*/ 37859 h 612"/>
              <a:gd name="T80" fmla="*/ 124332 w 645"/>
              <a:gd name="T81" fmla="*/ 34974 h 612"/>
              <a:gd name="T82" fmla="*/ 124332 w 645"/>
              <a:gd name="T83" fmla="*/ 29205 h 612"/>
              <a:gd name="T84" fmla="*/ 214167 w 645"/>
              <a:gd name="T85" fmla="*/ 20552 h 612"/>
              <a:gd name="T86" fmla="*/ 214167 w 645"/>
              <a:gd name="T87" fmla="*/ 144945 h 61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45" h="612">
                <a:moveTo>
                  <a:pt x="612" y="0"/>
                </a:moveTo>
                <a:lnTo>
                  <a:pt x="612" y="0"/>
                </a:lnTo>
                <a:cubicBezTo>
                  <a:pt x="330" y="41"/>
                  <a:pt x="330" y="41"/>
                  <a:pt x="330" y="41"/>
                </a:cubicBezTo>
                <a:cubicBezTo>
                  <a:pt x="322" y="41"/>
                  <a:pt x="322" y="41"/>
                  <a:pt x="322" y="41"/>
                </a:cubicBezTo>
                <a:cubicBezTo>
                  <a:pt x="322" y="41"/>
                  <a:pt x="314" y="41"/>
                  <a:pt x="314" y="32"/>
                </a:cubicBez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16"/>
                  <a:pt x="0" y="41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59"/>
                  <a:pt x="0" y="459"/>
                  <a:pt x="0" y="459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31"/>
                  <a:pt x="8" y="547"/>
                  <a:pt x="24" y="547"/>
                </a:cubicBezTo>
                <a:cubicBezTo>
                  <a:pt x="306" y="611"/>
                  <a:pt x="306" y="611"/>
                  <a:pt x="306" y="611"/>
                </a:cubicBezTo>
                <a:lnTo>
                  <a:pt x="314" y="611"/>
                </a:lnTo>
                <a:cubicBezTo>
                  <a:pt x="314" y="611"/>
                  <a:pt x="314" y="611"/>
                  <a:pt x="322" y="611"/>
                </a:cubicBezTo>
                <a:lnTo>
                  <a:pt x="330" y="611"/>
                </a:lnTo>
                <a:cubicBezTo>
                  <a:pt x="330" y="611"/>
                  <a:pt x="330" y="611"/>
                  <a:pt x="338" y="611"/>
                </a:cubicBezTo>
                <a:cubicBezTo>
                  <a:pt x="612" y="547"/>
                  <a:pt x="612" y="547"/>
                  <a:pt x="612" y="547"/>
                </a:cubicBezTo>
                <a:cubicBezTo>
                  <a:pt x="628" y="547"/>
                  <a:pt x="644" y="531"/>
                  <a:pt x="644" y="515"/>
                </a:cubicBezTo>
                <a:cubicBezTo>
                  <a:pt x="644" y="402"/>
                  <a:pt x="644" y="402"/>
                  <a:pt x="644" y="402"/>
                </a:cubicBezTo>
                <a:cubicBezTo>
                  <a:pt x="644" y="41"/>
                  <a:pt x="644" y="41"/>
                  <a:pt x="644" y="41"/>
                </a:cubicBezTo>
                <a:cubicBezTo>
                  <a:pt x="644" y="16"/>
                  <a:pt x="628" y="0"/>
                  <a:pt x="612" y="0"/>
                </a:cubicBezTo>
                <a:close/>
                <a:moveTo>
                  <a:pt x="48" y="459"/>
                </a:moveTo>
                <a:lnTo>
                  <a:pt x="48" y="459"/>
                </a:lnTo>
                <a:cubicBezTo>
                  <a:pt x="48" y="97"/>
                  <a:pt x="48" y="97"/>
                  <a:pt x="48" y="97"/>
                </a:cubicBezTo>
                <a:cubicBezTo>
                  <a:pt x="48" y="57"/>
                  <a:pt x="48" y="57"/>
                  <a:pt x="48" y="57"/>
                </a:cubicBezTo>
                <a:cubicBezTo>
                  <a:pt x="298" y="81"/>
                  <a:pt x="298" y="81"/>
                  <a:pt x="298" y="81"/>
                </a:cubicBezTo>
                <a:cubicBezTo>
                  <a:pt x="298" y="210"/>
                  <a:pt x="298" y="210"/>
                  <a:pt x="298" y="210"/>
                </a:cubicBezTo>
                <a:cubicBezTo>
                  <a:pt x="298" y="555"/>
                  <a:pt x="298" y="555"/>
                  <a:pt x="298" y="555"/>
                </a:cubicBezTo>
                <a:cubicBezTo>
                  <a:pt x="48" y="499"/>
                  <a:pt x="48" y="499"/>
                  <a:pt x="48" y="499"/>
                </a:cubicBezTo>
                <a:lnTo>
                  <a:pt x="48" y="459"/>
                </a:lnTo>
                <a:close/>
                <a:moveTo>
                  <a:pt x="596" y="402"/>
                </a:moveTo>
                <a:lnTo>
                  <a:pt x="596" y="402"/>
                </a:lnTo>
                <a:cubicBezTo>
                  <a:pt x="596" y="499"/>
                  <a:pt x="596" y="499"/>
                  <a:pt x="596" y="499"/>
                </a:cubicBezTo>
                <a:cubicBezTo>
                  <a:pt x="346" y="555"/>
                  <a:pt x="346" y="555"/>
                  <a:pt x="346" y="555"/>
                </a:cubicBezTo>
                <a:cubicBezTo>
                  <a:pt x="346" y="210"/>
                  <a:pt x="346" y="210"/>
                  <a:pt x="346" y="210"/>
                </a:cubicBezTo>
                <a:cubicBezTo>
                  <a:pt x="346" y="105"/>
                  <a:pt x="346" y="105"/>
                  <a:pt x="346" y="105"/>
                </a:cubicBezTo>
                <a:cubicBezTo>
                  <a:pt x="346" y="105"/>
                  <a:pt x="346" y="105"/>
                  <a:pt x="346" y="97"/>
                </a:cubicBezTo>
                <a:cubicBezTo>
                  <a:pt x="346" y="81"/>
                  <a:pt x="346" y="81"/>
                  <a:pt x="346" y="81"/>
                </a:cubicBezTo>
                <a:cubicBezTo>
                  <a:pt x="596" y="57"/>
                  <a:pt x="596" y="57"/>
                  <a:pt x="596" y="57"/>
                </a:cubicBezTo>
                <a:lnTo>
                  <a:pt x="596" y="4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07">
            <a:extLst>
              <a:ext uri="{FF2B5EF4-FFF2-40B4-BE49-F238E27FC236}">
                <a16:creationId xmlns:a16="http://schemas.microsoft.com/office/drawing/2014/main" id="{60DFFB9F-4589-C94C-B4A3-71CEE46A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1690" y="6274935"/>
            <a:ext cx="827749" cy="895425"/>
          </a:xfrm>
          <a:custGeom>
            <a:avLst/>
            <a:gdLst>
              <a:gd name="T0" fmla="*/ 252053 w 702"/>
              <a:gd name="T1" fmla="*/ 32102 h 757"/>
              <a:gd name="T2" fmla="*/ 252053 w 702"/>
              <a:gd name="T3" fmla="*/ 32102 h 757"/>
              <a:gd name="T4" fmla="*/ 240547 w 702"/>
              <a:gd name="T5" fmla="*/ 20199 h 757"/>
              <a:gd name="T6" fmla="*/ 214299 w 702"/>
              <a:gd name="T7" fmla="*/ 20199 h 757"/>
              <a:gd name="T8" fmla="*/ 214299 w 702"/>
              <a:gd name="T9" fmla="*/ 8657 h 757"/>
              <a:gd name="T10" fmla="*/ 205670 w 702"/>
              <a:gd name="T11" fmla="*/ 0 h 757"/>
              <a:gd name="T12" fmla="*/ 197040 w 702"/>
              <a:gd name="T13" fmla="*/ 8657 h 757"/>
              <a:gd name="T14" fmla="*/ 197040 w 702"/>
              <a:gd name="T15" fmla="*/ 20199 h 757"/>
              <a:gd name="T16" fmla="*/ 57890 w 702"/>
              <a:gd name="T17" fmla="*/ 20199 h 757"/>
              <a:gd name="T18" fmla="*/ 57890 w 702"/>
              <a:gd name="T19" fmla="*/ 8657 h 757"/>
              <a:gd name="T20" fmla="*/ 49260 w 702"/>
              <a:gd name="T21" fmla="*/ 0 h 757"/>
              <a:gd name="T22" fmla="*/ 40631 w 702"/>
              <a:gd name="T23" fmla="*/ 8657 h 757"/>
              <a:gd name="T24" fmla="*/ 40631 w 702"/>
              <a:gd name="T25" fmla="*/ 20199 h 757"/>
              <a:gd name="T26" fmla="*/ 14383 w 702"/>
              <a:gd name="T27" fmla="*/ 20199 h 757"/>
              <a:gd name="T28" fmla="*/ 0 w 702"/>
              <a:gd name="T29" fmla="*/ 32102 h 757"/>
              <a:gd name="T30" fmla="*/ 0 w 702"/>
              <a:gd name="T31" fmla="*/ 95946 h 757"/>
              <a:gd name="T32" fmla="*/ 0 w 702"/>
              <a:gd name="T33" fmla="*/ 98832 h 757"/>
              <a:gd name="T34" fmla="*/ 0 w 702"/>
              <a:gd name="T35" fmla="*/ 104603 h 757"/>
              <a:gd name="T36" fmla="*/ 0 w 702"/>
              <a:gd name="T37" fmla="*/ 258261 h 757"/>
              <a:gd name="T38" fmla="*/ 14383 w 702"/>
              <a:gd name="T39" fmla="*/ 272689 h 757"/>
              <a:gd name="T40" fmla="*/ 240547 w 702"/>
              <a:gd name="T41" fmla="*/ 272689 h 757"/>
              <a:gd name="T42" fmla="*/ 252053 w 702"/>
              <a:gd name="T43" fmla="*/ 258261 h 757"/>
              <a:gd name="T44" fmla="*/ 252053 w 702"/>
              <a:gd name="T45" fmla="*/ 104603 h 757"/>
              <a:gd name="T46" fmla="*/ 252053 w 702"/>
              <a:gd name="T47" fmla="*/ 98832 h 757"/>
              <a:gd name="T48" fmla="*/ 252053 w 702"/>
              <a:gd name="T49" fmla="*/ 95946 h 757"/>
              <a:gd name="T50" fmla="*/ 252053 w 702"/>
              <a:gd name="T51" fmla="*/ 32102 h 757"/>
              <a:gd name="T52" fmla="*/ 17259 w 702"/>
              <a:gd name="T53" fmla="*/ 37874 h 757"/>
              <a:gd name="T54" fmla="*/ 17259 w 702"/>
              <a:gd name="T55" fmla="*/ 37874 h 757"/>
              <a:gd name="T56" fmla="*/ 40631 w 702"/>
              <a:gd name="T57" fmla="*/ 37874 h 757"/>
              <a:gd name="T58" fmla="*/ 40631 w 702"/>
              <a:gd name="T59" fmla="*/ 49416 h 757"/>
              <a:gd name="T60" fmla="*/ 49260 w 702"/>
              <a:gd name="T61" fmla="*/ 58073 h 757"/>
              <a:gd name="T62" fmla="*/ 57890 w 702"/>
              <a:gd name="T63" fmla="*/ 49416 h 757"/>
              <a:gd name="T64" fmla="*/ 57890 w 702"/>
              <a:gd name="T65" fmla="*/ 37874 h 757"/>
              <a:gd name="T66" fmla="*/ 197040 w 702"/>
              <a:gd name="T67" fmla="*/ 37874 h 757"/>
              <a:gd name="T68" fmla="*/ 197040 w 702"/>
              <a:gd name="T69" fmla="*/ 49416 h 757"/>
              <a:gd name="T70" fmla="*/ 205670 w 702"/>
              <a:gd name="T71" fmla="*/ 58073 h 757"/>
              <a:gd name="T72" fmla="*/ 214299 w 702"/>
              <a:gd name="T73" fmla="*/ 49416 h 757"/>
              <a:gd name="T74" fmla="*/ 214299 w 702"/>
              <a:gd name="T75" fmla="*/ 37874 h 757"/>
              <a:gd name="T76" fmla="*/ 234435 w 702"/>
              <a:gd name="T77" fmla="*/ 37874 h 757"/>
              <a:gd name="T78" fmla="*/ 234435 w 702"/>
              <a:gd name="T79" fmla="*/ 90175 h 757"/>
              <a:gd name="T80" fmla="*/ 17259 w 702"/>
              <a:gd name="T81" fmla="*/ 90175 h 757"/>
              <a:gd name="T82" fmla="*/ 17259 w 702"/>
              <a:gd name="T83" fmla="*/ 37874 h 757"/>
              <a:gd name="T84" fmla="*/ 234435 w 702"/>
              <a:gd name="T85" fmla="*/ 255376 h 757"/>
              <a:gd name="T86" fmla="*/ 234435 w 702"/>
              <a:gd name="T87" fmla="*/ 255376 h 757"/>
              <a:gd name="T88" fmla="*/ 17259 w 702"/>
              <a:gd name="T89" fmla="*/ 255376 h 757"/>
              <a:gd name="T90" fmla="*/ 17259 w 702"/>
              <a:gd name="T91" fmla="*/ 107489 h 757"/>
              <a:gd name="T92" fmla="*/ 234435 w 702"/>
              <a:gd name="T93" fmla="*/ 107489 h 757"/>
              <a:gd name="T94" fmla="*/ 234435 w 702"/>
              <a:gd name="T95" fmla="*/ 255376 h 75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702" h="757">
                <a:moveTo>
                  <a:pt x="701" y="89"/>
                </a:moveTo>
                <a:lnTo>
                  <a:pt x="701" y="89"/>
                </a:lnTo>
                <a:cubicBezTo>
                  <a:pt x="701" y="64"/>
                  <a:pt x="685" y="56"/>
                  <a:pt x="669" y="56"/>
                </a:cubicBezTo>
                <a:cubicBezTo>
                  <a:pt x="596" y="56"/>
                  <a:pt x="596" y="56"/>
                  <a:pt x="596" y="56"/>
                </a:cubicBezTo>
                <a:cubicBezTo>
                  <a:pt x="596" y="24"/>
                  <a:pt x="596" y="24"/>
                  <a:pt x="596" y="24"/>
                </a:cubicBezTo>
                <a:cubicBezTo>
                  <a:pt x="596" y="16"/>
                  <a:pt x="580" y="0"/>
                  <a:pt x="572" y="0"/>
                </a:cubicBezTo>
                <a:cubicBezTo>
                  <a:pt x="556" y="0"/>
                  <a:pt x="548" y="16"/>
                  <a:pt x="548" y="24"/>
                </a:cubicBezTo>
                <a:cubicBezTo>
                  <a:pt x="548" y="56"/>
                  <a:pt x="548" y="56"/>
                  <a:pt x="548" y="56"/>
                </a:cubicBezTo>
                <a:cubicBezTo>
                  <a:pt x="161" y="56"/>
                  <a:pt x="161" y="56"/>
                  <a:pt x="161" y="56"/>
                </a:cubicBezTo>
                <a:cubicBezTo>
                  <a:pt x="161" y="24"/>
                  <a:pt x="161" y="24"/>
                  <a:pt x="161" y="24"/>
                </a:cubicBezTo>
                <a:cubicBezTo>
                  <a:pt x="161" y="16"/>
                  <a:pt x="145" y="0"/>
                  <a:pt x="137" y="0"/>
                </a:cubicBezTo>
                <a:cubicBezTo>
                  <a:pt x="121" y="0"/>
                  <a:pt x="113" y="16"/>
                  <a:pt x="113" y="24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16" y="56"/>
                  <a:pt x="0" y="73"/>
                  <a:pt x="0" y="89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74"/>
                  <a:pt x="0" y="274"/>
                  <a:pt x="0" y="274"/>
                </a:cubicBezTo>
                <a:cubicBezTo>
                  <a:pt x="0" y="282"/>
                  <a:pt x="0" y="282"/>
                  <a:pt x="0" y="290"/>
                </a:cubicBezTo>
                <a:cubicBezTo>
                  <a:pt x="0" y="716"/>
                  <a:pt x="0" y="716"/>
                  <a:pt x="0" y="716"/>
                </a:cubicBezTo>
                <a:cubicBezTo>
                  <a:pt x="0" y="740"/>
                  <a:pt x="16" y="756"/>
                  <a:pt x="40" y="756"/>
                </a:cubicBezTo>
                <a:cubicBezTo>
                  <a:pt x="669" y="756"/>
                  <a:pt x="669" y="756"/>
                  <a:pt x="669" y="756"/>
                </a:cubicBezTo>
                <a:cubicBezTo>
                  <a:pt x="685" y="756"/>
                  <a:pt x="701" y="740"/>
                  <a:pt x="701" y="716"/>
                </a:cubicBezTo>
                <a:cubicBezTo>
                  <a:pt x="701" y="290"/>
                  <a:pt x="701" y="290"/>
                  <a:pt x="701" y="290"/>
                </a:cubicBezTo>
                <a:cubicBezTo>
                  <a:pt x="701" y="282"/>
                  <a:pt x="701" y="282"/>
                  <a:pt x="701" y="274"/>
                </a:cubicBezTo>
                <a:cubicBezTo>
                  <a:pt x="701" y="274"/>
                  <a:pt x="701" y="274"/>
                  <a:pt x="701" y="266"/>
                </a:cubicBezTo>
                <a:lnTo>
                  <a:pt x="701" y="89"/>
                </a:lnTo>
                <a:close/>
                <a:moveTo>
                  <a:pt x="48" y="105"/>
                </a:moveTo>
                <a:lnTo>
                  <a:pt x="48" y="105"/>
                </a:lnTo>
                <a:cubicBezTo>
                  <a:pt x="113" y="105"/>
                  <a:pt x="113" y="105"/>
                  <a:pt x="113" y="105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13" y="145"/>
                  <a:pt x="121" y="161"/>
                  <a:pt x="137" y="161"/>
                </a:cubicBezTo>
                <a:cubicBezTo>
                  <a:pt x="145" y="161"/>
                  <a:pt x="161" y="145"/>
                  <a:pt x="161" y="137"/>
                </a:cubicBezTo>
                <a:cubicBezTo>
                  <a:pt x="161" y="105"/>
                  <a:pt x="161" y="105"/>
                  <a:pt x="161" y="105"/>
                </a:cubicBezTo>
                <a:cubicBezTo>
                  <a:pt x="548" y="105"/>
                  <a:pt x="548" y="105"/>
                  <a:pt x="548" y="105"/>
                </a:cubicBezTo>
                <a:cubicBezTo>
                  <a:pt x="548" y="137"/>
                  <a:pt x="548" y="137"/>
                  <a:pt x="548" y="137"/>
                </a:cubicBezTo>
                <a:cubicBezTo>
                  <a:pt x="548" y="145"/>
                  <a:pt x="556" y="161"/>
                  <a:pt x="572" y="161"/>
                </a:cubicBezTo>
                <a:cubicBezTo>
                  <a:pt x="580" y="161"/>
                  <a:pt x="596" y="145"/>
                  <a:pt x="596" y="137"/>
                </a:cubicBezTo>
                <a:cubicBezTo>
                  <a:pt x="596" y="105"/>
                  <a:pt x="596" y="105"/>
                  <a:pt x="596" y="105"/>
                </a:cubicBezTo>
                <a:cubicBezTo>
                  <a:pt x="652" y="105"/>
                  <a:pt x="652" y="105"/>
                  <a:pt x="652" y="105"/>
                </a:cubicBezTo>
                <a:cubicBezTo>
                  <a:pt x="652" y="250"/>
                  <a:pt x="652" y="250"/>
                  <a:pt x="652" y="250"/>
                </a:cubicBezTo>
                <a:cubicBezTo>
                  <a:pt x="48" y="250"/>
                  <a:pt x="48" y="250"/>
                  <a:pt x="48" y="250"/>
                </a:cubicBezTo>
                <a:lnTo>
                  <a:pt x="48" y="105"/>
                </a:lnTo>
                <a:close/>
                <a:moveTo>
                  <a:pt x="652" y="708"/>
                </a:moveTo>
                <a:lnTo>
                  <a:pt x="652" y="708"/>
                </a:lnTo>
                <a:cubicBezTo>
                  <a:pt x="48" y="708"/>
                  <a:pt x="48" y="708"/>
                  <a:pt x="48" y="708"/>
                </a:cubicBezTo>
                <a:cubicBezTo>
                  <a:pt x="48" y="298"/>
                  <a:pt x="48" y="298"/>
                  <a:pt x="48" y="298"/>
                </a:cubicBezTo>
                <a:cubicBezTo>
                  <a:pt x="652" y="298"/>
                  <a:pt x="652" y="298"/>
                  <a:pt x="652" y="298"/>
                </a:cubicBezTo>
                <a:lnTo>
                  <a:pt x="652" y="70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08">
            <a:extLst>
              <a:ext uri="{FF2B5EF4-FFF2-40B4-BE49-F238E27FC236}">
                <a16:creationId xmlns:a16="http://schemas.microsoft.com/office/drawing/2014/main" id="{25C3E622-22D2-9C4E-92DA-6B59A30A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7195" y="6451937"/>
            <a:ext cx="307150" cy="57264"/>
          </a:xfrm>
          <a:custGeom>
            <a:avLst/>
            <a:gdLst>
              <a:gd name="T0" fmla="*/ 84621 w 259"/>
              <a:gd name="T1" fmla="*/ 0 h 50"/>
              <a:gd name="T2" fmla="*/ 84621 w 259"/>
              <a:gd name="T3" fmla="*/ 0 h 50"/>
              <a:gd name="T4" fmla="*/ 9041 w 259"/>
              <a:gd name="T5" fmla="*/ 0 h 50"/>
              <a:gd name="T6" fmla="*/ 0 w 259"/>
              <a:gd name="T7" fmla="*/ 8382 h 50"/>
              <a:gd name="T8" fmla="*/ 9041 w 259"/>
              <a:gd name="T9" fmla="*/ 17113 h 50"/>
              <a:gd name="T10" fmla="*/ 84621 w 259"/>
              <a:gd name="T11" fmla="*/ 17113 h 50"/>
              <a:gd name="T12" fmla="*/ 93300 w 259"/>
              <a:gd name="T13" fmla="*/ 8382 h 50"/>
              <a:gd name="T14" fmla="*/ 84621 w 259"/>
              <a:gd name="T15" fmla="*/ 0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9" h="50">
                <a:moveTo>
                  <a:pt x="234" y="0"/>
                </a:moveTo>
                <a:lnTo>
                  <a:pt x="234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40"/>
                  <a:pt x="8" y="49"/>
                  <a:pt x="25" y="49"/>
                </a:cubicBezTo>
                <a:cubicBezTo>
                  <a:pt x="234" y="49"/>
                  <a:pt x="234" y="49"/>
                  <a:pt x="234" y="49"/>
                </a:cubicBezTo>
                <a:cubicBezTo>
                  <a:pt x="250" y="49"/>
                  <a:pt x="258" y="40"/>
                  <a:pt x="258" y="24"/>
                </a:cubicBezTo>
                <a:cubicBezTo>
                  <a:pt x="258" y="8"/>
                  <a:pt x="250" y="0"/>
                  <a:pt x="234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09">
            <a:extLst>
              <a:ext uri="{FF2B5EF4-FFF2-40B4-BE49-F238E27FC236}">
                <a16:creationId xmlns:a16="http://schemas.microsoft.com/office/drawing/2014/main" id="{E3232586-E924-EA40-AEB8-2F781E21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9928" y="6748675"/>
            <a:ext cx="192622" cy="255094"/>
          </a:xfrm>
          <a:custGeom>
            <a:avLst/>
            <a:gdLst>
              <a:gd name="T0" fmla="*/ 26468 w 162"/>
              <a:gd name="T1" fmla="*/ 42819 h 218"/>
              <a:gd name="T2" fmla="*/ 26468 w 162"/>
              <a:gd name="T3" fmla="*/ 42819 h 218"/>
              <a:gd name="T4" fmla="*/ 2901 w 162"/>
              <a:gd name="T5" fmla="*/ 62801 h 218"/>
              <a:gd name="T6" fmla="*/ 0 w 162"/>
              <a:gd name="T7" fmla="*/ 71365 h 218"/>
              <a:gd name="T8" fmla="*/ 8702 w 162"/>
              <a:gd name="T9" fmla="*/ 77431 h 218"/>
              <a:gd name="T10" fmla="*/ 52574 w 162"/>
              <a:gd name="T11" fmla="*/ 77431 h 218"/>
              <a:gd name="T12" fmla="*/ 58375 w 162"/>
              <a:gd name="T13" fmla="*/ 71365 h 218"/>
              <a:gd name="T14" fmla="*/ 52574 w 162"/>
              <a:gd name="T15" fmla="*/ 62801 h 218"/>
              <a:gd name="T16" fmla="*/ 23568 w 162"/>
              <a:gd name="T17" fmla="*/ 62801 h 218"/>
              <a:gd name="T18" fmla="*/ 38071 w 162"/>
              <a:gd name="T19" fmla="*/ 54238 h 218"/>
              <a:gd name="T20" fmla="*/ 58375 w 162"/>
              <a:gd name="T21" fmla="*/ 25691 h 218"/>
              <a:gd name="T22" fmla="*/ 58375 w 162"/>
              <a:gd name="T23" fmla="*/ 25691 h 218"/>
              <a:gd name="T24" fmla="*/ 29369 w 162"/>
              <a:gd name="T25" fmla="*/ 0 h 218"/>
              <a:gd name="T26" fmla="*/ 5801 w 162"/>
              <a:gd name="T27" fmla="*/ 11418 h 218"/>
              <a:gd name="T28" fmla="*/ 2901 w 162"/>
              <a:gd name="T29" fmla="*/ 17128 h 218"/>
              <a:gd name="T30" fmla="*/ 11603 w 162"/>
              <a:gd name="T31" fmla="*/ 25691 h 218"/>
              <a:gd name="T32" fmla="*/ 17404 w 162"/>
              <a:gd name="T33" fmla="*/ 22837 h 218"/>
              <a:gd name="T34" fmla="*/ 29369 w 162"/>
              <a:gd name="T35" fmla="*/ 17128 h 218"/>
              <a:gd name="T36" fmla="*/ 40972 w 162"/>
              <a:gd name="T37" fmla="*/ 25691 h 218"/>
              <a:gd name="T38" fmla="*/ 26468 w 162"/>
              <a:gd name="T39" fmla="*/ 42819 h 21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62" h="218">
                <a:moveTo>
                  <a:pt x="73" y="120"/>
                </a:moveTo>
                <a:lnTo>
                  <a:pt x="73" y="120"/>
                </a:lnTo>
                <a:cubicBezTo>
                  <a:pt x="8" y="176"/>
                  <a:pt x="8" y="176"/>
                  <a:pt x="8" y="176"/>
                </a:cubicBezTo>
                <a:cubicBezTo>
                  <a:pt x="8" y="176"/>
                  <a:pt x="0" y="184"/>
                  <a:pt x="0" y="200"/>
                </a:cubicBezTo>
                <a:cubicBezTo>
                  <a:pt x="0" y="208"/>
                  <a:pt x="8" y="217"/>
                  <a:pt x="24" y="217"/>
                </a:cubicBezTo>
                <a:cubicBezTo>
                  <a:pt x="145" y="217"/>
                  <a:pt x="145" y="217"/>
                  <a:pt x="145" y="217"/>
                </a:cubicBezTo>
                <a:cubicBezTo>
                  <a:pt x="153" y="217"/>
                  <a:pt x="161" y="208"/>
                  <a:pt x="161" y="200"/>
                </a:cubicBezTo>
                <a:cubicBezTo>
                  <a:pt x="161" y="184"/>
                  <a:pt x="153" y="176"/>
                  <a:pt x="145" y="176"/>
                </a:cubicBezTo>
                <a:cubicBezTo>
                  <a:pt x="65" y="176"/>
                  <a:pt x="65" y="176"/>
                  <a:pt x="65" y="176"/>
                </a:cubicBezTo>
                <a:cubicBezTo>
                  <a:pt x="105" y="152"/>
                  <a:pt x="105" y="152"/>
                  <a:pt x="105" y="152"/>
                </a:cubicBezTo>
                <a:cubicBezTo>
                  <a:pt x="137" y="120"/>
                  <a:pt x="161" y="104"/>
                  <a:pt x="161" y="72"/>
                </a:cubicBezTo>
                <a:cubicBezTo>
                  <a:pt x="161" y="32"/>
                  <a:pt x="129" y="0"/>
                  <a:pt x="81" y="0"/>
                </a:cubicBezTo>
                <a:cubicBezTo>
                  <a:pt x="48" y="0"/>
                  <a:pt x="32" y="16"/>
                  <a:pt x="16" y="32"/>
                </a:cubicBezTo>
                <a:cubicBezTo>
                  <a:pt x="8" y="40"/>
                  <a:pt x="8" y="40"/>
                  <a:pt x="8" y="48"/>
                </a:cubicBezTo>
                <a:cubicBezTo>
                  <a:pt x="8" y="64"/>
                  <a:pt x="16" y="72"/>
                  <a:pt x="32" y="72"/>
                </a:cubicBezTo>
                <a:cubicBezTo>
                  <a:pt x="40" y="72"/>
                  <a:pt x="40" y="64"/>
                  <a:pt x="48" y="64"/>
                </a:cubicBezTo>
                <a:cubicBezTo>
                  <a:pt x="56" y="48"/>
                  <a:pt x="65" y="48"/>
                  <a:pt x="81" y="48"/>
                </a:cubicBezTo>
                <a:cubicBezTo>
                  <a:pt x="97" y="48"/>
                  <a:pt x="113" y="56"/>
                  <a:pt x="113" y="72"/>
                </a:cubicBezTo>
                <a:cubicBezTo>
                  <a:pt x="113" y="88"/>
                  <a:pt x="97" y="104"/>
                  <a:pt x="73" y="12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0">
            <a:extLst>
              <a:ext uri="{FF2B5EF4-FFF2-40B4-BE49-F238E27FC236}">
                <a16:creationId xmlns:a16="http://schemas.microsoft.com/office/drawing/2014/main" id="{3E40B8D3-AF51-B84C-96BC-CBB5DDE5C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8990" y="6759087"/>
            <a:ext cx="192622" cy="255094"/>
          </a:xfrm>
          <a:custGeom>
            <a:avLst/>
            <a:gdLst>
              <a:gd name="T0" fmla="*/ 8702 w 162"/>
              <a:gd name="T1" fmla="*/ 14273 h 218"/>
              <a:gd name="T2" fmla="*/ 8702 w 162"/>
              <a:gd name="T3" fmla="*/ 14273 h 218"/>
              <a:gd name="T4" fmla="*/ 37708 w 162"/>
              <a:gd name="T5" fmla="*/ 14273 h 218"/>
              <a:gd name="T6" fmla="*/ 8702 w 162"/>
              <a:gd name="T7" fmla="*/ 62801 h 218"/>
              <a:gd name="T8" fmla="*/ 5801 w 162"/>
              <a:gd name="T9" fmla="*/ 68511 h 218"/>
              <a:gd name="T10" fmla="*/ 14503 w 162"/>
              <a:gd name="T11" fmla="*/ 77431 h 218"/>
              <a:gd name="T12" fmla="*/ 23205 w 162"/>
              <a:gd name="T13" fmla="*/ 71365 h 218"/>
              <a:gd name="T14" fmla="*/ 55112 w 162"/>
              <a:gd name="T15" fmla="*/ 14273 h 218"/>
              <a:gd name="T16" fmla="*/ 58375 w 162"/>
              <a:gd name="T17" fmla="*/ 5709 h 218"/>
              <a:gd name="T18" fmla="*/ 49311 w 162"/>
              <a:gd name="T19" fmla="*/ 0 h 218"/>
              <a:gd name="T20" fmla="*/ 8702 w 162"/>
              <a:gd name="T21" fmla="*/ 0 h 218"/>
              <a:gd name="T22" fmla="*/ 0 w 162"/>
              <a:gd name="T23" fmla="*/ 5709 h 218"/>
              <a:gd name="T24" fmla="*/ 8702 w 162"/>
              <a:gd name="T25" fmla="*/ 14273 h 21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2" h="218">
                <a:moveTo>
                  <a:pt x="24" y="40"/>
                </a:moveTo>
                <a:lnTo>
                  <a:pt x="24" y="40"/>
                </a:lnTo>
                <a:cubicBezTo>
                  <a:pt x="104" y="40"/>
                  <a:pt x="104" y="40"/>
                  <a:pt x="104" y="40"/>
                </a:cubicBezTo>
                <a:cubicBezTo>
                  <a:pt x="24" y="176"/>
                  <a:pt x="24" y="176"/>
                  <a:pt x="24" y="176"/>
                </a:cubicBezTo>
                <a:cubicBezTo>
                  <a:pt x="24" y="184"/>
                  <a:pt x="16" y="184"/>
                  <a:pt x="16" y="192"/>
                </a:cubicBezTo>
                <a:cubicBezTo>
                  <a:pt x="16" y="209"/>
                  <a:pt x="32" y="217"/>
                  <a:pt x="40" y="217"/>
                </a:cubicBezTo>
                <a:cubicBezTo>
                  <a:pt x="56" y="217"/>
                  <a:pt x="56" y="209"/>
                  <a:pt x="64" y="200"/>
                </a:cubicBezTo>
                <a:cubicBezTo>
                  <a:pt x="152" y="40"/>
                  <a:pt x="152" y="40"/>
                  <a:pt x="152" y="40"/>
                </a:cubicBezTo>
                <a:cubicBezTo>
                  <a:pt x="152" y="32"/>
                  <a:pt x="161" y="24"/>
                  <a:pt x="161" y="16"/>
                </a:cubicBezTo>
                <a:cubicBezTo>
                  <a:pt x="161" y="8"/>
                  <a:pt x="152" y="0"/>
                  <a:pt x="13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32"/>
                  <a:pt x="8" y="40"/>
                  <a:pt x="24" y="4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6">
            <a:extLst>
              <a:ext uri="{FF2B5EF4-FFF2-40B4-BE49-F238E27FC236}">
                <a16:creationId xmlns:a16="http://schemas.microsoft.com/office/drawing/2014/main" id="{EB6EEE1F-BA52-064D-B9C9-24B524CDF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318" y="10382435"/>
            <a:ext cx="3076723" cy="1239018"/>
          </a:xfrm>
          <a:custGeom>
            <a:avLst/>
            <a:gdLst>
              <a:gd name="T0" fmla="*/ 0 w 2604"/>
              <a:gd name="T1" fmla="*/ 0 h 1049"/>
              <a:gd name="T2" fmla="*/ 0 w 2604"/>
              <a:gd name="T3" fmla="*/ 0 h 1049"/>
              <a:gd name="T4" fmla="*/ 470187 w 2604"/>
              <a:gd name="T5" fmla="*/ 377465 h 1049"/>
              <a:gd name="T6" fmla="*/ 937853 w 2604"/>
              <a:gd name="T7" fmla="*/ 52226 h 10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4" h="1049">
                <a:moveTo>
                  <a:pt x="0" y="0"/>
                </a:moveTo>
                <a:lnTo>
                  <a:pt x="0" y="0"/>
                </a:lnTo>
                <a:cubicBezTo>
                  <a:pt x="0" y="572"/>
                  <a:pt x="588" y="1048"/>
                  <a:pt x="1305" y="1048"/>
                </a:cubicBezTo>
                <a:cubicBezTo>
                  <a:pt x="1966" y="1048"/>
                  <a:pt x="2514" y="653"/>
                  <a:pt x="2603" y="14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9" name="Freeform 437">
            <a:extLst>
              <a:ext uri="{FF2B5EF4-FFF2-40B4-BE49-F238E27FC236}">
                <a16:creationId xmlns:a16="http://schemas.microsoft.com/office/drawing/2014/main" id="{700FDE9C-8934-7543-9C52-E65A5FF2A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302" y="10382435"/>
            <a:ext cx="208238" cy="260298"/>
          </a:xfrm>
          <a:custGeom>
            <a:avLst/>
            <a:gdLst>
              <a:gd name="T0" fmla="*/ 40312 w 178"/>
              <a:gd name="T1" fmla="*/ 0 h 219"/>
              <a:gd name="T2" fmla="*/ 63143 w 178"/>
              <a:gd name="T3" fmla="*/ 79013 h 219"/>
              <a:gd name="T4" fmla="*/ 34604 w 178"/>
              <a:gd name="T5" fmla="*/ 58353 h 219"/>
              <a:gd name="T6" fmla="*/ 0 w 178"/>
              <a:gd name="T7" fmla="*/ 73213 h 219"/>
              <a:gd name="T8" fmla="*/ 40312 w 178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8" h="219">
                <a:moveTo>
                  <a:pt x="113" y="0"/>
                </a:moveTo>
                <a:lnTo>
                  <a:pt x="177" y="218"/>
                </a:lnTo>
                <a:lnTo>
                  <a:pt x="97" y="161"/>
                </a:lnTo>
                <a:lnTo>
                  <a:pt x="0" y="202"/>
                </a:lnTo>
                <a:lnTo>
                  <a:pt x="113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8">
            <a:extLst>
              <a:ext uri="{FF2B5EF4-FFF2-40B4-BE49-F238E27FC236}">
                <a16:creationId xmlns:a16="http://schemas.microsoft.com/office/drawing/2014/main" id="{8C4E9EE1-7F4F-3F4D-9A42-AFFE35D79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4357" y="10382435"/>
            <a:ext cx="3076720" cy="1239018"/>
          </a:xfrm>
          <a:custGeom>
            <a:avLst/>
            <a:gdLst>
              <a:gd name="T0" fmla="*/ 0 w 2604"/>
              <a:gd name="T1" fmla="*/ 0 h 1049"/>
              <a:gd name="T2" fmla="*/ 0 w 2604"/>
              <a:gd name="T3" fmla="*/ 0 h 1049"/>
              <a:gd name="T4" fmla="*/ 473069 w 2604"/>
              <a:gd name="T5" fmla="*/ 377465 h 1049"/>
              <a:gd name="T6" fmla="*/ 937852 w 2604"/>
              <a:gd name="T7" fmla="*/ 52226 h 10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4" h="1049">
                <a:moveTo>
                  <a:pt x="0" y="0"/>
                </a:moveTo>
                <a:lnTo>
                  <a:pt x="0" y="0"/>
                </a:lnTo>
                <a:cubicBezTo>
                  <a:pt x="0" y="572"/>
                  <a:pt x="588" y="1048"/>
                  <a:pt x="1313" y="1048"/>
                </a:cubicBezTo>
                <a:cubicBezTo>
                  <a:pt x="1966" y="1048"/>
                  <a:pt x="2514" y="653"/>
                  <a:pt x="2603" y="14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1" name="Freeform 439">
            <a:extLst>
              <a:ext uri="{FF2B5EF4-FFF2-40B4-BE49-F238E27FC236}">
                <a16:creationId xmlns:a16="http://schemas.microsoft.com/office/drawing/2014/main" id="{AF55BB83-E721-5241-96D1-465ACC43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1754" y="10382435"/>
            <a:ext cx="203031" cy="260298"/>
          </a:xfrm>
          <a:custGeom>
            <a:avLst/>
            <a:gdLst>
              <a:gd name="T0" fmla="*/ 38240 w 170"/>
              <a:gd name="T1" fmla="*/ 0 h 219"/>
              <a:gd name="T2" fmla="*/ 61548 w 170"/>
              <a:gd name="T3" fmla="*/ 79013 h 219"/>
              <a:gd name="T4" fmla="*/ 32413 w 170"/>
              <a:gd name="T5" fmla="*/ 58353 h 219"/>
              <a:gd name="T6" fmla="*/ 0 w 170"/>
              <a:gd name="T7" fmla="*/ 73213 h 219"/>
              <a:gd name="T8" fmla="*/ 38240 w 170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219">
                <a:moveTo>
                  <a:pt x="105" y="0"/>
                </a:moveTo>
                <a:lnTo>
                  <a:pt x="169" y="218"/>
                </a:lnTo>
                <a:lnTo>
                  <a:pt x="89" y="161"/>
                </a:lnTo>
                <a:lnTo>
                  <a:pt x="0" y="202"/>
                </a:lnTo>
                <a:lnTo>
                  <a:pt x="105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40">
            <a:extLst>
              <a:ext uri="{FF2B5EF4-FFF2-40B4-BE49-F238E27FC236}">
                <a16:creationId xmlns:a16="http://schemas.microsoft.com/office/drawing/2014/main" id="{9944C8E9-0C69-E44B-A8CD-EFE675385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5189" y="10382435"/>
            <a:ext cx="3081928" cy="1239018"/>
          </a:xfrm>
          <a:custGeom>
            <a:avLst/>
            <a:gdLst>
              <a:gd name="T0" fmla="*/ 0 w 2612"/>
              <a:gd name="T1" fmla="*/ 0 h 1049"/>
              <a:gd name="T2" fmla="*/ 0 w 2612"/>
              <a:gd name="T3" fmla="*/ 0 h 1049"/>
              <a:gd name="T4" fmla="*/ 472419 w 2612"/>
              <a:gd name="T5" fmla="*/ 377465 h 1049"/>
              <a:gd name="T6" fmla="*/ 939440 w 2612"/>
              <a:gd name="T7" fmla="*/ 52226 h 10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2" h="1049">
                <a:moveTo>
                  <a:pt x="0" y="0"/>
                </a:moveTo>
                <a:lnTo>
                  <a:pt x="0" y="0"/>
                </a:lnTo>
                <a:cubicBezTo>
                  <a:pt x="0" y="572"/>
                  <a:pt x="588" y="1048"/>
                  <a:pt x="1313" y="1048"/>
                </a:cubicBezTo>
                <a:cubicBezTo>
                  <a:pt x="1974" y="1048"/>
                  <a:pt x="2514" y="653"/>
                  <a:pt x="2611" y="14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3" name="Freeform 441">
            <a:extLst>
              <a:ext uri="{FF2B5EF4-FFF2-40B4-BE49-F238E27FC236}">
                <a16:creationId xmlns:a16="http://schemas.microsoft.com/office/drawing/2014/main" id="{6FF7C442-4A24-5742-9FD2-53C850EE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2586" y="10382435"/>
            <a:ext cx="203031" cy="260298"/>
          </a:xfrm>
          <a:custGeom>
            <a:avLst/>
            <a:gdLst>
              <a:gd name="T0" fmla="*/ 38240 w 170"/>
              <a:gd name="T1" fmla="*/ 0 h 219"/>
              <a:gd name="T2" fmla="*/ 61548 w 170"/>
              <a:gd name="T3" fmla="*/ 79013 h 219"/>
              <a:gd name="T4" fmla="*/ 32413 w 170"/>
              <a:gd name="T5" fmla="*/ 58353 h 219"/>
              <a:gd name="T6" fmla="*/ 0 w 170"/>
              <a:gd name="T7" fmla="*/ 73213 h 219"/>
              <a:gd name="T8" fmla="*/ 38240 w 170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0" h="219">
                <a:moveTo>
                  <a:pt x="105" y="0"/>
                </a:moveTo>
                <a:lnTo>
                  <a:pt x="169" y="218"/>
                </a:lnTo>
                <a:lnTo>
                  <a:pt x="89" y="161"/>
                </a:lnTo>
                <a:lnTo>
                  <a:pt x="0" y="202"/>
                </a:lnTo>
                <a:lnTo>
                  <a:pt x="105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2">
            <a:extLst>
              <a:ext uri="{FF2B5EF4-FFF2-40B4-BE49-F238E27FC236}">
                <a16:creationId xmlns:a16="http://schemas.microsoft.com/office/drawing/2014/main" id="{1777604D-BBB3-294D-8275-AF668DBC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1638" y="10382435"/>
            <a:ext cx="3076723" cy="1239018"/>
          </a:xfrm>
          <a:custGeom>
            <a:avLst/>
            <a:gdLst>
              <a:gd name="T0" fmla="*/ 0 w 2604"/>
              <a:gd name="T1" fmla="*/ 0 h 1049"/>
              <a:gd name="T2" fmla="*/ 0 w 2604"/>
              <a:gd name="T3" fmla="*/ 0 h 1049"/>
              <a:gd name="T4" fmla="*/ 470548 w 2604"/>
              <a:gd name="T5" fmla="*/ 377465 h 1049"/>
              <a:gd name="T6" fmla="*/ 937853 w 2604"/>
              <a:gd name="T7" fmla="*/ 52226 h 104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04" h="1049">
                <a:moveTo>
                  <a:pt x="0" y="0"/>
                </a:moveTo>
                <a:lnTo>
                  <a:pt x="0" y="0"/>
                </a:lnTo>
                <a:cubicBezTo>
                  <a:pt x="0" y="572"/>
                  <a:pt x="580" y="1048"/>
                  <a:pt x="1306" y="1048"/>
                </a:cubicBezTo>
                <a:cubicBezTo>
                  <a:pt x="1966" y="1048"/>
                  <a:pt x="2514" y="653"/>
                  <a:pt x="2603" y="14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5" name="Freeform 443">
            <a:extLst>
              <a:ext uri="{FF2B5EF4-FFF2-40B4-BE49-F238E27FC236}">
                <a16:creationId xmlns:a16="http://schemas.microsoft.com/office/drawing/2014/main" id="{7CE4541F-DC9F-7E4D-8CFF-5DB6C2953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8622" y="10382435"/>
            <a:ext cx="208238" cy="260298"/>
          </a:xfrm>
          <a:custGeom>
            <a:avLst/>
            <a:gdLst>
              <a:gd name="T0" fmla="*/ 40312 w 178"/>
              <a:gd name="T1" fmla="*/ 0 h 219"/>
              <a:gd name="T2" fmla="*/ 63143 w 178"/>
              <a:gd name="T3" fmla="*/ 79013 h 219"/>
              <a:gd name="T4" fmla="*/ 34604 w 178"/>
              <a:gd name="T5" fmla="*/ 58353 h 219"/>
              <a:gd name="T6" fmla="*/ 0 w 178"/>
              <a:gd name="T7" fmla="*/ 73213 h 219"/>
              <a:gd name="T8" fmla="*/ 40312 w 178"/>
              <a:gd name="T9" fmla="*/ 0 h 2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8" h="219">
                <a:moveTo>
                  <a:pt x="113" y="0"/>
                </a:moveTo>
                <a:lnTo>
                  <a:pt x="177" y="218"/>
                </a:lnTo>
                <a:lnTo>
                  <a:pt x="97" y="161"/>
                </a:lnTo>
                <a:lnTo>
                  <a:pt x="0" y="202"/>
                </a:lnTo>
                <a:lnTo>
                  <a:pt x="113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CuadroTexto 395">
            <a:extLst>
              <a:ext uri="{FF2B5EF4-FFF2-40B4-BE49-F238E27FC236}">
                <a16:creationId xmlns:a16="http://schemas.microsoft.com/office/drawing/2014/main" id="{7F2F23B5-DBA2-ED40-9835-58942A2D5EB9}"/>
              </a:ext>
            </a:extLst>
          </p:cNvPr>
          <p:cNvSpPr txBox="1"/>
          <p:nvPr/>
        </p:nvSpPr>
        <p:spPr>
          <a:xfrm>
            <a:off x="1705518" y="9093106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9" name="CuadroTexto 395">
            <a:extLst>
              <a:ext uri="{FF2B5EF4-FFF2-40B4-BE49-F238E27FC236}">
                <a16:creationId xmlns:a16="http://schemas.microsoft.com/office/drawing/2014/main" id="{ADA1A727-FDE2-DE42-BDDD-C8FA3874D744}"/>
              </a:ext>
            </a:extLst>
          </p:cNvPr>
          <p:cNvSpPr txBox="1"/>
          <p:nvPr/>
        </p:nvSpPr>
        <p:spPr>
          <a:xfrm>
            <a:off x="6301794" y="9093105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30" name="CuadroTexto 395">
            <a:extLst>
              <a:ext uri="{FF2B5EF4-FFF2-40B4-BE49-F238E27FC236}">
                <a16:creationId xmlns:a16="http://schemas.microsoft.com/office/drawing/2014/main" id="{66578244-7864-894D-AC5C-FB8B673AB72F}"/>
              </a:ext>
            </a:extLst>
          </p:cNvPr>
          <p:cNvSpPr txBox="1"/>
          <p:nvPr/>
        </p:nvSpPr>
        <p:spPr>
          <a:xfrm>
            <a:off x="10927873" y="9093104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531" name="CuadroTexto 395">
            <a:extLst>
              <a:ext uri="{FF2B5EF4-FFF2-40B4-BE49-F238E27FC236}">
                <a16:creationId xmlns:a16="http://schemas.microsoft.com/office/drawing/2014/main" id="{E4BE8DB6-728C-E446-AFB2-1AAEBEB15483}"/>
              </a:ext>
            </a:extLst>
          </p:cNvPr>
          <p:cNvSpPr txBox="1"/>
          <p:nvPr/>
        </p:nvSpPr>
        <p:spPr>
          <a:xfrm>
            <a:off x="15553368" y="9093103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32" name="CuadroTexto 395">
            <a:extLst>
              <a:ext uri="{FF2B5EF4-FFF2-40B4-BE49-F238E27FC236}">
                <a16:creationId xmlns:a16="http://schemas.microsoft.com/office/drawing/2014/main" id="{A583C2E1-B4C4-B043-B1A0-689AD4FE7D21}"/>
              </a:ext>
            </a:extLst>
          </p:cNvPr>
          <p:cNvSpPr txBox="1"/>
          <p:nvPr/>
        </p:nvSpPr>
        <p:spPr>
          <a:xfrm>
            <a:off x="20217907" y="9093103"/>
            <a:ext cx="2417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grpSp>
        <p:nvGrpSpPr>
          <p:cNvPr id="533" name="Group 54">
            <a:extLst>
              <a:ext uri="{FF2B5EF4-FFF2-40B4-BE49-F238E27FC236}">
                <a16:creationId xmlns:a16="http://schemas.microsoft.com/office/drawing/2014/main" id="{A617F1C1-CFFB-8C4A-AB8D-A90368CD553B}"/>
              </a:ext>
            </a:extLst>
          </p:cNvPr>
          <p:cNvGrpSpPr/>
          <p:nvPr/>
        </p:nvGrpSpPr>
        <p:grpSpPr>
          <a:xfrm>
            <a:off x="1439240" y="7293063"/>
            <a:ext cx="2856631" cy="906673"/>
            <a:chOff x="5517310" y="11393486"/>
            <a:chExt cx="3676939" cy="906673"/>
          </a:xfrm>
        </p:grpSpPr>
        <p:sp>
          <p:nvSpPr>
            <p:cNvPr id="534" name="CuadroTexto 395">
              <a:extLst>
                <a:ext uri="{FF2B5EF4-FFF2-40B4-BE49-F238E27FC236}">
                  <a16:creationId xmlns:a16="http://schemas.microsoft.com/office/drawing/2014/main" id="{B0FB6A6F-9817-434E-BAAB-5201D9421442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5" name="Rectangle 56">
              <a:extLst>
                <a:ext uri="{FF2B5EF4-FFF2-40B4-BE49-F238E27FC236}">
                  <a16:creationId xmlns:a16="http://schemas.microsoft.com/office/drawing/2014/main" id="{EBC46609-BF21-824F-AC1F-3CF57F916B01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6" name="Group 54">
            <a:extLst>
              <a:ext uri="{FF2B5EF4-FFF2-40B4-BE49-F238E27FC236}">
                <a16:creationId xmlns:a16="http://schemas.microsoft.com/office/drawing/2014/main" id="{E5AF15CF-7D17-EB45-9BEB-7B9AEB4D956A}"/>
              </a:ext>
            </a:extLst>
          </p:cNvPr>
          <p:cNvGrpSpPr/>
          <p:nvPr/>
        </p:nvGrpSpPr>
        <p:grpSpPr>
          <a:xfrm>
            <a:off x="6101177" y="7295189"/>
            <a:ext cx="2856631" cy="906673"/>
            <a:chOff x="5517310" y="11393486"/>
            <a:chExt cx="3676939" cy="906673"/>
          </a:xfrm>
        </p:grpSpPr>
        <p:sp>
          <p:nvSpPr>
            <p:cNvPr id="537" name="CuadroTexto 395">
              <a:extLst>
                <a:ext uri="{FF2B5EF4-FFF2-40B4-BE49-F238E27FC236}">
                  <a16:creationId xmlns:a16="http://schemas.microsoft.com/office/drawing/2014/main" id="{B53482FC-B3F6-354C-AA53-641F1CA404B9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38" name="Rectangle 56">
              <a:extLst>
                <a:ext uri="{FF2B5EF4-FFF2-40B4-BE49-F238E27FC236}">
                  <a16:creationId xmlns:a16="http://schemas.microsoft.com/office/drawing/2014/main" id="{1B9CDD77-9DC5-324D-B433-B095E438C6EC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9" name="Group 54">
            <a:extLst>
              <a:ext uri="{FF2B5EF4-FFF2-40B4-BE49-F238E27FC236}">
                <a16:creationId xmlns:a16="http://schemas.microsoft.com/office/drawing/2014/main" id="{A75AD60D-2E16-4149-9D84-F32DBD738EA7}"/>
              </a:ext>
            </a:extLst>
          </p:cNvPr>
          <p:cNvGrpSpPr/>
          <p:nvPr/>
        </p:nvGrpSpPr>
        <p:grpSpPr>
          <a:xfrm>
            <a:off x="10708449" y="7302275"/>
            <a:ext cx="2856631" cy="906673"/>
            <a:chOff x="5517310" y="11393486"/>
            <a:chExt cx="3676939" cy="906673"/>
          </a:xfrm>
        </p:grpSpPr>
        <p:sp>
          <p:nvSpPr>
            <p:cNvPr id="540" name="CuadroTexto 395">
              <a:extLst>
                <a:ext uri="{FF2B5EF4-FFF2-40B4-BE49-F238E27FC236}">
                  <a16:creationId xmlns:a16="http://schemas.microsoft.com/office/drawing/2014/main" id="{2CCA8D57-C993-2B47-91A9-B9595F413FB6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41" name="Rectangle 56">
              <a:extLst>
                <a:ext uri="{FF2B5EF4-FFF2-40B4-BE49-F238E27FC236}">
                  <a16:creationId xmlns:a16="http://schemas.microsoft.com/office/drawing/2014/main" id="{EDB6C2A6-3A5F-D841-8B87-CF2B843E2345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2" name="Group 54">
            <a:extLst>
              <a:ext uri="{FF2B5EF4-FFF2-40B4-BE49-F238E27FC236}">
                <a16:creationId xmlns:a16="http://schemas.microsoft.com/office/drawing/2014/main" id="{BD3C1A3E-A9DE-644F-90B1-4B0B18A45D4A}"/>
              </a:ext>
            </a:extLst>
          </p:cNvPr>
          <p:cNvGrpSpPr/>
          <p:nvPr/>
        </p:nvGrpSpPr>
        <p:grpSpPr>
          <a:xfrm>
            <a:off x="15367194" y="7303874"/>
            <a:ext cx="2856631" cy="906673"/>
            <a:chOff x="5517310" y="11393486"/>
            <a:chExt cx="3676939" cy="906673"/>
          </a:xfrm>
        </p:grpSpPr>
        <p:sp>
          <p:nvSpPr>
            <p:cNvPr id="543" name="CuadroTexto 395">
              <a:extLst>
                <a:ext uri="{FF2B5EF4-FFF2-40B4-BE49-F238E27FC236}">
                  <a16:creationId xmlns:a16="http://schemas.microsoft.com/office/drawing/2014/main" id="{CC68112A-0907-5647-A89E-0956D5876E86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4" name="Rectangle 56">
              <a:extLst>
                <a:ext uri="{FF2B5EF4-FFF2-40B4-BE49-F238E27FC236}">
                  <a16:creationId xmlns:a16="http://schemas.microsoft.com/office/drawing/2014/main" id="{085B4C3F-76F5-ED44-A944-73CAFB600B74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5" name="Group 54">
            <a:extLst>
              <a:ext uri="{FF2B5EF4-FFF2-40B4-BE49-F238E27FC236}">
                <a16:creationId xmlns:a16="http://schemas.microsoft.com/office/drawing/2014/main" id="{B0F5D5C0-3620-5C4F-84FF-218F5F27E32E}"/>
              </a:ext>
            </a:extLst>
          </p:cNvPr>
          <p:cNvGrpSpPr/>
          <p:nvPr/>
        </p:nvGrpSpPr>
        <p:grpSpPr>
          <a:xfrm>
            <a:off x="20000656" y="7286152"/>
            <a:ext cx="2856631" cy="906673"/>
            <a:chOff x="5517310" y="11393486"/>
            <a:chExt cx="3676939" cy="906673"/>
          </a:xfrm>
        </p:grpSpPr>
        <p:sp>
          <p:nvSpPr>
            <p:cNvPr id="546" name="CuadroTexto 395">
              <a:extLst>
                <a:ext uri="{FF2B5EF4-FFF2-40B4-BE49-F238E27FC236}">
                  <a16:creationId xmlns:a16="http://schemas.microsoft.com/office/drawing/2014/main" id="{1CB5CBAA-5EAF-E748-A865-9029D591EB24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47" name="Rectangle 56">
              <a:extLst>
                <a:ext uri="{FF2B5EF4-FFF2-40B4-BE49-F238E27FC236}">
                  <a16:creationId xmlns:a16="http://schemas.microsoft.com/office/drawing/2014/main" id="{7EBF2B9B-8706-0441-B2B8-58E72F29CD31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B3B2E7E6-CB2D-B94A-A536-B98F044404A0}"/>
              </a:ext>
            </a:extLst>
          </p:cNvPr>
          <p:cNvGrpSpPr/>
          <p:nvPr/>
        </p:nvGrpSpPr>
        <p:grpSpPr>
          <a:xfrm>
            <a:off x="2668307" y="2253025"/>
            <a:ext cx="19041035" cy="2561450"/>
            <a:chOff x="2668308" y="861425"/>
            <a:chExt cx="19041035" cy="256145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754EEEA7-13C9-D443-90D0-4530CB2D1735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B69C1E25-C10F-6F4A-83B7-3C4269C51B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>
            <a:extLst>
              <a:ext uri="{FF2B5EF4-FFF2-40B4-BE49-F238E27FC236}">
                <a16:creationId xmlns:a16="http://schemas.microsoft.com/office/drawing/2014/main" id="{598B8EAB-863B-B049-8553-810510F4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999" y="3074364"/>
            <a:ext cx="3777536" cy="7555074"/>
          </a:xfrm>
          <a:custGeom>
            <a:avLst/>
            <a:gdLst>
              <a:gd name="T0" fmla="*/ 1474427 w 4095"/>
              <a:gd name="T1" fmla="*/ 2949215 h 8192"/>
              <a:gd name="T2" fmla="*/ 1474427 w 4095"/>
              <a:gd name="T3" fmla="*/ 2949215 h 8192"/>
              <a:gd name="T4" fmla="*/ 0 w 4095"/>
              <a:gd name="T5" fmla="*/ 1474788 h 8192"/>
              <a:gd name="T6" fmla="*/ 1474427 w 4095"/>
              <a:gd name="T7" fmla="*/ 0 h 8192"/>
              <a:gd name="T8" fmla="*/ 1474427 w 4095"/>
              <a:gd name="T9" fmla="*/ 2949215 h 8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95" h="8192">
                <a:moveTo>
                  <a:pt x="4094" y="8191"/>
                </a:moveTo>
                <a:lnTo>
                  <a:pt x="4094" y="8191"/>
                </a:lnTo>
                <a:cubicBezTo>
                  <a:pt x="1834" y="8191"/>
                  <a:pt x="0" y="6356"/>
                  <a:pt x="0" y="4096"/>
                </a:cubicBezTo>
                <a:cubicBezTo>
                  <a:pt x="0" y="1835"/>
                  <a:pt x="1834" y="0"/>
                  <a:pt x="4094" y="0"/>
                </a:cubicBezTo>
                <a:lnTo>
                  <a:pt x="4094" y="8191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06">
            <a:extLst>
              <a:ext uri="{FF2B5EF4-FFF2-40B4-BE49-F238E27FC236}">
                <a16:creationId xmlns:a16="http://schemas.microsoft.com/office/drawing/2014/main" id="{4C80C836-E51F-5447-AFCC-DF31314EB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1024979"/>
            <a:ext cx="557074" cy="561141"/>
          </a:xfrm>
          <a:custGeom>
            <a:avLst/>
            <a:gdLst>
              <a:gd name="T0" fmla="*/ 217128 w 606"/>
              <a:gd name="T1" fmla="*/ 109357 h 607"/>
              <a:gd name="T2" fmla="*/ 217128 w 606"/>
              <a:gd name="T3" fmla="*/ 109357 h 607"/>
              <a:gd name="T4" fmla="*/ 108385 w 606"/>
              <a:gd name="T5" fmla="*/ 218714 h 607"/>
              <a:gd name="T6" fmla="*/ 0 w 606"/>
              <a:gd name="T7" fmla="*/ 109357 h 607"/>
              <a:gd name="T8" fmla="*/ 108385 w 606"/>
              <a:gd name="T9" fmla="*/ 0 h 607"/>
              <a:gd name="T10" fmla="*/ 217128 w 606"/>
              <a:gd name="T11" fmla="*/ 109357 h 6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07">
                <a:moveTo>
                  <a:pt x="605" y="303"/>
                </a:moveTo>
                <a:lnTo>
                  <a:pt x="605" y="303"/>
                </a:lnTo>
                <a:cubicBezTo>
                  <a:pt x="605" y="473"/>
                  <a:pt x="473" y="606"/>
                  <a:pt x="302" y="606"/>
                </a:cubicBezTo>
                <a:cubicBezTo>
                  <a:pt x="132" y="606"/>
                  <a:pt x="0" y="473"/>
                  <a:pt x="0" y="303"/>
                </a:cubicBezTo>
                <a:cubicBezTo>
                  <a:pt x="0" y="133"/>
                  <a:pt x="132" y="0"/>
                  <a:pt x="302" y="0"/>
                </a:cubicBezTo>
                <a:cubicBezTo>
                  <a:pt x="473" y="0"/>
                  <a:pt x="605" y="133"/>
                  <a:pt x="605" y="3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43">
            <a:extLst>
              <a:ext uri="{FF2B5EF4-FFF2-40B4-BE49-F238E27FC236}">
                <a16:creationId xmlns:a16="http://schemas.microsoft.com/office/drawing/2014/main" id="{BE5BFEA9-5584-DE4F-BAEB-B212BBEAB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2086267"/>
            <a:ext cx="557074" cy="561141"/>
          </a:xfrm>
          <a:custGeom>
            <a:avLst/>
            <a:gdLst>
              <a:gd name="T0" fmla="*/ 217128 w 606"/>
              <a:gd name="T1" fmla="*/ 109357 h 607"/>
              <a:gd name="T2" fmla="*/ 217128 w 606"/>
              <a:gd name="T3" fmla="*/ 109357 h 607"/>
              <a:gd name="T4" fmla="*/ 108385 w 606"/>
              <a:gd name="T5" fmla="*/ 218714 h 607"/>
              <a:gd name="T6" fmla="*/ 0 w 606"/>
              <a:gd name="T7" fmla="*/ 109357 h 607"/>
              <a:gd name="T8" fmla="*/ 108385 w 606"/>
              <a:gd name="T9" fmla="*/ 0 h 607"/>
              <a:gd name="T10" fmla="*/ 217128 w 606"/>
              <a:gd name="T11" fmla="*/ 109357 h 6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07">
                <a:moveTo>
                  <a:pt x="605" y="303"/>
                </a:moveTo>
                <a:lnTo>
                  <a:pt x="605" y="303"/>
                </a:lnTo>
                <a:cubicBezTo>
                  <a:pt x="605" y="473"/>
                  <a:pt x="473" y="606"/>
                  <a:pt x="302" y="606"/>
                </a:cubicBezTo>
                <a:cubicBezTo>
                  <a:pt x="132" y="606"/>
                  <a:pt x="0" y="473"/>
                  <a:pt x="0" y="303"/>
                </a:cubicBezTo>
                <a:cubicBezTo>
                  <a:pt x="0" y="133"/>
                  <a:pt x="132" y="0"/>
                  <a:pt x="302" y="0"/>
                </a:cubicBezTo>
                <a:cubicBezTo>
                  <a:pt x="473" y="0"/>
                  <a:pt x="605" y="133"/>
                  <a:pt x="605" y="3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80">
            <a:extLst>
              <a:ext uri="{FF2B5EF4-FFF2-40B4-BE49-F238E27FC236}">
                <a16:creationId xmlns:a16="http://schemas.microsoft.com/office/drawing/2014/main" id="{DF965A5E-4506-1145-8BAB-22ECFE2F6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3485053"/>
            <a:ext cx="557074" cy="557076"/>
          </a:xfrm>
          <a:custGeom>
            <a:avLst/>
            <a:gdLst>
              <a:gd name="T0" fmla="*/ 217128 w 606"/>
              <a:gd name="T1" fmla="*/ 108385 h 606"/>
              <a:gd name="T2" fmla="*/ 217128 w 606"/>
              <a:gd name="T3" fmla="*/ 108385 h 606"/>
              <a:gd name="T4" fmla="*/ 108385 w 606"/>
              <a:gd name="T5" fmla="*/ 217129 h 606"/>
              <a:gd name="T6" fmla="*/ 0 w 606"/>
              <a:gd name="T7" fmla="*/ 108385 h 606"/>
              <a:gd name="T8" fmla="*/ 108385 w 606"/>
              <a:gd name="T9" fmla="*/ 0 h 606"/>
              <a:gd name="T10" fmla="*/ 217128 w 606"/>
              <a:gd name="T11" fmla="*/ 108385 h 6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06">
                <a:moveTo>
                  <a:pt x="605" y="302"/>
                </a:moveTo>
                <a:lnTo>
                  <a:pt x="605" y="302"/>
                </a:lnTo>
                <a:cubicBezTo>
                  <a:pt x="605" y="473"/>
                  <a:pt x="473" y="605"/>
                  <a:pt x="302" y="605"/>
                </a:cubicBezTo>
                <a:cubicBezTo>
                  <a:pt x="132" y="605"/>
                  <a:pt x="0" y="473"/>
                  <a:pt x="0" y="302"/>
                </a:cubicBezTo>
                <a:cubicBezTo>
                  <a:pt x="0" y="132"/>
                  <a:pt x="132" y="0"/>
                  <a:pt x="302" y="0"/>
                </a:cubicBezTo>
                <a:cubicBezTo>
                  <a:pt x="473" y="0"/>
                  <a:pt x="605" y="132"/>
                  <a:pt x="605" y="3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17">
            <a:extLst>
              <a:ext uri="{FF2B5EF4-FFF2-40B4-BE49-F238E27FC236}">
                <a16:creationId xmlns:a16="http://schemas.microsoft.com/office/drawing/2014/main" id="{2F0A2FEA-B5AD-F042-9C66-3B8A28903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4546343"/>
            <a:ext cx="557074" cy="557074"/>
          </a:xfrm>
          <a:custGeom>
            <a:avLst/>
            <a:gdLst>
              <a:gd name="T0" fmla="*/ 217128 w 606"/>
              <a:gd name="T1" fmla="*/ 108744 h 606"/>
              <a:gd name="T2" fmla="*/ 217128 w 606"/>
              <a:gd name="T3" fmla="*/ 108744 h 606"/>
              <a:gd name="T4" fmla="*/ 108385 w 606"/>
              <a:gd name="T5" fmla="*/ 217128 h 606"/>
              <a:gd name="T6" fmla="*/ 0 w 606"/>
              <a:gd name="T7" fmla="*/ 108744 h 606"/>
              <a:gd name="T8" fmla="*/ 108385 w 606"/>
              <a:gd name="T9" fmla="*/ 0 h 606"/>
              <a:gd name="T10" fmla="*/ 217128 w 606"/>
              <a:gd name="T11" fmla="*/ 108744 h 6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06">
                <a:moveTo>
                  <a:pt x="605" y="303"/>
                </a:moveTo>
                <a:lnTo>
                  <a:pt x="605" y="303"/>
                </a:lnTo>
                <a:cubicBezTo>
                  <a:pt x="605" y="473"/>
                  <a:pt x="473" y="605"/>
                  <a:pt x="302" y="605"/>
                </a:cubicBezTo>
                <a:cubicBezTo>
                  <a:pt x="132" y="605"/>
                  <a:pt x="0" y="473"/>
                  <a:pt x="0" y="303"/>
                </a:cubicBezTo>
                <a:cubicBezTo>
                  <a:pt x="0" y="132"/>
                  <a:pt x="132" y="0"/>
                  <a:pt x="302" y="0"/>
                </a:cubicBezTo>
                <a:cubicBezTo>
                  <a:pt x="473" y="0"/>
                  <a:pt x="605" y="132"/>
                  <a:pt x="605" y="3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4">
            <a:extLst>
              <a:ext uri="{FF2B5EF4-FFF2-40B4-BE49-F238E27FC236}">
                <a16:creationId xmlns:a16="http://schemas.microsoft.com/office/drawing/2014/main" id="{C784E2A6-5975-4B43-9089-1CE9DE1A4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6054917"/>
            <a:ext cx="557074" cy="561141"/>
          </a:xfrm>
          <a:custGeom>
            <a:avLst/>
            <a:gdLst>
              <a:gd name="T0" fmla="*/ 217128 w 606"/>
              <a:gd name="T1" fmla="*/ 109357 h 607"/>
              <a:gd name="T2" fmla="*/ 217128 w 606"/>
              <a:gd name="T3" fmla="*/ 109357 h 607"/>
              <a:gd name="T4" fmla="*/ 108385 w 606"/>
              <a:gd name="T5" fmla="*/ 218714 h 607"/>
              <a:gd name="T6" fmla="*/ 0 w 606"/>
              <a:gd name="T7" fmla="*/ 109357 h 607"/>
              <a:gd name="T8" fmla="*/ 108385 w 606"/>
              <a:gd name="T9" fmla="*/ 0 h 607"/>
              <a:gd name="T10" fmla="*/ 217128 w 606"/>
              <a:gd name="T11" fmla="*/ 109357 h 6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07">
                <a:moveTo>
                  <a:pt x="605" y="303"/>
                </a:moveTo>
                <a:lnTo>
                  <a:pt x="605" y="303"/>
                </a:lnTo>
                <a:cubicBezTo>
                  <a:pt x="605" y="473"/>
                  <a:pt x="473" y="606"/>
                  <a:pt x="302" y="606"/>
                </a:cubicBezTo>
                <a:cubicBezTo>
                  <a:pt x="132" y="606"/>
                  <a:pt x="0" y="473"/>
                  <a:pt x="0" y="303"/>
                </a:cubicBezTo>
                <a:cubicBezTo>
                  <a:pt x="0" y="133"/>
                  <a:pt x="132" y="0"/>
                  <a:pt x="302" y="0"/>
                </a:cubicBezTo>
                <a:cubicBezTo>
                  <a:pt x="473" y="0"/>
                  <a:pt x="605" y="133"/>
                  <a:pt x="605" y="3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91">
            <a:extLst>
              <a:ext uri="{FF2B5EF4-FFF2-40B4-BE49-F238E27FC236}">
                <a16:creationId xmlns:a16="http://schemas.microsoft.com/office/drawing/2014/main" id="{20FDDAD7-C9F9-1F44-BBCC-207599ABF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7120272"/>
            <a:ext cx="557074" cy="569274"/>
          </a:xfrm>
          <a:custGeom>
            <a:avLst/>
            <a:gdLst>
              <a:gd name="T0" fmla="*/ 217128 w 606"/>
              <a:gd name="T1" fmla="*/ 109321 h 616"/>
              <a:gd name="T2" fmla="*/ 217128 w 606"/>
              <a:gd name="T3" fmla="*/ 109321 h 616"/>
              <a:gd name="T4" fmla="*/ 108385 w 606"/>
              <a:gd name="T5" fmla="*/ 221889 h 616"/>
              <a:gd name="T6" fmla="*/ 0 w 606"/>
              <a:gd name="T7" fmla="*/ 109321 h 616"/>
              <a:gd name="T8" fmla="*/ 108385 w 606"/>
              <a:gd name="T9" fmla="*/ 0 h 616"/>
              <a:gd name="T10" fmla="*/ 217128 w 606"/>
              <a:gd name="T11" fmla="*/ 109321 h 6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16">
                <a:moveTo>
                  <a:pt x="605" y="303"/>
                </a:moveTo>
                <a:lnTo>
                  <a:pt x="605" y="303"/>
                </a:lnTo>
                <a:cubicBezTo>
                  <a:pt x="605" y="473"/>
                  <a:pt x="473" y="615"/>
                  <a:pt x="302" y="615"/>
                </a:cubicBezTo>
                <a:cubicBezTo>
                  <a:pt x="132" y="615"/>
                  <a:pt x="0" y="473"/>
                  <a:pt x="0" y="303"/>
                </a:cubicBezTo>
                <a:cubicBezTo>
                  <a:pt x="0" y="142"/>
                  <a:pt x="132" y="0"/>
                  <a:pt x="302" y="0"/>
                </a:cubicBezTo>
                <a:cubicBezTo>
                  <a:pt x="473" y="0"/>
                  <a:pt x="605" y="142"/>
                  <a:pt x="605" y="3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28">
            <a:extLst>
              <a:ext uri="{FF2B5EF4-FFF2-40B4-BE49-F238E27FC236}">
                <a16:creationId xmlns:a16="http://schemas.microsoft.com/office/drawing/2014/main" id="{344D70ED-FAD6-DC46-8FAC-6A75B2BF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8608516"/>
            <a:ext cx="557074" cy="561141"/>
          </a:xfrm>
          <a:custGeom>
            <a:avLst/>
            <a:gdLst>
              <a:gd name="T0" fmla="*/ 217128 w 606"/>
              <a:gd name="T1" fmla="*/ 109357 h 607"/>
              <a:gd name="T2" fmla="*/ 217128 w 606"/>
              <a:gd name="T3" fmla="*/ 109357 h 607"/>
              <a:gd name="T4" fmla="*/ 108385 w 606"/>
              <a:gd name="T5" fmla="*/ 218714 h 607"/>
              <a:gd name="T6" fmla="*/ 0 w 606"/>
              <a:gd name="T7" fmla="*/ 109357 h 607"/>
              <a:gd name="T8" fmla="*/ 108385 w 606"/>
              <a:gd name="T9" fmla="*/ 0 h 607"/>
              <a:gd name="T10" fmla="*/ 217128 w 606"/>
              <a:gd name="T11" fmla="*/ 109357 h 6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07">
                <a:moveTo>
                  <a:pt x="605" y="303"/>
                </a:moveTo>
                <a:lnTo>
                  <a:pt x="605" y="303"/>
                </a:lnTo>
                <a:cubicBezTo>
                  <a:pt x="605" y="474"/>
                  <a:pt x="473" y="606"/>
                  <a:pt x="302" y="606"/>
                </a:cubicBezTo>
                <a:cubicBezTo>
                  <a:pt x="132" y="606"/>
                  <a:pt x="0" y="474"/>
                  <a:pt x="0" y="303"/>
                </a:cubicBezTo>
                <a:cubicBezTo>
                  <a:pt x="0" y="133"/>
                  <a:pt x="132" y="0"/>
                  <a:pt x="302" y="0"/>
                </a:cubicBezTo>
                <a:cubicBezTo>
                  <a:pt x="473" y="0"/>
                  <a:pt x="605" y="133"/>
                  <a:pt x="605" y="3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65">
            <a:extLst>
              <a:ext uri="{FF2B5EF4-FFF2-40B4-BE49-F238E27FC236}">
                <a16:creationId xmlns:a16="http://schemas.microsoft.com/office/drawing/2014/main" id="{D7E52336-D5ED-DC40-BBE6-B99741CE1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9673871"/>
            <a:ext cx="557074" cy="557076"/>
          </a:xfrm>
          <a:custGeom>
            <a:avLst/>
            <a:gdLst>
              <a:gd name="T0" fmla="*/ 217128 w 606"/>
              <a:gd name="T1" fmla="*/ 108385 h 606"/>
              <a:gd name="T2" fmla="*/ 217128 w 606"/>
              <a:gd name="T3" fmla="*/ 108385 h 606"/>
              <a:gd name="T4" fmla="*/ 108385 w 606"/>
              <a:gd name="T5" fmla="*/ 217129 h 606"/>
              <a:gd name="T6" fmla="*/ 0 w 606"/>
              <a:gd name="T7" fmla="*/ 108385 h 606"/>
              <a:gd name="T8" fmla="*/ 108385 w 606"/>
              <a:gd name="T9" fmla="*/ 0 h 606"/>
              <a:gd name="T10" fmla="*/ 217128 w 606"/>
              <a:gd name="T11" fmla="*/ 108385 h 6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06">
                <a:moveTo>
                  <a:pt x="605" y="302"/>
                </a:moveTo>
                <a:lnTo>
                  <a:pt x="605" y="302"/>
                </a:lnTo>
                <a:cubicBezTo>
                  <a:pt x="605" y="472"/>
                  <a:pt x="473" y="605"/>
                  <a:pt x="302" y="605"/>
                </a:cubicBezTo>
                <a:cubicBezTo>
                  <a:pt x="132" y="605"/>
                  <a:pt x="0" y="472"/>
                  <a:pt x="0" y="302"/>
                </a:cubicBezTo>
                <a:cubicBezTo>
                  <a:pt x="0" y="132"/>
                  <a:pt x="132" y="0"/>
                  <a:pt x="302" y="0"/>
                </a:cubicBezTo>
                <a:cubicBezTo>
                  <a:pt x="473" y="0"/>
                  <a:pt x="605" y="132"/>
                  <a:pt x="605" y="3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02">
            <a:extLst>
              <a:ext uri="{FF2B5EF4-FFF2-40B4-BE49-F238E27FC236}">
                <a16:creationId xmlns:a16="http://schemas.microsoft.com/office/drawing/2014/main" id="{A44102A2-9289-5945-AAF7-A1F1E1131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11088922"/>
            <a:ext cx="557074" cy="569274"/>
          </a:xfrm>
          <a:custGeom>
            <a:avLst/>
            <a:gdLst>
              <a:gd name="T0" fmla="*/ 217128 w 606"/>
              <a:gd name="T1" fmla="*/ 108960 h 616"/>
              <a:gd name="T2" fmla="*/ 217128 w 606"/>
              <a:gd name="T3" fmla="*/ 108960 h 616"/>
              <a:gd name="T4" fmla="*/ 108385 w 606"/>
              <a:gd name="T5" fmla="*/ 221889 h 616"/>
              <a:gd name="T6" fmla="*/ 0 w 606"/>
              <a:gd name="T7" fmla="*/ 108960 h 616"/>
              <a:gd name="T8" fmla="*/ 108385 w 606"/>
              <a:gd name="T9" fmla="*/ 0 h 616"/>
              <a:gd name="T10" fmla="*/ 217128 w 606"/>
              <a:gd name="T11" fmla="*/ 108960 h 6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16">
                <a:moveTo>
                  <a:pt x="605" y="302"/>
                </a:moveTo>
                <a:lnTo>
                  <a:pt x="605" y="302"/>
                </a:lnTo>
                <a:cubicBezTo>
                  <a:pt x="605" y="473"/>
                  <a:pt x="473" y="615"/>
                  <a:pt x="302" y="615"/>
                </a:cubicBezTo>
                <a:cubicBezTo>
                  <a:pt x="132" y="615"/>
                  <a:pt x="0" y="473"/>
                  <a:pt x="0" y="302"/>
                </a:cubicBezTo>
                <a:cubicBezTo>
                  <a:pt x="0" y="142"/>
                  <a:pt x="132" y="0"/>
                  <a:pt x="302" y="0"/>
                </a:cubicBezTo>
                <a:cubicBezTo>
                  <a:pt x="473" y="0"/>
                  <a:pt x="605" y="142"/>
                  <a:pt x="605" y="3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39">
            <a:extLst>
              <a:ext uri="{FF2B5EF4-FFF2-40B4-BE49-F238E27FC236}">
                <a16:creationId xmlns:a16="http://schemas.microsoft.com/office/drawing/2014/main" id="{58474859-9372-E043-BE2E-20E0BBF14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7124" y="12154277"/>
            <a:ext cx="557074" cy="569274"/>
          </a:xfrm>
          <a:custGeom>
            <a:avLst/>
            <a:gdLst>
              <a:gd name="T0" fmla="*/ 217128 w 606"/>
              <a:gd name="T1" fmla="*/ 112568 h 616"/>
              <a:gd name="T2" fmla="*/ 217128 w 606"/>
              <a:gd name="T3" fmla="*/ 112568 h 616"/>
              <a:gd name="T4" fmla="*/ 108385 w 606"/>
              <a:gd name="T5" fmla="*/ 221889 h 616"/>
              <a:gd name="T6" fmla="*/ 0 w 606"/>
              <a:gd name="T7" fmla="*/ 112568 h 616"/>
              <a:gd name="T8" fmla="*/ 108385 w 606"/>
              <a:gd name="T9" fmla="*/ 0 h 616"/>
              <a:gd name="T10" fmla="*/ 217128 w 606"/>
              <a:gd name="T11" fmla="*/ 112568 h 6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06" h="616">
                <a:moveTo>
                  <a:pt x="605" y="312"/>
                </a:moveTo>
                <a:lnTo>
                  <a:pt x="605" y="312"/>
                </a:lnTo>
                <a:cubicBezTo>
                  <a:pt x="605" y="473"/>
                  <a:pt x="473" y="615"/>
                  <a:pt x="302" y="615"/>
                </a:cubicBezTo>
                <a:cubicBezTo>
                  <a:pt x="132" y="615"/>
                  <a:pt x="0" y="473"/>
                  <a:pt x="0" y="312"/>
                </a:cubicBezTo>
                <a:cubicBezTo>
                  <a:pt x="0" y="142"/>
                  <a:pt x="132" y="0"/>
                  <a:pt x="302" y="0"/>
                </a:cubicBezTo>
                <a:cubicBezTo>
                  <a:pt x="473" y="0"/>
                  <a:pt x="605" y="142"/>
                  <a:pt x="605" y="3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41">
            <a:extLst>
              <a:ext uri="{FF2B5EF4-FFF2-40B4-BE49-F238E27FC236}">
                <a16:creationId xmlns:a16="http://schemas.microsoft.com/office/drawing/2014/main" id="{4CEE23C0-B63C-EC46-ACD8-55020E757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137" y="577693"/>
            <a:ext cx="2512936" cy="2512936"/>
          </a:xfrm>
          <a:custGeom>
            <a:avLst/>
            <a:gdLst>
              <a:gd name="T0" fmla="*/ 980715 w 2726"/>
              <a:gd name="T1" fmla="*/ 980715 h 2725"/>
              <a:gd name="T2" fmla="*/ 0 w 2726"/>
              <a:gd name="T3" fmla="*/ 980715 h 2725"/>
              <a:gd name="T4" fmla="*/ 0 w 2726"/>
              <a:gd name="T5" fmla="*/ 0 h 2725"/>
              <a:gd name="T6" fmla="*/ 980715 w 2726"/>
              <a:gd name="T7" fmla="*/ 0 h 2725"/>
              <a:gd name="T8" fmla="*/ 980715 w 2726"/>
              <a:gd name="T9" fmla="*/ 980715 h 2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26" h="2725">
                <a:moveTo>
                  <a:pt x="2725" y="2724"/>
                </a:moveTo>
                <a:lnTo>
                  <a:pt x="0" y="2724"/>
                </a:lnTo>
                <a:lnTo>
                  <a:pt x="0" y="0"/>
                </a:lnTo>
                <a:lnTo>
                  <a:pt x="2725" y="0"/>
                </a:lnTo>
                <a:lnTo>
                  <a:pt x="2725" y="27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42">
            <a:extLst>
              <a:ext uri="{FF2B5EF4-FFF2-40B4-BE49-F238E27FC236}">
                <a16:creationId xmlns:a16="http://schemas.microsoft.com/office/drawing/2014/main" id="{1295D98B-1889-0C45-B217-F7F5B7F0F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137" y="3090629"/>
            <a:ext cx="2512936" cy="2512936"/>
          </a:xfrm>
          <a:custGeom>
            <a:avLst/>
            <a:gdLst>
              <a:gd name="T0" fmla="*/ 980715 w 2726"/>
              <a:gd name="T1" fmla="*/ 980715 h 2725"/>
              <a:gd name="T2" fmla="*/ 0 w 2726"/>
              <a:gd name="T3" fmla="*/ 980715 h 2725"/>
              <a:gd name="T4" fmla="*/ 0 w 2726"/>
              <a:gd name="T5" fmla="*/ 0 h 2725"/>
              <a:gd name="T6" fmla="*/ 980715 w 2726"/>
              <a:gd name="T7" fmla="*/ 0 h 2725"/>
              <a:gd name="T8" fmla="*/ 980715 w 2726"/>
              <a:gd name="T9" fmla="*/ 980715 h 2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26" h="2725">
                <a:moveTo>
                  <a:pt x="2725" y="2724"/>
                </a:moveTo>
                <a:lnTo>
                  <a:pt x="0" y="2724"/>
                </a:lnTo>
                <a:lnTo>
                  <a:pt x="0" y="0"/>
                </a:lnTo>
                <a:lnTo>
                  <a:pt x="2725" y="0"/>
                </a:lnTo>
                <a:lnTo>
                  <a:pt x="2725" y="27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43">
            <a:extLst>
              <a:ext uri="{FF2B5EF4-FFF2-40B4-BE49-F238E27FC236}">
                <a16:creationId xmlns:a16="http://schemas.microsoft.com/office/drawing/2014/main" id="{87D4FF3E-DEF3-A743-A446-81942CDE5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137" y="5603566"/>
            <a:ext cx="2512936" cy="2512936"/>
          </a:xfrm>
          <a:custGeom>
            <a:avLst/>
            <a:gdLst>
              <a:gd name="T0" fmla="*/ 980715 w 2726"/>
              <a:gd name="T1" fmla="*/ 980715 h 2724"/>
              <a:gd name="T2" fmla="*/ 0 w 2726"/>
              <a:gd name="T3" fmla="*/ 980715 h 2724"/>
              <a:gd name="T4" fmla="*/ 0 w 2726"/>
              <a:gd name="T5" fmla="*/ 0 h 2724"/>
              <a:gd name="T6" fmla="*/ 980715 w 2726"/>
              <a:gd name="T7" fmla="*/ 0 h 2724"/>
              <a:gd name="T8" fmla="*/ 980715 w 2726"/>
              <a:gd name="T9" fmla="*/ 980715 h 2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26" h="2724">
                <a:moveTo>
                  <a:pt x="2725" y="2723"/>
                </a:moveTo>
                <a:lnTo>
                  <a:pt x="0" y="2723"/>
                </a:lnTo>
                <a:lnTo>
                  <a:pt x="0" y="0"/>
                </a:lnTo>
                <a:lnTo>
                  <a:pt x="2725" y="0"/>
                </a:lnTo>
                <a:lnTo>
                  <a:pt x="2725" y="272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44">
            <a:extLst>
              <a:ext uri="{FF2B5EF4-FFF2-40B4-BE49-F238E27FC236}">
                <a16:creationId xmlns:a16="http://schemas.microsoft.com/office/drawing/2014/main" id="{EE34E5FF-28C3-2D4B-A064-BB34AC1A4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137" y="8112434"/>
            <a:ext cx="2512936" cy="2512936"/>
          </a:xfrm>
          <a:custGeom>
            <a:avLst/>
            <a:gdLst>
              <a:gd name="T0" fmla="*/ 980715 w 2726"/>
              <a:gd name="T1" fmla="*/ 980715 h 2726"/>
              <a:gd name="T2" fmla="*/ 0 w 2726"/>
              <a:gd name="T3" fmla="*/ 980715 h 2726"/>
              <a:gd name="T4" fmla="*/ 0 w 2726"/>
              <a:gd name="T5" fmla="*/ 0 h 2726"/>
              <a:gd name="T6" fmla="*/ 980715 w 2726"/>
              <a:gd name="T7" fmla="*/ 0 h 2726"/>
              <a:gd name="T8" fmla="*/ 980715 w 2726"/>
              <a:gd name="T9" fmla="*/ 980715 h 27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26" h="2726">
                <a:moveTo>
                  <a:pt x="2725" y="2725"/>
                </a:moveTo>
                <a:lnTo>
                  <a:pt x="0" y="2725"/>
                </a:lnTo>
                <a:lnTo>
                  <a:pt x="0" y="0"/>
                </a:lnTo>
                <a:lnTo>
                  <a:pt x="2725" y="0"/>
                </a:lnTo>
                <a:lnTo>
                  <a:pt x="2725" y="272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45">
            <a:extLst>
              <a:ext uri="{FF2B5EF4-FFF2-40B4-BE49-F238E27FC236}">
                <a16:creationId xmlns:a16="http://schemas.microsoft.com/office/drawing/2014/main" id="{D35F9E5C-25F7-C940-980F-A930BEF5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3137" y="10625371"/>
            <a:ext cx="2512936" cy="2512936"/>
          </a:xfrm>
          <a:custGeom>
            <a:avLst/>
            <a:gdLst>
              <a:gd name="T0" fmla="*/ 980715 w 2726"/>
              <a:gd name="T1" fmla="*/ 980715 h 2725"/>
              <a:gd name="T2" fmla="*/ 0 w 2726"/>
              <a:gd name="T3" fmla="*/ 980715 h 2725"/>
              <a:gd name="T4" fmla="*/ 0 w 2726"/>
              <a:gd name="T5" fmla="*/ 0 h 2725"/>
              <a:gd name="T6" fmla="*/ 980715 w 2726"/>
              <a:gd name="T7" fmla="*/ 0 h 2725"/>
              <a:gd name="T8" fmla="*/ 980715 w 2726"/>
              <a:gd name="T9" fmla="*/ 980715 h 2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26" h="2725">
                <a:moveTo>
                  <a:pt x="2725" y="2724"/>
                </a:moveTo>
                <a:lnTo>
                  <a:pt x="0" y="2724"/>
                </a:lnTo>
                <a:lnTo>
                  <a:pt x="0" y="0"/>
                </a:lnTo>
                <a:lnTo>
                  <a:pt x="2725" y="0"/>
                </a:lnTo>
                <a:lnTo>
                  <a:pt x="2725" y="27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762">
            <a:extLst>
              <a:ext uri="{FF2B5EF4-FFF2-40B4-BE49-F238E27FC236}">
                <a16:creationId xmlns:a16="http://schemas.microsoft.com/office/drawing/2014/main" id="{5A4FB10D-4F57-8440-B745-417E45653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9073" y="935522"/>
            <a:ext cx="410689" cy="784783"/>
          </a:xfrm>
          <a:custGeom>
            <a:avLst/>
            <a:gdLst>
              <a:gd name="T0" fmla="*/ 78371 w 446"/>
              <a:gd name="T1" fmla="*/ 306027 h 852"/>
              <a:gd name="T2" fmla="*/ 78371 w 446"/>
              <a:gd name="T3" fmla="*/ 306027 h 852"/>
              <a:gd name="T4" fmla="*/ 0 w 446"/>
              <a:gd name="T5" fmla="*/ 224396 h 852"/>
              <a:gd name="T6" fmla="*/ 0 w 446"/>
              <a:gd name="T7" fmla="*/ 71562 h 852"/>
              <a:gd name="T8" fmla="*/ 10426 w 446"/>
              <a:gd name="T9" fmla="*/ 61134 h 852"/>
              <a:gd name="T10" fmla="*/ 10426 w 446"/>
              <a:gd name="T11" fmla="*/ 61134 h 852"/>
              <a:gd name="T12" fmla="*/ 20492 w 446"/>
              <a:gd name="T13" fmla="*/ 71562 h 852"/>
              <a:gd name="T14" fmla="*/ 20492 w 446"/>
              <a:gd name="T15" fmla="*/ 224396 h 852"/>
              <a:gd name="T16" fmla="*/ 78371 w 446"/>
              <a:gd name="T17" fmla="*/ 285530 h 852"/>
              <a:gd name="T18" fmla="*/ 139486 w 446"/>
              <a:gd name="T19" fmla="*/ 224396 h 852"/>
              <a:gd name="T20" fmla="*/ 139486 w 446"/>
              <a:gd name="T21" fmla="*/ 180164 h 852"/>
              <a:gd name="T22" fmla="*/ 139486 w 446"/>
              <a:gd name="T23" fmla="*/ 180164 h 852"/>
              <a:gd name="T24" fmla="*/ 139486 w 446"/>
              <a:gd name="T25" fmla="*/ 91700 h 852"/>
              <a:gd name="T26" fmla="*/ 139486 w 446"/>
              <a:gd name="T27" fmla="*/ 61134 h 852"/>
              <a:gd name="T28" fmla="*/ 102098 w 446"/>
              <a:gd name="T29" fmla="*/ 23734 h 852"/>
              <a:gd name="T30" fmla="*/ 64710 w 446"/>
              <a:gd name="T31" fmla="*/ 61134 h 852"/>
              <a:gd name="T32" fmla="*/ 64710 w 446"/>
              <a:gd name="T33" fmla="*/ 91700 h 852"/>
              <a:gd name="T34" fmla="*/ 64710 w 446"/>
              <a:gd name="T35" fmla="*/ 207494 h 852"/>
              <a:gd name="T36" fmla="*/ 64710 w 446"/>
              <a:gd name="T37" fmla="*/ 224396 h 852"/>
              <a:gd name="T38" fmla="*/ 78371 w 446"/>
              <a:gd name="T39" fmla="*/ 238061 h 852"/>
              <a:gd name="T40" fmla="*/ 92032 w 446"/>
              <a:gd name="T41" fmla="*/ 224396 h 852"/>
              <a:gd name="T42" fmla="*/ 92032 w 446"/>
              <a:gd name="T43" fmla="*/ 71562 h 852"/>
              <a:gd name="T44" fmla="*/ 102098 w 446"/>
              <a:gd name="T45" fmla="*/ 61134 h 852"/>
              <a:gd name="T46" fmla="*/ 102098 w 446"/>
              <a:gd name="T47" fmla="*/ 61134 h 852"/>
              <a:gd name="T48" fmla="*/ 112164 w 446"/>
              <a:gd name="T49" fmla="*/ 71562 h 852"/>
              <a:gd name="T50" fmla="*/ 112164 w 446"/>
              <a:gd name="T51" fmla="*/ 224396 h 852"/>
              <a:gd name="T52" fmla="*/ 78371 w 446"/>
              <a:gd name="T53" fmla="*/ 258559 h 852"/>
              <a:gd name="T54" fmla="*/ 44219 w 446"/>
              <a:gd name="T55" fmla="*/ 224396 h 852"/>
              <a:gd name="T56" fmla="*/ 44219 w 446"/>
              <a:gd name="T57" fmla="*/ 207494 h 852"/>
              <a:gd name="T58" fmla="*/ 44219 w 446"/>
              <a:gd name="T59" fmla="*/ 91700 h 852"/>
              <a:gd name="T60" fmla="*/ 44219 w 446"/>
              <a:gd name="T61" fmla="*/ 61134 h 852"/>
              <a:gd name="T62" fmla="*/ 102098 w 446"/>
              <a:gd name="T63" fmla="*/ 0 h 852"/>
              <a:gd name="T64" fmla="*/ 159978 w 446"/>
              <a:gd name="T65" fmla="*/ 61134 h 852"/>
              <a:gd name="T66" fmla="*/ 159978 w 446"/>
              <a:gd name="T67" fmla="*/ 91700 h 852"/>
              <a:gd name="T68" fmla="*/ 159978 w 446"/>
              <a:gd name="T69" fmla="*/ 91700 h 852"/>
              <a:gd name="T70" fmla="*/ 159978 w 446"/>
              <a:gd name="T71" fmla="*/ 180164 h 852"/>
              <a:gd name="T72" fmla="*/ 159978 w 446"/>
              <a:gd name="T73" fmla="*/ 224396 h 852"/>
              <a:gd name="T74" fmla="*/ 78371 w 446"/>
              <a:gd name="T75" fmla="*/ 306027 h 8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46" h="852">
                <a:moveTo>
                  <a:pt x="218" y="851"/>
                </a:moveTo>
                <a:lnTo>
                  <a:pt x="218" y="851"/>
                </a:lnTo>
                <a:cubicBezTo>
                  <a:pt x="95" y="851"/>
                  <a:pt x="0" y="756"/>
                  <a:pt x="0" y="624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80"/>
                  <a:pt x="10" y="170"/>
                  <a:pt x="29" y="170"/>
                </a:cubicBezTo>
                <a:cubicBezTo>
                  <a:pt x="38" y="170"/>
                  <a:pt x="57" y="180"/>
                  <a:pt x="57" y="199"/>
                </a:cubicBezTo>
                <a:cubicBezTo>
                  <a:pt x="57" y="624"/>
                  <a:pt x="57" y="624"/>
                  <a:pt x="57" y="624"/>
                </a:cubicBezTo>
                <a:cubicBezTo>
                  <a:pt x="57" y="719"/>
                  <a:pt x="132" y="794"/>
                  <a:pt x="218" y="794"/>
                </a:cubicBezTo>
                <a:cubicBezTo>
                  <a:pt x="312" y="794"/>
                  <a:pt x="388" y="719"/>
                  <a:pt x="388" y="624"/>
                </a:cubicBezTo>
                <a:cubicBezTo>
                  <a:pt x="388" y="501"/>
                  <a:pt x="388" y="501"/>
                  <a:pt x="388" y="501"/>
                </a:cubicBezTo>
                <a:cubicBezTo>
                  <a:pt x="388" y="255"/>
                  <a:pt x="388" y="255"/>
                  <a:pt x="388" y="255"/>
                </a:cubicBezTo>
                <a:cubicBezTo>
                  <a:pt x="388" y="170"/>
                  <a:pt x="388" y="170"/>
                  <a:pt x="388" y="170"/>
                </a:cubicBezTo>
                <a:cubicBezTo>
                  <a:pt x="388" y="113"/>
                  <a:pt x="341" y="66"/>
                  <a:pt x="284" y="66"/>
                </a:cubicBezTo>
                <a:cubicBezTo>
                  <a:pt x="227" y="66"/>
                  <a:pt x="180" y="113"/>
                  <a:pt x="180" y="170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0" y="577"/>
                  <a:pt x="180" y="577"/>
                  <a:pt x="180" y="577"/>
                </a:cubicBezTo>
                <a:cubicBezTo>
                  <a:pt x="180" y="624"/>
                  <a:pt x="180" y="624"/>
                  <a:pt x="180" y="624"/>
                </a:cubicBezTo>
                <a:cubicBezTo>
                  <a:pt x="180" y="643"/>
                  <a:pt x="199" y="662"/>
                  <a:pt x="218" y="662"/>
                </a:cubicBezTo>
                <a:cubicBezTo>
                  <a:pt x="237" y="662"/>
                  <a:pt x="256" y="643"/>
                  <a:pt x="256" y="624"/>
                </a:cubicBezTo>
                <a:cubicBezTo>
                  <a:pt x="256" y="199"/>
                  <a:pt x="256" y="199"/>
                  <a:pt x="256" y="199"/>
                </a:cubicBezTo>
                <a:cubicBezTo>
                  <a:pt x="256" y="189"/>
                  <a:pt x="274" y="170"/>
                  <a:pt x="284" y="170"/>
                </a:cubicBezTo>
                <a:cubicBezTo>
                  <a:pt x="303" y="170"/>
                  <a:pt x="312" y="189"/>
                  <a:pt x="312" y="199"/>
                </a:cubicBezTo>
                <a:cubicBezTo>
                  <a:pt x="312" y="624"/>
                  <a:pt x="312" y="624"/>
                  <a:pt x="312" y="624"/>
                </a:cubicBezTo>
                <a:cubicBezTo>
                  <a:pt x="312" y="671"/>
                  <a:pt x="274" y="719"/>
                  <a:pt x="218" y="719"/>
                </a:cubicBezTo>
                <a:cubicBezTo>
                  <a:pt x="170" y="719"/>
                  <a:pt x="123" y="671"/>
                  <a:pt x="123" y="624"/>
                </a:cubicBezTo>
                <a:cubicBezTo>
                  <a:pt x="123" y="577"/>
                  <a:pt x="123" y="577"/>
                  <a:pt x="123" y="577"/>
                </a:cubicBezTo>
                <a:cubicBezTo>
                  <a:pt x="123" y="255"/>
                  <a:pt x="123" y="255"/>
                  <a:pt x="123" y="255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23" y="75"/>
                  <a:pt x="199" y="0"/>
                  <a:pt x="284" y="0"/>
                </a:cubicBezTo>
                <a:cubicBezTo>
                  <a:pt x="379" y="0"/>
                  <a:pt x="445" y="75"/>
                  <a:pt x="445" y="170"/>
                </a:cubicBezTo>
                <a:cubicBezTo>
                  <a:pt x="445" y="255"/>
                  <a:pt x="445" y="255"/>
                  <a:pt x="445" y="255"/>
                </a:cubicBezTo>
                <a:cubicBezTo>
                  <a:pt x="445" y="501"/>
                  <a:pt x="445" y="501"/>
                  <a:pt x="445" y="501"/>
                </a:cubicBezTo>
                <a:cubicBezTo>
                  <a:pt x="445" y="624"/>
                  <a:pt x="445" y="624"/>
                  <a:pt x="445" y="624"/>
                </a:cubicBezTo>
                <a:cubicBezTo>
                  <a:pt x="445" y="756"/>
                  <a:pt x="350" y="851"/>
                  <a:pt x="218" y="8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763">
            <a:extLst>
              <a:ext uri="{FF2B5EF4-FFF2-40B4-BE49-F238E27FC236}">
                <a16:creationId xmlns:a16="http://schemas.microsoft.com/office/drawing/2014/main" id="{3F4672AC-1137-2E4A-AB37-7A1BCA8AC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3561" y="3615173"/>
            <a:ext cx="845778" cy="565209"/>
          </a:xfrm>
          <a:custGeom>
            <a:avLst/>
            <a:gdLst>
              <a:gd name="T0" fmla="*/ 312935 w 918"/>
              <a:gd name="T1" fmla="*/ 220304 h 615"/>
              <a:gd name="T2" fmla="*/ 312935 w 918"/>
              <a:gd name="T3" fmla="*/ 220304 h 615"/>
              <a:gd name="T4" fmla="*/ 16906 w 918"/>
              <a:gd name="T5" fmla="*/ 220304 h 615"/>
              <a:gd name="T6" fmla="*/ 0 w 918"/>
              <a:gd name="T7" fmla="*/ 203441 h 615"/>
              <a:gd name="T8" fmla="*/ 0 w 918"/>
              <a:gd name="T9" fmla="*/ 40545 h 615"/>
              <a:gd name="T10" fmla="*/ 16906 w 918"/>
              <a:gd name="T11" fmla="*/ 23681 h 615"/>
              <a:gd name="T12" fmla="*/ 187041 w 918"/>
              <a:gd name="T13" fmla="*/ 23681 h 615"/>
              <a:gd name="T14" fmla="*/ 193876 w 918"/>
              <a:gd name="T15" fmla="*/ 6817 h 615"/>
              <a:gd name="T16" fmla="*/ 207544 w 918"/>
              <a:gd name="T17" fmla="*/ 0 h 615"/>
              <a:gd name="T18" fmla="*/ 312935 w 918"/>
              <a:gd name="T19" fmla="*/ 0 h 615"/>
              <a:gd name="T20" fmla="*/ 329840 w 918"/>
              <a:gd name="T21" fmla="*/ 13634 h 615"/>
              <a:gd name="T22" fmla="*/ 329840 w 918"/>
              <a:gd name="T23" fmla="*/ 203441 h 615"/>
              <a:gd name="T24" fmla="*/ 312935 w 918"/>
              <a:gd name="T25" fmla="*/ 220304 h 615"/>
              <a:gd name="T26" fmla="*/ 23740 w 918"/>
              <a:gd name="T27" fmla="*/ 196623 h 615"/>
              <a:gd name="T28" fmla="*/ 23740 w 918"/>
              <a:gd name="T29" fmla="*/ 196623 h 615"/>
              <a:gd name="T30" fmla="*/ 306100 w 918"/>
              <a:gd name="T31" fmla="*/ 196623 h 615"/>
              <a:gd name="T32" fmla="*/ 306100 w 918"/>
              <a:gd name="T33" fmla="*/ 20452 h 615"/>
              <a:gd name="T34" fmla="*/ 210781 w 918"/>
              <a:gd name="T35" fmla="*/ 20452 h 615"/>
              <a:gd name="T36" fmla="*/ 203947 w 918"/>
              <a:gd name="T37" fmla="*/ 37315 h 615"/>
              <a:gd name="T38" fmla="*/ 190279 w 918"/>
              <a:gd name="T39" fmla="*/ 44133 h 615"/>
              <a:gd name="T40" fmla="*/ 23740 w 918"/>
              <a:gd name="T41" fmla="*/ 44133 h 615"/>
              <a:gd name="T42" fmla="*/ 23740 w 918"/>
              <a:gd name="T43" fmla="*/ 196623 h 615"/>
              <a:gd name="T44" fmla="*/ 183444 w 918"/>
              <a:gd name="T45" fmla="*/ 26910 h 615"/>
              <a:gd name="T46" fmla="*/ 183444 w 918"/>
              <a:gd name="T47" fmla="*/ 26910 h 61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918" h="615">
                <a:moveTo>
                  <a:pt x="870" y="614"/>
                </a:moveTo>
                <a:lnTo>
                  <a:pt x="870" y="614"/>
                </a:lnTo>
                <a:cubicBezTo>
                  <a:pt x="47" y="614"/>
                  <a:pt x="47" y="614"/>
                  <a:pt x="47" y="614"/>
                </a:cubicBezTo>
                <a:cubicBezTo>
                  <a:pt x="19" y="614"/>
                  <a:pt x="0" y="596"/>
                  <a:pt x="0" y="567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85"/>
                  <a:pt x="28" y="66"/>
                  <a:pt x="47" y="66"/>
                </a:cubicBezTo>
                <a:cubicBezTo>
                  <a:pt x="520" y="66"/>
                  <a:pt x="520" y="66"/>
                  <a:pt x="520" y="66"/>
                </a:cubicBezTo>
                <a:cubicBezTo>
                  <a:pt x="539" y="19"/>
                  <a:pt x="539" y="19"/>
                  <a:pt x="539" y="19"/>
                </a:cubicBezTo>
                <a:cubicBezTo>
                  <a:pt x="548" y="9"/>
                  <a:pt x="558" y="0"/>
                  <a:pt x="577" y="0"/>
                </a:cubicBezTo>
                <a:cubicBezTo>
                  <a:pt x="870" y="0"/>
                  <a:pt x="870" y="0"/>
                  <a:pt x="870" y="0"/>
                </a:cubicBezTo>
                <a:cubicBezTo>
                  <a:pt x="889" y="0"/>
                  <a:pt x="917" y="19"/>
                  <a:pt x="917" y="38"/>
                </a:cubicBezTo>
                <a:cubicBezTo>
                  <a:pt x="917" y="567"/>
                  <a:pt x="917" y="567"/>
                  <a:pt x="917" y="567"/>
                </a:cubicBezTo>
                <a:cubicBezTo>
                  <a:pt x="917" y="596"/>
                  <a:pt x="889" y="614"/>
                  <a:pt x="870" y="614"/>
                </a:cubicBezTo>
                <a:close/>
                <a:moveTo>
                  <a:pt x="66" y="548"/>
                </a:moveTo>
                <a:lnTo>
                  <a:pt x="66" y="548"/>
                </a:lnTo>
                <a:cubicBezTo>
                  <a:pt x="851" y="548"/>
                  <a:pt x="851" y="548"/>
                  <a:pt x="851" y="548"/>
                </a:cubicBezTo>
                <a:cubicBezTo>
                  <a:pt x="851" y="57"/>
                  <a:pt x="851" y="57"/>
                  <a:pt x="851" y="57"/>
                </a:cubicBezTo>
                <a:cubicBezTo>
                  <a:pt x="586" y="57"/>
                  <a:pt x="586" y="57"/>
                  <a:pt x="586" y="57"/>
                </a:cubicBezTo>
                <a:cubicBezTo>
                  <a:pt x="567" y="104"/>
                  <a:pt x="567" y="104"/>
                  <a:pt x="567" y="104"/>
                </a:cubicBezTo>
                <a:cubicBezTo>
                  <a:pt x="558" y="113"/>
                  <a:pt x="548" y="123"/>
                  <a:pt x="529" y="123"/>
                </a:cubicBezTo>
                <a:cubicBezTo>
                  <a:pt x="66" y="123"/>
                  <a:pt x="66" y="123"/>
                  <a:pt x="66" y="123"/>
                </a:cubicBezTo>
                <a:lnTo>
                  <a:pt x="66" y="548"/>
                </a:lnTo>
                <a:close/>
                <a:moveTo>
                  <a:pt x="510" y="75"/>
                </a:moveTo>
                <a:lnTo>
                  <a:pt x="510" y="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764">
            <a:extLst>
              <a:ext uri="{FF2B5EF4-FFF2-40B4-BE49-F238E27FC236}">
                <a16:creationId xmlns:a16="http://schemas.microsoft.com/office/drawing/2014/main" id="{BF1B3C20-595A-134D-A251-9033C526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283" y="3615173"/>
            <a:ext cx="158585" cy="52862"/>
          </a:xfrm>
          <a:custGeom>
            <a:avLst/>
            <a:gdLst>
              <a:gd name="T0" fmla="*/ 51413 w 171"/>
              <a:gd name="T1" fmla="*/ 20282 h 58"/>
              <a:gd name="T2" fmla="*/ 51413 w 171"/>
              <a:gd name="T3" fmla="*/ 20282 h 58"/>
              <a:gd name="T4" fmla="*/ 13758 w 171"/>
              <a:gd name="T5" fmla="*/ 20282 h 58"/>
              <a:gd name="T6" fmla="*/ 0 w 171"/>
              <a:gd name="T7" fmla="*/ 9963 h 58"/>
              <a:gd name="T8" fmla="*/ 13758 w 171"/>
              <a:gd name="T9" fmla="*/ 0 h 58"/>
              <a:gd name="T10" fmla="*/ 51413 w 171"/>
              <a:gd name="T11" fmla="*/ 0 h 58"/>
              <a:gd name="T12" fmla="*/ 61551 w 171"/>
              <a:gd name="T13" fmla="*/ 9963 h 58"/>
              <a:gd name="T14" fmla="*/ 51413 w 171"/>
              <a:gd name="T15" fmla="*/ 20282 h 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1" h="58">
                <a:moveTo>
                  <a:pt x="142" y="57"/>
                </a:moveTo>
                <a:lnTo>
                  <a:pt x="142" y="57"/>
                </a:lnTo>
                <a:cubicBezTo>
                  <a:pt x="38" y="57"/>
                  <a:pt x="38" y="57"/>
                  <a:pt x="38" y="57"/>
                </a:cubicBezTo>
                <a:cubicBezTo>
                  <a:pt x="19" y="57"/>
                  <a:pt x="0" y="47"/>
                  <a:pt x="0" y="28"/>
                </a:cubicBezTo>
                <a:cubicBezTo>
                  <a:pt x="0" y="9"/>
                  <a:pt x="19" y="0"/>
                  <a:pt x="38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61" y="0"/>
                  <a:pt x="170" y="9"/>
                  <a:pt x="170" y="28"/>
                </a:cubicBezTo>
                <a:cubicBezTo>
                  <a:pt x="170" y="47"/>
                  <a:pt x="161" y="57"/>
                  <a:pt x="142" y="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765">
            <a:extLst>
              <a:ext uri="{FF2B5EF4-FFF2-40B4-BE49-F238E27FC236}">
                <a16:creationId xmlns:a16="http://schemas.microsoft.com/office/drawing/2014/main" id="{3FD11F8D-5D79-0749-AC65-98E72DF1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0637" y="3708698"/>
            <a:ext cx="174847" cy="138252"/>
          </a:xfrm>
          <a:custGeom>
            <a:avLst/>
            <a:gdLst>
              <a:gd name="T0" fmla="*/ 54250 w 190"/>
              <a:gd name="T1" fmla="*/ 53620 h 152"/>
              <a:gd name="T2" fmla="*/ 54250 w 190"/>
              <a:gd name="T3" fmla="*/ 53620 h 152"/>
              <a:gd name="T4" fmla="*/ 13652 w 190"/>
              <a:gd name="T5" fmla="*/ 53620 h 152"/>
              <a:gd name="T6" fmla="*/ 0 w 190"/>
              <a:gd name="T7" fmla="*/ 43677 h 152"/>
              <a:gd name="T8" fmla="*/ 0 w 190"/>
              <a:gd name="T9" fmla="*/ 9943 h 152"/>
              <a:gd name="T10" fmla="*/ 13652 w 190"/>
              <a:gd name="T11" fmla="*/ 0 h 152"/>
              <a:gd name="T12" fmla="*/ 54250 w 190"/>
              <a:gd name="T13" fmla="*/ 0 h 152"/>
              <a:gd name="T14" fmla="*/ 67903 w 190"/>
              <a:gd name="T15" fmla="*/ 9943 h 152"/>
              <a:gd name="T16" fmla="*/ 67903 w 190"/>
              <a:gd name="T17" fmla="*/ 43677 h 152"/>
              <a:gd name="T18" fmla="*/ 54250 w 190"/>
              <a:gd name="T19" fmla="*/ 53620 h 152"/>
              <a:gd name="T20" fmla="*/ 23712 w 190"/>
              <a:gd name="T21" fmla="*/ 33379 h 152"/>
              <a:gd name="T22" fmla="*/ 23712 w 190"/>
              <a:gd name="T23" fmla="*/ 33379 h 152"/>
              <a:gd name="T24" fmla="*/ 47424 w 190"/>
              <a:gd name="T25" fmla="*/ 33379 h 152"/>
              <a:gd name="T26" fmla="*/ 47424 w 190"/>
              <a:gd name="T27" fmla="*/ 19886 h 152"/>
              <a:gd name="T28" fmla="*/ 23712 w 190"/>
              <a:gd name="T29" fmla="*/ 19886 h 152"/>
              <a:gd name="T30" fmla="*/ 23712 w 190"/>
              <a:gd name="T31" fmla="*/ 33379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0" h="152">
                <a:moveTo>
                  <a:pt x="151" y="151"/>
                </a:moveTo>
                <a:lnTo>
                  <a:pt x="151" y="151"/>
                </a:lnTo>
                <a:cubicBezTo>
                  <a:pt x="38" y="151"/>
                  <a:pt x="38" y="151"/>
                  <a:pt x="38" y="151"/>
                </a:cubicBezTo>
                <a:cubicBezTo>
                  <a:pt x="19" y="151"/>
                  <a:pt x="0" y="142"/>
                  <a:pt x="0" y="123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9" y="0"/>
                  <a:pt x="38" y="0"/>
                </a:cubicBezTo>
                <a:cubicBezTo>
                  <a:pt x="151" y="0"/>
                  <a:pt x="151" y="0"/>
                  <a:pt x="151" y="0"/>
                </a:cubicBezTo>
                <a:cubicBezTo>
                  <a:pt x="170" y="0"/>
                  <a:pt x="189" y="9"/>
                  <a:pt x="189" y="28"/>
                </a:cubicBezTo>
                <a:cubicBezTo>
                  <a:pt x="189" y="123"/>
                  <a:pt x="189" y="123"/>
                  <a:pt x="189" y="123"/>
                </a:cubicBezTo>
                <a:cubicBezTo>
                  <a:pt x="189" y="142"/>
                  <a:pt x="170" y="151"/>
                  <a:pt x="151" y="151"/>
                </a:cubicBezTo>
                <a:close/>
                <a:moveTo>
                  <a:pt x="66" y="94"/>
                </a:moveTo>
                <a:lnTo>
                  <a:pt x="66" y="94"/>
                </a:lnTo>
                <a:cubicBezTo>
                  <a:pt x="132" y="94"/>
                  <a:pt x="132" y="94"/>
                  <a:pt x="132" y="94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66" y="56"/>
                  <a:pt x="66" y="56"/>
                  <a:pt x="66" y="56"/>
                </a:cubicBezTo>
                <a:lnTo>
                  <a:pt x="66" y="9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766">
            <a:extLst>
              <a:ext uri="{FF2B5EF4-FFF2-40B4-BE49-F238E27FC236}">
                <a16:creationId xmlns:a16="http://schemas.microsoft.com/office/drawing/2014/main" id="{89679F71-6F50-0F41-87D5-ACD2DF51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1270" y="3769690"/>
            <a:ext cx="321234" cy="325299"/>
          </a:xfrm>
          <a:custGeom>
            <a:avLst/>
            <a:gdLst>
              <a:gd name="T0" fmla="*/ 64140 w 350"/>
              <a:gd name="T1" fmla="*/ 126638 h 351"/>
              <a:gd name="T2" fmla="*/ 64140 w 350"/>
              <a:gd name="T3" fmla="*/ 126638 h 351"/>
              <a:gd name="T4" fmla="*/ 0 w 350"/>
              <a:gd name="T5" fmla="*/ 61510 h 351"/>
              <a:gd name="T6" fmla="*/ 64140 w 350"/>
              <a:gd name="T7" fmla="*/ 0 h 351"/>
              <a:gd name="T8" fmla="*/ 125055 w 350"/>
              <a:gd name="T9" fmla="*/ 61510 h 351"/>
              <a:gd name="T10" fmla="*/ 64140 w 350"/>
              <a:gd name="T11" fmla="*/ 126638 h 351"/>
              <a:gd name="T12" fmla="*/ 64140 w 350"/>
              <a:gd name="T13" fmla="*/ 20624 h 351"/>
              <a:gd name="T14" fmla="*/ 64140 w 350"/>
              <a:gd name="T15" fmla="*/ 20624 h 351"/>
              <a:gd name="T16" fmla="*/ 23649 w 350"/>
              <a:gd name="T17" fmla="*/ 61510 h 351"/>
              <a:gd name="T18" fmla="*/ 64140 w 350"/>
              <a:gd name="T19" fmla="*/ 106014 h 351"/>
              <a:gd name="T20" fmla="*/ 104989 w 350"/>
              <a:gd name="T21" fmla="*/ 61510 h 351"/>
              <a:gd name="T22" fmla="*/ 64140 w 350"/>
              <a:gd name="T23" fmla="*/ 20624 h 3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0" h="351">
                <a:moveTo>
                  <a:pt x="179" y="350"/>
                </a:moveTo>
                <a:lnTo>
                  <a:pt x="179" y="350"/>
                </a:lnTo>
                <a:cubicBezTo>
                  <a:pt x="85" y="350"/>
                  <a:pt x="0" y="274"/>
                  <a:pt x="0" y="170"/>
                </a:cubicBezTo>
                <a:cubicBezTo>
                  <a:pt x="0" y="76"/>
                  <a:pt x="85" y="0"/>
                  <a:pt x="179" y="0"/>
                </a:cubicBezTo>
                <a:cubicBezTo>
                  <a:pt x="274" y="0"/>
                  <a:pt x="349" y="76"/>
                  <a:pt x="349" y="170"/>
                </a:cubicBezTo>
                <a:cubicBezTo>
                  <a:pt x="349" y="274"/>
                  <a:pt x="274" y="350"/>
                  <a:pt x="179" y="350"/>
                </a:cubicBezTo>
                <a:close/>
                <a:moveTo>
                  <a:pt x="179" y="57"/>
                </a:moveTo>
                <a:lnTo>
                  <a:pt x="179" y="57"/>
                </a:lnTo>
                <a:cubicBezTo>
                  <a:pt x="113" y="57"/>
                  <a:pt x="66" y="114"/>
                  <a:pt x="66" y="170"/>
                </a:cubicBezTo>
                <a:cubicBezTo>
                  <a:pt x="66" y="236"/>
                  <a:pt x="113" y="293"/>
                  <a:pt x="179" y="293"/>
                </a:cubicBezTo>
                <a:cubicBezTo>
                  <a:pt x="246" y="293"/>
                  <a:pt x="293" y="236"/>
                  <a:pt x="293" y="170"/>
                </a:cubicBezTo>
                <a:cubicBezTo>
                  <a:pt x="293" y="114"/>
                  <a:pt x="246" y="57"/>
                  <a:pt x="179" y="5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767">
            <a:extLst>
              <a:ext uri="{FF2B5EF4-FFF2-40B4-BE49-F238E27FC236}">
                <a16:creationId xmlns:a16="http://schemas.microsoft.com/office/drawing/2014/main" id="{5907AFF7-066C-4C46-806D-FA893FE5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940" y="6014255"/>
            <a:ext cx="357829" cy="585539"/>
          </a:xfrm>
          <a:custGeom>
            <a:avLst/>
            <a:gdLst>
              <a:gd name="T0" fmla="*/ 0 w 389"/>
              <a:gd name="T1" fmla="*/ 109080 h 635"/>
              <a:gd name="T2" fmla="*/ 0 w 389"/>
              <a:gd name="T3" fmla="*/ 109080 h 635"/>
              <a:gd name="T4" fmla="*/ 0 w 389"/>
              <a:gd name="T5" fmla="*/ 109080 h 635"/>
              <a:gd name="T6" fmla="*/ 3232 w 389"/>
              <a:gd name="T7" fmla="*/ 160200 h 635"/>
              <a:gd name="T8" fmla="*/ 20111 w 389"/>
              <a:gd name="T9" fmla="*/ 207720 h 635"/>
              <a:gd name="T10" fmla="*/ 71107 w 389"/>
              <a:gd name="T11" fmla="*/ 228240 h 635"/>
              <a:gd name="T12" fmla="*/ 71107 w 389"/>
              <a:gd name="T13" fmla="*/ 228240 h 635"/>
              <a:gd name="T14" fmla="*/ 139341 w 389"/>
              <a:gd name="T15" fmla="*/ 160200 h 635"/>
              <a:gd name="T16" fmla="*/ 139341 w 389"/>
              <a:gd name="T17" fmla="*/ 112320 h 635"/>
              <a:gd name="T18" fmla="*/ 139341 w 389"/>
              <a:gd name="T19" fmla="*/ 109080 h 635"/>
              <a:gd name="T20" fmla="*/ 139341 w 389"/>
              <a:gd name="T21" fmla="*/ 109080 h 635"/>
              <a:gd name="T22" fmla="*/ 139341 w 389"/>
              <a:gd name="T23" fmla="*/ 71280 h 635"/>
              <a:gd name="T24" fmla="*/ 118871 w 389"/>
              <a:gd name="T25" fmla="*/ 20520 h 635"/>
              <a:gd name="T26" fmla="*/ 71107 w 389"/>
              <a:gd name="T27" fmla="*/ 0 h 635"/>
              <a:gd name="T28" fmla="*/ 71107 w 389"/>
              <a:gd name="T29" fmla="*/ 0 h 635"/>
              <a:gd name="T30" fmla="*/ 20111 w 389"/>
              <a:gd name="T31" fmla="*/ 20520 h 635"/>
              <a:gd name="T32" fmla="*/ 0 w 389"/>
              <a:gd name="T33" fmla="*/ 71280 h 635"/>
              <a:gd name="T34" fmla="*/ 3232 w 389"/>
              <a:gd name="T35" fmla="*/ 109080 h 635"/>
              <a:gd name="T36" fmla="*/ 0 w 389"/>
              <a:gd name="T37" fmla="*/ 109080 h 635"/>
              <a:gd name="T38" fmla="*/ 37349 w 389"/>
              <a:gd name="T39" fmla="*/ 37440 h 635"/>
              <a:gd name="T40" fmla="*/ 37349 w 389"/>
              <a:gd name="T41" fmla="*/ 37440 h 635"/>
              <a:gd name="T42" fmla="*/ 71107 w 389"/>
              <a:gd name="T43" fmla="*/ 23760 h 635"/>
              <a:gd name="T44" fmla="*/ 71107 w 389"/>
              <a:gd name="T45" fmla="*/ 23760 h 635"/>
              <a:gd name="T46" fmla="*/ 105224 w 389"/>
              <a:gd name="T47" fmla="*/ 37440 h 635"/>
              <a:gd name="T48" fmla="*/ 118871 w 389"/>
              <a:gd name="T49" fmla="*/ 71280 h 635"/>
              <a:gd name="T50" fmla="*/ 118871 w 389"/>
              <a:gd name="T51" fmla="*/ 109080 h 635"/>
              <a:gd name="T52" fmla="*/ 118871 w 389"/>
              <a:gd name="T53" fmla="*/ 112320 h 635"/>
              <a:gd name="T54" fmla="*/ 118871 w 389"/>
              <a:gd name="T55" fmla="*/ 112320 h 635"/>
              <a:gd name="T56" fmla="*/ 118871 w 389"/>
              <a:gd name="T57" fmla="*/ 160200 h 635"/>
              <a:gd name="T58" fmla="*/ 71107 w 389"/>
              <a:gd name="T59" fmla="*/ 207720 h 635"/>
              <a:gd name="T60" fmla="*/ 71107 w 389"/>
              <a:gd name="T61" fmla="*/ 207720 h 635"/>
              <a:gd name="T62" fmla="*/ 37349 w 389"/>
              <a:gd name="T63" fmla="*/ 194040 h 635"/>
              <a:gd name="T64" fmla="*/ 23702 w 389"/>
              <a:gd name="T65" fmla="*/ 160200 h 635"/>
              <a:gd name="T66" fmla="*/ 23702 w 389"/>
              <a:gd name="T67" fmla="*/ 109080 h 635"/>
              <a:gd name="T68" fmla="*/ 23702 w 389"/>
              <a:gd name="T69" fmla="*/ 109080 h 635"/>
              <a:gd name="T70" fmla="*/ 23702 w 389"/>
              <a:gd name="T71" fmla="*/ 109080 h 635"/>
              <a:gd name="T72" fmla="*/ 23702 w 389"/>
              <a:gd name="T73" fmla="*/ 71280 h 635"/>
              <a:gd name="T74" fmla="*/ 37349 w 389"/>
              <a:gd name="T75" fmla="*/ 37440 h 63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89" h="635">
                <a:moveTo>
                  <a:pt x="0" y="303"/>
                </a:moveTo>
                <a:lnTo>
                  <a:pt x="0" y="303"/>
                </a:lnTo>
                <a:cubicBezTo>
                  <a:pt x="9" y="445"/>
                  <a:pt x="9" y="445"/>
                  <a:pt x="9" y="445"/>
                </a:cubicBezTo>
                <a:cubicBezTo>
                  <a:pt x="9" y="492"/>
                  <a:pt x="28" y="539"/>
                  <a:pt x="56" y="577"/>
                </a:cubicBezTo>
                <a:cubicBezTo>
                  <a:pt x="94" y="615"/>
                  <a:pt x="141" y="634"/>
                  <a:pt x="198" y="634"/>
                </a:cubicBezTo>
                <a:cubicBezTo>
                  <a:pt x="302" y="634"/>
                  <a:pt x="388" y="548"/>
                  <a:pt x="388" y="445"/>
                </a:cubicBezTo>
                <a:cubicBezTo>
                  <a:pt x="388" y="312"/>
                  <a:pt x="388" y="312"/>
                  <a:pt x="388" y="312"/>
                </a:cubicBezTo>
                <a:cubicBezTo>
                  <a:pt x="388" y="303"/>
                  <a:pt x="388" y="303"/>
                  <a:pt x="388" y="303"/>
                </a:cubicBezTo>
                <a:cubicBezTo>
                  <a:pt x="388" y="198"/>
                  <a:pt x="388" y="198"/>
                  <a:pt x="388" y="198"/>
                </a:cubicBezTo>
                <a:cubicBezTo>
                  <a:pt x="388" y="142"/>
                  <a:pt x="368" y="94"/>
                  <a:pt x="331" y="57"/>
                </a:cubicBezTo>
                <a:cubicBezTo>
                  <a:pt x="293" y="19"/>
                  <a:pt x="246" y="0"/>
                  <a:pt x="198" y="0"/>
                </a:cubicBezTo>
                <a:cubicBezTo>
                  <a:pt x="141" y="0"/>
                  <a:pt x="94" y="19"/>
                  <a:pt x="56" y="57"/>
                </a:cubicBezTo>
                <a:cubicBezTo>
                  <a:pt x="28" y="94"/>
                  <a:pt x="0" y="142"/>
                  <a:pt x="0" y="198"/>
                </a:cubicBezTo>
                <a:cubicBezTo>
                  <a:pt x="9" y="303"/>
                  <a:pt x="9" y="303"/>
                  <a:pt x="9" y="303"/>
                </a:cubicBezTo>
                <a:lnTo>
                  <a:pt x="0" y="303"/>
                </a:lnTo>
                <a:close/>
                <a:moveTo>
                  <a:pt x="104" y="104"/>
                </a:moveTo>
                <a:lnTo>
                  <a:pt x="104" y="104"/>
                </a:lnTo>
                <a:cubicBezTo>
                  <a:pt x="123" y="76"/>
                  <a:pt x="160" y="66"/>
                  <a:pt x="198" y="66"/>
                </a:cubicBezTo>
                <a:cubicBezTo>
                  <a:pt x="236" y="66"/>
                  <a:pt x="265" y="76"/>
                  <a:pt x="293" y="104"/>
                </a:cubicBezTo>
                <a:cubicBezTo>
                  <a:pt x="312" y="123"/>
                  <a:pt x="331" y="161"/>
                  <a:pt x="331" y="198"/>
                </a:cubicBezTo>
                <a:cubicBezTo>
                  <a:pt x="331" y="303"/>
                  <a:pt x="331" y="303"/>
                  <a:pt x="331" y="303"/>
                </a:cubicBezTo>
                <a:cubicBezTo>
                  <a:pt x="331" y="312"/>
                  <a:pt x="331" y="312"/>
                  <a:pt x="331" y="312"/>
                </a:cubicBezTo>
                <a:cubicBezTo>
                  <a:pt x="331" y="445"/>
                  <a:pt x="331" y="445"/>
                  <a:pt x="331" y="445"/>
                </a:cubicBezTo>
                <a:cubicBezTo>
                  <a:pt x="331" y="520"/>
                  <a:pt x="274" y="577"/>
                  <a:pt x="198" y="577"/>
                </a:cubicBezTo>
                <a:cubicBezTo>
                  <a:pt x="160" y="577"/>
                  <a:pt x="132" y="567"/>
                  <a:pt x="104" y="539"/>
                </a:cubicBezTo>
                <a:cubicBezTo>
                  <a:pt x="75" y="511"/>
                  <a:pt x="66" y="482"/>
                  <a:pt x="66" y="445"/>
                </a:cubicBezTo>
                <a:cubicBezTo>
                  <a:pt x="66" y="303"/>
                  <a:pt x="66" y="303"/>
                  <a:pt x="66" y="303"/>
                </a:cubicBezTo>
                <a:cubicBezTo>
                  <a:pt x="66" y="198"/>
                  <a:pt x="66" y="198"/>
                  <a:pt x="66" y="198"/>
                </a:cubicBezTo>
                <a:cubicBezTo>
                  <a:pt x="66" y="161"/>
                  <a:pt x="75" y="123"/>
                  <a:pt x="104" y="10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768">
            <a:extLst>
              <a:ext uri="{FF2B5EF4-FFF2-40B4-BE49-F238E27FC236}">
                <a16:creationId xmlns:a16="http://schemas.microsoft.com/office/drawing/2014/main" id="{0A647979-D6EA-3B44-BD1C-B57A62243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283" y="6396481"/>
            <a:ext cx="577406" cy="463551"/>
          </a:xfrm>
          <a:custGeom>
            <a:avLst/>
            <a:gdLst>
              <a:gd name="T0" fmla="*/ 225064 w 625"/>
              <a:gd name="T1" fmla="*/ 10455 h 502"/>
              <a:gd name="T2" fmla="*/ 225064 w 625"/>
              <a:gd name="T3" fmla="*/ 10455 h 502"/>
              <a:gd name="T4" fmla="*/ 214965 w 625"/>
              <a:gd name="T5" fmla="*/ 0 h 502"/>
              <a:gd name="T6" fmla="*/ 201259 w 625"/>
              <a:gd name="T7" fmla="*/ 10455 h 502"/>
              <a:gd name="T8" fmla="*/ 112532 w 625"/>
              <a:gd name="T9" fmla="*/ 102384 h 502"/>
              <a:gd name="T10" fmla="*/ 20559 w 625"/>
              <a:gd name="T11" fmla="*/ 10455 h 502"/>
              <a:gd name="T12" fmla="*/ 10099 w 625"/>
              <a:gd name="T13" fmla="*/ 0 h 502"/>
              <a:gd name="T14" fmla="*/ 0 w 625"/>
              <a:gd name="T15" fmla="*/ 10455 h 502"/>
              <a:gd name="T16" fmla="*/ 102433 w 625"/>
              <a:gd name="T17" fmla="*/ 122933 h 502"/>
              <a:gd name="T18" fmla="*/ 102433 w 625"/>
              <a:gd name="T19" fmla="*/ 156821 h 502"/>
              <a:gd name="T20" fmla="*/ 71775 w 625"/>
              <a:gd name="T21" fmla="*/ 156821 h 502"/>
              <a:gd name="T22" fmla="*/ 58069 w 625"/>
              <a:gd name="T23" fmla="*/ 167276 h 502"/>
              <a:gd name="T24" fmla="*/ 71775 w 625"/>
              <a:gd name="T25" fmla="*/ 180614 h 502"/>
              <a:gd name="T26" fmla="*/ 109286 w 625"/>
              <a:gd name="T27" fmla="*/ 180614 h 502"/>
              <a:gd name="T28" fmla="*/ 112532 w 625"/>
              <a:gd name="T29" fmla="*/ 180614 h 502"/>
              <a:gd name="T30" fmla="*/ 112532 w 625"/>
              <a:gd name="T31" fmla="*/ 180614 h 502"/>
              <a:gd name="T32" fmla="*/ 153650 w 625"/>
              <a:gd name="T33" fmla="*/ 180614 h 502"/>
              <a:gd name="T34" fmla="*/ 163749 w 625"/>
              <a:gd name="T35" fmla="*/ 167276 h 502"/>
              <a:gd name="T36" fmla="*/ 153650 w 625"/>
              <a:gd name="T37" fmla="*/ 156821 h 502"/>
              <a:gd name="T38" fmla="*/ 122992 w 625"/>
              <a:gd name="T39" fmla="*/ 156821 h 502"/>
              <a:gd name="T40" fmla="*/ 122992 w 625"/>
              <a:gd name="T41" fmla="*/ 122933 h 502"/>
              <a:gd name="T42" fmla="*/ 225064 w 625"/>
              <a:gd name="T43" fmla="*/ 10455 h 50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25" h="502">
                <a:moveTo>
                  <a:pt x="624" y="29"/>
                </a:moveTo>
                <a:lnTo>
                  <a:pt x="624" y="29"/>
                </a:lnTo>
                <a:cubicBezTo>
                  <a:pt x="624" y="19"/>
                  <a:pt x="606" y="0"/>
                  <a:pt x="596" y="0"/>
                </a:cubicBezTo>
                <a:cubicBezTo>
                  <a:pt x="577" y="0"/>
                  <a:pt x="558" y="19"/>
                  <a:pt x="558" y="29"/>
                </a:cubicBezTo>
                <a:cubicBezTo>
                  <a:pt x="558" y="170"/>
                  <a:pt x="445" y="284"/>
                  <a:pt x="312" y="284"/>
                </a:cubicBezTo>
                <a:cubicBezTo>
                  <a:pt x="170" y="284"/>
                  <a:pt x="57" y="170"/>
                  <a:pt x="57" y="29"/>
                </a:cubicBezTo>
                <a:cubicBezTo>
                  <a:pt x="57" y="19"/>
                  <a:pt x="47" y="0"/>
                  <a:pt x="28" y="0"/>
                </a:cubicBezTo>
                <a:cubicBezTo>
                  <a:pt x="10" y="0"/>
                  <a:pt x="0" y="19"/>
                  <a:pt x="0" y="29"/>
                </a:cubicBezTo>
                <a:cubicBezTo>
                  <a:pt x="0" y="189"/>
                  <a:pt x="123" y="331"/>
                  <a:pt x="284" y="341"/>
                </a:cubicBezTo>
                <a:cubicBezTo>
                  <a:pt x="284" y="435"/>
                  <a:pt x="284" y="435"/>
                  <a:pt x="284" y="435"/>
                </a:cubicBezTo>
                <a:cubicBezTo>
                  <a:pt x="199" y="435"/>
                  <a:pt x="199" y="435"/>
                  <a:pt x="199" y="435"/>
                </a:cubicBezTo>
                <a:cubicBezTo>
                  <a:pt x="180" y="435"/>
                  <a:pt x="161" y="454"/>
                  <a:pt x="161" y="464"/>
                </a:cubicBezTo>
                <a:cubicBezTo>
                  <a:pt x="161" y="483"/>
                  <a:pt x="180" y="501"/>
                  <a:pt x="199" y="501"/>
                </a:cubicBezTo>
                <a:cubicBezTo>
                  <a:pt x="303" y="501"/>
                  <a:pt x="303" y="501"/>
                  <a:pt x="303" y="501"/>
                </a:cubicBezTo>
                <a:lnTo>
                  <a:pt x="312" y="501"/>
                </a:lnTo>
                <a:cubicBezTo>
                  <a:pt x="426" y="501"/>
                  <a:pt x="426" y="501"/>
                  <a:pt x="426" y="501"/>
                </a:cubicBezTo>
                <a:cubicBezTo>
                  <a:pt x="445" y="501"/>
                  <a:pt x="454" y="483"/>
                  <a:pt x="454" y="464"/>
                </a:cubicBezTo>
                <a:cubicBezTo>
                  <a:pt x="454" y="454"/>
                  <a:pt x="445" y="435"/>
                  <a:pt x="426" y="435"/>
                </a:cubicBezTo>
                <a:cubicBezTo>
                  <a:pt x="341" y="435"/>
                  <a:pt x="341" y="435"/>
                  <a:pt x="341" y="435"/>
                </a:cubicBezTo>
                <a:cubicBezTo>
                  <a:pt x="341" y="341"/>
                  <a:pt x="341" y="341"/>
                  <a:pt x="341" y="341"/>
                </a:cubicBezTo>
                <a:cubicBezTo>
                  <a:pt x="502" y="331"/>
                  <a:pt x="624" y="189"/>
                  <a:pt x="624" y="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769">
            <a:extLst>
              <a:ext uri="{FF2B5EF4-FFF2-40B4-BE49-F238E27FC236}">
                <a16:creationId xmlns:a16="http://schemas.microsoft.com/office/drawing/2014/main" id="{13A43BC9-2683-B54E-9BD5-A6334F1CC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8953" y="8307614"/>
            <a:ext cx="776651" cy="837645"/>
          </a:xfrm>
          <a:custGeom>
            <a:avLst/>
            <a:gdLst>
              <a:gd name="T0" fmla="*/ 234872 w 843"/>
              <a:gd name="T1" fmla="*/ 326665 h 909"/>
              <a:gd name="T2" fmla="*/ 190632 w 843"/>
              <a:gd name="T3" fmla="*/ 319830 h 909"/>
              <a:gd name="T4" fmla="*/ 173726 w 843"/>
              <a:gd name="T5" fmla="*/ 319830 h 909"/>
              <a:gd name="T6" fmla="*/ 74814 w 843"/>
              <a:gd name="T7" fmla="*/ 295726 h 909"/>
              <a:gd name="T8" fmla="*/ 16905 w 843"/>
              <a:gd name="T9" fmla="*/ 285652 h 909"/>
              <a:gd name="T10" fmla="*/ 20502 w 843"/>
              <a:gd name="T11" fmla="*/ 149662 h 909"/>
              <a:gd name="T12" fmla="*/ 81648 w 843"/>
              <a:gd name="T13" fmla="*/ 142826 h 909"/>
              <a:gd name="T14" fmla="*/ 125889 w 843"/>
              <a:gd name="T15" fmla="*/ 84904 h 909"/>
              <a:gd name="T16" fmla="*/ 119055 w 843"/>
              <a:gd name="T17" fmla="*/ 33818 h 909"/>
              <a:gd name="T18" fmla="*/ 170130 w 843"/>
              <a:gd name="T19" fmla="*/ 6476 h 909"/>
              <a:gd name="T20" fmla="*/ 200703 w 843"/>
              <a:gd name="T21" fmla="*/ 88142 h 909"/>
              <a:gd name="T22" fmla="*/ 200703 w 843"/>
              <a:gd name="T23" fmla="*/ 115484 h 909"/>
              <a:gd name="T24" fmla="*/ 272279 w 843"/>
              <a:gd name="T25" fmla="*/ 129155 h 909"/>
              <a:gd name="T26" fmla="*/ 292781 w 843"/>
              <a:gd name="T27" fmla="*/ 183479 h 909"/>
              <a:gd name="T28" fmla="*/ 289184 w 843"/>
              <a:gd name="T29" fmla="*/ 238163 h 909"/>
              <a:gd name="T30" fmla="*/ 275516 w 843"/>
              <a:gd name="T31" fmla="*/ 282414 h 909"/>
              <a:gd name="T32" fmla="*/ 261849 w 843"/>
              <a:gd name="T33" fmla="*/ 319830 h 909"/>
              <a:gd name="T34" fmla="*/ 180201 w 843"/>
              <a:gd name="T35" fmla="*/ 299323 h 909"/>
              <a:gd name="T36" fmla="*/ 193869 w 843"/>
              <a:gd name="T37" fmla="*/ 299323 h 909"/>
              <a:gd name="T38" fmla="*/ 248540 w 843"/>
              <a:gd name="T39" fmla="*/ 302561 h 909"/>
              <a:gd name="T40" fmla="*/ 251777 w 843"/>
              <a:gd name="T41" fmla="*/ 282414 h 909"/>
              <a:gd name="T42" fmla="*/ 255374 w 843"/>
              <a:gd name="T43" fmla="*/ 268743 h 909"/>
              <a:gd name="T44" fmla="*/ 265445 w 843"/>
              <a:gd name="T45" fmla="*/ 241401 h 909"/>
              <a:gd name="T46" fmla="*/ 269042 w 843"/>
              <a:gd name="T47" fmla="*/ 224492 h 909"/>
              <a:gd name="T48" fmla="*/ 282350 w 843"/>
              <a:gd name="T49" fmla="*/ 207584 h 909"/>
              <a:gd name="T50" fmla="*/ 261849 w 843"/>
              <a:gd name="T51" fmla="*/ 187077 h 909"/>
              <a:gd name="T52" fmla="*/ 279113 w 843"/>
              <a:gd name="T53" fmla="*/ 166570 h 909"/>
              <a:gd name="T54" fmla="*/ 241706 w 843"/>
              <a:gd name="T55" fmla="*/ 146064 h 909"/>
              <a:gd name="T56" fmla="*/ 180201 w 843"/>
              <a:gd name="T57" fmla="*/ 84904 h 909"/>
              <a:gd name="T58" fmla="*/ 146391 w 843"/>
              <a:gd name="T59" fmla="*/ 23744 h 909"/>
              <a:gd name="T60" fmla="*/ 139557 w 843"/>
              <a:gd name="T61" fmla="*/ 33818 h 909"/>
              <a:gd name="T62" fmla="*/ 119055 w 843"/>
              <a:gd name="T63" fmla="*/ 132393 h 909"/>
              <a:gd name="T64" fmla="*/ 85245 w 843"/>
              <a:gd name="T65" fmla="*/ 163333 h 909"/>
              <a:gd name="T66" fmla="*/ 41004 w 843"/>
              <a:gd name="T67" fmla="*/ 159735 h 909"/>
              <a:gd name="T68" fmla="*/ 20502 w 843"/>
              <a:gd name="T69" fmla="*/ 220895 h 909"/>
              <a:gd name="T70" fmla="*/ 57909 w 843"/>
              <a:gd name="T71" fmla="*/ 278817 h 909"/>
              <a:gd name="T72" fmla="*/ 88482 w 843"/>
              <a:gd name="T73" fmla="*/ 271981 h 909"/>
              <a:gd name="T74" fmla="*/ 112221 w 843"/>
              <a:gd name="T75" fmla="*/ 271981 h 909"/>
              <a:gd name="T76" fmla="*/ 176964 w 843"/>
              <a:gd name="T77" fmla="*/ 299323 h 909"/>
              <a:gd name="T78" fmla="*/ 139557 w 843"/>
              <a:gd name="T79" fmla="*/ 26982 h 90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43" h="909">
                <a:moveTo>
                  <a:pt x="653" y="908"/>
                </a:moveTo>
                <a:lnTo>
                  <a:pt x="653" y="908"/>
                </a:lnTo>
                <a:cubicBezTo>
                  <a:pt x="643" y="908"/>
                  <a:pt x="634" y="908"/>
                  <a:pt x="625" y="908"/>
                </a:cubicBezTo>
                <a:cubicBezTo>
                  <a:pt x="587" y="908"/>
                  <a:pt x="549" y="898"/>
                  <a:pt x="530" y="889"/>
                </a:cubicBezTo>
                <a:cubicBezTo>
                  <a:pt x="521" y="889"/>
                  <a:pt x="501" y="889"/>
                  <a:pt x="492" y="889"/>
                </a:cubicBezTo>
                <a:cubicBezTo>
                  <a:pt x="492" y="889"/>
                  <a:pt x="492" y="889"/>
                  <a:pt x="483" y="889"/>
                </a:cubicBezTo>
                <a:cubicBezTo>
                  <a:pt x="435" y="889"/>
                  <a:pt x="350" y="870"/>
                  <a:pt x="284" y="813"/>
                </a:cubicBezTo>
                <a:cubicBezTo>
                  <a:pt x="265" y="813"/>
                  <a:pt x="218" y="822"/>
                  <a:pt x="208" y="822"/>
                </a:cubicBezTo>
                <a:cubicBezTo>
                  <a:pt x="189" y="832"/>
                  <a:pt x="180" y="832"/>
                  <a:pt x="171" y="832"/>
                </a:cubicBezTo>
                <a:cubicBezTo>
                  <a:pt x="133" y="851"/>
                  <a:pt x="76" y="832"/>
                  <a:pt x="47" y="794"/>
                </a:cubicBezTo>
                <a:cubicBezTo>
                  <a:pt x="19" y="756"/>
                  <a:pt x="0" y="690"/>
                  <a:pt x="0" y="614"/>
                </a:cubicBezTo>
                <a:cubicBezTo>
                  <a:pt x="0" y="501"/>
                  <a:pt x="29" y="444"/>
                  <a:pt x="57" y="416"/>
                </a:cubicBezTo>
                <a:cubicBezTo>
                  <a:pt x="76" y="397"/>
                  <a:pt x="95" y="387"/>
                  <a:pt x="114" y="387"/>
                </a:cubicBezTo>
                <a:cubicBezTo>
                  <a:pt x="227" y="397"/>
                  <a:pt x="227" y="397"/>
                  <a:pt x="227" y="397"/>
                </a:cubicBezTo>
                <a:cubicBezTo>
                  <a:pt x="237" y="387"/>
                  <a:pt x="265" y="359"/>
                  <a:pt x="284" y="330"/>
                </a:cubicBezTo>
                <a:cubicBezTo>
                  <a:pt x="341" y="255"/>
                  <a:pt x="350" y="236"/>
                  <a:pt x="350" y="236"/>
                </a:cubicBezTo>
                <a:cubicBezTo>
                  <a:pt x="350" y="151"/>
                  <a:pt x="341" y="132"/>
                  <a:pt x="331" y="113"/>
                </a:cubicBezTo>
                <a:cubicBezTo>
                  <a:pt x="331" y="103"/>
                  <a:pt x="331" y="103"/>
                  <a:pt x="331" y="94"/>
                </a:cubicBezTo>
                <a:cubicBezTo>
                  <a:pt x="322" y="56"/>
                  <a:pt x="341" y="18"/>
                  <a:pt x="379" y="9"/>
                </a:cubicBezTo>
                <a:cubicBezTo>
                  <a:pt x="407" y="0"/>
                  <a:pt x="445" y="0"/>
                  <a:pt x="473" y="18"/>
                </a:cubicBezTo>
                <a:cubicBezTo>
                  <a:pt x="501" y="37"/>
                  <a:pt x="530" y="75"/>
                  <a:pt x="558" y="123"/>
                </a:cubicBezTo>
                <a:cubicBezTo>
                  <a:pt x="568" y="151"/>
                  <a:pt x="568" y="198"/>
                  <a:pt x="558" y="245"/>
                </a:cubicBezTo>
                <a:cubicBezTo>
                  <a:pt x="558" y="265"/>
                  <a:pt x="549" y="283"/>
                  <a:pt x="549" y="302"/>
                </a:cubicBezTo>
                <a:cubicBezTo>
                  <a:pt x="549" y="312"/>
                  <a:pt x="549" y="321"/>
                  <a:pt x="558" y="321"/>
                </a:cubicBezTo>
                <a:cubicBezTo>
                  <a:pt x="587" y="350"/>
                  <a:pt x="625" y="350"/>
                  <a:pt x="672" y="350"/>
                </a:cubicBezTo>
                <a:cubicBezTo>
                  <a:pt x="700" y="350"/>
                  <a:pt x="728" y="350"/>
                  <a:pt x="757" y="359"/>
                </a:cubicBezTo>
                <a:cubicBezTo>
                  <a:pt x="814" y="368"/>
                  <a:pt x="842" y="406"/>
                  <a:pt x="833" y="463"/>
                </a:cubicBezTo>
                <a:cubicBezTo>
                  <a:pt x="833" y="482"/>
                  <a:pt x="823" y="501"/>
                  <a:pt x="814" y="510"/>
                </a:cubicBezTo>
                <a:cubicBezTo>
                  <a:pt x="833" y="529"/>
                  <a:pt x="842" y="558"/>
                  <a:pt x="842" y="577"/>
                </a:cubicBezTo>
                <a:cubicBezTo>
                  <a:pt x="842" y="614"/>
                  <a:pt x="823" y="643"/>
                  <a:pt x="804" y="662"/>
                </a:cubicBezTo>
                <a:cubicBezTo>
                  <a:pt x="814" y="681"/>
                  <a:pt x="823" y="699"/>
                  <a:pt x="814" y="728"/>
                </a:cubicBezTo>
                <a:cubicBezTo>
                  <a:pt x="804" y="756"/>
                  <a:pt x="785" y="775"/>
                  <a:pt x="766" y="785"/>
                </a:cubicBezTo>
                <a:cubicBezTo>
                  <a:pt x="766" y="794"/>
                  <a:pt x="766" y="794"/>
                  <a:pt x="766" y="794"/>
                </a:cubicBezTo>
                <a:cubicBezTo>
                  <a:pt x="766" y="832"/>
                  <a:pt x="757" y="860"/>
                  <a:pt x="728" y="889"/>
                </a:cubicBezTo>
                <a:cubicBezTo>
                  <a:pt x="719" y="898"/>
                  <a:pt x="691" y="908"/>
                  <a:pt x="653" y="908"/>
                </a:cubicBezTo>
                <a:close/>
                <a:moveTo>
                  <a:pt x="501" y="832"/>
                </a:moveTo>
                <a:lnTo>
                  <a:pt x="501" y="832"/>
                </a:lnTo>
                <a:cubicBezTo>
                  <a:pt x="521" y="832"/>
                  <a:pt x="530" y="832"/>
                  <a:pt x="539" y="832"/>
                </a:cubicBezTo>
                <a:cubicBezTo>
                  <a:pt x="568" y="841"/>
                  <a:pt x="596" y="851"/>
                  <a:pt x="634" y="851"/>
                </a:cubicBezTo>
                <a:cubicBezTo>
                  <a:pt x="672" y="851"/>
                  <a:pt x="691" y="841"/>
                  <a:pt x="691" y="841"/>
                </a:cubicBezTo>
                <a:cubicBezTo>
                  <a:pt x="700" y="832"/>
                  <a:pt x="710" y="822"/>
                  <a:pt x="710" y="804"/>
                </a:cubicBezTo>
                <a:cubicBezTo>
                  <a:pt x="700" y="794"/>
                  <a:pt x="700" y="785"/>
                  <a:pt x="700" y="785"/>
                </a:cubicBezTo>
                <a:cubicBezTo>
                  <a:pt x="691" y="785"/>
                  <a:pt x="691" y="766"/>
                  <a:pt x="691" y="766"/>
                </a:cubicBezTo>
                <a:cubicBezTo>
                  <a:pt x="700" y="756"/>
                  <a:pt x="700" y="747"/>
                  <a:pt x="710" y="747"/>
                </a:cubicBezTo>
                <a:cubicBezTo>
                  <a:pt x="738" y="737"/>
                  <a:pt x="757" y="728"/>
                  <a:pt x="757" y="718"/>
                </a:cubicBezTo>
                <a:cubicBezTo>
                  <a:pt x="757" y="699"/>
                  <a:pt x="748" y="681"/>
                  <a:pt x="738" y="671"/>
                </a:cubicBezTo>
                <a:cubicBezTo>
                  <a:pt x="728" y="662"/>
                  <a:pt x="728" y="652"/>
                  <a:pt x="728" y="643"/>
                </a:cubicBezTo>
                <a:cubicBezTo>
                  <a:pt x="728" y="633"/>
                  <a:pt x="738" y="624"/>
                  <a:pt x="748" y="624"/>
                </a:cubicBezTo>
                <a:cubicBezTo>
                  <a:pt x="757" y="624"/>
                  <a:pt x="757" y="614"/>
                  <a:pt x="766" y="614"/>
                </a:cubicBezTo>
                <a:cubicBezTo>
                  <a:pt x="776" y="605"/>
                  <a:pt x="785" y="595"/>
                  <a:pt x="785" y="577"/>
                </a:cubicBezTo>
                <a:cubicBezTo>
                  <a:pt x="785" y="577"/>
                  <a:pt x="785" y="558"/>
                  <a:pt x="748" y="539"/>
                </a:cubicBezTo>
                <a:cubicBezTo>
                  <a:pt x="738" y="539"/>
                  <a:pt x="728" y="529"/>
                  <a:pt x="728" y="520"/>
                </a:cubicBezTo>
                <a:cubicBezTo>
                  <a:pt x="728" y="510"/>
                  <a:pt x="738" y="492"/>
                  <a:pt x="748" y="492"/>
                </a:cubicBezTo>
                <a:cubicBezTo>
                  <a:pt x="757" y="482"/>
                  <a:pt x="776" y="472"/>
                  <a:pt x="776" y="463"/>
                </a:cubicBezTo>
                <a:cubicBezTo>
                  <a:pt x="776" y="416"/>
                  <a:pt x="766" y="416"/>
                  <a:pt x="748" y="416"/>
                </a:cubicBezTo>
                <a:cubicBezTo>
                  <a:pt x="728" y="406"/>
                  <a:pt x="700" y="406"/>
                  <a:pt x="672" y="406"/>
                </a:cubicBezTo>
                <a:cubicBezTo>
                  <a:pt x="625" y="406"/>
                  <a:pt x="568" y="406"/>
                  <a:pt x="521" y="368"/>
                </a:cubicBezTo>
                <a:cubicBezTo>
                  <a:pt x="483" y="340"/>
                  <a:pt x="492" y="293"/>
                  <a:pt x="501" y="236"/>
                </a:cubicBezTo>
                <a:cubicBezTo>
                  <a:pt x="501" y="208"/>
                  <a:pt x="511" y="160"/>
                  <a:pt x="501" y="141"/>
                </a:cubicBezTo>
                <a:cubicBezTo>
                  <a:pt x="473" y="85"/>
                  <a:pt x="435" y="56"/>
                  <a:pt x="407" y="66"/>
                </a:cubicBezTo>
                <a:cubicBezTo>
                  <a:pt x="398" y="66"/>
                  <a:pt x="388" y="75"/>
                  <a:pt x="388" y="75"/>
                </a:cubicBezTo>
                <a:cubicBezTo>
                  <a:pt x="388" y="85"/>
                  <a:pt x="388" y="85"/>
                  <a:pt x="388" y="94"/>
                </a:cubicBezTo>
                <a:cubicBezTo>
                  <a:pt x="398" y="113"/>
                  <a:pt x="407" y="141"/>
                  <a:pt x="407" y="236"/>
                </a:cubicBezTo>
                <a:cubicBezTo>
                  <a:pt x="407" y="255"/>
                  <a:pt x="398" y="293"/>
                  <a:pt x="331" y="368"/>
                </a:cubicBezTo>
                <a:cubicBezTo>
                  <a:pt x="293" y="416"/>
                  <a:pt x="265" y="444"/>
                  <a:pt x="256" y="444"/>
                </a:cubicBezTo>
                <a:cubicBezTo>
                  <a:pt x="256" y="454"/>
                  <a:pt x="246" y="454"/>
                  <a:pt x="237" y="454"/>
                </a:cubicBezTo>
                <a:cubicBezTo>
                  <a:pt x="114" y="444"/>
                  <a:pt x="114" y="444"/>
                  <a:pt x="114" y="444"/>
                </a:cubicBezTo>
                <a:cubicBezTo>
                  <a:pt x="104" y="444"/>
                  <a:pt x="104" y="444"/>
                  <a:pt x="104" y="454"/>
                </a:cubicBezTo>
                <a:cubicBezTo>
                  <a:pt x="85" y="472"/>
                  <a:pt x="57" y="510"/>
                  <a:pt x="57" y="614"/>
                </a:cubicBezTo>
                <a:cubicBezTo>
                  <a:pt x="57" y="681"/>
                  <a:pt x="66" y="728"/>
                  <a:pt x="95" y="756"/>
                </a:cubicBezTo>
                <a:cubicBezTo>
                  <a:pt x="114" y="775"/>
                  <a:pt x="133" y="785"/>
                  <a:pt x="161" y="775"/>
                </a:cubicBezTo>
                <a:cubicBezTo>
                  <a:pt x="171" y="775"/>
                  <a:pt x="180" y="775"/>
                  <a:pt x="189" y="766"/>
                </a:cubicBezTo>
                <a:cubicBezTo>
                  <a:pt x="199" y="766"/>
                  <a:pt x="227" y="756"/>
                  <a:pt x="246" y="756"/>
                </a:cubicBezTo>
                <a:cubicBezTo>
                  <a:pt x="256" y="756"/>
                  <a:pt x="265" y="756"/>
                  <a:pt x="274" y="756"/>
                </a:cubicBezTo>
                <a:cubicBezTo>
                  <a:pt x="284" y="747"/>
                  <a:pt x="303" y="747"/>
                  <a:pt x="312" y="756"/>
                </a:cubicBezTo>
                <a:cubicBezTo>
                  <a:pt x="341" y="794"/>
                  <a:pt x="388" y="804"/>
                  <a:pt x="416" y="813"/>
                </a:cubicBezTo>
                <a:cubicBezTo>
                  <a:pt x="445" y="832"/>
                  <a:pt x="473" y="832"/>
                  <a:pt x="492" y="832"/>
                </a:cubicBezTo>
                <a:lnTo>
                  <a:pt x="501" y="832"/>
                </a:lnTo>
                <a:close/>
                <a:moveTo>
                  <a:pt x="388" y="75"/>
                </a:moveTo>
                <a:lnTo>
                  <a:pt x="388" y="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770">
            <a:extLst>
              <a:ext uri="{FF2B5EF4-FFF2-40B4-BE49-F238E27FC236}">
                <a16:creationId xmlns:a16="http://schemas.microsoft.com/office/drawing/2014/main" id="{885B6B20-A8CD-6547-9C41-1029CDD7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6966" y="11052327"/>
            <a:ext cx="853910" cy="845778"/>
          </a:xfrm>
          <a:custGeom>
            <a:avLst/>
            <a:gdLst>
              <a:gd name="T0" fmla="*/ 261527 w 928"/>
              <a:gd name="T1" fmla="*/ 329841 h 919"/>
              <a:gd name="T2" fmla="*/ 261527 w 928"/>
              <a:gd name="T3" fmla="*/ 329841 h 919"/>
              <a:gd name="T4" fmla="*/ 210515 w 928"/>
              <a:gd name="T5" fmla="*/ 316187 h 919"/>
              <a:gd name="T6" fmla="*/ 173154 w 928"/>
              <a:gd name="T7" fmla="*/ 292473 h 919"/>
              <a:gd name="T8" fmla="*/ 152677 w 928"/>
              <a:gd name="T9" fmla="*/ 275227 h 919"/>
              <a:gd name="T10" fmla="*/ 84781 w 928"/>
              <a:gd name="T11" fmla="*/ 214145 h 919"/>
              <a:gd name="T12" fmla="*/ 44187 w 928"/>
              <a:gd name="T13" fmla="*/ 159890 h 919"/>
              <a:gd name="T14" fmla="*/ 27302 w 928"/>
              <a:gd name="T15" fmla="*/ 135817 h 919"/>
              <a:gd name="T16" fmla="*/ 23710 w 928"/>
              <a:gd name="T17" fmla="*/ 132583 h 919"/>
              <a:gd name="T18" fmla="*/ 3233 w 928"/>
              <a:gd name="T19" fmla="*/ 85155 h 919"/>
              <a:gd name="T20" fmla="*/ 10059 w 928"/>
              <a:gd name="T21" fmla="*/ 40601 h 919"/>
              <a:gd name="T22" fmla="*/ 51012 w 928"/>
              <a:gd name="T23" fmla="*/ 3593 h 919"/>
              <a:gd name="T24" fmla="*/ 81548 w 928"/>
              <a:gd name="T25" fmla="*/ 3593 h 919"/>
              <a:gd name="T26" fmla="*/ 91606 w 928"/>
              <a:gd name="T27" fmla="*/ 6827 h 919"/>
              <a:gd name="T28" fmla="*/ 115316 w 928"/>
              <a:gd name="T29" fmla="*/ 40601 h 919"/>
              <a:gd name="T30" fmla="*/ 132560 w 928"/>
              <a:gd name="T31" fmla="*/ 81562 h 919"/>
              <a:gd name="T32" fmla="*/ 122142 w 928"/>
              <a:gd name="T33" fmla="*/ 112103 h 919"/>
              <a:gd name="T34" fmla="*/ 115316 w 928"/>
              <a:gd name="T35" fmla="*/ 129349 h 919"/>
              <a:gd name="T36" fmla="*/ 125734 w 928"/>
              <a:gd name="T37" fmla="*/ 146237 h 919"/>
              <a:gd name="T38" fmla="*/ 152677 w 928"/>
              <a:gd name="T39" fmla="*/ 176777 h 919"/>
              <a:gd name="T40" fmla="*/ 203689 w 928"/>
              <a:gd name="T41" fmla="*/ 217379 h 919"/>
              <a:gd name="T42" fmla="*/ 224166 w 928"/>
              <a:gd name="T43" fmla="*/ 210911 h 919"/>
              <a:gd name="T44" fmla="*/ 254701 w 928"/>
              <a:gd name="T45" fmla="*/ 200491 h 919"/>
              <a:gd name="T46" fmla="*/ 295655 w 928"/>
              <a:gd name="T47" fmla="*/ 220972 h 919"/>
              <a:gd name="T48" fmla="*/ 326190 w 928"/>
              <a:gd name="T49" fmla="*/ 244686 h 919"/>
              <a:gd name="T50" fmla="*/ 329423 w 928"/>
              <a:gd name="T51" fmla="*/ 251513 h 919"/>
              <a:gd name="T52" fmla="*/ 316131 w 928"/>
              <a:gd name="T53" fmla="*/ 305767 h 919"/>
              <a:gd name="T54" fmla="*/ 265119 w 928"/>
              <a:gd name="T55" fmla="*/ 329841 h 919"/>
              <a:gd name="T56" fmla="*/ 261527 w 928"/>
              <a:gd name="T57" fmla="*/ 329841 h 919"/>
              <a:gd name="T58" fmla="*/ 71130 w 928"/>
              <a:gd name="T59" fmla="*/ 23714 h 919"/>
              <a:gd name="T60" fmla="*/ 71130 w 928"/>
              <a:gd name="T61" fmla="*/ 23714 h 919"/>
              <a:gd name="T62" fmla="*/ 57838 w 928"/>
              <a:gd name="T63" fmla="*/ 23714 h 919"/>
              <a:gd name="T64" fmla="*/ 27302 w 928"/>
              <a:gd name="T65" fmla="*/ 51021 h 919"/>
              <a:gd name="T66" fmla="*/ 40594 w 928"/>
              <a:gd name="T67" fmla="*/ 122163 h 919"/>
              <a:gd name="T68" fmla="*/ 44187 w 928"/>
              <a:gd name="T69" fmla="*/ 125756 h 919"/>
              <a:gd name="T70" fmla="*/ 61071 w 928"/>
              <a:gd name="T71" fmla="*/ 146237 h 919"/>
              <a:gd name="T72" fmla="*/ 102024 w 928"/>
              <a:gd name="T73" fmla="*/ 200491 h 919"/>
              <a:gd name="T74" fmla="*/ 163095 w 928"/>
              <a:gd name="T75" fmla="*/ 258339 h 919"/>
              <a:gd name="T76" fmla="*/ 186805 w 928"/>
              <a:gd name="T77" fmla="*/ 275227 h 919"/>
              <a:gd name="T78" fmla="*/ 265119 w 928"/>
              <a:gd name="T79" fmla="*/ 309360 h 919"/>
              <a:gd name="T80" fmla="*/ 298888 w 928"/>
              <a:gd name="T81" fmla="*/ 292473 h 919"/>
              <a:gd name="T82" fmla="*/ 308947 w 928"/>
              <a:gd name="T83" fmla="*/ 258339 h 919"/>
              <a:gd name="T84" fmla="*/ 282004 w 928"/>
              <a:gd name="T85" fmla="*/ 237859 h 919"/>
              <a:gd name="T86" fmla="*/ 251468 w 928"/>
              <a:gd name="T87" fmla="*/ 220972 h 919"/>
              <a:gd name="T88" fmla="*/ 234584 w 928"/>
              <a:gd name="T89" fmla="*/ 227798 h 919"/>
              <a:gd name="T90" fmla="*/ 200456 w 928"/>
              <a:gd name="T91" fmla="*/ 241452 h 919"/>
              <a:gd name="T92" fmla="*/ 159503 w 928"/>
              <a:gd name="T93" fmla="*/ 214145 h 919"/>
              <a:gd name="T94" fmla="*/ 112083 w 928"/>
              <a:gd name="T95" fmla="*/ 163124 h 919"/>
              <a:gd name="T96" fmla="*/ 95199 w 928"/>
              <a:gd name="T97" fmla="*/ 125756 h 919"/>
              <a:gd name="T98" fmla="*/ 95199 w 928"/>
              <a:gd name="T99" fmla="*/ 125756 h 919"/>
              <a:gd name="T100" fmla="*/ 105257 w 928"/>
              <a:gd name="T101" fmla="*/ 102042 h 919"/>
              <a:gd name="T102" fmla="*/ 112083 w 928"/>
              <a:gd name="T103" fmla="*/ 85155 h 919"/>
              <a:gd name="T104" fmla="*/ 77955 w 928"/>
              <a:gd name="T105" fmla="*/ 23714 h 919"/>
              <a:gd name="T106" fmla="*/ 71130 w 928"/>
              <a:gd name="T107" fmla="*/ 23714 h 919"/>
              <a:gd name="T108" fmla="*/ 251468 w 928"/>
              <a:gd name="T109" fmla="*/ 220972 h 919"/>
              <a:gd name="T110" fmla="*/ 251468 w 928"/>
              <a:gd name="T111" fmla="*/ 220972 h 919"/>
              <a:gd name="T112" fmla="*/ 115316 w 928"/>
              <a:gd name="T113" fmla="*/ 129349 h 919"/>
              <a:gd name="T114" fmla="*/ 115316 w 928"/>
              <a:gd name="T115" fmla="*/ 129349 h 91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8" h="919">
                <a:moveTo>
                  <a:pt x="728" y="918"/>
                </a:moveTo>
                <a:lnTo>
                  <a:pt x="728" y="918"/>
                </a:lnTo>
                <a:cubicBezTo>
                  <a:pt x="681" y="918"/>
                  <a:pt x="633" y="908"/>
                  <a:pt x="586" y="880"/>
                </a:cubicBezTo>
                <a:cubicBezTo>
                  <a:pt x="539" y="861"/>
                  <a:pt x="501" y="832"/>
                  <a:pt x="482" y="814"/>
                </a:cubicBezTo>
                <a:cubicBezTo>
                  <a:pt x="463" y="795"/>
                  <a:pt x="444" y="785"/>
                  <a:pt x="425" y="766"/>
                </a:cubicBezTo>
                <a:cubicBezTo>
                  <a:pt x="359" y="709"/>
                  <a:pt x="293" y="653"/>
                  <a:pt x="236" y="596"/>
                </a:cubicBezTo>
                <a:cubicBezTo>
                  <a:pt x="198" y="549"/>
                  <a:pt x="151" y="502"/>
                  <a:pt x="123" y="445"/>
                </a:cubicBezTo>
                <a:cubicBezTo>
                  <a:pt x="104" y="426"/>
                  <a:pt x="85" y="407"/>
                  <a:pt x="76" y="378"/>
                </a:cubicBezTo>
                <a:cubicBezTo>
                  <a:pt x="66" y="369"/>
                  <a:pt x="66" y="369"/>
                  <a:pt x="66" y="369"/>
                </a:cubicBezTo>
                <a:cubicBezTo>
                  <a:pt x="38" y="331"/>
                  <a:pt x="19" y="284"/>
                  <a:pt x="9" y="237"/>
                </a:cubicBezTo>
                <a:cubicBezTo>
                  <a:pt x="0" y="189"/>
                  <a:pt x="0" y="151"/>
                  <a:pt x="28" y="113"/>
                </a:cubicBezTo>
                <a:cubicBezTo>
                  <a:pt x="57" y="66"/>
                  <a:pt x="94" y="28"/>
                  <a:pt x="142" y="10"/>
                </a:cubicBezTo>
                <a:cubicBezTo>
                  <a:pt x="179" y="0"/>
                  <a:pt x="217" y="10"/>
                  <a:pt x="227" y="10"/>
                </a:cubicBezTo>
                <a:cubicBezTo>
                  <a:pt x="236" y="10"/>
                  <a:pt x="246" y="10"/>
                  <a:pt x="255" y="19"/>
                </a:cubicBezTo>
                <a:cubicBezTo>
                  <a:pt x="265" y="28"/>
                  <a:pt x="293" y="66"/>
                  <a:pt x="321" y="113"/>
                </a:cubicBezTo>
                <a:cubicBezTo>
                  <a:pt x="369" y="180"/>
                  <a:pt x="369" y="208"/>
                  <a:pt x="369" y="227"/>
                </a:cubicBezTo>
                <a:cubicBezTo>
                  <a:pt x="378" y="255"/>
                  <a:pt x="359" y="284"/>
                  <a:pt x="340" y="312"/>
                </a:cubicBezTo>
                <a:cubicBezTo>
                  <a:pt x="331" y="331"/>
                  <a:pt x="321" y="350"/>
                  <a:pt x="321" y="360"/>
                </a:cubicBezTo>
                <a:cubicBezTo>
                  <a:pt x="321" y="360"/>
                  <a:pt x="321" y="369"/>
                  <a:pt x="350" y="407"/>
                </a:cubicBezTo>
                <a:cubicBezTo>
                  <a:pt x="369" y="435"/>
                  <a:pt x="397" y="464"/>
                  <a:pt x="425" y="492"/>
                </a:cubicBezTo>
                <a:cubicBezTo>
                  <a:pt x="492" y="558"/>
                  <a:pt x="548" y="605"/>
                  <a:pt x="567" y="605"/>
                </a:cubicBezTo>
                <a:cubicBezTo>
                  <a:pt x="577" y="605"/>
                  <a:pt x="605" y="596"/>
                  <a:pt x="624" y="587"/>
                </a:cubicBezTo>
                <a:cubicBezTo>
                  <a:pt x="653" y="567"/>
                  <a:pt x="681" y="558"/>
                  <a:pt x="709" y="558"/>
                </a:cubicBezTo>
                <a:cubicBezTo>
                  <a:pt x="738" y="558"/>
                  <a:pt x="785" y="587"/>
                  <a:pt x="823" y="615"/>
                </a:cubicBezTo>
                <a:cubicBezTo>
                  <a:pt x="860" y="643"/>
                  <a:pt x="889" y="672"/>
                  <a:pt x="908" y="681"/>
                </a:cubicBezTo>
                <a:cubicBezTo>
                  <a:pt x="908" y="681"/>
                  <a:pt x="917" y="691"/>
                  <a:pt x="917" y="700"/>
                </a:cubicBezTo>
                <a:cubicBezTo>
                  <a:pt x="927" y="757"/>
                  <a:pt x="917" y="814"/>
                  <a:pt x="880" y="851"/>
                </a:cubicBezTo>
                <a:cubicBezTo>
                  <a:pt x="851" y="889"/>
                  <a:pt x="794" y="918"/>
                  <a:pt x="738" y="918"/>
                </a:cubicBezTo>
                <a:lnTo>
                  <a:pt x="728" y="918"/>
                </a:lnTo>
                <a:close/>
                <a:moveTo>
                  <a:pt x="198" y="66"/>
                </a:moveTo>
                <a:lnTo>
                  <a:pt x="198" y="66"/>
                </a:lnTo>
                <a:cubicBezTo>
                  <a:pt x="189" y="66"/>
                  <a:pt x="170" y="66"/>
                  <a:pt x="161" y="66"/>
                </a:cubicBezTo>
                <a:cubicBezTo>
                  <a:pt x="123" y="76"/>
                  <a:pt x="94" y="104"/>
                  <a:pt x="76" y="142"/>
                </a:cubicBezTo>
                <a:cubicBezTo>
                  <a:pt x="47" y="189"/>
                  <a:pt x="66" y="265"/>
                  <a:pt x="113" y="340"/>
                </a:cubicBezTo>
                <a:cubicBezTo>
                  <a:pt x="123" y="350"/>
                  <a:pt x="123" y="350"/>
                  <a:pt x="123" y="350"/>
                </a:cubicBezTo>
                <a:cubicBezTo>
                  <a:pt x="132" y="369"/>
                  <a:pt x="151" y="388"/>
                  <a:pt x="170" y="407"/>
                </a:cubicBezTo>
                <a:cubicBezTo>
                  <a:pt x="198" y="464"/>
                  <a:pt x="246" y="511"/>
                  <a:pt x="284" y="558"/>
                </a:cubicBezTo>
                <a:cubicBezTo>
                  <a:pt x="340" y="615"/>
                  <a:pt x="397" y="672"/>
                  <a:pt x="454" y="719"/>
                </a:cubicBezTo>
                <a:cubicBezTo>
                  <a:pt x="482" y="738"/>
                  <a:pt x="501" y="757"/>
                  <a:pt x="520" y="766"/>
                </a:cubicBezTo>
                <a:cubicBezTo>
                  <a:pt x="558" y="795"/>
                  <a:pt x="653" y="870"/>
                  <a:pt x="738" y="861"/>
                </a:cubicBezTo>
                <a:cubicBezTo>
                  <a:pt x="775" y="861"/>
                  <a:pt x="813" y="842"/>
                  <a:pt x="832" y="814"/>
                </a:cubicBezTo>
                <a:cubicBezTo>
                  <a:pt x="860" y="785"/>
                  <a:pt x="860" y="757"/>
                  <a:pt x="860" y="719"/>
                </a:cubicBezTo>
                <a:cubicBezTo>
                  <a:pt x="851" y="709"/>
                  <a:pt x="823" y="681"/>
                  <a:pt x="785" y="662"/>
                </a:cubicBezTo>
                <a:cubicBezTo>
                  <a:pt x="728" y="615"/>
                  <a:pt x="709" y="615"/>
                  <a:pt x="700" y="615"/>
                </a:cubicBezTo>
                <a:cubicBezTo>
                  <a:pt x="690" y="615"/>
                  <a:pt x="671" y="624"/>
                  <a:pt x="653" y="634"/>
                </a:cubicBezTo>
                <a:cubicBezTo>
                  <a:pt x="624" y="653"/>
                  <a:pt x="586" y="672"/>
                  <a:pt x="558" y="672"/>
                </a:cubicBezTo>
                <a:cubicBezTo>
                  <a:pt x="548" y="662"/>
                  <a:pt x="530" y="662"/>
                  <a:pt x="444" y="596"/>
                </a:cubicBezTo>
                <a:cubicBezTo>
                  <a:pt x="397" y="549"/>
                  <a:pt x="350" y="502"/>
                  <a:pt x="312" y="454"/>
                </a:cubicBezTo>
                <a:cubicBezTo>
                  <a:pt x="284" y="426"/>
                  <a:pt x="255" y="378"/>
                  <a:pt x="265" y="350"/>
                </a:cubicBezTo>
                <a:cubicBezTo>
                  <a:pt x="265" y="322"/>
                  <a:pt x="274" y="303"/>
                  <a:pt x="293" y="284"/>
                </a:cubicBezTo>
                <a:cubicBezTo>
                  <a:pt x="303" y="265"/>
                  <a:pt x="312" y="246"/>
                  <a:pt x="312" y="237"/>
                </a:cubicBezTo>
                <a:cubicBezTo>
                  <a:pt x="312" y="208"/>
                  <a:pt x="274" y="142"/>
                  <a:pt x="217" y="66"/>
                </a:cubicBezTo>
                <a:cubicBezTo>
                  <a:pt x="208" y="66"/>
                  <a:pt x="208" y="66"/>
                  <a:pt x="198" y="66"/>
                </a:cubicBezTo>
                <a:close/>
                <a:moveTo>
                  <a:pt x="700" y="615"/>
                </a:moveTo>
                <a:lnTo>
                  <a:pt x="700" y="615"/>
                </a:lnTo>
                <a:close/>
                <a:moveTo>
                  <a:pt x="321" y="360"/>
                </a:moveTo>
                <a:lnTo>
                  <a:pt x="321" y="3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771">
            <a:extLst>
              <a:ext uri="{FF2B5EF4-FFF2-40B4-BE49-F238E27FC236}">
                <a16:creationId xmlns:a16="http://schemas.microsoft.com/office/drawing/2014/main" id="{06909D2A-A0BD-6445-91D4-5A8EDE5AF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2009" y="585825"/>
            <a:ext cx="662796" cy="2504804"/>
          </a:xfrm>
          <a:custGeom>
            <a:avLst/>
            <a:gdLst>
              <a:gd name="T0" fmla="*/ 258402 w 719"/>
              <a:gd name="T1" fmla="*/ 490390 h 2716"/>
              <a:gd name="T2" fmla="*/ 0 w 719"/>
              <a:gd name="T3" fmla="*/ 0 h 2716"/>
              <a:gd name="T4" fmla="*/ 0 w 719"/>
              <a:gd name="T5" fmla="*/ 977540 h 2716"/>
              <a:gd name="T6" fmla="*/ 258402 w 719"/>
              <a:gd name="T7" fmla="*/ 490390 h 2716"/>
              <a:gd name="T8" fmla="*/ 0 w 719"/>
              <a:gd name="T9" fmla="*/ 0 h 2716"/>
              <a:gd name="T10" fmla="*/ 0 w 719"/>
              <a:gd name="T11" fmla="*/ 977540 h 2716"/>
              <a:gd name="T12" fmla="*/ 258402 w 719"/>
              <a:gd name="T13" fmla="*/ 490390 h 27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9" h="2716">
                <a:moveTo>
                  <a:pt x="718" y="1362"/>
                </a:moveTo>
                <a:lnTo>
                  <a:pt x="0" y="0"/>
                </a:lnTo>
                <a:lnTo>
                  <a:pt x="0" y="2715"/>
                </a:lnTo>
                <a:lnTo>
                  <a:pt x="718" y="1362"/>
                </a:lnTo>
                <a:lnTo>
                  <a:pt x="0" y="0"/>
                </a:lnTo>
                <a:lnTo>
                  <a:pt x="0" y="2715"/>
                </a:lnTo>
                <a:lnTo>
                  <a:pt x="718" y="1362"/>
                </a:lnTo>
              </a:path>
            </a:pathLst>
          </a:custGeom>
          <a:solidFill>
            <a:srgbClr val="D4642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772">
            <a:extLst>
              <a:ext uri="{FF2B5EF4-FFF2-40B4-BE49-F238E27FC236}">
                <a16:creationId xmlns:a16="http://schemas.microsoft.com/office/drawing/2014/main" id="{E02A6828-86F3-4642-8A1E-EC301CF5F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2009" y="3098762"/>
            <a:ext cx="662796" cy="2496671"/>
          </a:xfrm>
          <a:custGeom>
            <a:avLst/>
            <a:gdLst>
              <a:gd name="T0" fmla="*/ 258402 w 719"/>
              <a:gd name="T1" fmla="*/ 487002 h 2706"/>
              <a:gd name="T2" fmla="*/ 0 w 719"/>
              <a:gd name="T3" fmla="*/ 0 h 2706"/>
              <a:gd name="T4" fmla="*/ 0 w 719"/>
              <a:gd name="T5" fmla="*/ 974365 h 2706"/>
              <a:gd name="T6" fmla="*/ 258402 w 719"/>
              <a:gd name="T7" fmla="*/ 487002 h 2706"/>
              <a:gd name="T8" fmla="*/ 0 w 719"/>
              <a:gd name="T9" fmla="*/ 0 h 2706"/>
              <a:gd name="T10" fmla="*/ 0 w 719"/>
              <a:gd name="T11" fmla="*/ 974365 h 2706"/>
              <a:gd name="T12" fmla="*/ 258402 w 719"/>
              <a:gd name="T13" fmla="*/ 487002 h 27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9" h="2706">
                <a:moveTo>
                  <a:pt x="718" y="1352"/>
                </a:moveTo>
                <a:lnTo>
                  <a:pt x="0" y="0"/>
                </a:lnTo>
                <a:lnTo>
                  <a:pt x="0" y="2705"/>
                </a:lnTo>
                <a:lnTo>
                  <a:pt x="718" y="1352"/>
                </a:lnTo>
                <a:lnTo>
                  <a:pt x="0" y="0"/>
                </a:lnTo>
                <a:lnTo>
                  <a:pt x="0" y="2705"/>
                </a:lnTo>
                <a:lnTo>
                  <a:pt x="718" y="1352"/>
                </a:lnTo>
              </a:path>
            </a:pathLst>
          </a:custGeom>
          <a:solidFill>
            <a:srgbClr val="E3AB3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773">
            <a:extLst>
              <a:ext uri="{FF2B5EF4-FFF2-40B4-BE49-F238E27FC236}">
                <a16:creationId xmlns:a16="http://schemas.microsoft.com/office/drawing/2014/main" id="{7B298E75-279A-5C44-9080-88C991EF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2009" y="5603566"/>
            <a:ext cx="662796" cy="2504804"/>
          </a:xfrm>
          <a:custGeom>
            <a:avLst/>
            <a:gdLst>
              <a:gd name="T0" fmla="*/ 258402 w 719"/>
              <a:gd name="T1" fmla="*/ 487329 h 2715"/>
              <a:gd name="T2" fmla="*/ 0 w 719"/>
              <a:gd name="T3" fmla="*/ 0 h 2715"/>
              <a:gd name="T4" fmla="*/ 0 w 719"/>
              <a:gd name="T5" fmla="*/ 977540 h 2715"/>
              <a:gd name="T6" fmla="*/ 258402 w 719"/>
              <a:gd name="T7" fmla="*/ 487329 h 2715"/>
              <a:gd name="T8" fmla="*/ 0 w 719"/>
              <a:gd name="T9" fmla="*/ 0 h 2715"/>
              <a:gd name="T10" fmla="*/ 0 w 719"/>
              <a:gd name="T11" fmla="*/ 977540 h 2715"/>
              <a:gd name="T12" fmla="*/ 258402 w 719"/>
              <a:gd name="T13" fmla="*/ 487329 h 27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9" h="2715">
                <a:moveTo>
                  <a:pt x="718" y="1353"/>
                </a:moveTo>
                <a:lnTo>
                  <a:pt x="0" y="0"/>
                </a:lnTo>
                <a:lnTo>
                  <a:pt x="0" y="2714"/>
                </a:lnTo>
                <a:lnTo>
                  <a:pt x="718" y="1353"/>
                </a:lnTo>
                <a:lnTo>
                  <a:pt x="0" y="0"/>
                </a:lnTo>
                <a:lnTo>
                  <a:pt x="0" y="2714"/>
                </a:lnTo>
                <a:lnTo>
                  <a:pt x="718" y="1353"/>
                </a:lnTo>
              </a:path>
            </a:pathLst>
          </a:custGeom>
          <a:solidFill>
            <a:srgbClr val="9ECF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774">
            <a:extLst>
              <a:ext uri="{FF2B5EF4-FFF2-40B4-BE49-F238E27FC236}">
                <a16:creationId xmlns:a16="http://schemas.microsoft.com/office/drawing/2014/main" id="{1FAF6609-B15D-C043-B8EE-91CAC143D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2009" y="8104302"/>
            <a:ext cx="662796" cy="2504804"/>
          </a:xfrm>
          <a:custGeom>
            <a:avLst/>
            <a:gdLst>
              <a:gd name="T0" fmla="*/ 258402 w 719"/>
              <a:gd name="T1" fmla="*/ 490390 h 2716"/>
              <a:gd name="T2" fmla="*/ 0 w 719"/>
              <a:gd name="T3" fmla="*/ 0 h 2716"/>
              <a:gd name="T4" fmla="*/ 0 w 719"/>
              <a:gd name="T5" fmla="*/ 977540 h 2716"/>
              <a:gd name="T6" fmla="*/ 258402 w 719"/>
              <a:gd name="T7" fmla="*/ 490390 h 2716"/>
              <a:gd name="T8" fmla="*/ 0 w 719"/>
              <a:gd name="T9" fmla="*/ 0 h 2716"/>
              <a:gd name="T10" fmla="*/ 0 w 719"/>
              <a:gd name="T11" fmla="*/ 977540 h 2716"/>
              <a:gd name="T12" fmla="*/ 258402 w 719"/>
              <a:gd name="T13" fmla="*/ 490390 h 27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9" h="2716">
                <a:moveTo>
                  <a:pt x="718" y="1362"/>
                </a:moveTo>
                <a:lnTo>
                  <a:pt x="0" y="0"/>
                </a:lnTo>
                <a:lnTo>
                  <a:pt x="0" y="2715"/>
                </a:lnTo>
                <a:lnTo>
                  <a:pt x="718" y="1362"/>
                </a:lnTo>
                <a:lnTo>
                  <a:pt x="0" y="0"/>
                </a:lnTo>
                <a:lnTo>
                  <a:pt x="0" y="2715"/>
                </a:lnTo>
                <a:lnTo>
                  <a:pt x="718" y="1362"/>
                </a:lnTo>
              </a:path>
            </a:pathLst>
          </a:custGeom>
          <a:solidFill>
            <a:srgbClr val="47658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775">
            <a:extLst>
              <a:ext uri="{FF2B5EF4-FFF2-40B4-BE49-F238E27FC236}">
                <a16:creationId xmlns:a16="http://schemas.microsoft.com/office/drawing/2014/main" id="{1A718761-EA0D-3C40-A7FC-6B2072699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2009" y="10617238"/>
            <a:ext cx="662796" cy="2504804"/>
          </a:xfrm>
          <a:custGeom>
            <a:avLst/>
            <a:gdLst>
              <a:gd name="T0" fmla="*/ 258402 w 719"/>
              <a:gd name="T1" fmla="*/ 487150 h 2716"/>
              <a:gd name="T2" fmla="*/ 0 w 719"/>
              <a:gd name="T3" fmla="*/ 0 h 2716"/>
              <a:gd name="T4" fmla="*/ 0 w 719"/>
              <a:gd name="T5" fmla="*/ 977540 h 2716"/>
              <a:gd name="T6" fmla="*/ 258402 w 719"/>
              <a:gd name="T7" fmla="*/ 487150 h 2716"/>
              <a:gd name="T8" fmla="*/ 0 w 719"/>
              <a:gd name="T9" fmla="*/ 0 h 2716"/>
              <a:gd name="T10" fmla="*/ 0 w 719"/>
              <a:gd name="T11" fmla="*/ 977540 h 2716"/>
              <a:gd name="T12" fmla="*/ 258402 w 719"/>
              <a:gd name="T13" fmla="*/ 487150 h 27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9" h="2716">
                <a:moveTo>
                  <a:pt x="718" y="1353"/>
                </a:moveTo>
                <a:lnTo>
                  <a:pt x="0" y="0"/>
                </a:lnTo>
                <a:lnTo>
                  <a:pt x="0" y="2715"/>
                </a:lnTo>
                <a:lnTo>
                  <a:pt x="718" y="1353"/>
                </a:lnTo>
                <a:lnTo>
                  <a:pt x="0" y="0"/>
                </a:lnTo>
                <a:lnTo>
                  <a:pt x="0" y="2715"/>
                </a:lnTo>
                <a:lnTo>
                  <a:pt x="718" y="1353"/>
                </a:lnTo>
              </a:path>
            </a:pathLst>
          </a:custGeom>
          <a:solidFill>
            <a:srgbClr val="8CDB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776">
            <a:extLst>
              <a:ext uri="{FF2B5EF4-FFF2-40B4-BE49-F238E27FC236}">
                <a16:creationId xmlns:a16="http://schemas.microsoft.com/office/drawing/2014/main" id="{1F8B1359-AC39-054A-94F6-00B765BE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5923" y="6176904"/>
            <a:ext cx="1760683" cy="1134482"/>
          </a:xfrm>
          <a:custGeom>
            <a:avLst/>
            <a:gdLst>
              <a:gd name="T0" fmla="*/ 653216 w 1911"/>
              <a:gd name="T1" fmla="*/ 442553 h 1229"/>
              <a:gd name="T2" fmla="*/ 653216 w 1911"/>
              <a:gd name="T3" fmla="*/ 442553 h 1229"/>
              <a:gd name="T4" fmla="*/ 33812 w 1911"/>
              <a:gd name="T5" fmla="*/ 442553 h 1229"/>
              <a:gd name="T6" fmla="*/ 0 w 1911"/>
              <a:gd name="T7" fmla="*/ 408676 h 1229"/>
              <a:gd name="T8" fmla="*/ 0 w 1911"/>
              <a:gd name="T9" fmla="*/ 33876 h 1229"/>
              <a:gd name="T10" fmla="*/ 33812 w 1911"/>
              <a:gd name="T11" fmla="*/ 0 h 1229"/>
              <a:gd name="T12" fmla="*/ 653216 w 1911"/>
              <a:gd name="T13" fmla="*/ 0 h 1229"/>
              <a:gd name="T14" fmla="*/ 687028 w 1911"/>
              <a:gd name="T15" fmla="*/ 33876 h 1229"/>
              <a:gd name="T16" fmla="*/ 687028 w 1911"/>
              <a:gd name="T17" fmla="*/ 408676 h 1229"/>
              <a:gd name="T18" fmla="*/ 653216 w 1911"/>
              <a:gd name="T19" fmla="*/ 442553 h 1229"/>
              <a:gd name="T20" fmla="*/ 44243 w 1911"/>
              <a:gd name="T21" fmla="*/ 394982 h 1229"/>
              <a:gd name="T22" fmla="*/ 44243 w 1911"/>
              <a:gd name="T23" fmla="*/ 394982 h 1229"/>
              <a:gd name="T24" fmla="*/ 642785 w 1911"/>
              <a:gd name="T25" fmla="*/ 394982 h 1229"/>
              <a:gd name="T26" fmla="*/ 642785 w 1911"/>
              <a:gd name="T27" fmla="*/ 44327 h 1229"/>
              <a:gd name="T28" fmla="*/ 44243 w 1911"/>
              <a:gd name="T29" fmla="*/ 44327 h 1229"/>
              <a:gd name="T30" fmla="*/ 44243 w 1911"/>
              <a:gd name="T31" fmla="*/ 394982 h 12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11" h="1229">
                <a:moveTo>
                  <a:pt x="1816" y="1228"/>
                </a:moveTo>
                <a:lnTo>
                  <a:pt x="1816" y="1228"/>
                </a:lnTo>
                <a:cubicBezTo>
                  <a:pt x="94" y="1228"/>
                  <a:pt x="94" y="1228"/>
                  <a:pt x="94" y="1228"/>
                </a:cubicBezTo>
                <a:cubicBezTo>
                  <a:pt x="37" y="1228"/>
                  <a:pt x="0" y="1181"/>
                  <a:pt x="0" y="1134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8"/>
                  <a:pt x="37" y="0"/>
                  <a:pt x="94" y="0"/>
                </a:cubicBezTo>
                <a:cubicBezTo>
                  <a:pt x="1816" y="0"/>
                  <a:pt x="1816" y="0"/>
                  <a:pt x="1816" y="0"/>
                </a:cubicBezTo>
                <a:cubicBezTo>
                  <a:pt x="1863" y="0"/>
                  <a:pt x="1910" y="38"/>
                  <a:pt x="1910" y="94"/>
                </a:cubicBezTo>
                <a:cubicBezTo>
                  <a:pt x="1910" y="1134"/>
                  <a:pt x="1910" y="1134"/>
                  <a:pt x="1910" y="1134"/>
                </a:cubicBezTo>
                <a:cubicBezTo>
                  <a:pt x="1910" y="1181"/>
                  <a:pt x="1863" y="1228"/>
                  <a:pt x="1816" y="1228"/>
                </a:cubicBezTo>
                <a:close/>
                <a:moveTo>
                  <a:pt x="123" y="1096"/>
                </a:moveTo>
                <a:lnTo>
                  <a:pt x="123" y="1096"/>
                </a:lnTo>
                <a:cubicBezTo>
                  <a:pt x="1787" y="1096"/>
                  <a:pt x="1787" y="1096"/>
                  <a:pt x="1787" y="1096"/>
                </a:cubicBezTo>
                <a:cubicBezTo>
                  <a:pt x="1787" y="123"/>
                  <a:pt x="1787" y="123"/>
                  <a:pt x="1787" y="123"/>
                </a:cubicBezTo>
                <a:cubicBezTo>
                  <a:pt x="123" y="123"/>
                  <a:pt x="123" y="123"/>
                  <a:pt x="123" y="123"/>
                </a:cubicBezTo>
                <a:lnTo>
                  <a:pt x="123" y="109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777">
            <a:extLst>
              <a:ext uri="{FF2B5EF4-FFF2-40B4-BE49-F238E27FC236}">
                <a16:creationId xmlns:a16="http://schemas.microsoft.com/office/drawing/2014/main" id="{D82FD49A-1BAC-B643-8F78-E3E11BEB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479" y="7408976"/>
            <a:ext cx="2171372" cy="113855"/>
          </a:xfrm>
          <a:custGeom>
            <a:avLst/>
            <a:gdLst>
              <a:gd name="T0" fmla="*/ 823617 w 2356"/>
              <a:gd name="T1" fmla="*/ 44092 h 124"/>
              <a:gd name="T2" fmla="*/ 823617 w 2356"/>
              <a:gd name="T3" fmla="*/ 44092 h 124"/>
              <a:gd name="T4" fmla="*/ 23748 w 2356"/>
              <a:gd name="T5" fmla="*/ 44092 h 124"/>
              <a:gd name="T6" fmla="*/ 0 w 2356"/>
              <a:gd name="T7" fmla="*/ 24017 h 124"/>
              <a:gd name="T8" fmla="*/ 23748 w 2356"/>
              <a:gd name="T9" fmla="*/ 0 h 124"/>
              <a:gd name="T10" fmla="*/ 823617 w 2356"/>
              <a:gd name="T11" fmla="*/ 0 h 124"/>
              <a:gd name="T12" fmla="*/ 847365 w 2356"/>
              <a:gd name="T13" fmla="*/ 24017 h 124"/>
              <a:gd name="T14" fmla="*/ 823617 w 2356"/>
              <a:gd name="T15" fmla="*/ 44092 h 1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56" h="124">
                <a:moveTo>
                  <a:pt x="2289" y="123"/>
                </a:moveTo>
                <a:lnTo>
                  <a:pt x="2289" y="123"/>
                </a:lnTo>
                <a:cubicBezTo>
                  <a:pt x="66" y="123"/>
                  <a:pt x="66" y="123"/>
                  <a:pt x="66" y="123"/>
                </a:cubicBezTo>
                <a:cubicBezTo>
                  <a:pt x="28" y="123"/>
                  <a:pt x="0" y="95"/>
                  <a:pt x="0" y="67"/>
                </a:cubicBezTo>
                <a:cubicBezTo>
                  <a:pt x="0" y="28"/>
                  <a:pt x="28" y="0"/>
                  <a:pt x="66" y="0"/>
                </a:cubicBezTo>
                <a:cubicBezTo>
                  <a:pt x="2289" y="0"/>
                  <a:pt x="2289" y="0"/>
                  <a:pt x="2289" y="0"/>
                </a:cubicBezTo>
                <a:cubicBezTo>
                  <a:pt x="2326" y="0"/>
                  <a:pt x="2355" y="28"/>
                  <a:pt x="2355" y="67"/>
                </a:cubicBezTo>
                <a:cubicBezTo>
                  <a:pt x="2355" y="95"/>
                  <a:pt x="2326" y="123"/>
                  <a:pt x="2289" y="12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62" name="Group 54">
            <a:extLst>
              <a:ext uri="{FF2B5EF4-FFF2-40B4-BE49-F238E27FC236}">
                <a16:creationId xmlns:a16="http://schemas.microsoft.com/office/drawing/2014/main" id="{AB205C75-F299-B344-992D-6193D6BBCEC2}"/>
              </a:ext>
            </a:extLst>
          </p:cNvPr>
          <p:cNvGrpSpPr/>
          <p:nvPr/>
        </p:nvGrpSpPr>
        <p:grpSpPr>
          <a:xfrm>
            <a:off x="15033881" y="1860639"/>
            <a:ext cx="2363315" cy="906673"/>
            <a:chOff x="5517310" y="11393486"/>
            <a:chExt cx="3676939" cy="906673"/>
          </a:xfrm>
        </p:grpSpPr>
        <p:sp>
          <p:nvSpPr>
            <p:cNvPr id="863" name="CuadroTexto 395">
              <a:extLst>
                <a:ext uri="{FF2B5EF4-FFF2-40B4-BE49-F238E27FC236}">
                  <a16:creationId xmlns:a16="http://schemas.microsoft.com/office/drawing/2014/main" id="{C4BFDD58-2185-6447-9FF1-3086514F4A0B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4" name="Rectangle 56">
              <a:extLst>
                <a:ext uri="{FF2B5EF4-FFF2-40B4-BE49-F238E27FC236}">
                  <a16:creationId xmlns:a16="http://schemas.microsoft.com/office/drawing/2014/main" id="{05E770CB-B38D-964E-9A27-724707F5747D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5" name="Group 54">
            <a:extLst>
              <a:ext uri="{FF2B5EF4-FFF2-40B4-BE49-F238E27FC236}">
                <a16:creationId xmlns:a16="http://schemas.microsoft.com/office/drawing/2014/main" id="{223DC219-FDCF-2542-A496-CBC8B750DB8B}"/>
              </a:ext>
            </a:extLst>
          </p:cNvPr>
          <p:cNvGrpSpPr/>
          <p:nvPr/>
        </p:nvGrpSpPr>
        <p:grpSpPr>
          <a:xfrm>
            <a:off x="14998529" y="4312583"/>
            <a:ext cx="2363315" cy="906673"/>
            <a:chOff x="5517310" y="11393486"/>
            <a:chExt cx="3676939" cy="906673"/>
          </a:xfrm>
        </p:grpSpPr>
        <p:sp>
          <p:nvSpPr>
            <p:cNvPr id="866" name="CuadroTexto 395">
              <a:extLst>
                <a:ext uri="{FF2B5EF4-FFF2-40B4-BE49-F238E27FC236}">
                  <a16:creationId xmlns:a16="http://schemas.microsoft.com/office/drawing/2014/main" id="{2DD404E8-197D-124A-B972-94A3799B8FCA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67" name="Rectangle 56">
              <a:extLst>
                <a:ext uri="{FF2B5EF4-FFF2-40B4-BE49-F238E27FC236}">
                  <a16:creationId xmlns:a16="http://schemas.microsoft.com/office/drawing/2014/main" id="{95FCE488-4C5D-2740-8656-7544D43C7C8E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8" name="Group 54">
            <a:extLst>
              <a:ext uri="{FF2B5EF4-FFF2-40B4-BE49-F238E27FC236}">
                <a16:creationId xmlns:a16="http://schemas.microsoft.com/office/drawing/2014/main" id="{556A3053-FD30-3B4F-9B61-1B40ABE7A91B}"/>
              </a:ext>
            </a:extLst>
          </p:cNvPr>
          <p:cNvGrpSpPr/>
          <p:nvPr/>
        </p:nvGrpSpPr>
        <p:grpSpPr>
          <a:xfrm>
            <a:off x="15002215" y="6944413"/>
            <a:ext cx="2363315" cy="906673"/>
            <a:chOff x="5517310" y="11393486"/>
            <a:chExt cx="3676939" cy="906673"/>
          </a:xfrm>
        </p:grpSpPr>
        <p:sp>
          <p:nvSpPr>
            <p:cNvPr id="869" name="CuadroTexto 395">
              <a:extLst>
                <a:ext uri="{FF2B5EF4-FFF2-40B4-BE49-F238E27FC236}">
                  <a16:creationId xmlns:a16="http://schemas.microsoft.com/office/drawing/2014/main" id="{96534797-FFBB-2C44-AA31-10FADB3986B9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70" name="Rectangle 56">
              <a:extLst>
                <a:ext uri="{FF2B5EF4-FFF2-40B4-BE49-F238E27FC236}">
                  <a16:creationId xmlns:a16="http://schemas.microsoft.com/office/drawing/2014/main" id="{9CB4351D-0FC3-0646-B9F7-17AA5332994B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1" name="Group 54">
            <a:extLst>
              <a:ext uri="{FF2B5EF4-FFF2-40B4-BE49-F238E27FC236}">
                <a16:creationId xmlns:a16="http://schemas.microsoft.com/office/drawing/2014/main" id="{A731DDC8-4B26-0D4F-A41A-405B5A6F5077}"/>
              </a:ext>
            </a:extLst>
          </p:cNvPr>
          <p:cNvGrpSpPr/>
          <p:nvPr/>
        </p:nvGrpSpPr>
        <p:grpSpPr>
          <a:xfrm>
            <a:off x="15027294" y="9362031"/>
            <a:ext cx="2363315" cy="906673"/>
            <a:chOff x="5517310" y="11393486"/>
            <a:chExt cx="3676939" cy="906673"/>
          </a:xfrm>
        </p:grpSpPr>
        <p:sp>
          <p:nvSpPr>
            <p:cNvPr id="872" name="CuadroTexto 395">
              <a:extLst>
                <a:ext uri="{FF2B5EF4-FFF2-40B4-BE49-F238E27FC236}">
                  <a16:creationId xmlns:a16="http://schemas.microsoft.com/office/drawing/2014/main" id="{057FEC09-C4DB-1A49-877A-446A11E08C8C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73" name="Rectangle 56">
              <a:extLst>
                <a:ext uri="{FF2B5EF4-FFF2-40B4-BE49-F238E27FC236}">
                  <a16:creationId xmlns:a16="http://schemas.microsoft.com/office/drawing/2014/main" id="{70023CDE-81FE-8C42-A751-A0BC79106EEB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4" name="Group 54">
            <a:extLst>
              <a:ext uri="{FF2B5EF4-FFF2-40B4-BE49-F238E27FC236}">
                <a16:creationId xmlns:a16="http://schemas.microsoft.com/office/drawing/2014/main" id="{22D55E15-86A0-3145-9F0B-D1003F0FFFF3}"/>
              </a:ext>
            </a:extLst>
          </p:cNvPr>
          <p:cNvGrpSpPr/>
          <p:nvPr/>
        </p:nvGrpSpPr>
        <p:grpSpPr>
          <a:xfrm>
            <a:off x="15020663" y="12029031"/>
            <a:ext cx="2363315" cy="906673"/>
            <a:chOff x="5517310" y="11393486"/>
            <a:chExt cx="3676939" cy="906673"/>
          </a:xfrm>
        </p:grpSpPr>
        <p:sp>
          <p:nvSpPr>
            <p:cNvPr id="875" name="CuadroTexto 395">
              <a:extLst>
                <a:ext uri="{FF2B5EF4-FFF2-40B4-BE49-F238E27FC236}">
                  <a16:creationId xmlns:a16="http://schemas.microsoft.com/office/drawing/2014/main" id="{DDD27D92-3D44-4B42-A535-525189986E75}"/>
                </a:ext>
              </a:extLst>
            </p:cNvPr>
            <p:cNvSpPr txBox="1"/>
            <p:nvPr/>
          </p:nvSpPr>
          <p:spPr>
            <a:xfrm>
              <a:off x="6164441" y="1139348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76" name="Rectangle 56">
              <a:extLst>
                <a:ext uri="{FF2B5EF4-FFF2-40B4-BE49-F238E27FC236}">
                  <a16:creationId xmlns:a16="http://schemas.microsoft.com/office/drawing/2014/main" id="{47C5138E-6387-C74D-95E0-969CAA808026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77" name="CuadroTexto 395">
            <a:extLst>
              <a:ext uri="{FF2B5EF4-FFF2-40B4-BE49-F238E27FC236}">
                <a16:creationId xmlns:a16="http://schemas.microsoft.com/office/drawing/2014/main" id="{E2259BE2-FEB5-104B-8EBE-D17062C76283}"/>
              </a:ext>
            </a:extLst>
          </p:cNvPr>
          <p:cNvSpPr txBox="1"/>
          <p:nvPr/>
        </p:nvSpPr>
        <p:spPr>
          <a:xfrm>
            <a:off x="18262743" y="1008801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78" name="CuadroTexto 395">
            <a:extLst>
              <a:ext uri="{FF2B5EF4-FFF2-40B4-BE49-F238E27FC236}">
                <a16:creationId xmlns:a16="http://schemas.microsoft.com/office/drawing/2014/main" id="{B34B5D2F-BA62-9E44-B0AA-DCE649EB6F30}"/>
              </a:ext>
            </a:extLst>
          </p:cNvPr>
          <p:cNvSpPr txBox="1"/>
          <p:nvPr/>
        </p:nvSpPr>
        <p:spPr>
          <a:xfrm>
            <a:off x="18262743" y="206895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79" name="CuadroTexto 395">
            <a:extLst>
              <a:ext uri="{FF2B5EF4-FFF2-40B4-BE49-F238E27FC236}">
                <a16:creationId xmlns:a16="http://schemas.microsoft.com/office/drawing/2014/main" id="{F17E712C-8764-4241-84DA-D1082C499A4C}"/>
              </a:ext>
            </a:extLst>
          </p:cNvPr>
          <p:cNvSpPr txBox="1"/>
          <p:nvPr/>
        </p:nvSpPr>
        <p:spPr>
          <a:xfrm>
            <a:off x="18260380" y="346887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80" name="CuadroTexto 395">
            <a:extLst>
              <a:ext uri="{FF2B5EF4-FFF2-40B4-BE49-F238E27FC236}">
                <a16:creationId xmlns:a16="http://schemas.microsoft.com/office/drawing/2014/main" id="{B8385DA8-63EF-D74F-B22C-151C663E5C64}"/>
              </a:ext>
            </a:extLst>
          </p:cNvPr>
          <p:cNvSpPr txBox="1"/>
          <p:nvPr/>
        </p:nvSpPr>
        <p:spPr>
          <a:xfrm>
            <a:off x="18260380" y="4529026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81" name="CuadroTexto 395">
            <a:extLst>
              <a:ext uri="{FF2B5EF4-FFF2-40B4-BE49-F238E27FC236}">
                <a16:creationId xmlns:a16="http://schemas.microsoft.com/office/drawing/2014/main" id="{C5D00C78-CED5-1541-AB03-067F73E8CD8F}"/>
              </a:ext>
            </a:extLst>
          </p:cNvPr>
          <p:cNvSpPr txBox="1"/>
          <p:nvPr/>
        </p:nvSpPr>
        <p:spPr>
          <a:xfrm>
            <a:off x="18264230" y="6049306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82" name="CuadroTexto 395">
            <a:extLst>
              <a:ext uri="{FF2B5EF4-FFF2-40B4-BE49-F238E27FC236}">
                <a16:creationId xmlns:a16="http://schemas.microsoft.com/office/drawing/2014/main" id="{4AEBB5BD-60E7-044C-ABC9-2495C9F10504}"/>
              </a:ext>
            </a:extLst>
          </p:cNvPr>
          <p:cNvSpPr txBox="1"/>
          <p:nvPr/>
        </p:nvSpPr>
        <p:spPr>
          <a:xfrm>
            <a:off x="18264230" y="710945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83" name="CuadroTexto 395">
            <a:extLst>
              <a:ext uri="{FF2B5EF4-FFF2-40B4-BE49-F238E27FC236}">
                <a16:creationId xmlns:a16="http://schemas.microsoft.com/office/drawing/2014/main" id="{F7FA6BC2-45C5-CE49-9A17-CCB44FAF3A44}"/>
              </a:ext>
            </a:extLst>
          </p:cNvPr>
          <p:cNvSpPr txBox="1"/>
          <p:nvPr/>
        </p:nvSpPr>
        <p:spPr>
          <a:xfrm>
            <a:off x="18254604" y="858864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84" name="CuadroTexto 395">
            <a:extLst>
              <a:ext uri="{FF2B5EF4-FFF2-40B4-BE49-F238E27FC236}">
                <a16:creationId xmlns:a16="http://schemas.microsoft.com/office/drawing/2014/main" id="{AEA2CA3F-689C-8A43-9EBF-49E078739747}"/>
              </a:ext>
            </a:extLst>
          </p:cNvPr>
          <p:cNvSpPr txBox="1"/>
          <p:nvPr/>
        </p:nvSpPr>
        <p:spPr>
          <a:xfrm>
            <a:off x="18254604" y="9660673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85" name="CuadroTexto 395">
            <a:extLst>
              <a:ext uri="{FF2B5EF4-FFF2-40B4-BE49-F238E27FC236}">
                <a16:creationId xmlns:a16="http://schemas.microsoft.com/office/drawing/2014/main" id="{E69C8E7D-8884-4A4C-A659-9062CA41C212}"/>
              </a:ext>
            </a:extLst>
          </p:cNvPr>
          <p:cNvSpPr txBox="1"/>
          <p:nvPr/>
        </p:nvSpPr>
        <p:spPr>
          <a:xfrm>
            <a:off x="18266479" y="11092361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86" name="CuadroTexto 395">
            <a:extLst>
              <a:ext uri="{FF2B5EF4-FFF2-40B4-BE49-F238E27FC236}">
                <a16:creationId xmlns:a16="http://schemas.microsoft.com/office/drawing/2014/main" id="{ECA0183D-1A1D-9F42-B71F-D65D2CF521CD}"/>
              </a:ext>
            </a:extLst>
          </p:cNvPr>
          <p:cNvSpPr txBox="1"/>
          <p:nvPr/>
        </p:nvSpPr>
        <p:spPr>
          <a:xfrm>
            <a:off x="18266479" y="1214063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87" name="Rectangle 56">
            <a:extLst>
              <a:ext uri="{FF2B5EF4-FFF2-40B4-BE49-F238E27FC236}">
                <a16:creationId xmlns:a16="http://schemas.microsoft.com/office/drawing/2014/main" id="{7C918609-299B-C849-8E09-5B87601475C0}"/>
              </a:ext>
            </a:extLst>
          </p:cNvPr>
          <p:cNvSpPr/>
          <p:nvPr/>
        </p:nvSpPr>
        <p:spPr>
          <a:xfrm>
            <a:off x="18854236" y="962053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88" name="Rectangle 56">
            <a:extLst>
              <a:ext uri="{FF2B5EF4-FFF2-40B4-BE49-F238E27FC236}">
                <a16:creationId xmlns:a16="http://schemas.microsoft.com/office/drawing/2014/main" id="{6A9A7E5E-1A08-EE49-B175-D8706806FE51}"/>
              </a:ext>
            </a:extLst>
          </p:cNvPr>
          <p:cNvSpPr/>
          <p:nvPr/>
        </p:nvSpPr>
        <p:spPr>
          <a:xfrm>
            <a:off x="18854236" y="2022204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89" name="Rectangle 56">
            <a:extLst>
              <a:ext uri="{FF2B5EF4-FFF2-40B4-BE49-F238E27FC236}">
                <a16:creationId xmlns:a16="http://schemas.microsoft.com/office/drawing/2014/main" id="{54D4AE90-3254-244C-95E7-026FEF9E1F8D}"/>
              </a:ext>
            </a:extLst>
          </p:cNvPr>
          <p:cNvSpPr/>
          <p:nvPr/>
        </p:nvSpPr>
        <p:spPr>
          <a:xfrm>
            <a:off x="18854236" y="3419723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90" name="Rectangle 56">
            <a:extLst>
              <a:ext uri="{FF2B5EF4-FFF2-40B4-BE49-F238E27FC236}">
                <a16:creationId xmlns:a16="http://schemas.microsoft.com/office/drawing/2014/main" id="{DF6E1712-052E-ED43-9840-4B8B8333B709}"/>
              </a:ext>
            </a:extLst>
          </p:cNvPr>
          <p:cNvSpPr/>
          <p:nvPr/>
        </p:nvSpPr>
        <p:spPr>
          <a:xfrm>
            <a:off x="18854236" y="4479874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91" name="Rectangle 56">
            <a:extLst>
              <a:ext uri="{FF2B5EF4-FFF2-40B4-BE49-F238E27FC236}">
                <a16:creationId xmlns:a16="http://schemas.microsoft.com/office/drawing/2014/main" id="{33657D5F-A6CE-6240-8808-4EF128AD1A12}"/>
              </a:ext>
            </a:extLst>
          </p:cNvPr>
          <p:cNvSpPr/>
          <p:nvPr/>
        </p:nvSpPr>
        <p:spPr>
          <a:xfrm>
            <a:off x="18854236" y="6014255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92" name="Rectangle 56">
            <a:extLst>
              <a:ext uri="{FF2B5EF4-FFF2-40B4-BE49-F238E27FC236}">
                <a16:creationId xmlns:a16="http://schemas.microsoft.com/office/drawing/2014/main" id="{C8FA5D24-79C9-0145-AA8D-3FAF26EB7223}"/>
              </a:ext>
            </a:extLst>
          </p:cNvPr>
          <p:cNvSpPr/>
          <p:nvPr/>
        </p:nvSpPr>
        <p:spPr>
          <a:xfrm>
            <a:off x="18854236" y="7074406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93" name="Rectangle 56">
            <a:extLst>
              <a:ext uri="{FF2B5EF4-FFF2-40B4-BE49-F238E27FC236}">
                <a16:creationId xmlns:a16="http://schemas.microsoft.com/office/drawing/2014/main" id="{001E047D-303F-9048-9B42-94829F3FFC34}"/>
              </a:ext>
            </a:extLst>
          </p:cNvPr>
          <p:cNvSpPr/>
          <p:nvPr/>
        </p:nvSpPr>
        <p:spPr>
          <a:xfrm>
            <a:off x="18854236" y="8535400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94" name="Rectangle 56">
            <a:extLst>
              <a:ext uri="{FF2B5EF4-FFF2-40B4-BE49-F238E27FC236}">
                <a16:creationId xmlns:a16="http://schemas.microsoft.com/office/drawing/2014/main" id="{EB3044FB-3335-E646-AA6F-89A464F7122C}"/>
              </a:ext>
            </a:extLst>
          </p:cNvPr>
          <p:cNvSpPr/>
          <p:nvPr/>
        </p:nvSpPr>
        <p:spPr>
          <a:xfrm>
            <a:off x="18854236" y="9595551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97" name="Rectangle 56">
            <a:extLst>
              <a:ext uri="{FF2B5EF4-FFF2-40B4-BE49-F238E27FC236}">
                <a16:creationId xmlns:a16="http://schemas.microsoft.com/office/drawing/2014/main" id="{7FD6B75C-0E02-7C4D-8C58-5B6B05C05DB5}"/>
              </a:ext>
            </a:extLst>
          </p:cNvPr>
          <p:cNvSpPr/>
          <p:nvPr/>
        </p:nvSpPr>
        <p:spPr>
          <a:xfrm>
            <a:off x="18854236" y="11027117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98" name="Rectangle 56">
            <a:extLst>
              <a:ext uri="{FF2B5EF4-FFF2-40B4-BE49-F238E27FC236}">
                <a16:creationId xmlns:a16="http://schemas.microsoft.com/office/drawing/2014/main" id="{1FBDEE3D-F102-F446-B83B-68DE28048183}"/>
              </a:ext>
            </a:extLst>
          </p:cNvPr>
          <p:cNvSpPr/>
          <p:nvPr/>
        </p:nvSpPr>
        <p:spPr>
          <a:xfrm>
            <a:off x="18854236" y="12087268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A546111-FEB0-464A-93E2-FEEFA0C75331}"/>
              </a:ext>
            </a:extLst>
          </p:cNvPr>
          <p:cNvGrpSpPr/>
          <p:nvPr/>
        </p:nvGrpSpPr>
        <p:grpSpPr>
          <a:xfrm>
            <a:off x="2689024" y="3827728"/>
            <a:ext cx="5982437" cy="5846143"/>
            <a:chOff x="2232442" y="3643574"/>
            <a:chExt cx="5982437" cy="5846143"/>
          </a:xfrm>
        </p:grpSpPr>
        <p:sp>
          <p:nvSpPr>
            <p:cNvPr id="73" name="CuadroTexto 598">
              <a:extLst>
                <a:ext uri="{FF2B5EF4-FFF2-40B4-BE49-F238E27FC236}">
                  <a16:creationId xmlns:a16="http://schemas.microsoft.com/office/drawing/2014/main" id="{89B92B63-471A-9E45-80D3-59DB3FC7233D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74" name="CuadroTexto 599">
              <a:extLst>
                <a:ext uri="{FF2B5EF4-FFF2-40B4-BE49-F238E27FC236}">
                  <a16:creationId xmlns:a16="http://schemas.microsoft.com/office/drawing/2014/main" id="{0BF7CC50-8CD5-C940-8FDE-1834AEC02370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977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">
            <a:extLst>
              <a:ext uri="{FF2B5EF4-FFF2-40B4-BE49-F238E27FC236}">
                <a16:creationId xmlns:a16="http://schemas.microsoft.com/office/drawing/2014/main" id="{FFF8E84C-2D30-BA4D-8000-002EB67D6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2936" y="4657410"/>
            <a:ext cx="4237758" cy="4895999"/>
          </a:xfrm>
          <a:custGeom>
            <a:avLst/>
            <a:gdLst>
              <a:gd name="T0" fmla="*/ 1171158 w 3436"/>
              <a:gd name="T1" fmla="*/ 627800 h 3969"/>
              <a:gd name="T2" fmla="*/ 1171158 w 3436"/>
              <a:gd name="T3" fmla="*/ 627800 h 3969"/>
              <a:gd name="T4" fmla="*/ 149724 w 3436"/>
              <a:gd name="T5" fmla="*/ 39238 h 3969"/>
              <a:gd name="T6" fmla="*/ 0 w 3436"/>
              <a:gd name="T7" fmla="*/ 123832 h 3969"/>
              <a:gd name="T8" fmla="*/ 0 w 3436"/>
              <a:gd name="T9" fmla="*/ 1301678 h 3969"/>
              <a:gd name="T10" fmla="*/ 149724 w 3436"/>
              <a:gd name="T11" fmla="*/ 1389512 h 3969"/>
              <a:gd name="T12" fmla="*/ 1171158 w 3436"/>
              <a:gd name="T13" fmla="*/ 800590 h 3969"/>
              <a:gd name="T14" fmla="*/ 1171158 w 3436"/>
              <a:gd name="T15" fmla="*/ 627800 h 3969"/>
              <a:gd name="T16" fmla="*/ 149724 w 3436"/>
              <a:gd name="T17" fmla="*/ 39238 h 3969"/>
              <a:gd name="T18" fmla="*/ 0 w 3436"/>
              <a:gd name="T19" fmla="*/ 123832 h 3969"/>
              <a:gd name="T20" fmla="*/ 0 w 3436"/>
              <a:gd name="T21" fmla="*/ 1301678 h 3969"/>
              <a:gd name="T22" fmla="*/ 149724 w 3436"/>
              <a:gd name="T23" fmla="*/ 1389512 h 3969"/>
              <a:gd name="T24" fmla="*/ 1171158 w 3436"/>
              <a:gd name="T25" fmla="*/ 800590 h 3969"/>
              <a:gd name="T26" fmla="*/ 1171158 w 3436"/>
              <a:gd name="T27" fmla="*/ 627800 h 39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36" h="3969">
                <a:moveTo>
                  <a:pt x="3254" y="1744"/>
                </a:moveTo>
                <a:lnTo>
                  <a:pt x="3254" y="1744"/>
                </a:lnTo>
                <a:cubicBezTo>
                  <a:pt x="416" y="109"/>
                  <a:pt x="416" y="109"/>
                  <a:pt x="416" y="109"/>
                </a:cubicBezTo>
                <a:cubicBezTo>
                  <a:pt x="235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35" y="3968"/>
                  <a:pt x="416" y="3860"/>
                </a:cubicBezTo>
                <a:cubicBezTo>
                  <a:pt x="3254" y="2224"/>
                  <a:pt x="3254" y="2224"/>
                  <a:pt x="3254" y="2224"/>
                </a:cubicBezTo>
                <a:cubicBezTo>
                  <a:pt x="3435" y="2115"/>
                  <a:pt x="3435" y="1853"/>
                  <a:pt x="3254" y="1744"/>
                </a:cubicBezTo>
                <a:cubicBezTo>
                  <a:pt x="416" y="109"/>
                  <a:pt x="416" y="109"/>
                  <a:pt x="416" y="109"/>
                </a:cubicBezTo>
                <a:cubicBezTo>
                  <a:pt x="235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35" y="3968"/>
                  <a:pt x="416" y="3860"/>
                </a:cubicBezTo>
                <a:cubicBezTo>
                  <a:pt x="3254" y="2224"/>
                  <a:pt x="3254" y="2224"/>
                  <a:pt x="3254" y="2224"/>
                </a:cubicBezTo>
                <a:cubicBezTo>
                  <a:pt x="3435" y="2115"/>
                  <a:pt x="3435" y="1853"/>
                  <a:pt x="3254" y="1744"/>
                </a:cubicBezTo>
              </a:path>
            </a:pathLst>
          </a:custGeom>
          <a:solidFill>
            <a:srgbClr val="8CDBDE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">
            <a:extLst>
              <a:ext uri="{FF2B5EF4-FFF2-40B4-BE49-F238E27FC236}">
                <a16:creationId xmlns:a16="http://schemas.microsoft.com/office/drawing/2014/main" id="{6107DA89-380F-A245-AA7D-774ACA78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9816" y="4657410"/>
            <a:ext cx="4237758" cy="4895999"/>
          </a:xfrm>
          <a:custGeom>
            <a:avLst/>
            <a:gdLst>
              <a:gd name="T0" fmla="*/ 1171518 w 3436"/>
              <a:gd name="T1" fmla="*/ 627800 h 3969"/>
              <a:gd name="T2" fmla="*/ 1171518 w 3436"/>
              <a:gd name="T3" fmla="*/ 627800 h 3969"/>
              <a:gd name="T4" fmla="*/ 149724 w 3436"/>
              <a:gd name="T5" fmla="*/ 39238 h 3969"/>
              <a:gd name="T6" fmla="*/ 0 w 3436"/>
              <a:gd name="T7" fmla="*/ 123832 h 3969"/>
              <a:gd name="T8" fmla="*/ 0 w 3436"/>
              <a:gd name="T9" fmla="*/ 1301678 h 3969"/>
              <a:gd name="T10" fmla="*/ 149724 w 3436"/>
              <a:gd name="T11" fmla="*/ 1389512 h 3969"/>
              <a:gd name="T12" fmla="*/ 1171518 w 3436"/>
              <a:gd name="T13" fmla="*/ 800590 h 3969"/>
              <a:gd name="T14" fmla="*/ 1171518 w 3436"/>
              <a:gd name="T15" fmla="*/ 627800 h 3969"/>
              <a:gd name="T16" fmla="*/ 149724 w 3436"/>
              <a:gd name="T17" fmla="*/ 39238 h 3969"/>
              <a:gd name="T18" fmla="*/ 0 w 3436"/>
              <a:gd name="T19" fmla="*/ 123832 h 3969"/>
              <a:gd name="T20" fmla="*/ 0 w 3436"/>
              <a:gd name="T21" fmla="*/ 1301678 h 3969"/>
              <a:gd name="T22" fmla="*/ 149724 w 3436"/>
              <a:gd name="T23" fmla="*/ 1389512 h 3969"/>
              <a:gd name="T24" fmla="*/ 1171518 w 3436"/>
              <a:gd name="T25" fmla="*/ 800590 h 3969"/>
              <a:gd name="T26" fmla="*/ 1171518 w 3436"/>
              <a:gd name="T27" fmla="*/ 627800 h 39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36" h="3969">
                <a:moveTo>
                  <a:pt x="3255" y="1744"/>
                </a:moveTo>
                <a:lnTo>
                  <a:pt x="3255" y="1744"/>
                </a:lnTo>
                <a:cubicBezTo>
                  <a:pt x="416" y="109"/>
                  <a:pt x="416" y="109"/>
                  <a:pt x="416" y="109"/>
                </a:cubicBezTo>
                <a:cubicBezTo>
                  <a:pt x="235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35" y="3968"/>
                  <a:pt x="416" y="3860"/>
                </a:cubicBezTo>
                <a:cubicBezTo>
                  <a:pt x="3255" y="2224"/>
                  <a:pt x="3255" y="2224"/>
                  <a:pt x="3255" y="2224"/>
                </a:cubicBezTo>
                <a:cubicBezTo>
                  <a:pt x="3435" y="2115"/>
                  <a:pt x="3435" y="1853"/>
                  <a:pt x="3255" y="1744"/>
                </a:cubicBezTo>
                <a:cubicBezTo>
                  <a:pt x="416" y="109"/>
                  <a:pt x="416" y="109"/>
                  <a:pt x="416" y="109"/>
                </a:cubicBezTo>
                <a:cubicBezTo>
                  <a:pt x="235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35" y="3968"/>
                  <a:pt x="416" y="3860"/>
                </a:cubicBezTo>
                <a:cubicBezTo>
                  <a:pt x="3255" y="2224"/>
                  <a:pt x="3255" y="2224"/>
                  <a:pt x="3255" y="2224"/>
                </a:cubicBezTo>
                <a:cubicBezTo>
                  <a:pt x="3435" y="2115"/>
                  <a:pt x="3435" y="1853"/>
                  <a:pt x="3255" y="1744"/>
                </a:cubicBezTo>
              </a:path>
            </a:pathLst>
          </a:custGeom>
          <a:solidFill>
            <a:srgbClr val="476587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3">
            <a:extLst>
              <a:ext uri="{FF2B5EF4-FFF2-40B4-BE49-F238E27FC236}">
                <a16:creationId xmlns:a16="http://schemas.microsoft.com/office/drawing/2014/main" id="{557E36B8-1A52-104A-86C3-5D3C071DE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256" y="4657410"/>
            <a:ext cx="4237761" cy="4895999"/>
          </a:xfrm>
          <a:custGeom>
            <a:avLst/>
            <a:gdLst>
              <a:gd name="T0" fmla="*/ 1167899 w 3435"/>
              <a:gd name="T1" fmla="*/ 627800 h 3969"/>
              <a:gd name="T2" fmla="*/ 1167899 w 3435"/>
              <a:gd name="T3" fmla="*/ 627800 h 3969"/>
              <a:gd name="T4" fmla="*/ 149768 w 3435"/>
              <a:gd name="T5" fmla="*/ 39238 h 3969"/>
              <a:gd name="T6" fmla="*/ 0 w 3435"/>
              <a:gd name="T7" fmla="*/ 123832 h 3969"/>
              <a:gd name="T8" fmla="*/ 0 w 3435"/>
              <a:gd name="T9" fmla="*/ 1301678 h 3969"/>
              <a:gd name="T10" fmla="*/ 149768 w 3435"/>
              <a:gd name="T11" fmla="*/ 1389512 h 3969"/>
              <a:gd name="T12" fmla="*/ 1167899 w 3435"/>
              <a:gd name="T13" fmla="*/ 800590 h 3969"/>
              <a:gd name="T14" fmla="*/ 1167899 w 3435"/>
              <a:gd name="T15" fmla="*/ 627800 h 3969"/>
              <a:gd name="T16" fmla="*/ 149768 w 3435"/>
              <a:gd name="T17" fmla="*/ 39238 h 3969"/>
              <a:gd name="T18" fmla="*/ 0 w 3435"/>
              <a:gd name="T19" fmla="*/ 123832 h 3969"/>
              <a:gd name="T20" fmla="*/ 0 w 3435"/>
              <a:gd name="T21" fmla="*/ 1301678 h 3969"/>
              <a:gd name="T22" fmla="*/ 149768 w 3435"/>
              <a:gd name="T23" fmla="*/ 1389512 h 3969"/>
              <a:gd name="T24" fmla="*/ 1167899 w 3435"/>
              <a:gd name="T25" fmla="*/ 800590 h 3969"/>
              <a:gd name="T26" fmla="*/ 1167899 w 3435"/>
              <a:gd name="T27" fmla="*/ 627800 h 39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35" h="3969">
                <a:moveTo>
                  <a:pt x="3244" y="1744"/>
                </a:moveTo>
                <a:lnTo>
                  <a:pt x="3244" y="1744"/>
                </a:lnTo>
                <a:cubicBezTo>
                  <a:pt x="416" y="109"/>
                  <a:pt x="416" y="109"/>
                  <a:pt x="416" y="109"/>
                </a:cubicBezTo>
                <a:cubicBezTo>
                  <a:pt x="226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26" y="3968"/>
                  <a:pt x="416" y="3860"/>
                </a:cubicBezTo>
                <a:cubicBezTo>
                  <a:pt x="3244" y="2224"/>
                  <a:pt x="3244" y="2224"/>
                  <a:pt x="3244" y="2224"/>
                </a:cubicBezTo>
                <a:cubicBezTo>
                  <a:pt x="3434" y="2115"/>
                  <a:pt x="3434" y="1853"/>
                  <a:pt x="3244" y="1744"/>
                </a:cubicBezTo>
                <a:cubicBezTo>
                  <a:pt x="416" y="109"/>
                  <a:pt x="416" y="109"/>
                  <a:pt x="416" y="109"/>
                </a:cubicBezTo>
                <a:cubicBezTo>
                  <a:pt x="226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26" y="3968"/>
                  <a:pt x="416" y="3860"/>
                </a:cubicBezTo>
                <a:cubicBezTo>
                  <a:pt x="3244" y="2224"/>
                  <a:pt x="3244" y="2224"/>
                  <a:pt x="3244" y="2224"/>
                </a:cubicBezTo>
                <a:cubicBezTo>
                  <a:pt x="3434" y="2115"/>
                  <a:pt x="3434" y="1853"/>
                  <a:pt x="3244" y="1744"/>
                </a:cubicBezTo>
              </a:path>
            </a:pathLst>
          </a:custGeom>
          <a:solidFill>
            <a:srgbClr val="9ECFFC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4">
            <a:extLst>
              <a:ext uri="{FF2B5EF4-FFF2-40B4-BE49-F238E27FC236}">
                <a16:creationId xmlns:a16="http://schemas.microsoft.com/office/drawing/2014/main" id="{9D8C7122-F149-CC44-91D4-3F49CCBB2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7256" y="4657410"/>
            <a:ext cx="4237761" cy="4895999"/>
          </a:xfrm>
          <a:custGeom>
            <a:avLst/>
            <a:gdLst>
              <a:gd name="T0" fmla="*/ 1171159 w 3436"/>
              <a:gd name="T1" fmla="*/ 627800 h 3969"/>
              <a:gd name="T2" fmla="*/ 1171159 w 3436"/>
              <a:gd name="T3" fmla="*/ 627800 h 3969"/>
              <a:gd name="T4" fmla="*/ 149724 w 3436"/>
              <a:gd name="T5" fmla="*/ 39238 h 3969"/>
              <a:gd name="T6" fmla="*/ 0 w 3436"/>
              <a:gd name="T7" fmla="*/ 123832 h 3969"/>
              <a:gd name="T8" fmla="*/ 0 w 3436"/>
              <a:gd name="T9" fmla="*/ 1301678 h 3969"/>
              <a:gd name="T10" fmla="*/ 149724 w 3436"/>
              <a:gd name="T11" fmla="*/ 1389512 h 3969"/>
              <a:gd name="T12" fmla="*/ 1171159 w 3436"/>
              <a:gd name="T13" fmla="*/ 800590 h 3969"/>
              <a:gd name="T14" fmla="*/ 1171159 w 3436"/>
              <a:gd name="T15" fmla="*/ 627800 h 3969"/>
              <a:gd name="T16" fmla="*/ 149724 w 3436"/>
              <a:gd name="T17" fmla="*/ 39238 h 3969"/>
              <a:gd name="T18" fmla="*/ 0 w 3436"/>
              <a:gd name="T19" fmla="*/ 123832 h 3969"/>
              <a:gd name="T20" fmla="*/ 0 w 3436"/>
              <a:gd name="T21" fmla="*/ 1301678 h 3969"/>
              <a:gd name="T22" fmla="*/ 149724 w 3436"/>
              <a:gd name="T23" fmla="*/ 1389512 h 3969"/>
              <a:gd name="T24" fmla="*/ 1171159 w 3436"/>
              <a:gd name="T25" fmla="*/ 800590 h 3969"/>
              <a:gd name="T26" fmla="*/ 1171159 w 3436"/>
              <a:gd name="T27" fmla="*/ 627800 h 39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36" h="3969">
                <a:moveTo>
                  <a:pt x="3254" y="1744"/>
                </a:moveTo>
                <a:lnTo>
                  <a:pt x="3254" y="1744"/>
                </a:lnTo>
                <a:cubicBezTo>
                  <a:pt x="416" y="109"/>
                  <a:pt x="416" y="109"/>
                  <a:pt x="416" y="109"/>
                </a:cubicBezTo>
                <a:cubicBezTo>
                  <a:pt x="235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35" y="3968"/>
                  <a:pt x="416" y="3860"/>
                </a:cubicBezTo>
                <a:cubicBezTo>
                  <a:pt x="3254" y="2224"/>
                  <a:pt x="3254" y="2224"/>
                  <a:pt x="3254" y="2224"/>
                </a:cubicBezTo>
                <a:cubicBezTo>
                  <a:pt x="3435" y="2115"/>
                  <a:pt x="3435" y="1853"/>
                  <a:pt x="3254" y="1744"/>
                </a:cubicBezTo>
                <a:cubicBezTo>
                  <a:pt x="416" y="109"/>
                  <a:pt x="416" y="109"/>
                  <a:pt x="416" y="109"/>
                </a:cubicBezTo>
                <a:cubicBezTo>
                  <a:pt x="235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35" y="3968"/>
                  <a:pt x="416" y="3860"/>
                </a:cubicBezTo>
                <a:cubicBezTo>
                  <a:pt x="3254" y="2224"/>
                  <a:pt x="3254" y="2224"/>
                  <a:pt x="3254" y="2224"/>
                </a:cubicBezTo>
                <a:cubicBezTo>
                  <a:pt x="3435" y="2115"/>
                  <a:pt x="3435" y="1853"/>
                  <a:pt x="3254" y="1744"/>
                </a:cubicBezTo>
              </a:path>
            </a:pathLst>
          </a:custGeom>
          <a:solidFill>
            <a:srgbClr val="E3AB3C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91">
            <a:extLst>
              <a:ext uri="{FF2B5EF4-FFF2-40B4-BE49-F238E27FC236}">
                <a16:creationId xmlns:a16="http://schemas.microsoft.com/office/drawing/2014/main" id="{025FFEE7-8B39-414D-842E-A1C2FFB2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98" y="4657410"/>
            <a:ext cx="4237758" cy="4895999"/>
          </a:xfrm>
          <a:custGeom>
            <a:avLst/>
            <a:gdLst>
              <a:gd name="T0" fmla="*/ 1171518 w 3436"/>
              <a:gd name="T1" fmla="*/ 627800 h 3969"/>
              <a:gd name="T2" fmla="*/ 1171518 w 3436"/>
              <a:gd name="T3" fmla="*/ 627800 h 3969"/>
              <a:gd name="T4" fmla="*/ 149724 w 3436"/>
              <a:gd name="T5" fmla="*/ 39238 h 3969"/>
              <a:gd name="T6" fmla="*/ 0 w 3436"/>
              <a:gd name="T7" fmla="*/ 123832 h 3969"/>
              <a:gd name="T8" fmla="*/ 0 w 3436"/>
              <a:gd name="T9" fmla="*/ 1301678 h 3969"/>
              <a:gd name="T10" fmla="*/ 149724 w 3436"/>
              <a:gd name="T11" fmla="*/ 1389512 h 3969"/>
              <a:gd name="T12" fmla="*/ 1171518 w 3436"/>
              <a:gd name="T13" fmla="*/ 800590 h 3969"/>
              <a:gd name="T14" fmla="*/ 1171518 w 3436"/>
              <a:gd name="T15" fmla="*/ 627800 h 3969"/>
              <a:gd name="T16" fmla="*/ 149724 w 3436"/>
              <a:gd name="T17" fmla="*/ 39238 h 3969"/>
              <a:gd name="T18" fmla="*/ 0 w 3436"/>
              <a:gd name="T19" fmla="*/ 123832 h 3969"/>
              <a:gd name="T20" fmla="*/ 0 w 3436"/>
              <a:gd name="T21" fmla="*/ 1301678 h 3969"/>
              <a:gd name="T22" fmla="*/ 149724 w 3436"/>
              <a:gd name="T23" fmla="*/ 1389512 h 3969"/>
              <a:gd name="T24" fmla="*/ 1171518 w 3436"/>
              <a:gd name="T25" fmla="*/ 800590 h 3969"/>
              <a:gd name="T26" fmla="*/ 1171518 w 3436"/>
              <a:gd name="T27" fmla="*/ 627800 h 396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436" h="3969">
                <a:moveTo>
                  <a:pt x="3255" y="1744"/>
                </a:moveTo>
                <a:lnTo>
                  <a:pt x="3255" y="1744"/>
                </a:lnTo>
                <a:cubicBezTo>
                  <a:pt x="416" y="109"/>
                  <a:pt x="416" y="109"/>
                  <a:pt x="416" y="109"/>
                </a:cubicBezTo>
                <a:cubicBezTo>
                  <a:pt x="235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35" y="3968"/>
                  <a:pt x="416" y="3860"/>
                </a:cubicBezTo>
                <a:cubicBezTo>
                  <a:pt x="3255" y="2224"/>
                  <a:pt x="3255" y="2224"/>
                  <a:pt x="3255" y="2224"/>
                </a:cubicBezTo>
                <a:cubicBezTo>
                  <a:pt x="3435" y="2115"/>
                  <a:pt x="3435" y="1853"/>
                  <a:pt x="3255" y="1744"/>
                </a:cubicBezTo>
                <a:cubicBezTo>
                  <a:pt x="416" y="109"/>
                  <a:pt x="416" y="109"/>
                  <a:pt x="416" y="109"/>
                </a:cubicBezTo>
                <a:cubicBezTo>
                  <a:pt x="235" y="0"/>
                  <a:pt x="0" y="136"/>
                  <a:pt x="0" y="344"/>
                </a:cubicBezTo>
                <a:cubicBezTo>
                  <a:pt x="0" y="3616"/>
                  <a:pt x="0" y="3616"/>
                  <a:pt x="0" y="3616"/>
                </a:cubicBezTo>
                <a:cubicBezTo>
                  <a:pt x="0" y="3832"/>
                  <a:pt x="235" y="3968"/>
                  <a:pt x="416" y="3860"/>
                </a:cubicBezTo>
                <a:cubicBezTo>
                  <a:pt x="3255" y="2224"/>
                  <a:pt x="3255" y="2224"/>
                  <a:pt x="3255" y="2224"/>
                </a:cubicBezTo>
                <a:cubicBezTo>
                  <a:pt x="3435" y="2115"/>
                  <a:pt x="3435" y="1853"/>
                  <a:pt x="3255" y="1744"/>
                </a:cubicBezTo>
              </a:path>
            </a:pathLst>
          </a:custGeom>
          <a:solidFill>
            <a:srgbClr val="D46426"/>
          </a:solidFill>
          <a:ln w="9525" cap="flat">
            <a:noFill/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Triángulo 103">
            <a:extLst>
              <a:ext uri="{FF2B5EF4-FFF2-40B4-BE49-F238E27FC236}">
                <a16:creationId xmlns:a16="http://schemas.microsoft.com/office/drawing/2014/main" id="{16370375-0F99-9E4A-B519-519FB2F95E1F}"/>
              </a:ext>
            </a:extLst>
          </p:cNvPr>
          <p:cNvSpPr/>
          <p:nvPr/>
        </p:nvSpPr>
        <p:spPr bwMode="auto">
          <a:xfrm rot="5400000">
            <a:off x="16979729" y="5379701"/>
            <a:ext cx="5135359" cy="4427035"/>
          </a:xfrm>
          <a:prstGeom prst="triangl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5" name="Triángulo 104">
            <a:extLst>
              <a:ext uri="{FF2B5EF4-FFF2-40B4-BE49-F238E27FC236}">
                <a16:creationId xmlns:a16="http://schemas.microsoft.com/office/drawing/2014/main" id="{9211B032-6465-7A46-9FFA-5B39F356DB1F}"/>
              </a:ext>
            </a:extLst>
          </p:cNvPr>
          <p:cNvSpPr/>
          <p:nvPr/>
        </p:nvSpPr>
        <p:spPr bwMode="auto">
          <a:xfrm rot="5400000">
            <a:off x="13352693" y="5379701"/>
            <a:ext cx="5135359" cy="4427035"/>
          </a:xfrm>
          <a:prstGeom prst="triangl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6" name="Triángulo 105">
            <a:extLst>
              <a:ext uri="{FF2B5EF4-FFF2-40B4-BE49-F238E27FC236}">
                <a16:creationId xmlns:a16="http://schemas.microsoft.com/office/drawing/2014/main" id="{05E3096B-F98E-2D45-A6B7-05200CE0A74E}"/>
              </a:ext>
            </a:extLst>
          </p:cNvPr>
          <p:cNvSpPr/>
          <p:nvPr/>
        </p:nvSpPr>
        <p:spPr bwMode="auto">
          <a:xfrm rot="5400000">
            <a:off x="9728057" y="5379701"/>
            <a:ext cx="5135359" cy="4427035"/>
          </a:xfrm>
          <a:prstGeom prst="triangl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7" name="Triángulo 106">
            <a:extLst>
              <a:ext uri="{FF2B5EF4-FFF2-40B4-BE49-F238E27FC236}">
                <a16:creationId xmlns:a16="http://schemas.microsoft.com/office/drawing/2014/main" id="{CDD44414-FCF7-A94B-8AE7-AF6E34E577B0}"/>
              </a:ext>
            </a:extLst>
          </p:cNvPr>
          <p:cNvSpPr/>
          <p:nvPr/>
        </p:nvSpPr>
        <p:spPr bwMode="auto">
          <a:xfrm rot="5400000">
            <a:off x="6112615" y="5379701"/>
            <a:ext cx="5135359" cy="4427035"/>
          </a:xfrm>
          <a:prstGeom prst="triangl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8" name="Triángulo 107">
            <a:extLst>
              <a:ext uri="{FF2B5EF4-FFF2-40B4-BE49-F238E27FC236}">
                <a16:creationId xmlns:a16="http://schemas.microsoft.com/office/drawing/2014/main" id="{2EDEC330-99FA-5444-9C6F-224A44427932}"/>
              </a:ext>
            </a:extLst>
          </p:cNvPr>
          <p:cNvSpPr/>
          <p:nvPr/>
        </p:nvSpPr>
        <p:spPr bwMode="auto">
          <a:xfrm rot="5400000">
            <a:off x="2533658" y="5386931"/>
            <a:ext cx="5135359" cy="4427035"/>
          </a:xfrm>
          <a:prstGeom prst="triangl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s-MX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CuadroTexto 395">
            <a:extLst>
              <a:ext uri="{FF2B5EF4-FFF2-40B4-BE49-F238E27FC236}">
                <a16:creationId xmlns:a16="http://schemas.microsoft.com/office/drawing/2014/main" id="{578CA7CD-C42A-A64F-BD3A-AE7ADAB71989}"/>
              </a:ext>
            </a:extLst>
          </p:cNvPr>
          <p:cNvSpPr txBox="1"/>
          <p:nvPr/>
        </p:nvSpPr>
        <p:spPr>
          <a:xfrm>
            <a:off x="3122920" y="5347850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14" name="CuadroTexto 395">
            <a:extLst>
              <a:ext uri="{FF2B5EF4-FFF2-40B4-BE49-F238E27FC236}">
                <a16:creationId xmlns:a16="http://schemas.microsoft.com/office/drawing/2014/main" id="{BF9516CB-977D-EE4B-B147-70B905C6C609}"/>
              </a:ext>
            </a:extLst>
          </p:cNvPr>
          <p:cNvSpPr txBox="1"/>
          <p:nvPr/>
        </p:nvSpPr>
        <p:spPr>
          <a:xfrm>
            <a:off x="6702862" y="5347849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15" name="CuadroTexto 395">
            <a:extLst>
              <a:ext uri="{FF2B5EF4-FFF2-40B4-BE49-F238E27FC236}">
                <a16:creationId xmlns:a16="http://schemas.microsoft.com/office/drawing/2014/main" id="{E88A0D97-0F68-404D-A4FB-830FA856FD1D}"/>
              </a:ext>
            </a:extLst>
          </p:cNvPr>
          <p:cNvSpPr txBox="1"/>
          <p:nvPr/>
        </p:nvSpPr>
        <p:spPr>
          <a:xfrm>
            <a:off x="10314554" y="5347849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16" name="CuadroTexto 395">
            <a:extLst>
              <a:ext uri="{FF2B5EF4-FFF2-40B4-BE49-F238E27FC236}">
                <a16:creationId xmlns:a16="http://schemas.microsoft.com/office/drawing/2014/main" id="{F206C5DC-6FB7-A44B-B6FB-0D9E83648CD8}"/>
              </a:ext>
            </a:extLst>
          </p:cNvPr>
          <p:cNvSpPr txBox="1"/>
          <p:nvPr/>
        </p:nvSpPr>
        <p:spPr>
          <a:xfrm>
            <a:off x="13944734" y="5347849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0333C6B9-128F-BF4F-BB67-DF18A3457EB8}"/>
              </a:ext>
            </a:extLst>
          </p:cNvPr>
          <p:cNvSpPr txBox="1"/>
          <p:nvPr/>
        </p:nvSpPr>
        <p:spPr>
          <a:xfrm>
            <a:off x="17502653" y="5347849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118" name="Freeform 762">
            <a:extLst>
              <a:ext uri="{FF2B5EF4-FFF2-40B4-BE49-F238E27FC236}">
                <a16:creationId xmlns:a16="http://schemas.microsoft.com/office/drawing/2014/main" id="{34F5770C-6B6C-7545-A136-F465D4DD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0323" y="6954056"/>
            <a:ext cx="778304" cy="1487256"/>
          </a:xfrm>
          <a:custGeom>
            <a:avLst/>
            <a:gdLst>
              <a:gd name="T0" fmla="*/ 78371 w 446"/>
              <a:gd name="T1" fmla="*/ 306027 h 852"/>
              <a:gd name="T2" fmla="*/ 78371 w 446"/>
              <a:gd name="T3" fmla="*/ 306027 h 852"/>
              <a:gd name="T4" fmla="*/ 0 w 446"/>
              <a:gd name="T5" fmla="*/ 224396 h 852"/>
              <a:gd name="T6" fmla="*/ 0 w 446"/>
              <a:gd name="T7" fmla="*/ 71562 h 852"/>
              <a:gd name="T8" fmla="*/ 10426 w 446"/>
              <a:gd name="T9" fmla="*/ 61134 h 852"/>
              <a:gd name="T10" fmla="*/ 10426 w 446"/>
              <a:gd name="T11" fmla="*/ 61134 h 852"/>
              <a:gd name="T12" fmla="*/ 20492 w 446"/>
              <a:gd name="T13" fmla="*/ 71562 h 852"/>
              <a:gd name="T14" fmla="*/ 20492 w 446"/>
              <a:gd name="T15" fmla="*/ 224396 h 852"/>
              <a:gd name="T16" fmla="*/ 78371 w 446"/>
              <a:gd name="T17" fmla="*/ 285530 h 852"/>
              <a:gd name="T18" fmla="*/ 139486 w 446"/>
              <a:gd name="T19" fmla="*/ 224396 h 852"/>
              <a:gd name="T20" fmla="*/ 139486 w 446"/>
              <a:gd name="T21" fmla="*/ 180164 h 852"/>
              <a:gd name="T22" fmla="*/ 139486 w 446"/>
              <a:gd name="T23" fmla="*/ 180164 h 852"/>
              <a:gd name="T24" fmla="*/ 139486 w 446"/>
              <a:gd name="T25" fmla="*/ 91700 h 852"/>
              <a:gd name="T26" fmla="*/ 139486 w 446"/>
              <a:gd name="T27" fmla="*/ 61134 h 852"/>
              <a:gd name="T28" fmla="*/ 102098 w 446"/>
              <a:gd name="T29" fmla="*/ 23734 h 852"/>
              <a:gd name="T30" fmla="*/ 64710 w 446"/>
              <a:gd name="T31" fmla="*/ 61134 h 852"/>
              <a:gd name="T32" fmla="*/ 64710 w 446"/>
              <a:gd name="T33" fmla="*/ 91700 h 852"/>
              <a:gd name="T34" fmla="*/ 64710 w 446"/>
              <a:gd name="T35" fmla="*/ 207494 h 852"/>
              <a:gd name="T36" fmla="*/ 64710 w 446"/>
              <a:gd name="T37" fmla="*/ 224396 h 852"/>
              <a:gd name="T38" fmla="*/ 78371 w 446"/>
              <a:gd name="T39" fmla="*/ 238061 h 852"/>
              <a:gd name="T40" fmla="*/ 92032 w 446"/>
              <a:gd name="T41" fmla="*/ 224396 h 852"/>
              <a:gd name="T42" fmla="*/ 92032 w 446"/>
              <a:gd name="T43" fmla="*/ 71562 h 852"/>
              <a:gd name="T44" fmla="*/ 102098 w 446"/>
              <a:gd name="T45" fmla="*/ 61134 h 852"/>
              <a:gd name="T46" fmla="*/ 102098 w 446"/>
              <a:gd name="T47" fmla="*/ 61134 h 852"/>
              <a:gd name="T48" fmla="*/ 112164 w 446"/>
              <a:gd name="T49" fmla="*/ 71562 h 852"/>
              <a:gd name="T50" fmla="*/ 112164 w 446"/>
              <a:gd name="T51" fmla="*/ 224396 h 852"/>
              <a:gd name="T52" fmla="*/ 78371 w 446"/>
              <a:gd name="T53" fmla="*/ 258559 h 852"/>
              <a:gd name="T54" fmla="*/ 44219 w 446"/>
              <a:gd name="T55" fmla="*/ 224396 h 852"/>
              <a:gd name="T56" fmla="*/ 44219 w 446"/>
              <a:gd name="T57" fmla="*/ 207494 h 852"/>
              <a:gd name="T58" fmla="*/ 44219 w 446"/>
              <a:gd name="T59" fmla="*/ 91700 h 852"/>
              <a:gd name="T60" fmla="*/ 44219 w 446"/>
              <a:gd name="T61" fmla="*/ 61134 h 852"/>
              <a:gd name="T62" fmla="*/ 102098 w 446"/>
              <a:gd name="T63" fmla="*/ 0 h 852"/>
              <a:gd name="T64" fmla="*/ 159978 w 446"/>
              <a:gd name="T65" fmla="*/ 61134 h 852"/>
              <a:gd name="T66" fmla="*/ 159978 w 446"/>
              <a:gd name="T67" fmla="*/ 91700 h 852"/>
              <a:gd name="T68" fmla="*/ 159978 w 446"/>
              <a:gd name="T69" fmla="*/ 91700 h 852"/>
              <a:gd name="T70" fmla="*/ 159978 w 446"/>
              <a:gd name="T71" fmla="*/ 180164 h 852"/>
              <a:gd name="T72" fmla="*/ 159978 w 446"/>
              <a:gd name="T73" fmla="*/ 224396 h 852"/>
              <a:gd name="T74" fmla="*/ 78371 w 446"/>
              <a:gd name="T75" fmla="*/ 306027 h 85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46" h="852">
                <a:moveTo>
                  <a:pt x="218" y="851"/>
                </a:moveTo>
                <a:lnTo>
                  <a:pt x="218" y="851"/>
                </a:lnTo>
                <a:cubicBezTo>
                  <a:pt x="95" y="851"/>
                  <a:pt x="0" y="756"/>
                  <a:pt x="0" y="624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80"/>
                  <a:pt x="10" y="170"/>
                  <a:pt x="29" y="170"/>
                </a:cubicBezTo>
                <a:cubicBezTo>
                  <a:pt x="38" y="170"/>
                  <a:pt x="57" y="180"/>
                  <a:pt x="57" y="199"/>
                </a:cubicBezTo>
                <a:cubicBezTo>
                  <a:pt x="57" y="624"/>
                  <a:pt x="57" y="624"/>
                  <a:pt x="57" y="624"/>
                </a:cubicBezTo>
                <a:cubicBezTo>
                  <a:pt x="57" y="719"/>
                  <a:pt x="132" y="794"/>
                  <a:pt x="218" y="794"/>
                </a:cubicBezTo>
                <a:cubicBezTo>
                  <a:pt x="312" y="794"/>
                  <a:pt x="388" y="719"/>
                  <a:pt x="388" y="624"/>
                </a:cubicBezTo>
                <a:cubicBezTo>
                  <a:pt x="388" y="501"/>
                  <a:pt x="388" y="501"/>
                  <a:pt x="388" y="501"/>
                </a:cubicBezTo>
                <a:cubicBezTo>
                  <a:pt x="388" y="255"/>
                  <a:pt x="388" y="255"/>
                  <a:pt x="388" y="255"/>
                </a:cubicBezTo>
                <a:cubicBezTo>
                  <a:pt x="388" y="170"/>
                  <a:pt x="388" y="170"/>
                  <a:pt x="388" y="170"/>
                </a:cubicBezTo>
                <a:cubicBezTo>
                  <a:pt x="388" y="113"/>
                  <a:pt x="341" y="66"/>
                  <a:pt x="284" y="66"/>
                </a:cubicBezTo>
                <a:cubicBezTo>
                  <a:pt x="227" y="66"/>
                  <a:pt x="180" y="113"/>
                  <a:pt x="180" y="170"/>
                </a:cubicBezTo>
                <a:cubicBezTo>
                  <a:pt x="180" y="255"/>
                  <a:pt x="180" y="255"/>
                  <a:pt x="180" y="255"/>
                </a:cubicBezTo>
                <a:cubicBezTo>
                  <a:pt x="180" y="577"/>
                  <a:pt x="180" y="577"/>
                  <a:pt x="180" y="577"/>
                </a:cubicBezTo>
                <a:cubicBezTo>
                  <a:pt x="180" y="624"/>
                  <a:pt x="180" y="624"/>
                  <a:pt x="180" y="624"/>
                </a:cubicBezTo>
                <a:cubicBezTo>
                  <a:pt x="180" y="643"/>
                  <a:pt x="199" y="662"/>
                  <a:pt x="218" y="662"/>
                </a:cubicBezTo>
                <a:cubicBezTo>
                  <a:pt x="237" y="662"/>
                  <a:pt x="256" y="643"/>
                  <a:pt x="256" y="624"/>
                </a:cubicBezTo>
                <a:cubicBezTo>
                  <a:pt x="256" y="199"/>
                  <a:pt x="256" y="199"/>
                  <a:pt x="256" y="199"/>
                </a:cubicBezTo>
                <a:cubicBezTo>
                  <a:pt x="256" y="189"/>
                  <a:pt x="274" y="170"/>
                  <a:pt x="284" y="170"/>
                </a:cubicBezTo>
                <a:cubicBezTo>
                  <a:pt x="303" y="170"/>
                  <a:pt x="312" y="189"/>
                  <a:pt x="312" y="199"/>
                </a:cubicBezTo>
                <a:cubicBezTo>
                  <a:pt x="312" y="624"/>
                  <a:pt x="312" y="624"/>
                  <a:pt x="312" y="624"/>
                </a:cubicBezTo>
                <a:cubicBezTo>
                  <a:pt x="312" y="671"/>
                  <a:pt x="274" y="719"/>
                  <a:pt x="218" y="719"/>
                </a:cubicBezTo>
                <a:cubicBezTo>
                  <a:pt x="170" y="719"/>
                  <a:pt x="123" y="671"/>
                  <a:pt x="123" y="624"/>
                </a:cubicBezTo>
                <a:cubicBezTo>
                  <a:pt x="123" y="577"/>
                  <a:pt x="123" y="577"/>
                  <a:pt x="123" y="577"/>
                </a:cubicBezTo>
                <a:cubicBezTo>
                  <a:pt x="123" y="255"/>
                  <a:pt x="123" y="255"/>
                  <a:pt x="123" y="255"/>
                </a:cubicBezTo>
                <a:cubicBezTo>
                  <a:pt x="123" y="170"/>
                  <a:pt x="123" y="170"/>
                  <a:pt x="123" y="170"/>
                </a:cubicBezTo>
                <a:cubicBezTo>
                  <a:pt x="123" y="75"/>
                  <a:pt x="199" y="0"/>
                  <a:pt x="284" y="0"/>
                </a:cubicBezTo>
                <a:cubicBezTo>
                  <a:pt x="379" y="0"/>
                  <a:pt x="445" y="75"/>
                  <a:pt x="445" y="170"/>
                </a:cubicBezTo>
                <a:cubicBezTo>
                  <a:pt x="445" y="255"/>
                  <a:pt x="445" y="255"/>
                  <a:pt x="445" y="255"/>
                </a:cubicBezTo>
                <a:cubicBezTo>
                  <a:pt x="445" y="501"/>
                  <a:pt x="445" y="501"/>
                  <a:pt x="445" y="501"/>
                </a:cubicBezTo>
                <a:cubicBezTo>
                  <a:pt x="445" y="624"/>
                  <a:pt x="445" y="624"/>
                  <a:pt x="445" y="624"/>
                </a:cubicBezTo>
                <a:cubicBezTo>
                  <a:pt x="445" y="756"/>
                  <a:pt x="350" y="851"/>
                  <a:pt x="218" y="8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770">
            <a:extLst>
              <a:ext uri="{FF2B5EF4-FFF2-40B4-BE49-F238E27FC236}">
                <a16:creationId xmlns:a16="http://schemas.microsoft.com/office/drawing/2014/main" id="{31716408-B882-5C4D-819C-825DD8A41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093" y="6941451"/>
            <a:ext cx="1219276" cy="1207665"/>
          </a:xfrm>
          <a:custGeom>
            <a:avLst/>
            <a:gdLst>
              <a:gd name="T0" fmla="*/ 261527 w 928"/>
              <a:gd name="T1" fmla="*/ 329841 h 919"/>
              <a:gd name="T2" fmla="*/ 261527 w 928"/>
              <a:gd name="T3" fmla="*/ 329841 h 919"/>
              <a:gd name="T4" fmla="*/ 210515 w 928"/>
              <a:gd name="T5" fmla="*/ 316187 h 919"/>
              <a:gd name="T6" fmla="*/ 173154 w 928"/>
              <a:gd name="T7" fmla="*/ 292473 h 919"/>
              <a:gd name="T8" fmla="*/ 152677 w 928"/>
              <a:gd name="T9" fmla="*/ 275227 h 919"/>
              <a:gd name="T10" fmla="*/ 84781 w 928"/>
              <a:gd name="T11" fmla="*/ 214145 h 919"/>
              <a:gd name="T12" fmla="*/ 44187 w 928"/>
              <a:gd name="T13" fmla="*/ 159890 h 919"/>
              <a:gd name="T14" fmla="*/ 27302 w 928"/>
              <a:gd name="T15" fmla="*/ 135817 h 919"/>
              <a:gd name="T16" fmla="*/ 23710 w 928"/>
              <a:gd name="T17" fmla="*/ 132583 h 919"/>
              <a:gd name="T18" fmla="*/ 3233 w 928"/>
              <a:gd name="T19" fmla="*/ 85155 h 919"/>
              <a:gd name="T20" fmla="*/ 10059 w 928"/>
              <a:gd name="T21" fmla="*/ 40601 h 919"/>
              <a:gd name="T22" fmla="*/ 51012 w 928"/>
              <a:gd name="T23" fmla="*/ 3593 h 919"/>
              <a:gd name="T24" fmla="*/ 81548 w 928"/>
              <a:gd name="T25" fmla="*/ 3593 h 919"/>
              <a:gd name="T26" fmla="*/ 91606 w 928"/>
              <a:gd name="T27" fmla="*/ 6827 h 919"/>
              <a:gd name="T28" fmla="*/ 115316 w 928"/>
              <a:gd name="T29" fmla="*/ 40601 h 919"/>
              <a:gd name="T30" fmla="*/ 132560 w 928"/>
              <a:gd name="T31" fmla="*/ 81562 h 919"/>
              <a:gd name="T32" fmla="*/ 122142 w 928"/>
              <a:gd name="T33" fmla="*/ 112103 h 919"/>
              <a:gd name="T34" fmla="*/ 115316 w 928"/>
              <a:gd name="T35" fmla="*/ 129349 h 919"/>
              <a:gd name="T36" fmla="*/ 125734 w 928"/>
              <a:gd name="T37" fmla="*/ 146237 h 919"/>
              <a:gd name="T38" fmla="*/ 152677 w 928"/>
              <a:gd name="T39" fmla="*/ 176777 h 919"/>
              <a:gd name="T40" fmla="*/ 203689 w 928"/>
              <a:gd name="T41" fmla="*/ 217379 h 919"/>
              <a:gd name="T42" fmla="*/ 224166 w 928"/>
              <a:gd name="T43" fmla="*/ 210911 h 919"/>
              <a:gd name="T44" fmla="*/ 254701 w 928"/>
              <a:gd name="T45" fmla="*/ 200491 h 919"/>
              <a:gd name="T46" fmla="*/ 295655 w 928"/>
              <a:gd name="T47" fmla="*/ 220972 h 919"/>
              <a:gd name="T48" fmla="*/ 326190 w 928"/>
              <a:gd name="T49" fmla="*/ 244686 h 919"/>
              <a:gd name="T50" fmla="*/ 329423 w 928"/>
              <a:gd name="T51" fmla="*/ 251513 h 919"/>
              <a:gd name="T52" fmla="*/ 316131 w 928"/>
              <a:gd name="T53" fmla="*/ 305767 h 919"/>
              <a:gd name="T54" fmla="*/ 265119 w 928"/>
              <a:gd name="T55" fmla="*/ 329841 h 919"/>
              <a:gd name="T56" fmla="*/ 261527 w 928"/>
              <a:gd name="T57" fmla="*/ 329841 h 919"/>
              <a:gd name="T58" fmla="*/ 71130 w 928"/>
              <a:gd name="T59" fmla="*/ 23714 h 919"/>
              <a:gd name="T60" fmla="*/ 71130 w 928"/>
              <a:gd name="T61" fmla="*/ 23714 h 919"/>
              <a:gd name="T62" fmla="*/ 57838 w 928"/>
              <a:gd name="T63" fmla="*/ 23714 h 919"/>
              <a:gd name="T64" fmla="*/ 27302 w 928"/>
              <a:gd name="T65" fmla="*/ 51021 h 919"/>
              <a:gd name="T66" fmla="*/ 40594 w 928"/>
              <a:gd name="T67" fmla="*/ 122163 h 919"/>
              <a:gd name="T68" fmla="*/ 44187 w 928"/>
              <a:gd name="T69" fmla="*/ 125756 h 919"/>
              <a:gd name="T70" fmla="*/ 61071 w 928"/>
              <a:gd name="T71" fmla="*/ 146237 h 919"/>
              <a:gd name="T72" fmla="*/ 102024 w 928"/>
              <a:gd name="T73" fmla="*/ 200491 h 919"/>
              <a:gd name="T74" fmla="*/ 163095 w 928"/>
              <a:gd name="T75" fmla="*/ 258339 h 919"/>
              <a:gd name="T76" fmla="*/ 186805 w 928"/>
              <a:gd name="T77" fmla="*/ 275227 h 919"/>
              <a:gd name="T78" fmla="*/ 265119 w 928"/>
              <a:gd name="T79" fmla="*/ 309360 h 919"/>
              <a:gd name="T80" fmla="*/ 298888 w 928"/>
              <a:gd name="T81" fmla="*/ 292473 h 919"/>
              <a:gd name="T82" fmla="*/ 308947 w 928"/>
              <a:gd name="T83" fmla="*/ 258339 h 919"/>
              <a:gd name="T84" fmla="*/ 282004 w 928"/>
              <a:gd name="T85" fmla="*/ 237859 h 919"/>
              <a:gd name="T86" fmla="*/ 251468 w 928"/>
              <a:gd name="T87" fmla="*/ 220972 h 919"/>
              <a:gd name="T88" fmla="*/ 234584 w 928"/>
              <a:gd name="T89" fmla="*/ 227798 h 919"/>
              <a:gd name="T90" fmla="*/ 200456 w 928"/>
              <a:gd name="T91" fmla="*/ 241452 h 919"/>
              <a:gd name="T92" fmla="*/ 159503 w 928"/>
              <a:gd name="T93" fmla="*/ 214145 h 919"/>
              <a:gd name="T94" fmla="*/ 112083 w 928"/>
              <a:gd name="T95" fmla="*/ 163124 h 919"/>
              <a:gd name="T96" fmla="*/ 95199 w 928"/>
              <a:gd name="T97" fmla="*/ 125756 h 919"/>
              <a:gd name="T98" fmla="*/ 95199 w 928"/>
              <a:gd name="T99" fmla="*/ 125756 h 919"/>
              <a:gd name="T100" fmla="*/ 105257 w 928"/>
              <a:gd name="T101" fmla="*/ 102042 h 919"/>
              <a:gd name="T102" fmla="*/ 112083 w 928"/>
              <a:gd name="T103" fmla="*/ 85155 h 919"/>
              <a:gd name="T104" fmla="*/ 77955 w 928"/>
              <a:gd name="T105" fmla="*/ 23714 h 919"/>
              <a:gd name="T106" fmla="*/ 71130 w 928"/>
              <a:gd name="T107" fmla="*/ 23714 h 919"/>
              <a:gd name="T108" fmla="*/ 251468 w 928"/>
              <a:gd name="T109" fmla="*/ 220972 h 919"/>
              <a:gd name="T110" fmla="*/ 251468 w 928"/>
              <a:gd name="T111" fmla="*/ 220972 h 919"/>
              <a:gd name="T112" fmla="*/ 115316 w 928"/>
              <a:gd name="T113" fmla="*/ 129349 h 919"/>
              <a:gd name="T114" fmla="*/ 115316 w 928"/>
              <a:gd name="T115" fmla="*/ 129349 h 91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928" h="919">
                <a:moveTo>
                  <a:pt x="728" y="918"/>
                </a:moveTo>
                <a:lnTo>
                  <a:pt x="728" y="918"/>
                </a:lnTo>
                <a:cubicBezTo>
                  <a:pt x="681" y="918"/>
                  <a:pt x="633" y="908"/>
                  <a:pt x="586" y="880"/>
                </a:cubicBezTo>
                <a:cubicBezTo>
                  <a:pt x="539" y="861"/>
                  <a:pt x="501" y="832"/>
                  <a:pt x="482" y="814"/>
                </a:cubicBezTo>
                <a:cubicBezTo>
                  <a:pt x="463" y="795"/>
                  <a:pt x="444" y="785"/>
                  <a:pt x="425" y="766"/>
                </a:cubicBezTo>
                <a:cubicBezTo>
                  <a:pt x="359" y="709"/>
                  <a:pt x="293" y="653"/>
                  <a:pt x="236" y="596"/>
                </a:cubicBezTo>
                <a:cubicBezTo>
                  <a:pt x="198" y="549"/>
                  <a:pt x="151" y="502"/>
                  <a:pt x="123" y="445"/>
                </a:cubicBezTo>
                <a:cubicBezTo>
                  <a:pt x="104" y="426"/>
                  <a:pt x="85" y="407"/>
                  <a:pt x="76" y="378"/>
                </a:cubicBezTo>
                <a:cubicBezTo>
                  <a:pt x="66" y="369"/>
                  <a:pt x="66" y="369"/>
                  <a:pt x="66" y="369"/>
                </a:cubicBezTo>
                <a:cubicBezTo>
                  <a:pt x="38" y="331"/>
                  <a:pt x="19" y="284"/>
                  <a:pt x="9" y="237"/>
                </a:cubicBezTo>
                <a:cubicBezTo>
                  <a:pt x="0" y="189"/>
                  <a:pt x="0" y="151"/>
                  <a:pt x="28" y="113"/>
                </a:cubicBezTo>
                <a:cubicBezTo>
                  <a:pt x="57" y="66"/>
                  <a:pt x="94" y="28"/>
                  <a:pt x="142" y="10"/>
                </a:cubicBezTo>
                <a:cubicBezTo>
                  <a:pt x="179" y="0"/>
                  <a:pt x="217" y="10"/>
                  <a:pt x="227" y="10"/>
                </a:cubicBezTo>
                <a:cubicBezTo>
                  <a:pt x="236" y="10"/>
                  <a:pt x="246" y="10"/>
                  <a:pt x="255" y="19"/>
                </a:cubicBezTo>
                <a:cubicBezTo>
                  <a:pt x="265" y="28"/>
                  <a:pt x="293" y="66"/>
                  <a:pt x="321" y="113"/>
                </a:cubicBezTo>
                <a:cubicBezTo>
                  <a:pt x="369" y="180"/>
                  <a:pt x="369" y="208"/>
                  <a:pt x="369" y="227"/>
                </a:cubicBezTo>
                <a:cubicBezTo>
                  <a:pt x="378" y="255"/>
                  <a:pt x="359" y="284"/>
                  <a:pt x="340" y="312"/>
                </a:cubicBezTo>
                <a:cubicBezTo>
                  <a:pt x="331" y="331"/>
                  <a:pt x="321" y="350"/>
                  <a:pt x="321" y="360"/>
                </a:cubicBezTo>
                <a:cubicBezTo>
                  <a:pt x="321" y="360"/>
                  <a:pt x="321" y="369"/>
                  <a:pt x="350" y="407"/>
                </a:cubicBezTo>
                <a:cubicBezTo>
                  <a:pt x="369" y="435"/>
                  <a:pt x="397" y="464"/>
                  <a:pt x="425" y="492"/>
                </a:cubicBezTo>
                <a:cubicBezTo>
                  <a:pt x="492" y="558"/>
                  <a:pt x="548" y="605"/>
                  <a:pt x="567" y="605"/>
                </a:cubicBezTo>
                <a:cubicBezTo>
                  <a:pt x="577" y="605"/>
                  <a:pt x="605" y="596"/>
                  <a:pt x="624" y="587"/>
                </a:cubicBezTo>
                <a:cubicBezTo>
                  <a:pt x="653" y="567"/>
                  <a:pt x="681" y="558"/>
                  <a:pt x="709" y="558"/>
                </a:cubicBezTo>
                <a:cubicBezTo>
                  <a:pt x="738" y="558"/>
                  <a:pt x="785" y="587"/>
                  <a:pt x="823" y="615"/>
                </a:cubicBezTo>
                <a:cubicBezTo>
                  <a:pt x="860" y="643"/>
                  <a:pt x="889" y="672"/>
                  <a:pt x="908" y="681"/>
                </a:cubicBezTo>
                <a:cubicBezTo>
                  <a:pt x="908" y="681"/>
                  <a:pt x="917" y="691"/>
                  <a:pt x="917" y="700"/>
                </a:cubicBezTo>
                <a:cubicBezTo>
                  <a:pt x="927" y="757"/>
                  <a:pt x="917" y="814"/>
                  <a:pt x="880" y="851"/>
                </a:cubicBezTo>
                <a:cubicBezTo>
                  <a:pt x="851" y="889"/>
                  <a:pt x="794" y="918"/>
                  <a:pt x="738" y="918"/>
                </a:cubicBezTo>
                <a:lnTo>
                  <a:pt x="728" y="918"/>
                </a:lnTo>
                <a:close/>
                <a:moveTo>
                  <a:pt x="198" y="66"/>
                </a:moveTo>
                <a:lnTo>
                  <a:pt x="198" y="66"/>
                </a:lnTo>
                <a:cubicBezTo>
                  <a:pt x="189" y="66"/>
                  <a:pt x="170" y="66"/>
                  <a:pt x="161" y="66"/>
                </a:cubicBezTo>
                <a:cubicBezTo>
                  <a:pt x="123" y="76"/>
                  <a:pt x="94" y="104"/>
                  <a:pt x="76" y="142"/>
                </a:cubicBezTo>
                <a:cubicBezTo>
                  <a:pt x="47" y="189"/>
                  <a:pt x="66" y="265"/>
                  <a:pt x="113" y="340"/>
                </a:cubicBezTo>
                <a:cubicBezTo>
                  <a:pt x="123" y="350"/>
                  <a:pt x="123" y="350"/>
                  <a:pt x="123" y="350"/>
                </a:cubicBezTo>
                <a:cubicBezTo>
                  <a:pt x="132" y="369"/>
                  <a:pt x="151" y="388"/>
                  <a:pt x="170" y="407"/>
                </a:cubicBezTo>
                <a:cubicBezTo>
                  <a:pt x="198" y="464"/>
                  <a:pt x="246" y="511"/>
                  <a:pt x="284" y="558"/>
                </a:cubicBezTo>
                <a:cubicBezTo>
                  <a:pt x="340" y="615"/>
                  <a:pt x="397" y="672"/>
                  <a:pt x="454" y="719"/>
                </a:cubicBezTo>
                <a:cubicBezTo>
                  <a:pt x="482" y="738"/>
                  <a:pt x="501" y="757"/>
                  <a:pt x="520" y="766"/>
                </a:cubicBezTo>
                <a:cubicBezTo>
                  <a:pt x="558" y="795"/>
                  <a:pt x="653" y="870"/>
                  <a:pt x="738" y="861"/>
                </a:cubicBezTo>
                <a:cubicBezTo>
                  <a:pt x="775" y="861"/>
                  <a:pt x="813" y="842"/>
                  <a:pt x="832" y="814"/>
                </a:cubicBezTo>
                <a:cubicBezTo>
                  <a:pt x="860" y="785"/>
                  <a:pt x="860" y="757"/>
                  <a:pt x="860" y="719"/>
                </a:cubicBezTo>
                <a:cubicBezTo>
                  <a:pt x="851" y="709"/>
                  <a:pt x="823" y="681"/>
                  <a:pt x="785" y="662"/>
                </a:cubicBezTo>
                <a:cubicBezTo>
                  <a:pt x="728" y="615"/>
                  <a:pt x="709" y="615"/>
                  <a:pt x="700" y="615"/>
                </a:cubicBezTo>
                <a:cubicBezTo>
                  <a:pt x="690" y="615"/>
                  <a:pt x="671" y="624"/>
                  <a:pt x="653" y="634"/>
                </a:cubicBezTo>
                <a:cubicBezTo>
                  <a:pt x="624" y="653"/>
                  <a:pt x="586" y="672"/>
                  <a:pt x="558" y="672"/>
                </a:cubicBezTo>
                <a:cubicBezTo>
                  <a:pt x="548" y="662"/>
                  <a:pt x="530" y="662"/>
                  <a:pt x="444" y="596"/>
                </a:cubicBezTo>
                <a:cubicBezTo>
                  <a:pt x="397" y="549"/>
                  <a:pt x="350" y="502"/>
                  <a:pt x="312" y="454"/>
                </a:cubicBezTo>
                <a:cubicBezTo>
                  <a:pt x="284" y="426"/>
                  <a:pt x="255" y="378"/>
                  <a:pt x="265" y="350"/>
                </a:cubicBezTo>
                <a:cubicBezTo>
                  <a:pt x="265" y="322"/>
                  <a:pt x="274" y="303"/>
                  <a:pt x="293" y="284"/>
                </a:cubicBezTo>
                <a:cubicBezTo>
                  <a:pt x="303" y="265"/>
                  <a:pt x="312" y="246"/>
                  <a:pt x="312" y="237"/>
                </a:cubicBezTo>
                <a:cubicBezTo>
                  <a:pt x="312" y="208"/>
                  <a:pt x="274" y="142"/>
                  <a:pt x="217" y="66"/>
                </a:cubicBezTo>
                <a:cubicBezTo>
                  <a:pt x="208" y="66"/>
                  <a:pt x="208" y="66"/>
                  <a:pt x="198" y="66"/>
                </a:cubicBezTo>
                <a:close/>
                <a:moveTo>
                  <a:pt x="700" y="615"/>
                </a:moveTo>
                <a:lnTo>
                  <a:pt x="700" y="615"/>
                </a:lnTo>
                <a:close/>
                <a:moveTo>
                  <a:pt x="321" y="360"/>
                </a:moveTo>
                <a:lnTo>
                  <a:pt x="321" y="3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26A4436-CE71-1F41-8886-9AC8C22E1C34}"/>
              </a:ext>
            </a:extLst>
          </p:cNvPr>
          <p:cNvGrpSpPr/>
          <p:nvPr/>
        </p:nvGrpSpPr>
        <p:grpSpPr>
          <a:xfrm>
            <a:off x="11392304" y="6758424"/>
            <a:ext cx="1018777" cy="1492292"/>
            <a:chOff x="15849283" y="6014255"/>
            <a:chExt cx="577406" cy="845777"/>
          </a:xfrm>
        </p:grpSpPr>
        <p:sp>
          <p:nvSpPr>
            <p:cNvPr id="120" name="Freeform 767">
              <a:extLst>
                <a:ext uri="{FF2B5EF4-FFF2-40B4-BE49-F238E27FC236}">
                  <a16:creationId xmlns:a16="http://schemas.microsoft.com/office/drawing/2014/main" id="{1CAE06BA-6DF7-C740-A0CE-E7336CE60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0940" y="6014255"/>
              <a:ext cx="357829" cy="585539"/>
            </a:xfrm>
            <a:custGeom>
              <a:avLst/>
              <a:gdLst>
                <a:gd name="T0" fmla="*/ 0 w 389"/>
                <a:gd name="T1" fmla="*/ 109080 h 635"/>
                <a:gd name="T2" fmla="*/ 0 w 389"/>
                <a:gd name="T3" fmla="*/ 109080 h 635"/>
                <a:gd name="T4" fmla="*/ 0 w 389"/>
                <a:gd name="T5" fmla="*/ 109080 h 635"/>
                <a:gd name="T6" fmla="*/ 3232 w 389"/>
                <a:gd name="T7" fmla="*/ 160200 h 635"/>
                <a:gd name="T8" fmla="*/ 20111 w 389"/>
                <a:gd name="T9" fmla="*/ 207720 h 635"/>
                <a:gd name="T10" fmla="*/ 71107 w 389"/>
                <a:gd name="T11" fmla="*/ 228240 h 635"/>
                <a:gd name="T12" fmla="*/ 71107 w 389"/>
                <a:gd name="T13" fmla="*/ 228240 h 635"/>
                <a:gd name="T14" fmla="*/ 139341 w 389"/>
                <a:gd name="T15" fmla="*/ 160200 h 635"/>
                <a:gd name="T16" fmla="*/ 139341 w 389"/>
                <a:gd name="T17" fmla="*/ 112320 h 635"/>
                <a:gd name="T18" fmla="*/ 139341 w 389"/>
                <a:gd name="T19" fmla="*/ 109080 h 635"/>
                <a:gd name="T20" fmla="*/ 139341 w 389"/>
                <a:gd name="T21" fmla="*/ 109080 h 635"/>
                <a:gd name="T22" fmla="*/ 139341 w 389"/>
                <a:gd name="T23" fmla="*/ 71280 h 635"/>
                <a:gd name="T24" fmla="*/ 118871 w 389"/>
                <a:gd name="T25" fmla="*/ 20520 h 635"/>
                <a:gd name="T26" fmla="*/ 71107 w 389"/>
                <a:gd name="T27" fmla="*/ 0 h 635"/>
                <a:gd name="T28" fmla="*/ 71107 w 389"/>
                <a:gd name="T29" fmla="*/ 0 h 635"/>
                <a:gd name="T30" fmla="*/ 20111 w 389"/>
                <a:gd name="T31" fmla="*/ 20520 h 635"/>
                <a:gd name="T32" fmla="*/ 0 w 389"/>
                <a:gd name="T33" fmla="*/ 71280 h 635"/>
                <a:gd name="T34" fmla="*/ 3232 w 389"/>
                <a:gd name="T35" fmla="*/ 109080 h 635"/>
                <a:gd name="T36" fmla="*/ 0 w 389"/>
                <a:gd name="T37" fmla="*/ 109080 h 635"/>
                <a:gd name="T38" fmla="*/ 37349 w 389"/>
                <a:gd name="T39" fmla="*/ 37440 h 635"/>
                <a:gd name="T40" fmla="*/ 37349 w 389"/>
                <a:gd name="T41" fmla="*/ 37440 h 635"/>
                <a:gd name="T42" fmla="*/ 71107 w 389"/>
                <a:gd name="T43" fmla="*/ 23760 h 635"/>
                <a:gd name="T44" fmla="*/ 71107 w 389"/>
                <a:gd name="T45" fmla="*/ 23760 h 635"/>
                <a:gd name="T46" fmla="*/ 105224 w 389"/>
                <a:gd name="T47" fmla="*/ 37440 h 635"/>
                <a:gd name="T48" fmla="*/ 118871 w 389"/>
                <a:gd name="T49" fmla="*/ 71280 h 635"/>
                <a:gd name="T50" fmla="*/ 118871 w 389"/>
                <a:gd name="T51" fmla="*/ 109080 h 635"/>
                <a:gd name="T52" fmla="*/ 118871 w 389"/>
                <a:gd name="T53" fmla="*/ 112320 h 635"/>
                <a:gd name="T54" fmla="*/ 118871 w 389"/>
                <a:gd name="T55" fmla="*/ 112320 h 635"/>
                <a:gd name="T56" fmla="*/ 118871 w 389"/>
                <a:gd name="T57" fmla="*/ 160200 h 635"/>
                <a:gd name="T58" fmla="*/ 71107 w 389"/>
                <a:gd name="T59" fmla="*/ 207720 h 635"/>
                <a:gd name="T60" fmla="*/ 71107 w 389"/>
                <a:gd name="T61" fmla="*/ 207720 h 635"/>
                <a:gd name="T62" fmla="*/ 37349 w 389"/>
                <a:gd name="T63" fmla="*/ 194040 h 635"/>
                <a:gd name="T64" fmla="*/ 23702 w 389"/>
                <a:gd name="T65" fmla="*/ 160200 h 635"/>
                <a:gd name="T66" fmla="*/ 23702 w 389"/>
                <a:gd name="T67" fmla="*/ 109080 h 635"/>
                <a:gd name="T68" fmla="*/ 23702 w 389"/>
                <a:gd name="T69" fmla="*/ 109080 h 635"/>
                <a:gd name="T70" fmla="*/ 23702 w 389"/>
                <a:gd name="T71" fmla="*/ 109080 h 635"/>
                <a:gd name="T72" fmla="*/ 23702 w 389"/>
                <a:gd name="T73" fmla="*/ 71280 h 635"/>
                <a:gd name="T74" fmla="*/ 37349 w 389"/>
                <a:gd name="T75" fmla="*/ 37440 h 6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89" h="635">
                  <a:moveTo>
                    <a:pt x="0" y="303"/>
                  </a:moveTo>
                  <a:lnTo>
                    <a:pt x="0" y="303"/>
                  </a:lnTo>
                  <a:cubicBezTo>
                    <a:pt x="9" y="445"/>
                    <a:pt x="9" y="445"/>
                    <a:pt x="9" y="445"/>
                  </a:cubicBezTo>
                  <a:cubicBezTo>
                    <a:pt x="9" y="492"/>
                    <a:pt x="28" y="539"/>
                    <a:pt x="56" y="577"/>
                  </a:cubicBezTo>
                  <a:cubicBezTo>
                    <a:pt x="94" y="615"/>
                    <a:pt x="141" y="634"/>
                    <a:pt x="198" y="634"/>
                  </a:cubicBezTo>
                  <a:cubicBezTo>
                    <a:pt x="302" y="634"/>
                    <a:pt x="388" y="548"/>
                    <a:pt x="388" y="445"/>
                  </a:cubicBezTo>
                  <a:cubicBezTo>
                    <a:pt x="388" y="312"/>
                    <a:pt x="388" y="312"/>
                    <a:pt x="388" y="312"/>
                  </a:cubicBezTo>
                  <a:cubicBezTo>
                    <a:pt x="388" y="303"/>
                    <a:pt x="388" y="303"/>
                    <a:pt x="388" y="303"/>
                  </a:cubicBezTo>
                  <a:cubicBezTo>
                    <a:pt x="388" y="198"/>
                    <a:pt x="388" y="198"/>
                    <a:pt x="388" y="198"/>
                  </a:cubicBezTo>
                  <a:cubicBezTo>
                    <a:pt x="388" y="142"/>
                    <a:pt x="368" y="94"/>
                    <a:pt x="331" y="57"/>
                  </a:cubicBezTo>
                  <a:cubicBezTo>
                    <a:pt x="293" y="19"/>
                    <a:pt x="246" y="0"/>
                    <a:pt x="198" y="0"/>
                  </a:cubicBezTo>
                  <a:cubicBezTo>
                    <a:pt x="141" y="0"/>
                    <a:pt x="94" y="19"/>
                    <a:pt x="56" y="57"/>
                  </a:cubicBezTo>
                  <a:cubicBezTo>
                    <a:pt x="28" y="94"/>
                    <a:pt x="0" y="142"/>
                    <a:pt x="0" y="198"/>
                  </a:cubicBezTo>
                  <a:cubicBezTo>
                    <a:pt x="9" y="303"/>
                    <a:pt x="9" y="303"/>
                    <a:pt x="9" y="303"/>
                  </a:cubicBezTo>
                  <a:lnTo>
                    <a:pt x="0" y="303"/>
                  </a:lnTo>
                  <a:close/>
                  <a:moveTo>
                    <a:pt x="104" y="104"/>
                  </a:moveTo>
                  <a:lnTo>
                    <a:pt x="104" y="104"/>
                  </a:lnTo>
                  <a:cubicBezTo>
                    <a:pt x="123" y="76"/>
                    <a:pt x="160" y="66"/>
                    <a:pt x="198" y="66"/>
                  </a:cubicBezTo>
                  <a:cubicBezTo>
                    <a:pt x="236" y="66"/>
                    <a:pt x="265" y="76"/>
                    <a:pt x="293" y="104"/>
                  </a:cubicBezTo>
                  <a:cubicBezTo>
                    <a:pt x="312" y="123"/>
                    <a:pt x="331" y="161"/>
                    <a:pt x="331" y="198"/>
                  </a:cubicBezTo>
                  <a:cubicBezTo>
                    <a:pt x="331" y="303"/>
                    <a:pt x="331" y="303"/>
                    <a:pt x="331" y="303"/>
                  </a:cubicBezTo>
                  <a:cubicBezTo>
                    <a:pt x="331" y="312"/>
                    <a:pt x="331" y="312"/>
                    <a:pt x="331" y="312"/>
                  </a:cubicBezTo>
                  <a:cubicBezTo>
                    <a:pt x="331" y="445"/>
                    <a:pt x="331" y="445"/>
                    <a:pt x="331" y="445"/>
                  </a:cubicBezTo>
                  <a:cubicBezTo>
                    <a:pt x="331" y="520"/>
                    <a:pt x="274" y="577"/>
                    <a:pt x="198" y="577"/>
                  </a:cubicBezTo>
                  <a:cubicBezTo>
                    <a:pt x="160" y="577"/>
                    <a:pt x="132" y="567"/>
                    <a:pt x="104" y="539"/>
                  </a:cubicBezTo>
                  <a:cubicBezTo>
                    <a:pt x="75" y="511"/>
                    <a:pt x="66" y="482"/>
                    <a:pt x="66" y="445"/>
                  </a:cubicBezTo>
                  <a:cubicBezTo>
                    <a:pt x="66" y="303"/>
                    <a:pt x="66" y="303"/>
                    <a:pt x="66" y="303"/>
                  </a:cubicBezTo>
                  <a:cubicBezTo>
                    <a:pt x="66" y="198"/>
                    <a:pt x="66" y="198"/>
                    <a:pt x="66" y="198"/>
                  </a:cubicBezTo>
                  <a:cubicBezTo>
                    <a:pt x="66" y="161"/>
                    <a:pt x="75" y="123"/>
                    <a:pt x="104" y="10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768">
              <a:extLst>
                <a:ext uri="{FF2B5EF4-FFF2-40B4-BE49-F238E27FC236}">
                  <a16:creationId xmlns:a16="http://schemas.microsoft.com/office/drawing/2014/main" id="{5AE4E9F9-11A0-9F42-BB24-F831F6C21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283" y="6396481"/>
              <a:ext cx="577406" cy="463551"/>
            </a:xfrm>
            <a:custGeom>
              <a:avLst/>
              <a:gdLst>
                <a:gd name="T0" fmla="*/ 225064 w 625"/>
                <a:gd name="T1" fmla="*/ 10455 h 502"/>
                <a:gd name="T2" fmla="*/ 225064 w 625"/>
                <a:gd name="T3" fmla="*/ 10455 h 502"/>
                <a:gd name="T4" fmla="*/ 214965 w 625"/>
                <a:gd name="T5" fmla="*/ 0 h 502"/>
                <a:gd name="T6" fmla="*/ 201259 w 625"/>
                <a:gd name="T7" fmla="*/ 10455 h 502"/>
                <a:gd name="T8" fmla="*/ 112532 w 625"/>
                <a:gd name="T9" fmla="*/ 102384 h 502"/>
                <a:gd name="T10" fmla="*/ 20559 w 625"/>
                <a:gd name="T11" fmla="*/ 10455 h 502"/>
                <a:gd name="T12" fmla="*/ 10099 w 625"/>
                <a:gd name="T13" fmla="*/ 0 h 502"/>
                <a:gd name="T14" fmla="*/ 0 w 625"/>
                <a:gd name="T15" fmla="*/ 10455 h 502"/>
                <a:gd name="T16" fmla="*/ 102433 w 625"/>
                <a:gd name="T17" fmla="*/ 122933 h 502"/>
                <a:gd name="T18" fmla="*/ 102433 w 625"/>
                <a:gd name="T19" fmla="*/ 156821 h 502"/>
                <a:gd name="T20" fmla="*/ 71775 w 625"/>
                <a:gd name="T21" fmla="*/ 156821 h 502"/>
                <a:gd name="T22" fmla="*/ 58069 w 625"/>
                <a:gd name="T23" fmla="*/ 167276 h 502"/>
                <a:gd name="T24" fmla="*/ 71775 w 625"/>
                <a:gd name="T25" fmla="*/ 180614 h 502"/>
                <a:gd name="T26" fmla="*/ 109286 w 625"/>
                <a:gd name="T27" fmla="*/ 180614 h 502"/>
                <a:gd name="T28" fmla="*/ 112532 w 625"/>
                <a:gd name="T29" fmla="*/ 180614 h 502"/>
                <a:gd name="T30" fmla="*/ 112532 w 625"/>
                <a:gd name="T31" fmla="*/ 180614 h 502"/>
                <a:gd name="T32" fmla="*/ 153650 w 625"/>
                <a:gd name="T33" fmla="*/ 180614 h 502"/>
                <a:gd name="T34" fmla="*/ 163749 w 625"/>
                <a:gd name="T35" fmla="*/ 167276 h 502"/>
                <a:gd name="T36" fmla="*/ 153650 w 625"/>
                <a:gd name="T37" fmla="*/ 156821 h 502"/>
                <a:gd name="T38" fmla="*/ 122992 w 625"/>
                <a:gd name="T39" fmla="*/ 156821 h 502"/>
                <a:gd name="T40" fmla="*/ 122992 w 625"/>
                <a:gd name="T41" fmla="*/ 122933 h 502"/>
                <a:gd name="T42" fmla="*/ 225064 w 625"/>
                <a:gd name="T43" fmla="*/ 10455 h 50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25" h="502">
                  <a:moveTo>
                    <a:pt x="624" y="29"/>
                  </a:moveTo>
                  <a:lnTo>
                    <a:pt x="624" y="29"/>
                  </a:lnTo>
                  <a:cubicBezTo>
                    <a:pt x="624" y="19"/>
                    <a:pt x="606" y="0"/>
                    <a:pt x="596" y="0"/>
                  </a:cubicBezTo>
                  <a:cubicBezTo>
                    <a:pt x="577" y="0"/>
                    <a:pt x="558" y="19"/>
                    <a:pt x="558" y="29"/>
                  </a:cubicBezTo>
                  <a:cubicBezTo>
                    <a:pt x="558" y="170"/>
                    <a:pt x="445" y="284"/>
                    <a:pt x="312" y="284"/>
                  </a:cubicBezTo>
                  <a:cubicBezTo>
                    <a:pt x="170" y="284"/>
                    <a:pt x="57" y="170"/>
                    <a:pt x="57" y="29"/>
                  </a:cubicBezTo>
                  <a:cubicBezTo>
                    <a:pt x="57" y="19"/>
                    <a:pt x="47" y="0"/>
                    <a:pt x="28" y="0"/>
                  </a:cubicBezTo>
                  <a:cubicBezTo>
                    <a:pt x="10" y="0"/>
                    <a:pt x="0" y="19"/>
                    <a:pt x="0" y="29"/>
                  </a:cubicBezTo>
                  <a:cubicBezTo>
                    <a:pt x="0" y="189"/>
                    <a:pt x="123" y="331"/>
                    <a:pt x="284" y="341"/>
                  </a:cubicBezTo>
                  <a:cubicBezTo>
                    <a:pt x="284" y="435"/>
                    <a:pt x="284" y="435"/>
                    <a:pt x="284" y="435"/>
                  </a:cubicBezTo>
                  <a:cubicBezTo>
                    <a:pt x="199" y="435"/>
                    <a:pt x="199" y="435"/>
                    <a:pt x="199" y="435"/>
                  </a:cubicBezTo>
                  <a:cubicBezTo>
                    <a:pt x="180" y="435"/>
                    <a:pt x="161" y="454"/>
                    <a:pt x="161" y="464"/>
                  </a:cubicBezTo>
                  <a:cubicBezTo>
                    <a:pt x="161" y="483"/>
                    <a:pt x="180" y="501"/>
                    <a:pt x="199" y="501"/>
                  </a:cubicBezTo>
                  <a:cubicBezTo>
                    <a:pt x="303" y="501"/>
                    <a:pt x="303" y="501"/>
                    <a:pt x="303" y="501"/>
                  </a:cubicBezTo>
                  <a:lnTo>
                    <a:pt x="312" y="501"/>
                  </a:lnTo>
                  <a:cubicBezTo>
                    <a:pt x="426" y="501"/>
                    <a:pt x="426" y="501"/>
                    <a:pt x="426" y="501"/>
                  </a:cubicBezTo>
                  <a:cubicBezTo>
                    <a:pt x="445" y="501"/>
                    <a:pt x="454" y="483"/>
                    <a:pt x="454" y="464"/>
                  </a:cubicBezTo>
                  <a:cubicBezTo>
                    <a:pt x="454" y="454"/>
                    <a:pt x="445" y="435"/>
                    <a:pt x="426" y="435"/>
                  </a:cubicBezTo>
                  <a:cubicBezTo>
                    <a:pt x="341" y="435"/>
                    <a:pt x="341" y="435"/>
                    <a:pt x="341" y="435"/>
                  </a:cubicBezTo>
                  <a:cubicBezTo>
                    <a:pt x="341" y="341"/>
                    <a:pt x="341" y="341"/>
                    <a:pt x="341" y="341"/>
                  </a:cubicBezTo>
                  <a:cubicBezTo>
                    <a:pt x="502" y="331"/>
                    <a:pt x="624" y="189"/>
                    <a:pt x="624" y="2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23" name="Freeform 769">
            <a:extLst>
              <a:ext uri="{FF2B5EF4-FFF2-40B4-BE49-F238E27FC236}">
                <a16:creationId xmlns:a16="http://schemas.microsoft.com/office/drawing/2014/main" id="{7A1AE9B7-5DF6-E047-80B7-66FE296FE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011" y="6814622"/>
            <a:ext cx="1280450" cy="1381010"/>
          </a:xfrm>
          <a:custGeom>
            <a:avLst/>
            <a:gdLst>
              <a:gd name="T0" fmla="*/ 234872 w 843"/>
              <a:gd name="T1" fmla="*/ 326665 h 909"/>
              <a:gd name="T2" fmla="*/ 190632 w 843"/>
              <a:gd name="T3" fmla="*/ 319830 h 909"/>
              <a:gd name="T4" fmla="*/ 173726 w 843"/>
              <a:gd name="T5" fmla="*/ 319830 h 909"/>
              <a:gd name="T6" fmla="*/ 74814 w 843"/>
              <a:gd name="T7" fmla="*/ 295726 h 909"/>
              <a:gd name="T8" fmla="*/ 16905 w 843"/>
              <a:gd name="T9" fmla="*/ 285652 h 909"/>
              <a:gd name="T10" fmla="*/ 20502 w 843"/>
              <a:gd name="T11" fmla="*/ 149662 h 909"/>
              <a:gd name="T12" fmla="*/ 81648 w 843"/>
              <a:gd name="T13" fmla="*/ 142826 h 909"/>
              <a:gd name="T14" fmla="*/ 125889 w 843"/>
              <a:gd name="T15" fmla="*/ 84904 h 909"/>
              <a:gd name="T16" fmla="*/ 119055 w 843"/>
              <a:gd name="T17" fmla="*/ 33818 h 909"/>
              <a:gd name="T18" fmla="*/ 170130 w 843"/>
              <a:gd name="T19" fmla="*/ 6476 h 909"/>
              <a:gd name="T20" fmla="*/ 200703 w 843"/>
              <a:gd name="T21" fmla="*/ 88142 h 909"/>
              <a:gd name="T22" fmla="*/ 200703 w 843"/>
              <a:gd name="T23" fmla="*/ 115484 h 909"/>
              <a:gd name="T24" fmla="*/ 272279 w 843"/>
              <a:gd name="T25" fmla="*/ 129155 h 909"/>
              <a:gd name="T26" fmla="*/ 292781 w 843"/>
              <a:gd name="T27" fmla="*/ 183479 h 909"/>
              <a:gd name="T28" fmla="*/ 289184 w 843"/>
              <a:gd name="T29" fmla="*/ 238163 h 909"/>
              <a:gd name="T30" fmla="*/ 275516 w 843"/>
              <a:gd name="T31" fmla="*/ 282414 h 909"/>
              <a:gd name="T32" fmla="*/ 261849 w 843"/>
              <a:gd name="T33" fmla="*/ 319830 h 909"/>
              <a:gd name="T34" fmla="*/ 180201 w 843"/>
              <a:gd name="T35" fmla="*/ 299323 h 909"/>
              <a:gd name="T36" fmla="*/ 193869 w 843"/>
              <a:gd name="T37" fmla="*/ 299323 h 909"/>
              <a:gd name="T38" fmla="*/ 248540 w 843"/>
              <a:gd name="T39" fmla="*/ 302561 h 909"/>
              <a:gd name="T40" fmla="*/ 251777 w 843"/>
              <a:gd name="T41" fmla="*/ 282414 h 909"/>
              <a:gd name="T42" fmla="*/ 255374 w 843"/>
              <a:gd name="T43" fmla="*/ 268743 h 909"/>
              <a:gd name="T44" fmla="*/ 265445 w 843"/>
              <a:gd name="T45" fmla="*/ 241401 h 909"/>
              <a:gd name="T46" fmla="*/ 269042 w 843"/>
              <a:gd name="T47" fmla="*/ 224492 h 909"/>
              <a:gd name="T48" fmla="*/ 282350 w 843"/>
              <a:gd name="T49" fmla="*/ 207584 h 909"/>
              <a:gd name="T50" fmla="*/ 261849 w 843"/>
              <a:gd name="T51" fmla="*/ 187077 h 909"/>
              <a:gd name="T52" fmla="*/ 279113 w 843"/>
              <a:gd name="T53" fmla="*/ 166570 h 909"/>
              <a:gd name="T54" fmla="*/ 241706 w 843"/>
              <a:gd name="T55" fmla="*/ 146064 h 909"/>
              <a:gd name="T56" fmla="*/ 180201 w 843"/>
              <a:gd name="T57" fmla="*/ 84904 h 909"/>
              <a:gd name="T58" fmla="*/ 146391 w 843"/>
              <a:gd name="T59" fmla="*/ 23744 h 909"/>
              <a:gd name="T60" fmla="*/ 139557 w 843"/>
              <a:gd name="T61" fmla="*/ 33818 h 909"/>
              <a:gd name="T62" fmla="*/ 119055 w 843"/>
              <a:gd name="T63" fmla="*/ 132393 h 909"/>
              <a:gd name="T64" fmla="*/ 85245 w 843"/>
              <a:gd name="T65" fmla="*/ 163333 h 909"/>
              <a:gd name="T66" fmla="*/ 41004 w 843"/>
              <a:gd name="T67" fmla="*/ 159735 h 909"/>
              <a:gd name="T68" fmla="*/ 20502 w 843"/>
              <a:gd name="T69" fmla="*/ 220895 h 909"/>
              <a:gd name="T70" fmla="*/ 57909 w 843"/>
              <a:gd name="T71" fmla="*/ 278817 h 909"/>
              <a:gd name="T72" fmla="*/ 88482 w 843"/>
              <a:gd name="T73" fmla="*/ 271981 h 909"/>
              <a:gd name="T74" fmla="*/ 112221 w 843"/>
              <a:gd name="T75" fmla="*/ 271981 h 909"/>
              <a:gd name="T76" fmla="*/ 176964 w 843"/>
              <a:gd name="T77" fmla="*/ 299323 h 909"/>
              <a:gd name="T78" fmla="*/ 139557 w 843"/>
              <a:gd name="T79" fmla="*/ 26982 h 90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843" h="909">
                <a:moveTo>
                  <a:pt x="653" y="908"/>
                </a:moveTo>
                <a:lnTo>
                  <a:pt x="653" y="908"/>
                </a:lnTo>
                <a:cubicBezTo>
                  <a:pt x="643" y="908"/>
                  <a:pt x="634" y="908"/>
                  <a:pt x="625" y="908"/>
                </a:cubicBezTo>
                <a:cubicBezTo>
                  <a:pt x="587" y="908"/>
                  <a:pt x="549" y="898"/>
                  <a:pt x="530" y="889"/>
                </a:cubicBezTo>
                <a:cubicBezTo>
                  <a:pt x="521" y="889"/>
                  <a:pt x="501" y="889"/>
                  <a:pt x="492" y="889"/>
                </a:cubicBezTo>
                <a:cubicBezTo>
                  <a:pt x="492" y="889"/>
                  <a:pt x="492" y="889"/>
                  <a:pt x="483" y="889"/>
                </a:cubicBezTo>
                <a:cubicBezTo>
                  <a:pt x="435" y="889"/>
                  <a:pt x="350" y="870"/>
                  <a:pt x="284" y="813"/>
                </a:cubicBezTo>
                <a:cubicBezTo>
                  <a:pt x="265" y="813"/>
                  <a:pt x="218" y="822"/>
                  <a:pt x="208" y="822"/>
                </a:cubicBezTo>
                <a:cubicBezTo>
                  <a:pt x="189" y="832"/>
                  <a:pt x="180" y="832"/>
                  <a:pt x="171" y="832"/>
                </a:cubicBezTo>
                <a:cubicBezTo>
                  <a:pt x="133" y="851"/>
                  <a:pt x="76" y="832"/>
                  <a:pt x="47" y="794"/>
                </a:cubicBezTo>
                <a:cubicBezTo>
                  <a:pt x="19" y="756"/>
                  <a:pt x="0" y="690"/>
                  <a:pt x="0" y="614"/>
                </a:cubicBezTo>
                <a:cubicBezTo>
                  <a:pt x="0" y="501"/>
                  <a:pt x="29" y="444"/>
                  <a:pt x="57" y="416"/>
                </a:cubicBezTo>
                <a:cubicBezTo>
                  <a:pt x="76" y="397"/>
                  <a:pt x="95" y="387"/>
                  <a:pt x="114" y="387"/>
                </a:cubicBezTo>
                <a:cubicBezTo>
                  <a:pt x="227" y="397"/>
                  <a:pt x="227" y="397"/>
                  <a:pt x="227" y="397"/>
                </a:cubicBezTo>
                <a:cubicBezTo>
                  <a:pt x="237" y="387"/>
                  <a:pt x="265" y="359"/>
                  <a:pt x="284" y="330"/>
                </a:cubicBezTo>
                <a:cubicBezTo>
                  <a:pt x="341" y="255"/>
                  <a:pt x="350" y="236"/>
                  <a:pt x="350" y="236"/>
                </a:cubicBezTo>
                <a:cubicBezTo>
                  <a:pt x="350" y="151"/>
                  <a:pt x="341" y="132"/>
                  <a:pt x="331" y="113"/>
                </a:cubicBezTo>
                <a:cubicBezTo>
                  <a:pt x="331" y="103"/>
                  <a:pt x="331" y="103"/>
                  <a:pt x="331" y="94"/>
                </a:cubicBezTo>
                <a:cubicBezTo>
                  <a:pt x="322" y="56"/>
                  <a:pt x="341" y="18"/>
                  <a:pt x="379" y="9"/>
                </a:cubicBezTo>
                <a:cubicBezTo>
                  <a:pt x="407" y="0"/>
                  <a:pt x="445" y="0"/>
                  <a:pt x="473" y="18"/>
                </a:cubicBezTo>
                <a:cubicBezTo>
                  <a:pt x="501" y="37"/>
                  <a:pt x="530" y="75"/>
                  <a:pt x="558" y="123"/>
                </a:cubicBezTo>
                <a:cubicBezTo>
                  <a:pt x="568" y="151"/>
                  <a:pt x="568" y="198"/>
                  <a:pt x="558" y="245"/>
                </a:cubicBezTo>
                <a:cubicBezTo>
                  <a:pt x="558" y="265"/>
                  <a:pt x="549" y="283"/>
                  <a:pt x="549" y="302"/>
                </a:cubicBezTo>
                <a:cubicBezTo>
                  <a:pt x="549" y="312"/>
                  <a:pt x="549" y="321"/>
                  <a:pt x="558" y="321"/>
                </a:cubicBezTo>
                <a:cubicBezTo>
                  <a:pt x="587" y="350"/>
                  <a:pt x="625" y="350"/>
                  <a:pt x="672" y="350"/>
                </a:cubicBezTo>
                <a:cubicBezTo>
                  <a:pt x="700" y="350"/>
                  <a:pt x="728" y="350"/>
                  <a:pt x="757" y="359"/>
                </a:cubicBezTo>
                <a:cubicBezTo>
                  <a:pt x="814" y="368"/>
                  <a:pt x="842" y="406"/>
                  <a:pt x="833" y="463"/>
                </a:cubicBezTo>
                <a:cubicBezTo>
                  <a:pt x="833" y="482"/>
                  <a:pt x="823" y="501"/>
                  <a:pt x="814" y="510"/>
                </a:cubicBezTo>
                <a:cubicBezTo>
                  <a:pt x="833" y="529"/>
                  <a:pt x="842" y="558"/>
                  <a:pt x="842" y="577"/>
                </a:cubicBezTo>
                <a:cubicBezTo>
                  <a:pt x="842" y="614"/>
                  <a:pt x="823" y="643"/>
                  <a:pt x="804" y="662"/>
                </a:cubicBezTo>
                <a:cubicBezTo>
                  <a:pt x="814" y="681"/>
                  <a:pt x="823" y="699"/>
                  <a:pt x="814" y="728"/>
                </a:cubicBezTo>
                <a:cubicBezTo>
                  <a:pt x="804" y="756"/>
                  <a:pt x="785" y="775"/>
                  <a:pt x="766" y="785"/>
                </a:cubicBezTo>
                <a:cubicBezTo>
                  <a:pt x="766" y="794"/>
                  <a:pt x="766" y="794"/>
                  <a:pt x="766" y="794"/>
                </a:cubicBezTo>
                <a:cubicBezTo>
                  <a:pt x="766" y="832"/>
                  <a:pt x="757" y="860"/>
                  <a:pt x="728" y="889"/>
                </a:cubicBezTo>
                <a:cubicBezTo>
                  <a:pt x="719" y="898"/>
                  <a:pt x="691" y="908"/>
                  <a:pt x="653" y="908"/>
                </a:cubicBezTo>
                <a:close/>
                <a:moveTo>
                  <a:pt x="501" y="832"/>
                </a:moveTo>
                <a:lnTo>
                  <a:pt x="501" y="832"/>
                </a:lnTo>
                <a:cubicBezTo>
                  <a:pt x="521" y="832"/>
                  <a:pt x="530" y="832"/>
                  <a:pt x="539" y="832"/>
                </a:cubicBezTo>
                <a:cubicBezTo>
                  <a:pt x="568" y="841"/>
                  <a:pt x="596" y="851"/>
                  <a:pt x="634" y="851"/>
                </a:cubicBezTo>
                <a:cubicBezTo>
                  <a:pt x="672" y="851"/>
                  <a:pt x="691" y="841"/>
                  <a:pt x="691" y="841"/>
                </a:cubicBezTo>
                <a:cubicBezTo>
                  <a:pt x="700" y="832"/>
                  <a:pt x="710" y="822"/>
                  <a:pt x="710" y="804"/>
                </a:cubicBezTo>
                <a:cubicBezTo>
                  <a:pt x="700" y="794"/>
                  <a:pt x="700" y="785"/>
                  <a:pt x="700" y="785"/>
                </a:cubicBezTo>
                <a:cubicBezTo>
                  <a:pt x="691" y="785"/>
                  <a:pt x="691" y="766"/>
                  <a:pt x="691" y="766"/>
                </a:cubicBezTo>
                <a:cubicBezTo>
                  <a:pt x="700" y="756"/>
                  <a:pt x="700" y="747"/>
                  <a:pt x="710" y="747"/>
                </a:cubicBezTo>
                <a:cubicBezTo>
                  <a:pt x="738" y="737"/>
                  <a:pt x="757" y="728"/>
                  <a:pt x="757" y="718"/>
                </a:cubicBezTo>
                <a:cubicBezTo>
                  <a:pt x="757" y="699"/>
                  <a:pt x="748" y="681"/>
                  <a:pt x="738" y="671"/>
                </a:cubicBezTo>
                <a:cubicBezTo>
                  <a:pt x="728" y="662"/>
                  <a:pt x="728" y="652"/>
                  <a:pt x="728" y="643"/>
                </a:cubicBezTo>
                <a:cubicBezTo>
                  <a:pt x="728" y="633"/>
                  <a:pt x="738" y="624"/>
                  <a:pt x="748" y="624"/>
                </a:cubicBezTo>
                <a:cubicBezTo>
                  <a:pt x="757" y="624"/>
                  <a:pt x="757" y="614"/>
                  <a:pt x="766" y="614"/>
                </a:cubicBezTo>
                <a:cubicBezTo>
                  <a:pt x="776" y="605"/>
                  <a:pt x="785" y="595"/>
                  <a:pt x="785" y="577"/>
                </a:cubicBezTo>
                <a:cubicBezTo>
                  <a:pt x="785" y="577"/>
                  <a:pt x="785" y="558"/>
                  <a:pt x="748" y="539"/>
                </a:cubicBezTo>
                <a:cubicBezTo>
                  <a:pt x="738" y="539"/>
                  <a:pt x="728" y="529"/>
                  <a:pt x="728" y="520"/>
                </a:cubicBezTo>
                <a:cubicBezTo>
                  <a:pt x="728" y="510"/>
                  <a:pt x="738" y="492"/>
                  <a:pt x="748" y="492"/>
                </a:cubicBezTo>
                <a:cubicBezTo>
                  <a:pt x="757" y="482"/>
                  <a:pt x="776" y="472"/>
                  <a:pt x="776" y="463"/>
                </a:cubicBezTo>
                <a:cubicBezTo>
                  <a:pt x="776" y="416"/>
                  <a:pt x="766" y="416"/>
                  <a:pt x="748" y="416"/>
                </a:cubicBezTo>
                <a:cubicBezTo>
                  <a:pt x="728" y="406"/>
                  <a:pt x="700" y="406"/>
                  <a:pt x="672" y="406"/>
                </a:cubicBezTo>
                <a:cubicBezTo>
                  <a:pt x="625" y="406"/>
                  <a:pt x="568" y="406"/>
                  <a:pt x="521" y="368"/>
                </a:cubicBezTo>
                <a:cubicBezTo>
                  <a:pt x="483" y="340"/>
                  <a:pt x="492" y="293"/>
                  <a:pt x="501" y="236"/>
                </a:cubicBezTo>
                <a:cubicBezTo>
                  <a:pt x="501" y="208"/>
                  <a:pt x="511" y="160"/>
                  <a:pt x="501" y="141"/>
                </a:cubicBezTo>
                <a:cubicBezTo>
                  <a:pt x="473" y="85"/>
                  <a:pt x="435" y="56"/>
                  <a:pt x="407" y="66"/>
                </a:cubicBezTo>
                <a:cubicBezTo>
                  <a:pt x="398" y="66"/>
                  <a:pt x="388" y="75"/>
                  <a:pt x="388" y="75"/>
                </a:cubicBezTo>
                <a:cubicBezTo>
                  <a:pt x="388" y="85"/>
                  <a:pt x="388" y="85"/>
                  <a:pt x="388" y="94"/>
                </a:cubicBezTo>
                <a:cubicBezTo>
                  <a:pt x="398" y="113"/>
                  <a:pt x="407" y="141"/>
                  <a:pt x="407" y="236"/>
                </a:cubicBezTo>
                <a:cubicBezTo>
                  <a:pt x="407" y="255"/>
                  <a:pt x="398" y="293"/>
                  <a:pt x="331" y="368"/>
                </a:cubicBezTo>
                <a:cubicBezTo>
                  <a:pt x="293" y="416"/>
                  <a:pt x="265" y="444"/>
                  <a:pt x="256" y="444"/>
                </a:cubicBezTo>
                <a:cubicBezTo>
                  <a:pt x="256" y="454"/>
                  <a:pt x="246" y="454"/>
                  <a:pt x="237" y="454"/>
                </a:cubicBezTo>
                <a:cubicBezTo>
                  <a:pt x="114" y="444"/>
                  <a:pt x="114" y="444"/>
                  <a:pt x="114" y="444"/>
                </a:cubicBezTo>
                <a:cubicBezTo>
                  <a:pt x="104" y="444"/>
                  <a:pt x="104" y="444"/>
                  <a:pt x="104" y="454"/>
                </a:cubicBezTo>
                <a:cubicBezTo>
                  <a:pt x="85" y="472"/>
                  <a:pt x="57" y="510"/>
                  <a:pt x="57" y="614"/>
                </a:cubicBezTo>
                <a:cubicBezTo>
                  <a:pt x="57" y="681"/>
                  <a:pt x="66" y="728"/>
                  <a:pt x="95" y="756"/>
                </a:cubicBezTo>
                <a:cubicBezTo>
                  <a:pt x="114" y="775"/>
                  <a:pt x="133" y="785"/>
                  <a:pt x="161" y="775"/>
                </a:cubicBezTo>
                <a:cubicBezTo>
                  <a:pt x="171" y="775"/>
                  <a:pt x="180" y="775"/>
                  <a:pt x="189" y="766"/>
                </a:cubicBezTo>
                <a:cubicBezTo>
                  <a:pt x="199" y="766"/>
                  <a:pt x="227" y="756"/>
                  <a:pt x="246" y="756"/>
                </a:cubicBezTo>
                <a:cubicBezTo>
                  <a:pt x="256" y="756"/>
                  <a:pt x="265" y="756"/>
                  <a:pt x="274" y="756"/>
                </a:cubicBezTo>
                <a:cubicBezTo>
                  <a:pt x="284" y="747"/>
                  <a:pt x="303" y="747"/>
                  <a:pt x="312" y="756"/>
                </a:cubicBezTo>
                <a:cubicBezTo>
                  <a:pt x="341" y="794"/>
                  <a:pt x="388" y="804"/>
                  <a:pt x="416" y="813"/>
                </a:cubicBezTo>
                <a:cubicBezTo>
                  <a:pt x="445" y="832"/>
                  <a:pt x="473" y="832"/>
                  <a:pt x="492" y="832"/>
                </a:cubicBezTo>
                <a:lnTo>
                  <a:pt x="501" y="832"/>
                </a:lnTo>
                <a:close/>
                <a:moveTo>
                  <a:pt x="388" y="75"/>
                </a:moveTo>
                <a:lnTo>
                  <a:pt x="388" y="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FC62B5-6DD6-6C4F-8B1E-A6A647CC41B7}"/>
              </a:ext>
            </a:extLst>
          </p:cNvPr>
          <p:cNvGrpSpPr/>
          <p:nvPr/>
        </p:nvGrpSpPr>
        <p:grpSpPr>
          <a:xfrm>
            <a:off x="18641650" y="6995481"/>
            <a:ext cx="1414210" cy="945076"/>
            <a:chOff x="15743561" y="3615173"/>
            <a:chExt cx="845778" cy="565209"/>
          </a:xfrm>
        </p:grpSpPr>
        <p:sp>
          <p:nvSpPr>
            <p:cNvPr id="124" name="Freeform 763">
              <a:extLst>
                <a:ext uri="{FF2B5EF4-FFF2-40B4-BE49-F238E27FC236}">
                  <a16:creationId xmlns:a16="http://schemas.microsoft.com/office/drawing/2014/main" id="{8A375520-17ED-064A-9817-C3E5B6C7A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3561" y="3615173"/>
              <a:ext cx="845778" cy="565209"/>
            </a:xfrm>
            <a:custGeom>
              <a:avLst/>
              <a:gdLst>
                <a:gd name="T0" fmla="*/ 312935 w 918"/>
                <a:gd name="T1" fmla="*/ 220304 h 615"/>
                <a:gd name="T2" fmla="*/ 312935 w 918"/>
                <a:gd name="T3" fmla="*/ 220304 h 615"/>
                <a:gd name="T4" fmla="*/ 16906 w 918"/>
                <a:gd name="T5" fmla="*/ 220304 h 615"/>
                <a:gd name="T6" fmla="*/ 0 w 918"/>
                <a:gd name="T7" fmla="*/ 203441 h 615"/>
                <a:gd name="T8" fmla="*/ 0 w 918"/>
                <a:gd name="T9" fmla="*/ 40545 h 615"/>
                <a:gd name="T10" fmla="*/ 16906 w 918"/>
                <a:gd name="T11" fmla="*/ 23681 h 615"/>
                <a:gd name="T12" fmla="*/ 187041 w 918"/>
                <a:gd name="T13" fmla="*/ 23681 h 615"/>
                <a:gd name="T14" fmla="*/ 193876 w 918"/>
                <a:gd name="T15" fmla="*/ 6817 h 615"/>
                <a:gd name="T16" fmla="*/ 207544 w 918"/>
                <a:gd name="T17" fmla="*/ 0 h 615"/>
                <a:gd name="T18" fmla="*/ 312935 w 918"/>
                <a:gd name="T19" fmla="*/ 0 h 615"/>
                <a:gd name="T20" fmla="*/ 329840 w 918"/>
                <a:gd name="T21" fmla="*/ 13634 h 615"/>
                <a:gd name="T22" fmla="*/ 329840 w 918"/>
                <a:gd name="T23" fmla="*/ 203441 h 615"/>
                <a:gd name="T24" fmla="*/ 312935 w 918"/>
                <a:gd name="T25" fmla="*/ 220304 h 615"/>
                <a:gd name="T26" fmla="*/ 23740 w 918"/>
                <a:gd name="T27" fmla="*/ 196623 h 615"/>
                <a:gd name="T28" fmla="*/ 23740 w 918"/>
                <a:gd name="T29" fmla="*/ 196623 h 615"/>
                <a:gd name="T30" fmla="*/ 306100 w 918"/>
                <a:gd name="T31" fmla="*/ 196623 h 615"/>
                <a:gd name="T32" fmla="*/ 306100 w 918"/>
                <a:gd name="T33" fmla="*/ 20452 h 615"/>
                <a:gd name="T34" fmla="*/ 210781 w 918"/>
                <a:gd name="T35" fmla="*/ 20452 h 615"/>
                <a:gd name="T36" fmla="*/ 203947 w 918"/>
                <a:gd name="T37" fmla="*/ 37315 h 615"/>
                <a:gd name="T38" fmla="*/ 190279 w 918"/>
                <a:gd name="T39" fmla="*/ 44133 h 615"/>
                <a:gd name="T40" fmla="*/ 23740 w 918"/>
                <a:gd name="T41" fmla="*/ 44133 h 615"/>
                <a:gd name="T42" fmla="*/ 23740 w 918"/>
                <a:gd name="T43" fmla="*/ 196623 h 615"/>
                <a:gd name="T44" fmla="*/ 183444 w 918"/>
                <a:gd name="T45" fmla="*/ 26910 h 615"/>
                <a:gd name="T46" fmla="*/ 183444 w 918"/>
                <a:gd name="T47" fmla="*/ 26910 h 61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8" h="615">
                  <a:moveTo>
                    <a:pt x="870" y="614"/>
                  </a:moveTo>
                  <a:lnTo>
                    <a:pt x="870" y="614"/>
                  </a:lnTo>
                  <a:cubicBezTo>
                    <a:pt x="47" y="614"/>
                    <a:pt x="47" y="614"/>
                    <a:pt x="47" y="614"/>
                  </a:cubicBezTo>
                  <a:cubicBezTo>
                    <a:pt x="19" y="614"/>
                    <a:pt x="0" y="596"/>
                    <a:pt x="0" y="567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85"/>
                    <a:pt x="28" y="66"/>
                    <a:pt x="47" y="66"/>
                  </a:cubicBezTo>
                  <a:cubicBezTo>
                    <a:pt x="520" y="66"/>
                    <a:pt x="520" y="66"/>
                    <a:pt x="520" y="66"/>
                  </a:cubicBezTo>
                  <a:cubicBezTo>
                    <a:pt x="539" y="19"/>
                    <a:pt x="539" y="19"/>
                    <a:pt x="539" y="19"/>
                  </a:cubicBezTo>
                  <a:cubicBezTo>
                    <a:pt x="548" y="9"/>
                    <a:pt x="558" y="0"/>
                    <a:pt x="577" y="0"/>
                  </a:cubicBezTo>
                  <a:cubicBezTo>
                    <a:pt x="870" y="0"/>
                    <a:pt x="870" y="0"/>
                    <a:pt x="870" y="0"/>
                  </a:cubicBezTo>
                  <a:cubicBezTo>
                    <a:pt x="889" y="0"/>
                    <a:pt x="917" y="19"/>
                    <a:pt x="917" y="38"/>
                  </a:cubicBezTo>
                  <a:cubicBezTo>
                    <a:pt x="917" y="567"/>
                    <a:pt x="917" y="567"/>
                    <a:pt x="917" y="567"/>
                  </a:cubicBezTo>
                  <a:cubicBezTo>
                    <a:pt x="917" y="596"/>
                    <a:pt x="889" y="614"/>
                    <a:pt x="870" y="614"/>
                  </a:cubicBezTo>
                  <a:close/>
                  <a:moveTo>
                    <a:pt x="66" y="548"/>
                  </a:moveTo>
                  <a:lnTo>
                    <a:pt x="66" y="548"/>
                  </a:lnTo>
                  <a:cubicBezTo>
                    <a:pt x="851" y="548"/>
                    <a:pt x="851" y="548"/>
                    <a:pt x="851" y="548"/>
                  </a:cubicBezTo>
                  <a:cubicBezTo>
                    <a:pt x="851" y="57"/>
                    <a:pt x="851" y="57"/>
                    <a:pt x="851" y="57"/>
                  </a:cubicBezTo>
                  <a:cubicBezTo>
                    <a:pt x="586" y="57"/>
                    <a:pt x="586" y="57"/>
                    <a:pt x="586" y="57"/>
                  </a:cubicBezTo>
                  <a:cubicBezTo>
                    <a:pt x="567" y="104"/>
                    <a:pt x="567" y="104"/>
                    <a:pt x="567" y="104"/>
                  </a:cubicBezTo>
                  <a:cubicBezTo>
                    <a:pt x="558" y="113"/>
                    <a:pt x="548" y="123"/>
                    <a:pt x="529" y="123"/>
                  </a:cubicBezTo>
                  <a:cubicBezTo>
                    <a:pt x="66" y="123"/>
                    <a:pt x="66" y="123"/>
                    <a:pt x="66" y="123"/>
                  </a:cubicBezTo>
                  <a:lnTo>
                    <a:pt x="66" y="548"/>
                  </a:lnTo>
                  <a:close/>
                  <a:moveTo>
                    <a:pt x="510" y="75"/>
                  </a:moveTo>
                  <a:lnTo>
                    <a:pt x="510" y="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5" name="Freeform 764">
              <a:extLst>
                <a:ext uri="{FF2B5EF4-FFF2-40B4-BE49-F238E27FC236}">
                  <a16:creationId xmlns:a16="http://schemas.microsoft.com/office/drawing/2014/main" id="{6397D4DF-AD6B-C041-BC71-6E86B800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9283" y="3615173"/>
              <a:ext cx="158585" cy="52862"/>
            </a:xfrm>
            <a:custGeom>
              <a:avLst/>
              <a:gdLst>
                <a:gd name="T0" fmla="*/ 51413 w 171"/>
                <a:gd name="T1" fmla="*/ 20282 h 58"/>
                <a:gd name="T2" fmla="*/ 51413 w 171"/>
                <a:gd name="T3" fmla="*/ 20282 h 58"/>
                <a:gd name="T4" fmla="*/ 13758 w 171"/>
                <a:gd name="T5" fmla="*/ 20282 h 58"/>
                <a:gd name="T6" fmla="*/ 0 w 171"/>
                <a:gd name="T7" fmla="*/ 9963 h 58"/>
                <a:gd name="T8" fmla="*/ 13758 w 171"/>
                <a:gd name="T9" fmla="*/ 0 h 58"/>
                <a:gd name="T10" fmla="*/ 51413 w 171"/>
                <a:gd name="T11" fmla="*/ 0 h 58"/>
                <a:gd name="T12" fmla="*/ 61551 w 171"/>
                <a:gd name="T13" fmla="*/ 9963 h 58"/>
                <a:gd name="T14" fmla="*/ 51413 w 171"/>
                <a:gd name="T15" fmla="*/ 20282 h 5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1" h="58">
                  <a:moveTo>
                    <a:pt x="142" y="57"/>
                  </a:moveTo>
                  <a:lnTo>
                    <a:pt x="142" y="57"/>
                  </a:lnTo>
                  <a:cubicBezTo>
                    <a:pt x="38" y="57"/>
                    <a:pt x="38" y="57"/>
                    <a:pt x="38" y="57"/>
                  </a:cubicBezTo>
                  <a:cubicBezTo>
                    <a:pt x="19" y="57"/>
                    <a:pt x="0" y="47"/>
                    <a:pt x="0" y="28"/>
                  </a:cubicBezTo>
                  <a:cubicBezTo>
                    <a:pt x="0" y="9"/>
                    <a:pt x="19" y="0"/>
                    <a:pt x="38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61" y="0"/>
                    <a:pt x="170" y="9"/>
                    <a:pt x="170" y="28"/>
                  </a:cubicBezTo>
                  <a:cubicBezTo>
                    <a:pt x="170" y="47"/>
                    <a:pt x="161" y="57"/>
                    <a:pt x="142" y="5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6" name="Freeform 765">
              <a:extLst>
                <a:ext uri="{FF2B5EF4-FFF2-40B4-BE49-F238E27FC236}">
                  <a16:creationId xmlns:a16="http://schemas.microsoft.com/office/drawing/2014/main" id="{73E12E65-8E91-EA41-AB0C-EFADAD3D7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0637" y="3708698"/>
              <a:ext cx="174847" cy="138252"/>
            </a:xfrm>
            <a:custGeom>
              <a:avLst/>
              <a:gdLst>
                <a:gd name="T0" fmla="*/ 54250 w 190"/>
                <a:gd name="T1" fmla="*/ 53620 h 152"/>
                <a:gd name="T2" fmla="*/ 54250 w 190"/>
                <a:gd name="T3" fmla="*/ 53620 h 152"/>
                <a:gd name="T4" fmla="*/ 13652 w 190"/>
                <a:gd name="T5" fmla="*/ 53620 h 152"/>
                <a:gd name="T6" fmla="*/ 0 w 190"/>
                <a:gd name="T7" fmla="*/ 43677 h 152"/>
                <a:gd name="T8" fmla="*/ 0 w 190"/>
                <a:gd name="T9" fmla="*/ 9943 h 152"/>
                <a:gd name="T10" fmla="*/ 13652 w 190"/>
                <a:gd name="T11" fmla="*/ 0 h 152"/>
                <a:gd name="T12" fmla="*/ 54250 w 190"/>
                <a:gd name="T13" fmla="*/ 0 h 152"/>
                <a:gd name="T14" fmla="*/ 67903 w 190"/>
                <a:gd name="T15" fmla="*/ 9943 h 152"/>
                <a:gd name="T16" fmla="*/ 67903 w 190"/>
                <a:gd name="T17" fmla="*/ 43677 h 152"/>
                <a:gd name="T18" fmla="*/ 54250 w 190"/>
                <a:gd name="T19" fmla="*/ 53620 h 152"/>
                <a:gd name="T20" fmla="*/ 23712 w 190"/>
                <a:gd name="T21" fmla="*/ 33379 h 152"/>
                <a:gd name="T22" fmla="*/ 23712 w 190"/>
                <a:gd name="T23" fmla="*/ 33379 h 152"/>
                <a:gd name="T24" fmla="*/ 47424 w 190"/>
                <a:gd name="T25" fmla="*/ 33379 h 152"/>
                <a:gd name="T26" fmla="*/ 47424 w 190"/>
                <a:gd name="T27" fmla="*/ 19886 h 152"/>
                <a:gd name="T28" fmla="*/ 23712 w 190"/>
                <a:gd name="T29" fmla="*/ 19886 h 152"/>
                <a:gd name="T30" fmla="*/ 23712 w 190"/>
                <a:gd name="T31" fmla="*/ 33379 h 15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0" h="152">
                  <a:moveTo>
                    <a:pt x="151" y="151"/>
                  </a:moveTo>
                  <a:lnTo>
                    <a:pt x="151" y="151"/>
                  </a:lnTo>
                  <a:cubicBezTo>
                    <a:pt x="38" y="151"/>
                    <a:pt x="38" y="151"/>
                    <a:pt x="38" y="151"/>
                  </a:cubicBezTo>
                  <a:cubicBezTo>
                    <a:pt x="19" y="151"/>
                    <a:pt x="0" y="142"/>
                    <a:pt x="0" y="123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9"/>
                    <a:pt x="19" y="0"/>
                    <a:pt x="38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70" y="0"/>
                    <a:pt x="189" y="9"/>
                    <a:pt x="189" y="28"/>
                  </a:cubicBezTo>
                  <a:cubicBezTo>
                    <a:pt x="189" y="123"/>
                    <a:pt x="189" y="123"/>
                    <a:pt x="189" y="123"/>
                  </a:cubicBezTo>
                  <a:cubicBezTo>
                    <a:pt x="189" y="142"/>
                    <a:pt x="170" y="151"/>
                    <a:pt x="151" y="151"/>
                  </a:cubicBezTo>
                  <a:close/>
                  <a:moveTo>
                    <a:pt x="66" y="94"/>
                  </a:moveTo>
                  <a:lnTo>
                    <a:pt x="66" y="94"/>
                  </a:lnTo>
                  <a:cubicBezTo>
                    <a:pt x="132" y="94"/>
                    <a:pt x="132" y="94"/>
                    <a:pt x="132" y="94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66" y="56"/>
                    <a:pt x="66" y="56"/>
                    <a:pt x="66" y="56"/>
                  </a:cubicBezTo>
                  <a:lnTo>
                    <a:pt x="66" y="9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766">
              <a:extLst>
                <a:ext uri="{FF2B5EF4-FFF2-40B4-BE49-F238E27FC236}">
                  <a16:creationId xmlns:a16="http://schemas.microsoft.com/office/drawing/2014/main" id="{15D4E1EB-D196-6741-9FFF-3D434AFA6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1270" y="3769690"/>
              <a:ext cx="321234" cy="325299"/>
            </a:xfrm>
            <a:custGeom>
              <a:avLst/>
              <a:gdLst>
                <a:gd name="T0" fmla="*/ 64140 w 350"/>
                <a:gd name="T1" fmla="*/ 126638 h 351"/>
                <a:gd name="T2" fmla="*/ 64140 w 350"/>
                <a:gd name="T3" fmla="*/ 126638 h 351"/>
                <a:gd name="T4" fmla="*/ 0 w 350"/>
                <a:gd name="T5" fmla="*/ 61510 h 351"/>
                <a:gd name="T6" fmla="*/ 64140 w 350"/>
                <a:gd name="T7" fmla="*/ 0 h 351"/>
                <a:gd name="T8" fmla="*/ 125055 w 350"/>
                <a:gd name="T9" fmla="*/ 61510 h 351"/>
                <a:gd name="T10" fmla="*/ 64140 w 350"/>
                <a:gd name="T11" fmla="*/ 126638 h 351"/>
                <a:gd name="T12" fmla="*/ 64140 w 350"/>
                <a:gd name="T13" fmla="*/ 20624 h 351"/>
                <a:gd name="T14" fmla="*/ 64140 w 350"/>
                <a:gd name="T15" fmla="*/ 20624 h 351"/>
                <a:gd name="T16" fmla="*/ 23649 w 350"/>
                <a:gd name="T17" fmla="*/ 61510 h 351"/>
                <a:gd name="T18" fmla="*/ 64140 w 350"/>
                <a:gd name="T19" fmla="*/ 106014 h 351"/>
                <a:gd name="T20" fmla="*/ 104989 w 350"/>
                <a:gd name="T21" fmla="*/ 61510 h 351"/>
                <a:gd name="T22" fmla="*/ 64140 w 350"/>
                <a:gd name="T23" fmla="*/ 20624 h 3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50" h="351">
                  <a:moveTo>
                    <a:pt x="179" y="350"/>
                  </a:moveTo>
                  <a:lnTo>
                    <a:pt x="179" y="350"/>
                  </a:lnTo>
                  <a:cubicBezTo>
                    <a:pt x="85" y="350"/>
                    <a:pt x="0" y="274"/>
                    <a:pt x="0" y="170"/>
                  </a:cubicBezTo>
                  <a:cubicBezTo>
                    <a:pt x="0" y="76"/>
                    <a:pt x="85" y="0"/>
                    <a:pt x="179" y="0"/>
                  </a:cubicBezTo>
                  <a:cubicBezTo>
                    <a:pt x="274" y="0"/>
                    <a:pt x="349" y="76"/>
                    <a:pt x="349" y="170"/>
                  </a:cubicBezTo>
                  <a:cubicBezTo>
                    <a:pt x="349" y="274"/>
                    <a:pt x="274" y="350"/>
                    <a:pt x="179" y="350"/>
                  </a:cubicBezTo>
                  <a:close/>
                  <a:moveTo>
                    <a:pt x="179" y="57"/>
                  </a:moveTo>
                  <a:lnTo>
                    <a:pt x="179" y="57"/>
                  </a:lnTo>
                  <a:cubicBezTo>
                    <a:pt x="113" y="57"/>
                    <a:pt x="66" y="114"/>
                    <a:pt x="66" y="170"/>
                  </a:cubicBezTo>
                  <a:cubicBezTo>
                    <a:pt x="66" y="236"/>
                    <a:pt x="113" y="293"/>
                    <a:pt x="179" y="293"/>
                  </a:cubicBezTo>
                  <a:cubicBezTo>
                    <a:pt x="246" y="293"/>
                    <a:pt x="293" y="236"/>
                    <a:pt x="293" y="170"/>
                  </a:cubicBezTo>
                  <a:cubicBezTo>
                    <a:pt x="293" y="114"/>
                    <a:pt x="246" y="57"/>
                    <a:pt x="179" y="5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9" name="Group 54">
            <a:extLst>
              <a:ext uri="{FF2B5EF4-FFF2-40B4-BE49-F238E27FC236}">
                <a16:creationId xmlns:a16="http://schemas.microsoft.com/office/drawing/2014/main" id="{69CE3C17-4160-F24A-A2DF-6285EA558C00}"/>
              </a:ext>
            </a:extLst>
          </p:cNvPr>
          <p:cNvGrpSpPr/>
          <p:nvPr/>
        </p:nvGrpSpPr>
        <p:grpSpPr>
          <a:xfrm>
            <a:off x="2941159" y="10439400"/>
            <a:ext cx="2856631" cy="1131384"/>
            <a:chOff x="5517310" y="11291886"/>
            <a:chExt cx="3676939" cy="1131384"/>
          </a:xfrm>
        </p:grpSpPr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504BAF43-6862-B74B-87BF-91D8105C532D}"/>
                </a:ext>
              </a:extLst>
            </p:cNvPr>
            <p:cNvSpPr txBox="1"/>
            <p:nvPr/>
          </p:nvSpPr>
          <p:spPr>
            <a:xfrm>
              <a:off x="6164441" y="1129188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31" name="Rectangle 56">
              <a:extLst>
                <a:ext uri="{FF2B5EF4-FFF2-40B4-BE49-F238E27FC236}">
                  <a16:creationId xmlns:a16="http://schemas.microsoft.com/office/drawing/2014/main" id="{017A7122-F521-FF4D-AB96-4670B3436F9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2" name="Group 54">
            <a:extLst>
              <a:ext uri="{FF2B5EF4-FFF2-40B4-BE49-F238E27FC236}">
                <a16:creationId xmlns:a16="http://schemas.microsoft.com/office/drawing/2014/main" id="{076F8FC8-2C8D-584A-B149-2B858847ED7C}"/>
              </a:ext>
            </a:extLst>
          </p:cNvPr>
          <p:cNvGrpSpPr/>
          <p:nvPr/>
        </p:nvGrpSpPr>
        <p:grpSpPr>
          <a:xfrm>
            <a:off x="6931415" y="10446662"/>
            <a:ext cx="2856631" cy="1131384"/>
            <a:chOff x="5517310" y="11291886"/>
            <a:chExt cx="3676939" cy="1131384"/>
          </a:xfrm>
        </p:grpSpPr>
        <p:sp>
          <p:nvSpPr>
            <p:cNvPr id="133" name="CuadroTexto 395">
              <a:extLst>
                <a:ext uri="{FF2B5EF4-FFF2-40B4-BE49-F238E27FC236}">
                  <a16:creationId xmlns:a16="http://schemas.microsoft.com/office/drawing/2014/main" id="{E1693A48-0923-E14E-8E43-21EFD1CCA597}"/>
                </a:ext>
              </a:extLst>
            </p:cNvPr>
            <p:cNvSpPr txBox="1"/>
            <p:nvPr/>
          </p:nvSpPr>
          <p:spPr>
            <a:xfrm>
              <a:off x="6164441" y="1129188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A8B737D5-AD75-5E4D-8D39-52A24E59B29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5" name="Group 54">
            <a:extLst>
              <a:ext uri="{FF2B5EF4-FFF2-40B4-BE49-F238E27FC236}">
                <a16:creationId xmlns:a16="http://schemas.microsoft.com/office/drawing/2014/main" id="{2D82E104-CDA5-D146-A6FB-F1D70803FAC9}"/>
              </a:ext>
            </a:extLst>
          </p:cNvPr>
          <p:cNvGrpSpPr/>
          <p:nvPr/>
        </p:nvGrpSpPr>
        <p:grpSpPr>
          <a:xfrm>
            <a:off x="10459029" y="10446662"/>
            <a:ext cx="2856631" cy="1131384"/>
            <a:chOff x="5517310" y="11291886"/>
            <a:chExt cx="3676939" cy="1131384"/>
          </a:xfrm>
        </p:grpSpPr>
        <p:sp>
          <p:nvSpPr>
            <p:cNvPr id="136" name="CuadroTexto 395">
              <a:extLst>
                <a:ext uri="{FF2B5EF4-FFF2-40B4-BE49-F238E27FC236}">
                  <a16:creationId xmlns:a16="http://schemas.microsoft.com/office/drawing/2014/main" id="{1F4AB41C-3F14-0F41-ADF2-2DFF23BEDDAD}"/>
                </a:ext>
              </a:extLst>
            </p:cNvPr>
            <p:cNvSpPr txBox="1"/>
            <p:nvPr/>
          </p:nvSpPr>
          <p:spPr>
            <a:xfrm>
              <a:off x="6164441" y="1129188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37" name="Rectangle 56">
              <a:extLst>
                <a:ext uri="{FF2B5EF4-FFF2-40B4-BE49-F238E27FC236}">
                  <a16:creationId xmlns:a16="http://schemas.microsoft.com/office/drawing/2014/main" id="{5FDE8817-B665-634B-830F-9D6AC903DB2F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8" name="Group 54">
            <a:extLst>
              <a:ext uri="{FF2B5EF4-FFF2-40B4-BE49-F238E27FC236}">
                <a16:creationId xmlns:a16="http://schemas.microsoft.com/office/drawing/2014/main" id="{3ACEC9B4-3BFF-2C43-A10F-7827EEA7EE9A}"/>
              </a:ext>
            </a:extLst>
          </p:cNvPr>
          <p:cNvGrpSpPr/>
          <p:nvPr/>
        </p:nvGrpSpPr>
        <p:grpSpPr>
          <a:xfrm>
            <a:off x="14148520" y="10445667"/>
            <a:ext cx="2856631" cy="1131384"/>
            <a:chOff x="5517310" y="11291886"/>
            <a:chExt cx="3676939" cy="1131384"/>
          </a:xfrm>
        </p:grpSpPr>
        <p:sp>
          <p:nvSpPr>
            <p:cNvPr id="139" name="CuadroTexto 395">
              <a:extLst>
                <a:ext uri="{FF2B5EF4-FFF2-40B4-BE49-F238E27FC236}">
                  <a16:creationId xmlns:a16="http://schemas.microsoft.com/office/drawing/2014/main" id="{B7E83244-769C-C544-8E01-4F0701930D1B}"/>
                </a:ext>
              </a:extLst>
            </p:cNvPr>
            <p:cNvSpPr txBox="1"/>
            <p:nvPr/>
          </p:nvSpPr>
          <p:spPr>
            <a:xfrm>
              <a:off x="6164441" y="1129188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0" name="Rectangle 56">
              <a:extLst>
                <a:ext uri="{FF2B5EF4-FFF2-40B4-BE49-F238E27FC236}">
                  <a16:creationId xmlns:a16="http://schemas.microsoft.com/office/drawing/2014/main" id="{537D1735-1AC7-1E44-AD45-866970BD93A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1" name="Group 54">
            <a:extLst>
              <a:ext uri="{FF2B5EF4-FFF2-40B4-BE49-F238E27FC236}">
                <a16:creationId xmlns:a16="http://schemas.microsoft.com/office/drawing/2014/main" id="{05DDE031-5A46-634D-A72F-DA4772961824}"/>
              </a:ext>
            </a:extLst>
          </p:cNvPr>
          <p:cNvGrpSpPr/>
          <p:nvPr/>
        </p:nvGrpSpPr>
        <p:grpSpPr>
          <a:xfrm>
            <a:off x="17862647" y="10452827"/>
            <a:ext cx="2856631" cy="1131384"/>
            <a:chOff x="5517310" y="11291886"/>
            <a:chExt cx="3676939" cy="1131384"/>
          </a:xfrm>
        </p:grpSpPr>
        <p:sp>
          <p:nvSpPr>
            <p:cNvPr id="142" name="CuadroTexto 395">
              <a:extLst>
                <a:ext uri="{FF2B5EF4-FFF2-40B4-BE49-F238E27FC236}">
                  <a16:creationId xmlns:a16="http://schemas.microsoft.com/office/drawing/2014/main" id="{4D261B28-2A02-064B-A513-92D2F5CEA235}"/>
                </a:ext>
              </a:extLst>
            </p:cNvPr>
            <p:cNvSpPr txBox="1"/>
            <p:nvPr/>
          </p:nvSpPr>
          <p:spPr>
            <a:xfrm>
              <a:off x="6164441" y="1129188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3" name="Rectangle 56">
              <a:extLst>
                <a:ext uri="{FF2B5EF4-FFF2-40B4-BE49-F238E27FC236}">
                  <a16:creationId xmlns:a16="http://schemas.microsoft.com/office/drawing/2014/main" id="{52C634F7-E8E5-274C-933F-F7806AB6105E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00402AB3-711C-9B44-928C-F1B166055C4D}"/>
              </a:ext>
            </a:extLst>
          </p:cNvPr>
          <p:cNvGrpSpPr/>
          <p:nvPr/>
        </p:nvGrpSpPr>
        <p:grpSpPr>
          <a:xfrm>
            <a:off x="2668307" y="1123472"/>
            <a:ext cx="19041035" cy="2561450"/>
            <a:chOff x="2668308" y="861425"/>
            <a:chExt cx="19041035" cy="2561450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79A49ACA-695C-7C48-8D0E-52CF27AEC0B5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C352EDE3-9E04-2F47-BFC3-56C33B3C5A7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9889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0">
      <a:dk1>
        <a:srgbClr val="989998"/>
      </a:dk1>
      <a:lt1>
        <a:srgbClr val="FFFFFF"/>
      </a:lt1>
      <a:dk2>
        <a:srgbClr val="363E49"/>
      </a:dk2>
      <a:lt2>
        <a:srgbClr val="FDFFFE"/>
      </a:lt2>
      <a:accent1>
        <a:srgbClr val="E3AA3B"/>
      </a:accent1>
      <a:accent2>
        <a:srgbClr val="8BDADC"/>
      </a:accent2>
      <a:accent3>
        <a:srgbClr val="9ECFFB"/>
      </a:accent3>
      <a:accent4>
        <a:srgbClr val="D46326"/>
      </a:accent4>
      <a:accent5>
        <a:srgbClr val="466587"/>
      </a:accent5>
      <a:accent6>
        <a:srgbClr val="B1B2B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94005</TotalTime>
  <Words>1018</Words>
  <Application>Microsoft Macintosh PowerPoint</Application>
  <PresentationFormat>Custom</PresentationFormat>
  <Paragraphs>283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16244</cp:revision>
  <dcterms:created xsi:type="dcterms:W3CDTF">2014-11-12T21:47:38Z</dcterms:created>
  <dcterms:modified xsi:type="dcterms:W3CDTF">2019-10-01T18:10:53Z</dcterms:modified>
  <cp:category/>
</cp:coreProperties>
</file>