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0" r:id="rId2"/>
    <p:sldId id="297" r:id="rId3"/>
    <p:sldId id="304" r:id="rId4"/>
    <p:sldId id="305" r:id="rId5"/>
    <p:sldId id="306" r:id="rId6"/>
    <p:sldId id="307" r:id="rId7"/>
    <p:sldId id="308" r:id="rId8"/>
    <p:sldId id="309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7" d="100"/>
          <a:sy n="47" d="100"/>
        </p:scale>
        <p:origin x="536" y="5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299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095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e 1">
            <a:extLst>
              <a:ext uri="{FF2B5EF4-FFF2-40B4-BE49-F238E27FC236}">
                <a16:creationId xmlns:a16="http://schemas.microsoft.com/office/drawing/2014/main" id="{775112DC-BBC4-1540-86E5-E74217DB4C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707" y="6995409"/>
            <a:ext cx="23936237" cy="539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04" name="Freeform 170">
            <a:extLst>
              <a:ext uri="{FF2B5EF4-FFF2-40B4-BE49-F238E27FC236}">
                <a16:creationId xmlns:a16="http://schemas.microsoft.com/office/drawing/2014/main" id="{B9085AE4-1AB3-4545-870B-17474C9E3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975" y="5696754"/>
            <a:ext cx="4752760" cy="2597313"/>
          </a:xfrm>
          <a:custGeom>
            <a:avLst/>
            <a:gdLst>
              <a:gd name="T0" fmla="*/ 395040938 w 3888"/>
              <a:gd name="T1" fmla="*/ 0 h 2127"/>
              <a:gd name="T2" fmla="*/ 395040938 w 3888"/>
              <a:gd name="T3" fmla="*/ 0 h 2127"/>
              <a:gd name="T4" fmla="*/ 108162798 w 3888"/>
              <a:gd name="T5" fmla="*/ 0 h 2127"/>
              <a:gd name="T6" fmla="*/ 54600343 w 3888"/>
              <a:gd name="T7" fmla="*/ 30671394 h 2127"/>
              <a:gd name="T8" fmla="*/ 10894211 w 3888"/>
              <a:gd name="T9" fmla="*/ 106897142 h 2127"/>
              <a:gd name="T10" fmla="*/ 10894211 w 3888"/>
              <a:gd name="T11" fmla="*/ 168240290 h 2127"/>
              <a:gd name="T12" fmla="*/ 54600343 w 3888"/>
              <a:gd name="T13" fmla="*/ 244466038 h 2127"/>
              <a:gd name="T14" fmla="*/ 108162798 w 3888"/>
              <a:gd name="T15" fmla="*/ 275137432 h 2127"/>
              <a:gd name="T16" fmla="*/ 395040938 w 3888"/>
              <a:gd name="T17" fmla="*/ 275137432 h 2127"/>
              <a:gd name="T18" fmla="*/ 448603394 w 3888"/>
              <a:gd name="T19" fmla="*/ 244466038 h 2127"/>
              <a:gd name="T20" fmla="*/ 493217406 w 3888"/>
              <a:gd name="T21" fmla="*/ 168240290 h 2127"/>
              <a:gd name="T22" fmla="*/ 493217406 w 3888"/>
              <a:gd name="T23" fmla="*/ 106897142 h 2127"/>
              <a:gd name="T24" fmla="*/ 448603394 w 3888"/>
              <a:gd name="T25" fmla="*/ 30671394 h 2127"/>
              <a:gd name="T26" fmla="*/ 395040938 w 3888"/>
              <a:gd name="T27" fmla="*/ 0 h 21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888" h="2127">
                <a:moveTo>
                  <a:pt x="3046" y="0"/>
                </a:moveTo>
                <a:lnTo>
                  <a:pt x="3046" y="0"/>
                </a:lnTo>
                <a:cubicBezTo>
                  <a:pt x="834" y="0"/>
                  <a:pt x="834" y="0"/>
                  <a:pt x="834" y="0"/>
                </a:cubicBezTo>
                <a:cubicBezTo>
                  <a:pt x="666" y="0"/>
                  <a:pt x="513" y="92"/>
                  <a:pt x="421" y="237"/>
                </a:cubicBezTo>
                <a:cubicBezTo>
                  <a:pt x="84" y="826"/>
                  <a:pt x="84" y="826"/>
                  <a:pt x="84" y="826"/>
                </a:cubicBezTo>
                <a:cubicBezTo>
                  <a:pt x="0" y="971"/>
                  <a:pt x="0" y="1154"/>
                  <a:pt x="84" y="1300"/>
                </a:cubicBezTo>
                <a:cubicBezTo>
                  <a:pt x="421" y="1889"/>
                  <a:pt x="421" y="1889"/>
                  <a:pt x="421" y="1889"/>
                </a:cubicBezTo>
                <a:cubicBezTo>
                  <a:pt x="513" y="2034"/>
                  <a:pt x="666" y="2126"/>
                  <a:pt x="834" y="2126"/>
                </a:cubicBezTo>
                <a:cubicBezTo>
                  <a:pt x="3046" y="2126"/>
                  <a:pt x="3046" y="2126"/>
                  <a:pt x="3046" y="2126"/>
                </a:cubicBezTo>
                <a:cubicBezTo>
                  <a:pt x="3214" y="2126"/>
                  <a:pt x="3375" y="2034"/>
                  <a:pt x="3459" y="1889"/>
                </a:cubicBezTo>
                <a:cubicBezTo>
                  <a:pt x="3803" y="1300"/>
                  <a:pt x="3803" y="1300"/>
                  <a:pt x="3803" y="1300"/>
                </a:cubicBezTo>
                <a:cubicBezTo>
                  <a:pt x="3887" y="1154"/>
                  <a:pt x="3887" y="971"/>
                  <a:pt x="3803" y="826"/>
                </a:cubicBezTo>
                <a:cubicBezTo>
                  <a:pt x="3459" y="237"/>
                  <a:pt x="3459" y="237"/>
                  <a:pt x="3459" y="237"/>
                </a:cubicBezTo>
                <a:cubicBezTo>
                  <a:pt x="3375" y="92"/>
                  <a:pt x="3214" y="0"/>
                  <a:pt x="3046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5" name="Freeform 171">
            <a:extLst>
              <a:ext uri="{FF2B5EF4-FFF2-40B4-BE49-F238E27FC236}">
                <a16:creationId xmlns:a16="http://schemas.microsoft.com/office/drawing/2014/main" id="{C863551B-09E5-5B47-AC21-F1D71C7DB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1865" y="5696754"/>
            <a:ext cx="4752760" cy="2597313"/>
          </a:xfrm>
          <a:custGeom>
            <a:avLst/>
            <a:gdLst>
              <a:gd name="T0" fmla="*/ 394837829 w 3889"/>
              <a:gd name="T1" fmla="*/ 0 h 2127"/>
              <a:gd name="T2" fmla="*/ 394837829 w 3889"/>
              <a:gd name="T3" fmla="*/ 0 h 2127"/>
              <a:gd name="T4" fmla="*/ 108107263 w 3889"/>
              <a:gd name="T5" fmla="*/ 0 h 2127"/>
              <a:gd name="T6" fmla="*/ 54572262 w 3889"/>
              <a:gd name="T7" fmla="*/ 30671394 h 2127"/>
              <a:gd name="T8" fmla="*/ 10888530 w 3889"/>
              <a:gd name="T9" fmla="*/ 106897142 h 2127"/>
              <a:gd name="T10" fmla="*/ 10888530 w 3889"/>
              <a:gd name="T11" fmla="*/ 168240290 h 2127"/>
              <a:gd name="T12" fmla="*/ 54572262 w 3889"/>
              <a:gd name="T13" fmla="*/ 244466038 h 2127"/>
              <a:gd name="T14" fmla="*/ 108107263 w 3889"/>
              <a:gd name="T15" fmla="*/ 275137432 h 2127"/>
              <a:gd name="T16" fmla="*/ 394837829 w 3889"/>
              <a:gd name="T17" fmla="*/ 275137432 h 2127"/>
              <a:gd name="T18" fmla="*/ 448372831 w 3889"/>
              <a:gd name="T19" fmla="*/ 244466038 h 2127"/>
              <a:gd name="T20" fmla="*/ 493093462 w 3889"/>
              <a:gd name="T21" fmla="*/ 168240290 h 2127"/>
              <a:gd name="T22" fmla="*/ 493093462 w 3889"/>
              <a:gd name="T23" fmla="*/ 106897142 h 2127"/>
              <a:gd name="T24" fmla="*/ 448372831 w 3889"/>
              <a:gd name="T25" fmla="*/ 30671394 h 2127"/>
              <a:gd name="T26" fmla="*/ 394837829 w 3889"/>
              <a:gd name="T27" fmla="*/ 0 h 21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889" h="2127">
                <a:moveTo>
                  <a:pt x="3046" y="0"/>
                </a:moveTo>
                <a:lnTo>
                  <a:pt x="3046" y="0"/>
                </a:lnTo>
                <a:cubicBezTo>
                  <a:pt x="834" y="0"/>
                  <a:pt x="834" y="0"/>
                  <a:pt x="834" y="0"/>
                </a:cubicBezTo>
                <a:cubicBezTo>
                  <a:pt x="666" y="0"/>
                  <a:pt x="505" y="92"/>
                  <a:pt x="421" y="237"/>
                </a:cubicBezTo>
                <a:cubicBezTo>
                  <a:pt x="84" y="826"/>
                  <a:pt x="84" y="826"/>
                  <a:pt x="84" y="826"/>
                </a:cubicBezTo>
                <a:cubicBezTo>
                  <a:pt x="0" y="971"/>
                  <a:pt x="0" y="1154"/>
                  <a:pt x="84" y="1300"/>
                </a:cubicBezTo>
                <a:cubicBezTo>
                  <a:pt x="421" y="1889"/>
                  <a:pt x="421" y="1889"/>
                  <a:pt x="421" y="1889"/>
                </a:cubicBezTo>
                <a:cubicBezTo>
                  <a:pt x="505" y="2034"/>
                  <a:pt x="666" y="2126"/>
                  <a:pt x="834" y="2126"/>
                </a:cubicBezTo>
                <a:cubicBezTo>
                  <a:pt x="3046" y="2126"/>
                  <a:pt x="3046" y="2126"/>
                  <a:pt x="3046" y="2126"/>
                </a:cubicBezTo>
                <a:cubicBezTo>
                  <a:pt x="3214" y="2126"/>
                  <a:pt x="3375" y="2034"/>
                  <a:pt x="3459" y="1889"/>
                </a:cubicBezTo>
                <a:cubicBezTo>
                  <a:pt x="3804" y="1300"/>
                  <a:pt x="3804" y="1300"/>
                  <a:pt x="3804" y="1300"/>
                </a:cubicBezTo>
                <a:cubicBezTo>
                  <a:pt x="3888" y="1154"/>
                  <a:pt x="3888" y="971"/>
                  <a:pt x="3804" y="826"/>
                </a:cubicBezTo>
                <a:cubicBezTo>
                  <a:pt x="3459" y="237"/>
                  <a:pt x="3459" y="237"/>
                  <a:pt x="3459" y="237"/>
                </a:cubicBezTo>
                <a:cubicBezTo>
                  <a:pt x="3375" y="92"/>
                  <a:pt x="3214" y="0"/>
                  <a:pt x="3046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6" name="Freeform 172">
            <a:extLst>
              <a:ext uri="{FF2B5EF4-FFF2-40B4-BE49-F238E27FC236}">
                <a16:creationId xmlns:a16="http://schemas.microsoft.com/office/drawing/2014/main" id="{BE4ADAAB-FC1F-6E40-B5B5-AF239AEA3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5146" y="5696754"/>
            <a:ext cx="4752760" cy="2597313"/>
          </a:xfrm>
          <a:custGeom>
            <a:avLst/>
            <a:gdLst>
              <a:gd name="T0" fmla="*/ 394911292 w 3888"/>
              <a:gd name="T1" fmla="*/ 0 h 2127"/>
              <a:gd name="T2" fmla="*/ 394911292 w 3888"/>
              <a:gd name="T3" fmla="*/ 0 h 2127"/>
              <a:gd name="T4" fmla="*/ 108162798 w 3888"/>
              <a:gd name="T5" fmla="*/ 0 h 2127"/>
              <a:gd name="T6" fmla="*/ 54470337 w 3888"/>
              <a:gd name="T7" fmla="*/ 30671394 h 2127"/>
              <a:gd name="T8" fmla="*/ 10894211 w 3888"/>
              <a:gd name="T9" fmla="*/ 106897142 h 2127"/>
              <a:gd name="T10" fmla="*/ 10894211 w 3888"/>
              <a:gd name="T11" fmla="*/ 168240290 h 2127"/>
              <a:gd name="T12" fmla="*/ 54470337 w 3888"/>
              <a:gd name="T13" fmla="*/ 244466038 h 2127"/>
              <a:gd name="T14" fmla="*/ 108162798 w 3888"/>
              <a:gd name="T15" fmla="*/ 275137432 h 2127"/>
              <a:gd name="T16" fmla="*/ 394911292 w 3888"/>
              <a:gd name="T17" fmla="*/ 275137432 h 2127"/>
              <a:gd name="T18" fmla="*/ 448473748 w 3888"/>
              <a:gd name="T19" fmla="*/ 244466038 h 2127"/>
              <a:gd name="T20" fmla="*/ 492179879 w 3888"/>
              <a:gd name="T21" fmla="*/ 168240290 h 2127"/>
              <a:gd name="T22" fmla="*/ 492179879 w 3888"/>
              <a:gd name="T23" fmla="*/ 106897142 h 2127"/>
              <a:gd name="T24" fmla="*/ 448473748 w 3888"/>
              <a:gd name="T25" fmla="*/ 30671394 h 2127"/>
              <a:gd name="T26" fmla="*/ 394911292 w 3888"/>
              <a:gd name="T27" fmla="*/ 0 h 21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888" h="2127">
                <a:moveTo>
                  <a:pt x="3045" y="0"/>
                </a:moveTo>
                <a:lnTo>
                  <a:pt x="3045" y="0"/>
                </a:lnTo>
                <a:cubicBezTo>
                  <a:pt x="834" y="0"/>
                  <a:pt x="834" y="0"/>
                  <a:pt x="834" y="0"/>
                </a:cubicBezTo>
                <a:cubicBezTo>
                  <a:pt x="665" y="0"/>
                  <a:pt x="505" y="92"/>
                  <a:pt x="420" y="237"/>
                </a:cubicBezTo>
                <a:cubicBezTo>
                  <a:pt x="84" y="826"/>
                  <a:pt x="84" y="826"/>
                  <a:pt x="84" y="826"/>
                </a:cubicBezTo>
                <a:cubicBezTo>
                  <a:pt x="0" y="971"/>
                  <a:pt x="0" y="1154"/>
                  <a:pt x="84" y="1300"/>
                </a:cubicBezTo>
                <a:cubicBezTo>
                  <a:pt x="420" y="1889"/>
                  <a:pt x="420" y="1889"/>
                  <a:pt x="420" y="1889"/>
                </a:cubicBezTo>
                <a:cubicBezTo>
                  <a:pt x="505" y="2034"/>
                  <a:pt x="665" y="2126"/>
                  <a:pt x="834" y="2126"/>
                </a:cubicBezTo>
                <a:cubicBezTo>
                  <a:pt x="3045" y="2126"/>
                  <a:pt x="3045" y="2126"/>
                  <a:pt x="3045" y="2126"/>
                </a:cubicBezTo>
                <a:cubicBezTo>
                  <a:pt x="3213" y="2126"/>
                  <a:pt x="3374" y="2034"/>
                  <a:pt x="3458" y="1889"/>
                </a:cubicBezTo>
                <a:cubicBezTo>
                  <a:pt x="3795" y="1300"/>
                  <a:pt x="3795" y="1300"/>
                  <a:pt x="3795" y="1300"/>
                </a:cubicBezTo>
                <a:cubicBezTo>
                  <a:pt x="3887" y="1154"/>
                  <a:pt x="3887" y="971"/>
                  <a:pt x="3795" y="826"/>
                </a:cubicBezTo>
                <a:cubicBezTo>
                  <a:pt x="3458" y="237"/>
                  <a:pt x="3458" y="237"/>
                  <a:pt x="3458" y="237"/>
                </a:cubicBezTo>
                <a:cubicBezTo>
                  <a:pt x="3374" y="92"/>
                  <a:pt x="3213" y="0"/>
                  <a:pt x="304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07" name="Freeform 173">
            <a:extLst>
              <a:ext uri="{FF2B5EF4-FFF2-40B4-BE49-F238E27FC236}">
                <a16:creationId xmlns:a16="http://schemas.microsoft.com/office/drawing/2014/main" id="{0FA7850C-64CB-9B46-9E40-2F0AC9706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8426" y="5696754"/>
            <a:ext cx="4741983" cy="2597313"/>
          </a:xfrm>
          <a:custGeom>
            <a:avLst/>
            <a:gdLst>
              <a:gd name="T0" fmla="*/ 394541453 w 3881"/>
              <a:gd name="T1" fmla="*/ 0 h 2127"/>
              <a:gd name="T2" fmla="*/ 394541453 w 3881"/>
              <a:gd name="T3" fmla="*/ 0 h 2127"/>
              <a:gd name="T4" fmla="*/ 108061784 w 3881"/>
              <a:gd name="T5" fmla="*/ 0 h 2127"/>
              <a:gd name="T6" fmla="*/ 54549232 w 3881"/>
              <a:gd name="T7" fmla="*/ 30671394 h 2127"/>
              <a:gd name="T8" fmla="*/ 10884073 w 3881"/>
              <a:gd name="T9" fmla="*/ 106897142 h 2127"/>
              <a:gd name="T10" fmla="*/ 10884073 w 3881"/>
              <a:gd name="T11" fmla="*/ 168240290 h 2127"/>
              <a:gd name="T12" fmla="*/ 54549232 w 3881"/>
              <a:gd name="T13" fmla="*/ 244466038 h 2127"/>
              <a:gd name="T14" fmla="*/ 108061784 w 3881"/>
              <a:gd name="T15" fmla="*/ 275137432 h 2127"/>
              <a:gd name="T16" fmla="*/ 394541453 w 3881"/>
              <a:gd name="T17" fmla="*/ 275137432 h 2127"/>
              <a:gd name="T18" fmla="*/ 448183589 w 3881"/>
              <a:gd name="T19" fmla="*/ 244466038 h 2127"/>
              <a:gd name="T20" fmla="*/ 491719523 w 3881"/>
              <a:gd name="T21" fmla="*/ 168240290 h 2127"/>
              <a:gd name="T22" fmla="*/ 491719523 w 3881"/>
              <a:gd name="T23" fmla="*/ 106897142 h 2127"/>
              <a:gd name="T24" fmla="*/ 448183589 w 3881"/>
              <a:gd name="T25" fmla="*/ 30671394 h 2127"/>
              <a:gd name="T26" fmla="*/ 394541453 w 3881"/>
              <a:gd name="T27" fmla="*/ 0 h 212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881" h="2127">
                <a:moveTo>
                  <a:pt x="3045" y="0"/>
                </a:moveTo>
                <a:lnTo>
                  <a:pt x="3045" y="0"/>
                </a:lnTo>
                <a:cubicBezTo>
                  <a:pt x="834" y="0"/>
                  <a:pt x="834" y="0"/>
                  <a:pt x="834" y="0"/>
                </a:cubicBezTo>
                <a:cubicBezTo>
                  <a:pt x="666" y="0"/>
                  <a:pt x="505" y="92"/>
                  <a:pt x="421" y="237"/>
                </a:cubicBezTo>
                <a:cubicBezTo>
                  <a:pt x="84" y="826"/>
                  <a:pt x="84" y="826"/>
                  <a:pt x="84" y="826"/>
                </a:cubicBezTo>
                <a:cubicBezTo>
                  <a:pt x="0" y="971"/>
                  <a:pt x="0" y="1154"/>
                  <a:pt x="84" y="1300"/>
                </a:cubicBezTo>
                <a:cubicBezTo>
                  <a:pt x="421" y="1889"/>
                  <a:pt x="421" y="1889"/>
                  <a:pt x="421" y="1889"/>
                </a:cubicBezTo>
                <a:cubicBezTo>
                  <a:pt x="505" y="2034"/>
                  <a:pt x="666" y="2126"/>
                  <a:pt x="834" y="2126"/>
                </a:cubicBezTo>
                <a:cubicBezTo>
                  <a:pt x="3045" y="2126"/>
                  <a:pt x="3045" y="2126"/>
                  <a:pt x="3045" y="2126"/>
                </a:cubicBezTo>
                <a:cubicBezTo>
                  <a:pt x="3214" y="2126"/>
                  <a:pt x="3374" y="2034"/>
                  <a:pt x="3459" y="1889"/>
                </a:cubicBezTo>
                <a:cubicBezTo>
                  <a:pt x="3795" y="1300"/>
                  <a:pt x="3795" y="1300"/>
                  <a:pt x="3795" y="1300"/>
                </a:cubicBezTo>
                <a:cubicBezTo>
                  <a:pt x="3880" y="1154"/>
                  <a:pt x="3880" y="971"/>
                  <a:pt x="3795" y="826"/>
                </a:cubicBezTo>
                <a:cubicBezTo>
                  <a:pt x="3459" y="237"/>
                  <a:pt x="3459" y="237"/>
                  <a:pt x="3459" y="237"/>
                </a:cubicBezTo>
                <a:cubicBezTo>
                  <a:pt x="3374" y="92"/>
                  <a:pt x="3214" y="0"/>
                  <a:pt x="304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3" name="Freeform 938">
            <a:extLst>
              <a:ext uri="{FF2B5EF4-FFF2-40B4-BE49-F238E27FC236}">
                <a16:creationId xmlns:a16="http://schemas.microsoft.com/office/drawing/2014/main" id="{A33C89FF-4E59-C14A-A90E-3DCD41639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5206" y="5998517"/>
            <a:ext cx="441867" cy="829847"/>
          </a:xfrm>
          <a:custGeom>
            <a:avLst/>
            <a:gdLst>
              <a:gd name="T0" fmla="*/ 23927611 w 360"/>
              <a:gd name="T1" fmla="*/ 87636210 h 681"/>
              <a:gd name="T2" fmla="*/ 23927611 w 360"/>
              <a:gd name="T3" fmla="*/ 87636210 h 681"/>
              <a:gd name="T4" fmla="*/ 0 w 360"/>
              <a:gd name="T5" fmla="*/ 64051732 h 681"/>
              <a:gd name="T6" fmla="*/ 0 w 360"/>
              <a:gd name="T7" fmla="*/ 19718111 h 681"/>
              <a:gd name="T8" fmla="*/ 2876506 w 360"/>
              <a:gd name="T9" fmla="*/ 16753897 h 681"/>
              <a:gd name="T10" fmla="*/ 2876506 w 360"/>
              <a:gd name="T11" fmla="*/ 16753897 h 681"/>
              <a:gd name="T12" fmla="*/ 5883910 w 360"/>
              <a:gd name="T13" fmla="*/ 19718111 h 681"/>
              <a:gd name="T14" fmla="*/ 5883910 w 360"/>
              <a:gd name="T15" fmla="*/ 64051732 h 681"/>
              <a:gd name="T16" fmla="*/ 23927611 w 360"/>
              <a:gd name="T17" fmla="*/ 81836660 h 681"/>
              <a:gd name="T18" fmla="*/ 40925574 w 360"/>
              <a:gd name="T19" fmla="*/ 64051732 h 681"/>
              <a:gd name="T20" fmla="*/ 40925574 w 360"/>
              <a:gd name="T21" fmla="*/ 51293081 h 681"/>
              <a:gd name="T22" fmla="*/ 40925574 w 360"/>
              <a:gd name="T23" fmla="*/ 51293081 h 681"/>
              <a:gd name="T24" fmla="*/ 40925574 w 360"/>
              <a:gd name="T25" fmla="*/ 25646540 h 681"/>
              <a:gd name="T26" fmla="*/ 40925574 w 360"/>
              <a:gd name="T27" fmla="*/ 16753897 h 681"/>
              <a:gd name="T28" fmla="*/ 29942420 w 360"/>
              <a:gd name="T29" fmla="*/ 5928429 h 681"/>
              <a:gd name="T30" fmla="*/ 20005005 w 360"/>
              <a:gd name="T31" fmla="*/ 16753897 h 681"/>
              <a:gd name="T32" fmla="*/ 20005005 w 360"/>
              <a:gd name="T33" fmla="*/ 25646540 h 681"/>
              <a:gd name="T34" fmla="*/ 20005005 w 360"/>
              <a:gd name="T35" fmla="*/ 59154334 h 681"/>
              <a:gd name="T36" fmla="*/ 20005005 w 360"/>
              <a:gd name="T37" fmla="*/ 64051732 h 681"/>
              <a:gd name="T38" fmla="*/ 22881872 w 360"/>
              <a:gd name="T39" fmla="*/ 67015947 h 681"/>
              <a:gd name="T40" fmla="*/ 26935015 w 360"/>
              <a:gd name="T41" fmla="*/ 64051732 h 681"/>
              <a:gd name="T42" fmla="*/ 26935015 w 360"/>
              <a:gd name="T43" fmla="*/ 19718111 h 681"/>
              <a:gd name="T44" fmla="*/ 29942420 w 360"/>
              <a:gd name="T45" fmla="*/ 16753897 h 681"/>
              <a:gd name="T46" fmla="*/ 29942420 w 360"/>
              <a:gd name="T47" fmla="*/ 16753897 h 681"/>
              <a:gd name="T48" fmla="*/ 32949824 w 360"/>
              <a:gd name="T49" fmla="*/ 19718111 h 681"/>
              <a:gd name="T50" fmla="*/ 32949824 w 360"/>
              <a:gd name="T51" fmla="*/ 64051732 h 681"/>
              <a:gd name="T52" fmla="*/ 22881872 w 360"/>
              <a:gd name="T53" fmla="*/ 73975407 h 681"/>
              <a:gd name="T54" fmla="*/ 12944457 w 360"/>
              <a:gd name="T55" fmla="*/ 64051732 h 681"/>
              <a:gd name="T56" fmla="*/ 12944457 w 360"/>
              <a:gd name="T57" fmla="*/ 59154334 h 681"/>
              <a:gd name="T58" fmla="*/ 12944457 w 360"/>
              <a:gd name="T59" fmla="*/ 25646540 h 681"/>
              <a:gd name="T60" fmla="*/ 12944457 w 360"/>
              <a:gd name="T61" fmla="*/ 16753897 h 681"/>
              <a:gd name="T62" fmla="*/ 29942420 w 360"/>
              <a:gd name="T63" fmla="*/ 0 h 681"/>
              <a:gd name="T64" fmla="*/ 46940020 w 360"/>
              <a:gd name="T65" fmla="*/ 16753897 h 681"/>
              <a:gd name="T66" fmla="*/ 46940020 w 360"/>
              <a:gd name="T67" fmla="*/ 25646540 h 681"/>
              <a:gd name="T68" fmla="*/ 46940020 w 360"/>
              <a:gd name="T69" fmla="*/ 25646540 h 681"/>
              <a:gd name="T70" fmla="*/ 46940020 w 360"/>
              <a:gd name="T71" fmla="*/ 51293081 h 681"/>
              <a:gd name="T72" fmla="*/ 46940020 w 360"/>
              <a:gd name="T73" fmla="*/ 64051732 h 681"/>
              <a:gd name="T74" fmla="*/ 23927611 w 360"/>
              <a:gd name="T75" fmla="*/ 87636210 h 68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360" h="681">
                <a:moveTo>
                  <a:pt x="183" y="680"/>
                </a:moveTo>
                <a:lnTo>
                  <a:pt x="183" y="680"/>
                </a:lnTo>
                <a:cubicBezTo>
                  <a:pt x="84" y="680"/>
                  <a:pt x="0" y="597"/>
                  <a:pt x="0" y="497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137"/>
                  <a:pt x="7" y="130"/>
                  <a:pt x="22" y="130"/>
                </a:cubicBezTo>
                <a:cubicBezTo>
                  <a:pt x="38" y="130"/>
                  <a:pt x="45" y="137"/>
                  <a:pt x="45" y="153"/>
                </a:cubicBezTo>
                <a:cubicBezTo>
                  <a:pt x="45" y="497"/>
                  <a:pt x="45" y="497"/>
                  <a:pt x="45" y="497"/>
                </a:cubicBezTo>
                <a:cubicBezTo>
                  <a:pt x="45" y="574"/>
                  <a:pt x="107" y="635"/>
                  <a:pt x="183" y="635"/>
                </a:cubicBezTo>
                <a:cubicBezTo>
                  <a:pt x="252" y="635"/>
                  <a:pt x="313" y="574"/>
                  <a:pt x="313" y="497"/>
                </a:cubicBezTo>
                <a:cubicBezTo>
                  <a:pt x="313" y="398"/>
                  <a:pt x="313" y="398"/>
                  <a:pt x="313" y="398"/>
                </a:cubicBezTo>
                <a:cubicBezTo>
                  <a:pt x="313" y="199"/>
                  <a:pt x="313" y="199"/>
                  <a:pt x="313" y="199"/>
                </a:cubicBezTo>
                <a:cubicBezTo>
                  <a:pt x="313" y="130"/>
                  <a:pt x="313" y="130"/>
                  <a:pt x="313" y="130"/>
                </a:cubicBezTo>
                <a:cubicBezTo>
                  <a:pt x="313" y="84"/>
                  <a:pt x="275" y="46"/>
                  <a:pt x="229" y="46"/>
                </a:cubicBezTo>
                <a:cubicBezTo>
                  <a:pt x="183" y="46"/>
                  <a:pt x="153" y="84"/>
                  <a:pt x="153" y="130"/>
                </a:cubicBezTo>
                <a:cubicBezTo>
                  <a:pt x="153" y="199"/>
                  <a:pt x="153" y="199"/>
                  <a:pt x="153" y="199"/>
                </a:cubicBezTo>
                <a:cubicBezTo>
                  <a:pt x="153" y="459"/>
                  <a:pt x="153" y="459"/>
                  <a:pt x="153" y="459"/>
                </a:cubicBezTo>
                <a:cubicBezTo>
                  <a:pt x="153" y="497"/>
                  <a:pt x="153" y="497"/>
                  <a:pt x="153" y="497"/>
                </a:cubicBezTo>
                <a:cubicBezTo>
                  <a:pt x="153" y="512"/>
                  <a:pt x="160" y="520"/>
                  <a:pt x="175" y="520"/>
                </a:cubicBezTo>
                <a:cubicBezTo>
                  <a:pt x="199" y="520"/>
                  <a:pt x="206" y="512"/>
                  <a:pt x="206" y="497"/>
                </a:cubicBezTo>
                <a:cubicBezTo>
                  <a:pt x="206" y="153"/>
                  <a:pt x="206" y="153"/>
                  <a:pt x="206" y="153"/>
                </a:cubicBezTo>
                <a:cubicBezTo>
                  <a:pt x="206" y="145"/>
                  <a:pt x="222" y="130"/>
                  <a:pt x="229" y="130"/>
                </a:cubicBezTo>
                <a:cubicBezTo>
                  <a:pt x="245" y="130"/>
                  <a:pt x="252" y="145"/>
                  <a:pt x="252" y="153"/>
                </a:cubicBezTo>
                <a:cubicBezTo>
                  <a:pt x="252" y="497"/>
                  <a:pt x="252" y="497"/>
                  <a:pt x="252" y="497"/>
                </a:cubicBezTo>
                <a:cubicBezTo>
                  <a:pt x="252" y="535"/>
                  <a:pt x="222" y="574"/>
                  <a:pt x="175" y="574"/>
                </a:cubicBezTo>
                <a:cubicBezTo>
                  <a:pt x="137" y="574"/>
                  <a:pt x="99" y="535"/>
                  <a:pt x="99" y="497"/>
                </a:cubicBezTo>
                <a:cubicBezTo>
                  <a:pt x="99" y="459"/>
                  <a:pt x="99" y="459"/>
                  <a:pt x="99" y="459"/>
                </a:cubicBezTo>
                <a:cubicBezTo>
                  <a:pt x="99" y="199"/>
                  <a:pt x="99" y="199"/>
                  <a:pt x="99" y="199"/>
                </a:cubicBezTo>
                <a:cubicBezTo>
                  <a:pt x="99" y="130"/>
                  <a:pt x="99" y="130"/>
                  <a:pt x="99" y="130"/>
                </a:cubicBezTo>
                <a:cubicBezTo>
                  <a:pt x="99" y="53"/>
                  <a:pt x="160" y="0"/>
                  <a:pt x="229" y="0"/>
                </a:cubicBezTo>
                <a:cubicBezTo>
                  <a:pt x="306" y="0"/>
                  <a:pt x="359" y="53"/>
                  <a:pt x="359" y="130"/>
                </a:cubicBezTo>
                <a:cubicBezTo>
                  <a:pt x="359" y="199"/>
                  <a:pt x="359" y="199"/>
                  <a:pt x="359" y="199"/>
                </a:cubicBezTo>
                <a:cubicBezTo>
                  <a:pt x="359" y="398"/>
                  <a:pt x="359" y="398"/>
                  <a:pt x="359" y="398"/>
                </a:cubicBezTo>
                <a:cubicBezTo>
                  <a:pt x="359" y="497"/>
                  <a:pt x="359" y="497"/>
                  <a:pt x="359" y="497"/>
                </a:cubicBezTo>
                <a:cubicBezTo>
                  <a:pt x="359" y="597"/>
                  <a:pt x="283" y="680"/>
                  <a:pt x="183" y="6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4" name="Freeform 939">
            <a:extLst>
              <a:ext uri="{FF2B5EF4-FFF2-40B4-BE49-F238E27FC236}">
                <a16:creationId xmlns:a16="http://schemas.microsoft.com/office/drawing/2014/main" id="{B404E770-05B7-3A47-A53F-65C771E09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7710" y="6106289"/>
            <a:ext cx="889124" cy="598135"/>
          </a:xfrm>
          <a:custGeom>
            <a:avLst/>
            <a:gdLst>
              <a:gd name="T0" fmla="*/ 90233323 w 728"/>
              <a:gd name="T1" fmla="*/ 63110812 h 491"/>
              <a:gd name="T2" fmla="*/ 90233323 w 728"/>
              <a:gd name="T3" fmla="*/ 63110812 h 491"/>
              <a:gd name="T4" fmla="*/ 5048783 w 728"/>
              <a:gd name="T5" fmla="*/ 63110812 h 491"/>
              <a:gd name="T6" fmla="*/ 0 w 728"/>
              <a:gd name="T7" fmla="*/ 59247068 h 491"/>
              <a:gd name="T8" fmla="*/ 0 w 728"/>
              <a:gd name="T9" fmla="*/ 11849270 h 491"/>
              <a:gd name="T10" fmla="*/ 5048783 w 728"/>
              <a:gd name="T11" fmla="*/ 6955170 h 491"/>
              <a:gd name="T12" fmla="*/ 53596185 w 728"/>
              <a:gd name="T13" fmla="*/ 6955170 h 491"/>
              <a:gd name="T14" fmla="*/ 55538052 w 728"/>
              <a:gd name="T15" fmla="*/ 2962228 h 491"/>
              <a:gd name="T16" fmla="*/ 59551316 w 728"/>
              <a:gd name="T17" fmla="*/ 0 h 491"/>
              <a:gd name="T18" fmla="*/ 90233323 w 728"/>
              <a:gd name="T19" fmla="*/ 0 h 491"/>
              <a:gd name="T20" fmla="*/ 94117058 w 728"/>
              <a:gd name="T21" fmla="*/ 5022939 h 491"/>
              <a:gd name="T22" fmla="*/ 94117058 w 728"/>
              <a:gd name="T23" fmla="*/ 59247068 h 491"/>
              <a:gd name="T24" fmla="*/ 90233323 w 728"/>
              <a:gd name="T25" fmla="*/ 63110812 h 491"/>
              <a:gd name="T26" fmla="*/ 5955132 w 728"/>
              <a:gd name="T27" fmla="*/ 57185998 h 491"/>
              <a:gd name="T28" fmla="*/ 5955132 w 728"/>
              <a:gd name="T29" fmla="*/ 57185998 h 491"/>
              <a:gd name="T30" fmla="*/ 88161926 w 728"/>
              <a:gd name="T31" fmla="*/ 57185998 h 491"/>
              <a:gd name="T32" fmla="*/ 88161926 w 728"/>
              <a:gd name="T33" fmla="*/ 5924814 h 491"/>
              <a:gd name="T34" fmla="*/ 60457665 w 728"/>
              <a:gd name="T35" fmla="*/ 5924814 h 491"/>
              <a:gd name="T36" fmla="*/ 58515798 w 728"/>
              <a:gd name="T37" fmla="*/ 10947754 h 491"/>
              <a:gd name="T38" fmla="*/ 54502533 w 728"/>
              <a:gd name="T39" fmla="*/ 12879626 h 491"/>
              <a:gd name="T40" fmla="*/ 5955132 w 728"/>
              <a:gd name="T41" fmla="*/ 12879626 h 491"/>
              <a:gd name="T42" fmla="*/ 5955132 w 728"/>
              <a:gd name="T43" fmla="*/ 57185998 h 491"/>
              <a:gd name="T44" fmla="*/ 53596185 w 728"/>
              <a:gd name="T45" fmla="*/ 7985526 h 491"/>
              <a:gd name="T46" fmla="*/ 53596185 w 728"/>
              <a:gd name="T47" fmla="*/ 7985526 h 49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728" h="491">
                <a:moveTo>
                  <a:pt x="697" y="490"/>
                </a:moveTo>
                <a:lnTo>
                  <a:pt x="697" y="490"/>
                </a:lnTo>
                <a:cubicBezTo>
                  <a:pt x="39" y="490"/>
                  <a:pt x="39" y="490"/>
                  <a:pt x="39" y="490"/>
                </a:cubicBezTo>
                <a:cubicBezTo>
                  <a:pt x="16" y="490"/>
                  <a:pt x="0" y="475"/>
                  <a:pt x="0" y="460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70"/>
                  <a:pt x="16" y="54"/>
                  <a:pt x="39" y="54"/>
                </a:cubicBezTo>
                <a:cubicBezTo>
                  <a:pt x="414" y="54"/>
                  <a:pt x="414" y="54"/>
                  <a:pt x="414" y="54"/>
                </a:cubicBezTo>
                <a:cubicBezTo>
                  <a:pt x="429" y="23"/>
                  <a:pt x="429" y="23"/>
                  <a:pt x="429" y="23"/>
                </a:cubicBezTo>
                <a:cubicBezTo>
                  <a:pt x="436" y="8"/>
                  <a:pt x="444" y="0"/>
                  <a:pt x="460" y="0"/>
                </a:cubicBezTo>
                <a:cubicBezTo>
                  <a:pt x="697" y="0"/>
                  <a:pt x="697" y="0"/>
                  <a:pt x="697" y="0"/>
                </a:cubicBezTo>
                <a:cubicBezTo>
                  <a:pt x="712" y="0"/>
                  <a:pt x="727" y="16"/>
                  <a:pt x="727" y="39"/>
                </a:cubicBezTo>
                <a:cubicBezTo>
                  <a:pt x="727" y="460"/>
                  <a:pt x="727" y="460"/>
                  <a:pt x="727" y="460"/>
                </a:cubicBezTo>
                <a:cubicBezTo>
                  <a:pt x="727" y="475"/>
                  <a:pt x="712" y="490"/>
                  <a:pt x="697" y="490"/>
                </a:cubicBezTo>
                <a:close/>
                <a:moveTo>
                  <a:pt x="46" y="444"/>
                </a:moveTo>
                <a:lnTo>
                  <a:pt x="46" y="444"/>
                </a:lnTo>
                <a:cubicBezTo>
                  <a:pt x="681" y="444"/>
                  <a:pt x="681" y="444"/>
                  <a:pt x="681" y="444"/>
                </a:cubicBezTo>
                <a:cubicBezTo>
                  <a:pt x="681" y="46"/>
                  <a:pt x="681" y="46"/>
                  <a:pt x="681" y="46"/>
                </a:cubicBezTo>
                <a:cubicBezTo>
                  <a:pt x="467" y="46"/>
                  <a:pt x="467" y="46"/>
                  <a:pt x="467" y="46"/>
                </a:cubicBezTo>
                <a:cubicBezTo>
                  <a:pt x="452" y="85"/>
                  <a:pt x="452" y="85"/>
                  <a:pt x="452" y="85"/>
                </a:cubicBezTo>
                <a:cubicBezTo>
                  <a:pt x="452" y="92"/>
                  <a:pt x="436" y="100"/>
                  <a:pt x="421" y="100"/>
                </a:cubicBezTo>
                <a:cubicBezTo>
                  <a:pt x="46" y="100"/>
                  <a:pt x="46" y="100"/>
                  <a:pt x="46" y="100"/>
                </a:cubicBezTo>
                <a:lnTo>
                  <a:pt x="46" y="444"/>
                </a:lnTo>
                <a:close/>
                <a:moveTo>
                  <a:pt x="414" y="62"/>
                </a:moveTo>
                <a:lnTo>
                  <a:pt x="414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5" name="Freeform 940">
            <a:extLst>
              <a:ext uri="{FF2B5EF4-FFF2-40B4-BE49-F238E27FC236}">
                <a16:creationId xmlns:a16="http://schemas.microsoft.com/office/drawing/2014/main" id="{5466B04B-42AA-A545-901A-2514A764C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872" y="6106289"/>
            <a:ext cx="172436" cy="59273"/>
          </a:xfrm>
          <a:custGeom>
            <a:avLst/>
            <a:gdLst>
              <a:gd name="T0" fmla="*/ 14291612 w 139"/>
              <a:gd name="T1" fmla="*/ 6349480 h 47"/>
              <a:gd name="T2" fmla="*/ 14291612 w 139"/>
              <a:gd name="T3" fmla="*/ 6349480 h 47"/>
              <a:gd name="T4" fmla="*/ 3072121 w 139"/>
              <a:gd name="T5" fmla="*/ 6349480 h 47"/>
              <a:gd name="T6" fmla="*/ 0 w 139"/>
              <a:gd name="T7" fmla="*/ 3174740 h 47"/>
              <a:gd name="T8" fmla="*/ 3072121 w 139"/>
              <a:gd name="T9" fmla="*/ 0 h 47"/>
              <a:gd name="T10" fmla="*/ 14291612 w 139"/>
              <a:gd name="T11" fmla="*/ 0 h 47"/>
              <a:gd name="T12" fmla="*/ 18432360 w 139"/>
              <a:gd name="T13" fmla="*/ 3174740 h 47"/>
              <a:gd name="T14" fmla="*/ 14291612 w 139"/>
              <a:gd name="T15" fmla="*/ 6349480 h 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39" h="47">
                <a:moveTo>
                  <a:pt x="107" y="46"/>
                </a:moveTo>
                <a:lnTo>
                  <a:pt x="107" y="46"/>
                </a:lnTo>
                <a:cubicBezTo>
                  <a:pt x="23" y="46"/>
                  <a:pt x="23" y="46"/>
                  <a:pt x="23" y="46"/>
                </a:cubicBezTo>
                <a:cubicBezTo>
                  <a:pt x="8" y="46"/>
                  <a:pt x="0" y="39"/>
                  <a:pt x="0" y="23"/>
                </a:cubicBezTo>
                <a:cubicBezTo>
                  <a:pt x="0" y="8"/>
                  <a:pt x="8" y="0"/>
                  <a:pt x="23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3" y="0"/>
                  <a:pt x="138" y="8"/>
                  <a:pt x="138" y="23"/>
                </a:cubicBezTo>
                <a:cubicBezTo>
                  <a:pt x="138" y="39"/>
                  <a:pt x="123" y="46"/>
                  <a:pt x="107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6" name="Freeform 941">
            <a:extLst>
              <a:ext uri="{FF2B5EF4-FFF2-40B4-BE49-F238E27FC236}">
                <a16:creationId xmlns:a16="http://schemas.microsoft.com/office/drawing/2014/main" id="{BD578BCD-720A-BF49-A559-57AED78AE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848" y="6214062"/>
            <a:ext cx="177823" cy="161659"/>
          </a:xfrm>
          <a:custGeom>
            <a:avLst/>
            <a:gdLst>
              <a:gd name="T0" fmla="*/ 14605282 w 147"/>
              <a:gd name="T1" fmla="*/ 17181719 h 131"/>
              <a:gd name="T2" fmla="*/ 14605282 w 147"/>
              <a:gd name="T3" fmla="*/ 17181719 h 131"/>
              <a:gd name="T4" fmla="*/ 2921199 w 147"/>
              <a:gd name="T5" fmla="*/ 17181719 h 131"/>
              <a:gd name="T6" fmla="*/ 0 w 147"/>
              <a:gd name="T7" fmla="*/ 13084514 h 131"/>
              <a:gd name="T8" fmla="*/ 0 w 147"/>
              <a:gd name="T9" fmla="*/ 3040002 h 131"/>
              <a:gd name="T10" fmla="*/ 2921199 w 147"/>
              <a:gd name="T11" fmla="*/ 0 h 131"/>
              <a:gd name="T12" fmla="*/ 14605282 w 147"/>
              <a:gd name="T13" fmla="*/ 0 h 131"/>
              <a:gd name="T14" fmla="*/ 18542503 w 147"/>
              <a:gd name="T15" fmla="*/ 3040002 h 131"/>
              <a:gd name="T16" fmla="*/ 18542503 w 147"/>
              <a:gd name="T17" fmla="*/ 13084514 h 131"/>
              <a:gd name="T18" fmla="*/ 14605282 w 147"/>
              <a:gd name="T19" fmla="*/ 17181719 h 131"/>
              <a:gd name="T20" fmla="*/ 5842041 w 147"/>
              <a:gd name="T21" fmla="*/ 10044876 h 131"/>
              <a:gd name="T22" fmla="*/ 5842041 w 147"/>
              <a:gd name="T23" fmla="*/ 10044876 h 131"/>
              <a:gd name="T24" fmla="*/ 12700106 w 147"/>
              <a:gd name="T25" fmla="*/ 10044876 h 131"/>
              <a:gd name="T26" fmla="*/ 12700106 w 147"/>
              <a:gd name="T27" fmla="*/ 6079640 h 131"/>
              <a:gd name="T28" fmla="*/ 5842041 w 147"/>
              <a:gd name="T29" fmla="*/ 6079640 h 131"/>
              <a:gd name="T30" fmla="*/ 5842041 w 147"/>
              <a:gd name="T31" fmla="*/ 10044876 h 13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47" h="131">
                <a:moveTo>
                  <a:pt x="115" y="130"/>
                </a:moveTo>
                <a:lnTo>
                  <a:pt x="115" y="130"/>
                </a:lnTo>
                <a:cubicBezTo>
                  <a:pt x="23" y="130"/>
                  <a:pt x="23" y="130"/>
                  <a:pt x="23" y="130"/>
                </a:cubicBezTo>
                <a:cubicBezTo>
                  <a:pt x="8" y="130"/>
                  <a:pt x="0" y="115"/>
                  <a:pt x="0" y="99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5"/>
                  <a:pt x="8" y="0"/>
                  <a:pt x="23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30" y="0"/>
                  <a:pt x="146" y="15"/>
                  <a:pt x="146" y="23"/>
                </a:cubicBezTo>
                <a:cubicBezTo>
                  <a:pt x="146" y="99"/>
                  <a:pt x="146" y="99"/>
                  <a:pt x="146" y="99"/>
                </a:cubicBezTo>
                <a:cubicBezTo>
                  <a:pt x="146" y="115"/>
                  <a:pt x="130" y="130"/>
                  <a:pt x="115" y="130"/>
                </a:cubicBezTo>
                <a:close/>
                <a:moveTo>
                  <a:pt x="46" y="76"/>
                </a:moveTo>
                <a:lnTo>
                  <a:pt x="46" y="76"/>
                </a:lnTo>
                <a:cubicBezTo>
                  <a:pt x="100" y="76"/>
                  <a:pt x="100" y="76"/>
                  <a:pt x="100" y="76"/>
                </a:cubicBezTo>
                <a:cubicBezTo>
                  <a:pt x="100" y="46"/>
                  <a:pt x="100" y="46"/>
                  <a:pt x="100" y="46"/>
                </a:cubicBezTo>
                <a:cubicBezTo>
                  <a:pt x="46" y="46"/>
                  <a:pt x="46" y="46"/>
                  <a:pt x="46" y="46"/>
                </a:cubicBezTo>
                <a:lnTo>
                  <a:pt x="46" y="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7" name="Freeform 942">
            <a:extLst>
              <a:ext uri="{FF2B5EF4-FFF2-40B4-BE49-F238E27FC236}">
                <a16:creationId xmlns:a16="http://schemas.microsoft.com/office/drawing/2014/main" id="{A9729581-05F1-9E4C-90BD-AD8C52D14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0199" y="6278725"/>
            <a:ext cx="339481" cy="344871"/>
          </a:xfrm>
          <a:custGeom>
            <a:avLst/>
            <a:gdLst>
              <a:gd name="T0" fmla="*/ 17989523 w 277"/>
              <a:gd name="T1" fmla="*/ 36218969 h 284"/>
              <a:gd name="T2" fmla="*/ 17989523 w 277"/>
              <a:gd name="T3" fmla="*/ 36218969 h 284"/>
              <a:gd name="T4" fmla="*/ 0 w 277"/>
              <a:gd name="T5" fmla="*/ 17661586 h 284"/>
              <a:gd name="T6" fmla="*/ 17989523 w 277"/>
              <a:gd name="T7" fmla="*/ 0 h 284"/>
              <a:gd name="T8" fmla="*/ 35979407 w 277"/>
              <a:gd name="T9" fmla="*/ 17661586 h 284"/>
              <a:gd name="T10" fmla="*/ 17989523 w 277"/>
              <a:gd name="T11" fmla="*/ 36218969 h 284"/>
              <a:gd name="T12" fmla="*/ 17989523 w 277"/>
              <a:gd name="T13" fmla="*/ 5887076 h 284"/>
              <a:gd name="T14" fmla="*/ 17989523 w 277"/>
              <a:gd name="T15" fmla="*/ 5887076 h 284"/>
              <a:gd name="T16" fmla="*/ 5996387 w 277"/>
              <a:gd name="T17" fmla="*/ 17661586 h 284"/>
              <a:gd name="T18" fmla="*/ 17989523 w 277"/>
              <a:gd name="T19" fmla="*/ 30459966 h 284"/>
              <a:gd name="T20" fmla="*/ 29982659 w 277"/>
              <a:gd name="T21" fmla="*/ 17661586 h 284"/>
              <a:gd name="T22" fmla="*/ 17989523 w 277"/>
              <a:gd name="T23" fmla="*/ 5887076 h 28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77" h="284">
                <a:moveTo>
                  <a:pt x="138" y="283"/>
                </a:moveTo>
                <a:lnTo>
                  <a:pt x="138" y="283"/>
                </a:lnTo>
                <a:cubicBezTo>
                  <a:pt x="62" y="283"/>
                  <a:pt x="0" y="222"/>
                  <a:pt x="0" y="138"/>
                </a:cubicBezTo>
                <a:cubicBezTo>
                  <a:pt x="0" y="62"/>
                  <a:pt x="62" y="0"/>
                  <a:pt x="138" y="0"/>
                </a:cubicBezTo>
                <a:cubicBezTo>
                  <a:pt x="215" y="0"/>
                  <a:pt x="276" y="62"/>
                  <a:pt x="276" y="138"/>
                </a:cubicBezTo>
                <a:cubicBezTo>
                  <a:pt x="276" y="222"/>
                  <a:pt x="215" y="283"/>
                  <a:pt x="138" y="283"/>
                </a:cubicBezTo>
                <a:close/>
                <a:moveTo>
                  <a:pt x="138" y="46"/>
                </a:moveTo>
                <a:lnTo>
                  <a:pt x="138" y="46"/>
                </a:lnTo>
                <a:cubicBezTo>
                  <a:pt x="84" y="46"/>
                  <a:pt x="46" y="92"/>
                  <a:pt x="46" y="138"/>
                </a:cubicBezTo>
                <a:cubicBezTo>
                  <a:pt x="46" y="192"/>
                  <a:pt x="84" y="238"/>
                  <a:pt x="138" y="238"/>
                </a:cubicBezTo>
                <a:cubicBezTo>
                  <a:pt x="192" y="238"/>
                  <a:pt x="230" y="192"/>
                  <a:pt x="230" y="138"/>
                </a:cubicBezTo>
                <a:cubicBezTo>
                  <a:pt x="230" y="92"/>
                  <a:pt x="192" y="46"/>
                  <a:pt x="138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8" name="Freeform 943">
            <a:extLst>
              <a:ext uri="{FF2B5EF4-FFF2-40B4-BE49-F238E27FC236}">
                <a16:creationId xmlns:a16="http://schemas.microsoft.com/office/drawing/2014/main" id="{EBAFAD64-4CCB-6344-BF39-602C7765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5427" y="5960795"/>
            <a:ext cx="382594" cy="630470"/>
          </a:xfrm>
          <a:custGeom>
            <a:avLst/>
            <a:gdLst>
              <a:gd name="T0" fmla="*/ 0 w 314"/>
              <a:gd name="T1" fmla="*/ 31992106 h 514"/>
              <a:gd name="T2" fmla="*/ 0 w 314"/>
              <a:gd name="T3" fmla="*/ 31992106 h 514"/>
              <a:gd name="T4" fmla="*/ 0 w 314"/>
              <a:gd name="T5" fmla="*/ 31992106 h 514"/>
              <a:gd name="T6" fmla="*/ 0 w 314"/>
              <a:gd name="T7" fmla="*/ 47008698 h 514"/>
              <a:gd name="T8" fmla="*/ 5927124 w 314"/>
              <a:gd name="T9" fmla="*/ 60980604 h 514"/>
              <a:gd name="T10" fmla="*/ 20616069 w 314"/>
              <a:gd name="T11" fmla="*/ 66987458 h 514"/>
              <a:gd name="T12" fmla="*/ 20616069 w 314"/>
              <a:gd name="T13" fmla="*/ 66987458 h 514"/>
              <a:gd name="T14" fmla="*/ 40330434 w 314"/>
              <a:gd name="T15" fmla="*/ 47008698 h 514"/>
              <a:gd name="T16" fmla="*/ 40330434 w 314"/>
              <a:gd name="T17" fmla="*/ 33036792 h 514"/>
              <a:gd name="T18" fmla="*/ 40330434 w 314"/>
              <a:gd name="T19" fmla="*/ 31992106 h 514"/>
              <a:gd name="T20" fmla="*/ 40330434 w 314"/>
              <a:gd name="T21" fmla="*/ 31992106 h 514"/>
              <a:gd name="T22" fmla="*/ 40330434 w 314"/>
              <a:gd name="T23" fmla="*/ 21023446 h 514"/>
              <a:gd name="T24" fmla="*/ 34532176 w 314"/>
              <a:gd name="T25" fmla="*/ 6006492 h 514"/>
              <a:gd name="T26" fmla="*/ 20616069 w 314"/>
              <a:gd name="T27" fmla="*/ 0 h 514"/>
              <a:gd name="T28" fmla="*/ 19714365 w 314"/>
              <a:gd name="T29" fmla="*/ 0 h 514"/>
              <a:gd name="T30" fmla="*/ 5927124 w 314"/>
              <a:gd name="T31" fmla="*/ 6006492 h 514"/>
              <a:gd name="T32" fmla="*/ 0 w 314"/>
              <a:gd name="T33" fmla="*/ 21023446 h 514"/>
              <a:gd name="T34" fmla="*/ 0 w 314"/>
              <a:gd name="T35" fmla="*/ 31992106 h 514"/>
              <a:gd name="T36" fmla="*/ 10823679 w 314"/>
              <a:gd name="T37" fmla="*/ 10968660 h 514"/>
              <a:gd name="T38" fmla="*/ 10823679 w 314"/>
              <a:gd name="T39" fmla="*/ 10968660 h 514"/>
              <a:gd name="T40" fmla="*/ 19714365 w 314"/>
              <a:gd name="T41" fmla="*/ 7051178 h 514"/>
              <a:gd name="T42" fmla="*/ 20616069 w 314"/>
              <a:gd name="T43" fmla="*/ 7051178 h 514"/>
              <a:gd name="T44" fmla="*/ 29507115 w 314"/>
              <a:gd name="T45" fmla="*/ 10968660 h 514"/>
              <a:gd name="T46" fmla="*/ 33501247 w 314"/>
              <a:gd name="T47" fmla="*/ 21023446 h 514"/>
              <a:gd name="T48" fmla="*/ 33501247 w 314"/>
              <a:gd name="T49" fmla="*/ 31992106 h 514"/>
              <a:gd name="T50" fmla="*/ 33501247 w 314"/>
              <a:gd name="T51" fmla="*/ 33036792 h 514"/>
              <a:gd name="T52" fmla="*/ 33501247 w 314"/>
              <a:gd name="T53" fmla="*/ 33036792 h 514"/>
              <a:gd name="T54" fmla="*/ 33501247 w 314"/>
              <a:gd name="T55" fmla="*/ 47008698 h 514"/>
              <a:gd name="T56" fmla="*/ 20616069 w 314"/>
              <a:gd name="T57" fmla="*/ 60980604 h 514"/>
              <a:gd name="T58" fmla="*/ 20616069 w 314"/>
              <a:gd name="T59" fmla="*/ 60980604 h 514"/>
              <a:gd name="T60" fmla="*/ 10823679 w 314"/>
              <a:gd name="T61" fmla="*/ 56932672 h 514"/>
              <a:gd name="T62" fmla="*/ 6829187 w 314"/>
              <a:gd name="T63" fmla="*/ 47008698 h 514"/>
              <a:gd name="T64" fmla="*/ 6829187 w 314"/>
              <a:gd name="T65" fmla="*/ 31992106 h 514"/>
              <a:gd name="T66" fmla="*/ 6829187 w 314"/>
              <a:gd name="T67" fmla="*/ 31992106 h 514"/>
              <a:gd name="T68" fmla="*/ 6829187 w 314"/>
              <a:gd name="T69" fmla="*/ 31992106 h 514"/>
              <a:gd name="T70" fmla="*/ 6829187 w 314"/>
              <a:gd name="T71" fmla="*/ 21023446 h 514"/>
              <a:gd name="T72" fmla="*/ 10823679 w 314"/>
              <a:gd name="T73" fmla="*/ 10968660 h 51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314" h="514">
                <a:moveTo>
                  <a:pt x="0" y="245"/>
                </a:moveTo>
                <a:lnTo>
                  <a:pt x="0" y="245"/>
                </a:lnTo>
                <a:cubicBezTo>
                  <a:pt x="0" y="360"/>
                  <a:pt x="0" y="360"/>
                  <a:pt x="0" y="360"/>
                </a:cubicBezTo>
                <a:cubicBezTo>
                  <a:pt x="0" y="398"/>
                  <a:pt x="15" y="436"/>
                  <a:pt x="46" y="467"/>
                </a:cubicBezTo>
                <a:cubicBezTo>
                  <a:pt x="76" y="498"/>
                  <a:pt x="115" y="513"/>
                  <a:pt x="160" y="513"/>
                </a:cubicBezTo>
                <a:cubicBezTo>
                  <a:pt x="245" y="513"/>
                  <a:pt x="313" y="444"/>
                  <a:pt x="313" y="360"/>
                </a:cubicBezTo>
                <a:cubicBezTo>
                  <a:pt x="313" y="253"/>
                  <a:pt x="313" y="253"/>
                  <a:pt x="313" y="253"/>
                </a:cubicBezTo>
                <a:cubicBezTo>
                  <a:pt x="313" y="245"/>
                  <a:pt x="313" y="245"/>
                  <a:pt x="313" y="245"/>
                </a:cubicBezTo>
                <a:cubicBezTo>
                  <a:pt x="313" y="161"/>
                  <a:pt x="313" y="161"/>
                  <a:pt x="313" y="161"/>
                </a:cubicBezTo>
                <a:cubicBezTo>
                  <a:pt x="313" y="115"/>
                  <a:pt x="298" y="77"/>
                  <a:pt x="268" y="46"/>
                </a:cubicBezTo>
                <a:cubicBezTo>
                  <a:pt x="237" y="23"/>
                  <a:pt x="199" y="0"/>
                  <a:pt x="160" y="0"/>
                </a:cubicBezTo>
                <a:cubicBezTo>
                  <a:pt x="160" y="0"/>
                  <a:pt x="160" y="0"/>
                  <a:pt x="153" y="0"/>
                </a:cubicBezTo>
                <a:cubicBezTo>
                  <a:pt x="115" y="0"/>
                  <a:pt x="76" y="23"/>
                  <a:pt x="46" y="46"/>
                </a:cubicBezTo>
                <a:cubicBezTo>
                  <a:pt x="15" y="77"/>
                  <a:pt x="0" y="115"/>
                  <a:pt x="0" y="161"/>
                </a:cubicBezTo>
                <a:cubicBezTo>
                  <a:pt x="0" y="245"/>
                  <a:pt x="0" y="245"/>
                  <a:pt x="0" y="245"/>
                </a:cubicBezTo>
                <a:close/>
                <a:moveTo>
                  <a:pt x="84" y="84"/>
                </a:moveTo>
                <a:lnTo>
                  <a:pt x="84" y="84"/>
                </a:lnTo>
                <a:cubicBezTo>
                  <a:pt x="99" y="61"/>
                  <a:pt x="130" y="54"/>
                  <a:pt x="153" y="54"/>
                </a:cubicBezTo>
                <a:cubicBezTo>
                  <a:pt x="160" y="54"/>
                  <a:pt x="160" y="54"/>
                  <a:pt x="160" y="54"/>
                </a:cubicBezTo>
                <a:cubicBezTo>
                  <a:pt x="183" y="54"/>
                  <a:pt x="214" y="61"/>
                  <a:pt x="229" y="84"/>
                </a:cubicBezTo>
                <a:cubicBezTo>
                  <a:pt x="252" y="100"/>
                  <a:pt x="260" y="130"/>
                  <a:pt x="260" y="161"/>
                </a:cubicBezTo>
                <a:cubicBezTo>
                  <a:pt x="260" y="245"/>
                  <a:pt x="260" y="245"/>
                  <a:pt x="260" y="245"/>
                </a:cubicBezTo>
                <a:cubicBezTo>
                  <a:pt x="260" y="253"/>
                  <a:pt x="260" y="253"/>
                  <a:pt x="260" y="253"/>
                </a:cubicBezTo>
                <a:cubicBezTo>
                  <a:pt x="260" y="360"/>
                  <a:pt x="260" y="360"/>
                  <a:pt x="260" y="360"/>
                </a:cubicBezTo>
                <a:cubicBezTo>
                  <a:pt x="260" y="413"/>
                  <a:pt x="214" y="467"/>
                  <a:pt x="160" y="467"/>
                </a:cubicBezTo>
                <a:cubicBezTo>
                  <a:pt x="130" y="467"/>
                  <a:pt x="99" y="452"/>
                  <a:pt x="84" y="436"/>
                </a:cubicBezTo>
                <a:cubicBezTo>
                  <a:pt x="61" y="413"/>
                  <a:pt x="53" y="383"/>
                  <a:pt x="53" y="360"/>
                </a:cubicBezTo>
                <a:cubicBezTo>
                  <a:pt x="53" y="245"/>
                  <a:pt x="53" y="245"/>
                  <a:pt x="53" y="245"/>
                </a:cubicBezTo>
                <a:cubicBezTo>
                  <a:pt x="53" y="161"/>
                  <a:pt x="53" y="161"/>
                  <a:pt x="53" y="161"/>
                </a:cubicBezTo>
                <a:cubicBezTo>
                  <a:pt x="53" y="130"/>
                  <a:pt x="61" y="100"/>
                  <a:pt x="84" y="8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9" name="Freeform 944">
            <a:extLst>
              <a:ext uri="{FF2B5EF4-FFF2-40B4-BE49-F238E27FC236}">
                <a16:creationId xmlns:a16="http://schemas.microsoft.com/office/drawing/2014/main" id="{986137C5-8E4F-5F4D-B3F6-49FAF4628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2268" y="6370330"/>
            <a:ext cx="608912" cy="484976"/>
          </a:xfrm>
          <a:custGeom>
            <a:avLst/>
            <a:gdLst>
              <a:gd name="T0" fmla="*/ 64488186 w 498"/>
              <a:gd name="T1" fmla="*/ 2964118 h 398"/>
              <a:gd name="T2" fmla="*/ 64488186 w 498"/>
              <a:gd name="T3" fmla="*/ 2964118 h 398"/>
              <a:gd name="T4" fmla="*/ 61633483 w 498"/>
              <a:gd name="T5" fmla="*/ 0 h 398"/>
              <a:gd name="T6" fmla="*/ 58519425 w 498"/>
              <a:gd name="T7" fmla="*/ 2964118 h 398"/>
              <a:gd name="T8" fmla="*/ 32698144 w 498"/>
              <a:gd name="T9" fmla="*/ 29510867 h 398"/>
              <a:gd name="T10" fmla="*/ 5968760 w 498"/>
              <a:gd name="T11" fmla="*/ 2964118 h 398"/>
              <a:gd name="T12" fmla="*/ 2984380 w 498"/>
              <a:gd name="T13" fmla="*/ 0 h 398"/>
              <a:gd name="T14" fmla="*/ 0 w 498"/>
              <a:gd name="T15" fmla="*/ 2964118 h 398"/>
              <a:gd name="T16" fmla="*/ 28805662 w 498"/>
              <a:gd name="T17" fmla="*/ 35438744 h 398"/>
              <a:gd name="T18" fmla="*/ 28805662 w 498"/>
              <a:gd name="T19" fmla="*/ 45361736 h 398"/>
              <a:gd name="T20" fmla="*/ 19852522 w 498"/>
              <a:gd name="T21" fmla="*/ 45361736 h 398"/>
              <a:gd name="T22" fmla="*/ 16868141 w 498"/>
              <a:gd name="T23" fmla="*/ 48196620 h 398"/>
              <a:gd name="T24" fmla="*/ 19852522 w 498"/>
              <a:gd name="T25" fmla="*/ 51160737 h 398"/>
              <a:gd name="T26" fmla="*/ 31790042 w 498"/>
              <a:gd name="T27" fmla="*/ 51160737 h 398"/>
              <a:gd name="T28" fmla="*/ 32698144 w 498"/>
              <a:gd name="T29" fmla="*/ 51160737 h 398"/>
              <a:gd name="T30" fmla="*/ 32698144 w 498"/>
              <a:gd name="T31" fmla="*/ 51160737 h 398"/>
              <a:gd name="T32" fmla="*/ 44635664 w 498"/>
              <a:gd name="T33" fmla="*/ 51160737 h 398"/>
              <a:gd name="T34" fmla="*/ 47620044 w 498"/>
              <a:gd name="T35" fmla="*/ 48196620 h 398"/>
              <a:gd name="T36" fmla="*/ 44635664 w 498"/>
              <a:gd name="T37" fmla="*/ 45361736 h 398"/>
              <a:gd name="T38" fmla="*/ 35682524 w 498"/>
              <a:gd name="T39" fmla="*/ 45361736 h 398"/>
              <a:gd name="T40" fmla="*/ 35682524 w 498"/>
              <a:gd name="T41" fmla="*/ 35438744 h 398"/>
              <a:gd name="T42" fmla="*/ 64488186 w 498"/>
              <a:gd name="T43" fmla="*/ 2964118 h 398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98" h="398">
                <a:moveTo>
                  <a:pt x="497" y="23"/>
                </a:moveTo>
                <a:lnTo>
                  <a:pt x="497" y="23"/>
                </a:lnTo>
                <a:cubicBezTo>
                  <a:pt x="497" y="8"/>
                  <a:pt x="490" y="0"/>
                  <a:pt x="475" y="0"/>
                </a:cubicBezTo>
                <a:cubicBezTo>
                  <a:pt x="459" y="0"/>
                  <a:pt x="451" y="8"/>
                  <a:pt x="451" y="23"/>
                </a:cubicBezTo>
                <a:cubicBezTo>
                  <a:pt x="451" y="138"/>
                  <a:pt x="360" y="229"/>
                  <a:pt x="252" y="229"/>
                </a:cubicBezTo>
                <a:cubicBezTo>
                  <a:pt x="138" y="229"/>
                  <a:pt x="46" y="138"/>
                  <a:pt x="46" y="23"/>
                </a:cubicBezTo>
                <a:cubicBezTo>
                  <a:pt x="46" y="8"/>
                  <a:pt x="38" y="0"/>
                  <a:pt x="23" y="0"/>
                </a:cubicBezTo>
                <a:cubicBezTo>
                  <a:pt x="8" y="0"/>
                  <a:pt x="0" y="8"/>
                  <a:pt x="0" y="23"/>
                </a:cubicBezTo>
                <a:cubicBezTo>
                  <a:pt x="0" y="153"/>
                  <a:pt x="99" y="260"/>
                  <a:pt x="222" y="275"/>
                </a:cubicBezTo>
                <a:cubicBezTo>
                  <a:pt x="222" y="352"/>
                  <a:pt x="222" y="352"/>
                  <a:pt x="222" y="352"/>
                </a:cubicBezTo>
                <a:cubicBezTo>
                  <a:pt x="153" y="352"/>
                  <a:pt x="153" y="352"/>
                  <a:pt x="153" y="352"/>
                </a:cubicBezTo>
                <a:cubicBezTo>
                  <a:pt x="145" y="352"/>
                  <a:pt x="130" y="359"/>
                  <a:pt x="130" y="374"/>
                </a:cubicBezTo>
                <a:cubicBezTo>
                  <a:pt x="130" y="389"/>
                  <a:pt x="145" y="397"/>
                  <a:pt x="153" y="397"/>
                </a:cubicBezTo>
                <a:cubicBezTo>
                  <a:pt x="245" y="397"/>
                  <a:pt x="245" y="397"/>
                  <a:pt x="245" y="397"/>
                </a:cubicBezTo>
                <a:cubicBezTo>
                  <a:pt x="245" y="397"/>
                  <a:pt x="245" y="397"/>
                  <a:pt x="252" y="397"/>
                </a:cubicBezTo>
                <a:cubicBezTo>
                  <a:pt x="344" y="397"/>
                  <a:pt x="344" y="397"/>
                  <a:pt x="344" y="397"/>
                </a:cubicBezTo>
                <a:cubicBezTo>
                  <a:pt x="352" y="397"/>
                  <a:pt x="367" y="389"/>
                  <a:pt x="367" y="374"/>
                </a:cubicBezTo>
                <a:cubicBezTo>
                  <a:pt x="367" y="359"/>
                  <a:pt x="352" y="352"/>
                  <a:pt x="344" y="352"/>
                </a:cubicBezTo>
                <a:cubicBezTo>
                  <a:pt x="275" y="352"/>
                  <a:pt x="275" y="352"/>
                  <a:pt x="275" y="352"/>
                </a:cubicBezTo>
                <a:cubicBezTo>
                  <a:pt x="275" y="275"/>
                  <a:pt x="275" y="275"/>
                  <a:pt x="275" y="275"/>
                </a:cubicBezTo>
                <a:cubicBezTo>
                  <a:pt x="398" y="260"/>
                  <a:pt x="497" y="153"/>
                  <a:pt x="497" y="2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10" name="Freeform 945">
            <a:extLst>
              <a:ext uri="{FF2B5EF4-FFF2-40B4-BE49-F238E27FC236}">
                <a16:creationId xmlns:a16="http://schemas.microsoft.com/office/drawing/2014/main" id="{F95313A5-3900-C542-8102-4B300736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7935" y="5960795"/>
            <a:ext cx="835234" cy="899901"/>
          </a:xfrm>
          <a:custGeom>
            <a:avLst/>
            <a:gdLst>
              <a:gd name="T0" fmla="*/ 68731394 w 682"/>
              <a:gd name="T1" fmla="*/ 95495506 h 735"/>
              <a:gd name="T2" fmla="*/ 55713921 w 682"/>
              <a:gd name="T3" fmla="*/ 93413918 h 735"/>
              <a:gd name="T4" fmla="*/ 50767425 w 682"/>
              <a:gd name="T5" fmla="*/ 93413918 h 735"/>
              <a:gd name="T6" fmla="*/ 21869211 w 682"/>
              <a:gd name="T7" fmla="*/ 86648667 h 735"/>
              <a:gd name="T8" fmla="*/ 5988110 w 682"/>
              <a:gd name="T9" fmla="*/ 83656317 h 735"/>
              <a:gd name="T10" fmla="*/ 6899117 w 682"/>
              <a:gd name="T11" fmla="*/ 43844640 h 735"/>
              <a:gd name="T12" fmla="*/ 23821471 w 682"/>
              <a:gd name="T13" fmla="*/ 41893264 h 735"/>
              <a:gd name="T14" fmla="*/ 36838945 w 682"/>
              <a:gd name="T15" fmla="*/ 24979776 h 735"/>
              <a:gd name="T16" fmla="*/ 34756077 w 682"/>
              <a:gd name="T17" fmla="*/ 10018025 h 735"/>
              <a:gd name="T18" fmla="*/ 49726172 w 682"/>
              <a:gd name="T19" fmla="*/ 1951376 h 735"/>
              <a:gd name="T20" fmla="*/ 58707795 w 682"/>
              <a:gd name="T21" fmla="*/ 25890539 h 735"/>
              <a:gd name="T22" fmla="*/ 58707795 w 682"/>
              <a:gd name="T23" fmla="*/ 33826615 h 735"/>
              <a:gd name="T24" fmla="*/ 80577007 w 682"/>
              <a:gd name="T25" fmla="*/ 37859940 h 735"/>
              <a:gd name="T26" fmla="*/ 85653749 w 682"/>
              <a:gd name="T27" fmla="*/ 53732454 h 735"/>
              <a:gd name="T28" fmla="*/ 84612496 w 682"/>
              <a:gd name="T29" fmla="*/ 68694566 h 735"/>
              <a:gd name="T30" fmla="*/ 80577007 w 682"/>
              <a:gd name="T31" fmla="*/ 82615343 h 735"/>
              <a:gd name="T32" fmla="*/ 77583132 w 682"/>
              <a:gd name="T33" fmla="*/ 92503156 h 735"/>
              <a:gd name="T34" fmla="*/ 52720046 w 682"/>
              <a:gd name="T35" fmla="*/ 86648667 h 735"/>
              <a:gd name="T36" fmla="*/ 56755174 w 682"/>
              <a:gd name="T37" fmla="*/ 87559430 h 735"/>
              <a:gd name="T38" fmla="*/ 72636276 w 682"/>
              <a:gd name="T39" fmla="*/ 88600043 h 735"/>
              <a:gd name="T40" fmla="*/ 73677890 w 682"/>
              <a:gd name="T41" fmla="*/ 82615343 h 735"/>
              <a:gd name="T42" fmla="*/ 75630511 w 682"/>
              <a:gd name="T43" fmla="*/ 77671616 h 735"/>
              <a:gd name="T44" fmla="*/ 77583132 w 682"/>
              <a:gd name="T45" fmla="*/ 69735179 h 735"/>
              <a:gd name="T46" fmla="*/ 78624386 w 682"/>
              <a:gd name="T47" fmla="*/ 64791453 h 735"/>
              <a:gd name="T48" fmla="*/ 82659875 w 682"/>
              <a:gd name="T49" fmla="*/ 60758128 h 735"/>
              <a:gd name="T50" fmla="*/ 76671765 w 682"/>
              <a:gd name="T51" fmla="*/ 54773428 h 735"/>
              <a:gd name="T52" fmla="*/ 81618260 w 682"/>
              <a:gd name="T53" fmla="*/ 48788727 h 735"/>
              <a:gd name="T54" fmla="*/ 70684015 w 682"/>
              <a:gd name="T55" fmla="*/ 42804027 h 735"/>
              <a:gd name="T56" fmla="*/ 52720046 w 682"/>
              <a:gd name="T57" fmla="*/ 24979776 h 735"/>
              <a:gd name="T58" fmla="*/ 42826694 w 682"/>
              <a:gd name="T59" fmla="*/ 7025675 h 735"/>
              <a:gd name="T60" fmla="*/ 41785441 w 682"/>
              <a:gd name="T61" fmla="*/ 10018025 h 735"/>
              <a:gd name="T62" fmla="*/ 34756077 w 682"/>
              <a:gd name="T63" fmla="*/ 38770702 h 735"/>
              <a:gd name="T64" fmla="*/ 24863086 w 682"/>
              <a:gd name="T65" fmla="*/ 47747753 h 735"/>
              <a:gd name="T66" fmla="*/ 11975859 w 682"/>
              <a:gd name="T67" fmla="*/ 46836991 h 735"/>
              <a:gd name="T68" fmla="*/ 6899117 w 682"/>
              <a:gd name="T69" fmla="*/ 64791453 h 735"/>
              <a:gd name="T70" fmla="*/ 16922355 w 682"/>
              <a:gd name="T71" fmla="*/ 81704580 h 735"/>
              <a:gd name="T72" fmla="*/ 25904339 w 682"/>
              <a:gd name="T73" fmla="*/ 79622992 h 735"/>
              <a:gd name="T74" fmla="*/ 32803456 w 682"/>
              <a:gd name="T75" fmla="*/ 79622992 h 735"/>
              <a:gd name="T76" fmla="*/ 51808679 w 682"/>
              <a:gd name="T77" fmla="*/ 87559430 h 735"/>
              <a:gd name="T78" fmla="*/ 40744187 w 682"/>
              <a:gd name="T79" fmla="*/ 8977051 h 73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82" h="735">
                <a:moveTo>
                  <a:pt x="528" y="734"/>
                </a:moveTo>
                <a:lnTo>
                  <a:pt x="528" y="734"/>
                </a:lnTo>
                <a:cubicBezTo>
                  <a:pt x="520" y="734"/>
                  <a:pt x="512" y="734"/>
                  <a:pt x="505" y="734"/>
                </a:cubicBezTo>
                <a:cubicBezTo>
                  <a:pt x="474" y="726"/>
                  <a:pt x="451" y="726"/>
                  <a:pt x="428" y="718"/>
                </a:cubicBezTo>
                <a:cubicBezTo>
                  <a:pt x="420" y="718"/>
                  <a:pt x="413" y="718"/>
                  <a:pt x="405" y="718"/>
                </a:cubicBezTo>
                <a:cubicBezTo>
                  <a:pt x="398" y="718"/>
                  <a:pt x="398" y="718"/>
                  <a:pt x="390" y="718"/>
                </a:cubicBezTo>
                <a:cubicBezTo>
                  <a:pt x="352" y="718"/>
                  <a:pt x="283" y="696"/>
                  <a:pt x="229" y="651"/>
                </a:cubicBezTo>
                <a:cubicBezTo>
                  <a:pt x="214" y="658"/>
                  <a:pt x="183" y="666"/>
                  <a:pt x="168" y="666"/>
                </a:cubicBezTo>
                <a:cubicBezTo>
                  <a:pt x="160" y="666"/>
                  <a:pt x="153" y="673"/>
                  <a:pt x="145" y="673"/>
                </a:cubicBezTo>
                <a:cubicBezTo>
                  <a:pt x="107" y="681"/>
                  <a:pt x="69" y="673"/>
                  <a:pt x="46" y="643"/>
                </a:cubicBezTo>
                <a:cubicBezTo>
                  <a:pt x="15" y="612"/>
                  <a:pt x="0" y="559"/>
                  <a:pt x="0" y="498"/>
                </a:cubicBezTo>
                <a:cubicBezTo>
                  <a:pt x="0" y="406"/>
                  <a:pt x="30" y="360"/>
                  <a:pt x="53" y="337"/>
                </a:cubicBezTo>
                <a:cubicBezTo>
                  <a:pt x="61" y="322"/>
                  <a:pt x="84" y="314"/>
                  <a:pt x="99" y="314"/>
                </a:cubicBezTo>
                <a:cubicBezTo>
                  <a:pt x="183" y="322"/>
                  <a:pt x="183" y="322"/>
                  <a:pt x="183" y="322"/>
                </a:cubicBezTo>
                <a:cubicBezTo>
                  <a:pt x="199" y="314"/>
                  <a:pt x="214" y="291"/>
                  <a:pt x="229" y="268"/>
                </a:cubicBezTo>
                <a:cubicBezTo>
                  <a:pt x="283" y="214"/>
                  <a:pt x="283" y="192"/>
                  <a:pt x="283" y="192"/>
                </a:cubicBezTo>
                <a:cubicBezTo>
                  <a:pt x="283" y="122"/>
                  <a:pt x="275" y="107"/>
                  <a:pt x="275" y="92"/>
                </a:cubicBezTo>
                <a:cubicBezTo>
                  <a:pt x="275" y="92"/>
                  <a:pt x="267" y="84"/>
                  <a:pt x="267" y="77"/>
                </a:cubicBezTo>
                <a:cubicBezTo>
                  <a:pt x="260" y="46"/>
                  <a:pt x="283" y="23"/>
                  <a:pt x="313" y="8"/>
                </a:cubicBezTo>
                <a:cubicBezTo>
                  <a:pt x="336" y="0"/>
                  <a:pt x="359" y="8"/>
                  <a:pt x="382" y="15"/>
                </a:cubicBezTo>
                <a:cubicBezTo>
                  <a:pt x="405" y="31"/>
                  <a:pt x="428" y="61"/>
                  <a:pt x="451" y="100"/>
                </a:cubicBezTo>
                <a:cubicBezTo>
                  <a:pt x="459" y="122"/>
                  <a:pt x="459" y="161"/>
                  <a:pt x="451" y="199"/>
                </a:cubicBezTo>
                <a:cubicBezTo>
                  <a:pt x="451" y="214"/>
                  <a:pt x="451" y="230"/>
                  <a:pt x="451" y="245"/>
                </a:cubicBezTo>
                <a:cubicBezTo>
                  <a:pt x="443" y="253"/>
                  <a:pt x="451" y="260"/>
                  <a:pt x="451" y="260"/>
                </a:cubicBezTo>
                <a:cubicBezTo>
                  <a:pt x="482" y="283"/>
                  <a:pt x="512" y="283"/>
                  <a:pt x="543" y="283"/>
                </a:cubicBezTo>
                <a:cubicBezTo>
                  <a:pt x="566" y="283"/>
                  <a:pt x="589" y="283"/>
                  <a:pt x="619" y="291"/>
                </a:cubicBezTo>
                <a:cubicBezTo>
                  <a:pt x="658" y="298"/>
                  <a:pt x="681" y="329"/>
                  <a:pt x="673" y="375"/>
                </a:cubicBezTo>
                <a:cubicBezTo>
                  <a:pt x="673" y="390"/>
                  <a:pt x="665" y="406"/>
                  <a:pt x="658" y="413"/>
                </a:cubicBezTo>
                <a:cubicBezTo>
                  <a:pt x="673" y="429"/>
                  <a:pt x="681" y="452"/>
                  <a:pt x="681" y="467"/>
                </a:cubicBezTo>
                <a:cubicBezTo>
                  <a:pt x="681" y="498"/>
                  <a:pt x="665" y="520"/>
                  <a:pt x="650" y="528"/>
                </a:cubicBezTo>
                <a:cubicBezTo>
                  <a:pt x="658" y="551"/>
                  <a:pt x="665" y="566"/>
                  <a:pt x="658" y="589"/>
                </a:cubicBezTo>
                <a:cubicBezTo>
                  <a:pt x="650" y="612"/>
                  <a:pt x="635" y="628"/>
                  <a:pt x="619" y="635"/>
                </a:cubicBezTo>
                <a:cubicBezTo>
                  <a:pt x="619" y="635"/>
                  <a:pt x="619" y="635"/>
                  <a:pt x="619" y="643"/>
                </a:cubicBezTo>
                <a:cubicBezTo>
                  <a:pt x="619" y="666"/>
                  <a:pt x="612" y="696"/>
                  <a:pt x="596" y="711"/>
                </a:cubicBezTo>
                <a:cubicBezTo>
                  <a:pt x="581" y="726"/>
                  <a:pt x="558" y="734"/>
                  <a:pt x="528" y="734"/>
                </a:cubicBezTo>
                <a:close/>
                <a:moveTo>
                  <a:pt x="405" y="666"/>
                </a:moveTo>
                <a:lnTo>
                  <a:pt x="405" y="666"/>
                </a:lnTo>
                <a:cubicBezTo>
                  <a:pt x="420" y="666"/>
                  <a:pt x="428" y="673"/>
                  <a:pt x="436" y="673"/>
                </a:cubicBezTo>
                <a:cubicBezTo>
                  <a:pt x="459" y="681"/>
                  <a:pt x="482" y="681"/>
                  <a:pt x="512" y="689"/>
                </a:cubicBezTo>
                <a:cubicBezTo>
                  <a:pt x="551" y="689"/>
                  <a:pt x="558" y="681"/>
                  <a:pt x="558" y="681"/>
                </a:cubicBezTo>
                <a:cubicBezTo>
                  <a:pt x="573" y="673"/>
                  <a:pt x="573" y="658"/>
                  <a:pt x="573" y="651"/>
                </a:cubicBezTo>
                <a:cubicBezTo>
                  <a:pt x="566" y="643"/>
                  <a:pt x="566" y="635"/>
                  <a:pt x="566" y="635"/>
                </a:cubicBezTo>
                <a:cubicBezTo>
                  <a:pt x="558" y="628"/>
                  <a:pt x="558" y="620"/>
                  <a:pt x="558" y="612"/>
                </a:cubicBezTo>
                <a:cubicBezTo>
                  <a:pt x="566" y="605"/>
                  <a:pt x="573" y="597"/>
                  <a:pt x="581" y="597"/>
                </a:cubicBezTo>
                <a:cubicBezTo>
                  <a:pt x="596" y="597"/>
                  <a:pt x="612" y="582"/>
                  <a:pt x="612" y="574"/>
                </a:cubicBezTo>
                <a:cubicBezTo>
                  <a:pt x="612" y="566"/>
                  <a:pt x="604" y="543"/>
                  <a:pt x="596" y="536"/>
                </a:cubicBezTo>
                <a:cubicBezTo>
                  <a:pt x="589" y="536"/>
                  <a:pt x="589" y="528"/>
                  <a:pt x="589" y="513"/>
                </a:cubicBezTo>
                <a:cubicBezTo>
                  <a:pt x="589" y="505"/>
                  <a:pt x="596" y="505"/>
                  <a:pt x="604" y="498"/>
                </a:cubicBezTo>
                <a:cubicBezTo>
                  <a:pt x="612" y="498"/>
                  <a:pt x="612" y="498"/>
                  <a:pt x="619" y="490"/>
                </a:cubicBezTo>
                <a:cubicBezTo>
                  <a:pt x="627" y="490"/>
                  <a:pt x="635" y="482"/>
                  <a:pt x="635" y="467"/>
                </a:cubicBezTo>
                <a:cubicBezTo>
                  <a:pt x="635" y="467"/>
                  <a:pt x="635" y="452"/>
                  <a:pt x="604" y="436"/>
                </a:cubicBezTo>
                <a:cubicBezTo>
                  <a:pt x="596" y="436"/>
                  <a:pt x="589" y="429"/>
                  <a:pt x="589" y="421"/>
                </a:cubicBezTo>
                <a:cubicBezTo>
                  <a:pt x="589" y="406"/>
                  <a:pt x="596" y="398"/>
                  <a:pt x="604" y="398"/>
                </a:cubicBezTo>
                <a:cubicBezTo>
                  <a:pt x="612" y="390"/>
                  <a:pt x="627" y="383"/>
                  <a:pt x="627" y="375"/>
                </a:cubicBezTo>
                <a:cubicBezTo>
                  <a:pt x="627" y="337"/>
                  <a:pt x="619" y="337"/>
                  <a:pt x="604" y="337"/>
                </a:cubicBezTo>
                <a:cubicBezTo>
                  <a:pt x="589" y="329"/>
                  <a:pt x="566" y="329"/>
                  <a:pt x="543" y="329"/>
                </a:cubicBezTo>
                <a:cubicBezTo>
                  <a:pt x="505" y="329"/>
                  <a:pt x="459" y="329"/>
                  <a:pt x="420" y="298"/>
                </a:cubicBezTo>
                <a:cubicBezTo>
                  <a:pt x="390" y="275"/>
                  <a:pt x="398" y="237"/>
                  <a:pt x="405" y="192"/>
                </a:cubicBezTo>
                <a:cubicBezTo>
                  <a:pt x="405" y="168"/>
                  <a:pt x="413" y="130"/>
                  <a:pt x="405" y="122"/>
                </a:cubicBezTo>
                <a:cubicBezTo>
                  <a:pt x="382" y="77"/>
                  <a:pt x="359" y="46"/>
                  <a:pt x="329" y="54"/>
                </a:cubicBezTo>
                <a:cubicBezTo>
                  <a:pt x="321" y="54"/>
                  <a:pt x="313" y="61"/>
                  <a:pt x="313" y="69"/>
                </a:cubicBezTo>
                <a:cubicBezTo>
                  <a:pt x="313" y="69"/>
                  <a:pt x="313" y="77"/>
                  <a:pt x="321" y="77"/>
                </a:cubicBezTo>
                <a:cubicBezTo>
                  <a:pt x="321" y="92"/>
                  <a:pt x="329" y="115"/>
                  <a:pt x="329" y="192"/>
                </a:cubicBezTo>
                <a:cubicBezTo>
                  <a:pt x="329" y="207"/>
                  <a:pt x="321" y="237"/>
                  <a:pt x="267" y="298"/>
                </a:cubicBezTo>
                <a:cubicBezTo>
                  <a:pt x="245" y="329"/>
                  <a:pt x="214" y="360"/>
                  <a:pt x="214" y="360"/>
                </a:cubicBezTo>
                <a:cubicBezTo>
                  <a:pt x="206" y="367"/>
                  <a:pt x="199" y="367"/>
                  <a:pt x="191" y="367"/>
                </a:cubicBezTo>
                <a:cubicBezTo>
                  <a:pt x="92" y="360"/>
                  <a:pt x="92" y="360"/>
                  <a:pt x="92" y="360"/>
                </a:cubicBezTo>
                <a:cubicBezTo>
                  <a:pt x="92" y="360"/>
                  <a:pt x="84" y="360"/>
                  <a:pt x="84" y="367"/>
                </a:cubicBezTo>
                <a:cubicBezTo>
                  <a:pt x="69" y="383"/>
                  <a:pt x="53" y="413"/>
                  <a:pt x="53" y="498"/>
                </a:cubicBezTo>
                <a:cubicBezTo>
                  <a:pt x="53" y="543"/>
                  <a:pt x="61" y="589"/>
                  <a:pt x="84" y="612"/>
                </a:cubicBezTo>
                <a:cubicBezTo>
                  <a:pt x="92" y="628"/>
                  <a:pt x="114" y="635"/>
                  <a:pt x="130" y="628"/>
                </a:cubicBezTo>
                <a:cubicBezTo>
                  <a:pt x="137" y="628"/>
                  <a:pt x="145" y="620"/>
                  <a:pt x="153" y="620"/>
                </a:cubicBezTo>
                <a:cubicBezTo>
                  <a:pt x="168" y="620"/>
                  <a:pt x="191" y="612"/>
                  <a:pt x="199" y="612"/>
                </a:cubicBezTo>
                <a:cubicBezTo>
                  <a:pt x="214" y="612"/>
                  <a:pt x="222" y="605"/>
                  <a:pt x="222" y="605"/>
                </a:cubicBezTo>
                <a:cubicBezTo>
                  <a:pt x="237" y="605"/>
                  <a:pt x="245" y="605"/>
                  <a:pt x="252" y="612"/>
                </a:cubicBezTo>
                <a:cubicBezTo>
                  <a:pt x="283" y="635"/>
                  <a:pt x="313" y="651"/>
                  <a:pt x="336" y="658"/>
                </a:cubicBezTo>
                <a:cubicBezTo>
                  <a:pt x="359" y="666"/>
                  <a:pt x="390" y="673"/>
                  <a:pt x="398" y="673"/>
                </a:cubicBezTo>
                <a:cubicBezTo>
                  <a:pt x="398" y="666"/>
                  <a:pt x="405" y="666"/>
                  <a:pt x="405" y="666"/>
                </a:cubicBezTo>
                <a:close/>
                <a:moveTo>
                  <a:pt x="313" y="69"/>
                </a:moveTo>
                <a:lnTo>
                  <a:pt x="313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1013" name="Group 54">
            <a:extLst>
              <a:ext uri="{FF2B5EF4-FFF2-40B4-BE49-F238E27FC236}">
                <a16:creationId xmlns:a16="http://schemas.microsoft.com/office/drawing/2014/main" id="{0BD9CB98-3DBE-9344-9150-75C5DFEDC042}"/>
              </a:ext>
            </a:extLst>
          </p:cNvPr>
          <p:cNvGrpSpPr/>
          <p:nvPr/>
        </p:nvGrpSpPr>
        <p:grpSpPr>
          <a:xfrm>
            <a:off x="2472815" y="6841749"/>
            <a:ext cx="2856631" cy="1044429"/>
            <a:chOff x="5517310" y="11317286"/>
            <a:chExt cx="3676939" cy="1044429"/>
          </a:xfrm>
        </p:grpSpPr>
        <p:sp>
          <p:nvSpPr>
            <p:cNvPr id="1014" name="CuadroTexto 395">
              <a:extLst>
                <a:ext uri="{FF2B5EF4-FFF2-40B4-BE49-F238E27FC236}">
                  <a16:creationId xmlns:a16="http://schemas.microsoft.com/office/drawing/2014/main" id="{262E4A3B-2AAA-A942-B391-5176FE458CAD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15" name="Rectangle 56">
              <a:extLst>
                <a:ext uri="{FF2B5EF4-FFF2-40B4-BE49-F238E27FC236}">
                  <a16:creationId xmlns:a16="http://schemas.microsoft.com/office/drawing/2014/main" id="{19B3F912-4D32-EF47-AC26-99CED1E7E9FD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6" name="Group 54">
            <a:extLst>
              <a:ext uri="{FF2B5EF4-FFF2-40B4-BE49-F238E27FC236}">
                <a16:creationId xmlns:a16="http://schemas.microsoft.com/office/drawing/2014/main" id="{8D867C97-435C-204C-B345-40D173A2EC8B}"/>
              </a:ext>
            </a:extLst>
          </p:cNvPr>
          <p:cNvGrpSpPr/>
          <p:nvPr/>
        </p:nvGrpSpPr>
        <p:grpSpPr>
          <a:xfrm>
            <a:off x="7909929" y="6849838"/>
            <a:ext cx="2856631" cy="1044429"/>
            <a:chOff x="5517310" y="11317286"/>
            <a:chExt cx="3676939" cy="1044429"/>
          </a:xfrm>
        </p:grpSpPr>
        <p:sp>
          <p:nvSpPr>
            <p:cNvPr id="1017" name="CuadroTexto 395">
              <a:extLst>
                <a:ext uri="{FF2B5EF4-FFF2-40B4-BE49-F238E27FC236}">
                  <a16:creationId xmlns:a16="http://schemas.microsoft.com/office/drawing/2014/main" id="{A49B0E6E-658A-3645-8DE6-B61B8BEA252B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18" name="Rectangle 56">
              <a:extLst>
                <a:ext uri="{FF2B5EF4-FFF2-40B4-BE49-F238E27FC236}">
                  <a16:creationId xmlns:a16="http://schemas.microsoft.com/office/drawing/2014/main" id="{E0BFFF0E-2392-884A-9F0E-AA09514AF13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19" name="Group 54">
            <a:extLst>
              <a:ext uri="{FF2B5EF4-FFF2-40B4-BE49-F238E27FC236}">
                <a16:creationId xmlns:a16="http://schemas.microsoft.com/office/drawing/2014/main" id="{3F42158B-0A8E-C34F-AB5E-583242E5DB61}"/>
              </a:ext>
            </a:extLst>
          </p:cNvPr>
          <p:cNvGrpSpPr/>
          <p:nvPr/>
        </p:nvGrpSpPr>
        <p:grpSpPr>
          <a:xfrm>
            <a:off x="13363210" y="6864352"/>
            <a:ext cx="2856631" cy="1044429"/>
            <a:chOff x="5517310" y="11317286"/>
            <a:chExt cx="3676939" cy="1044429"/>
          </a:xfrm>
        </p:grpSpPr>
        <p:sp>
          <p:nvSpPr>
            <p:cNvPr id="1020" name="CuadroTexto 395">
              <a:extLst>
                <a:ext uri="{FF2B5EF4-FFF2-40B4-BE49-F238E27FC236}">
                  <a16:creationId xmlns:a16="http://schemas.microsoft.com/office/drawing/2014/main" id="{DC03AF77-8A6B-AB45-A5EB-ADB1EB4AEF7E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021" name="Rectangle 56">
              <a:extLst>
                <a:ext uri="{FF2B5EF4-FFF2-40B4-BE49-F238E27FC236}">
                  <a16:creationId xmlns:a16="http://schemas.microsoft.com/office/drawing/2014/main" id="{7E7AE2E0-97E0-8344-8520-20ADDC57FD5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22" name="Group 54">
            <a:extLst>
              <a:ext uri="{FF2B5EF4-FFF2-40B4-BE49-F238E27FC236}">
                <a16:creationId xmlns:a16="http://schemas.microsoft.com/office/drawing/2014/main" id="{EE753E45-B09B-F14C-8307-2CACC9B44B1B}"/>
              </a:ext>
            </a:extLst>
          </p:cNvPr>
          <p:cNvGrpSpPr/>
          <p:nvPr/>
        </p:nvGrpSpPr>
        <p:grpSpPr>
          <a:xfrm>
            <a:off x="18811101" y="6863959"/>
            <a:ext cx="2856631" cy="1044429"/>
            <a:chOff x="5517310" y="11317286"/>
            <a:chExt cx="3676939" cy="1044429"/>
          </a:xfrm>
        </p:grpSpPr>
        <p:sp>
          <p:nvSpPr>
            <p:cNvPr id="1023" name="CuadroTexto 395">
              <a:extLst>
                <a:ext uri="{FF2B5EF4-FFF2-40B4-BE49-F238E27FC236}">
                  <a16:creationId xmlns:a16="http://schemas.microsoft.com/office/drawing/2014/main" id="{3B59969C-0B1E-584F-8572-15D623326E7A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024" name="Rectangle 56">
              <a:extLst>
                <a:ext uri="{FF2B5EF4-FFF2-40B4-BE49-F238E27FC236}">
                  <a16:creationId xmlns:a16="http://schemas.microsoft.com/office/drawing/2014/main" id="{71193A49-CAB4-E240-8FA0-46EEB524DE9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1" name="Grupo 80">
            <a:extLst>
              <a:ext uri="{FF2B5EF4-FFF2-40B4-BE49-F238E27FC236}">
                <a16:creationId xmlns:a16="http://schemas.microsoft.com/office/drawing/2014/main" id="{2299F646-2C6D-C84E-B95E-8F744F3246AF}"/>
              </a:ext>
            </a:extLst>
          </p:cNvPr>
          <p:cNvGrpSpPr/>
          <p:nvPr/>
        </p:nvGrpSpPr>
        <p:grpSpPr>
          <a:xfrm>
            <a:off x="2668307" y="1257078"/>
            <a:ext cx="19041035" cy="2561450"/>
            <a:chOff x="2668308" y="861425"/>
            <a:chExt cx="19041035" cy="2561450"/>
          </a:xfrm>
        </p:grpSpPr>
        <p:sp>
          <p:nvSpPr>
            <p:cNvPr id="82" name="CuadroTexto 81">
              <a:extLst>
                <a:ext uri="{FF2B5EF4-FFF2-40B4-BE49-F238E27FC236}">
                  <a16:creationId xmlns:a16="http://schemas.microsoft.com/office/drawing/2014/main" id="{F43D835B-7DEF-034F-B707-51AD4C9081F2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83" name="CuadroTexto 82">
              <a:extLst>
                <a:ext uri="{FF2B5EF4-FFF2-40B4-BE49-F238E27FC236}">
                  <a16:creationId xmlns:a16="http://schemas.microsoft.com/office/drawing/2014/main" id="{AB8FBF8E-4E5C-D54F-BA96-79722FEA8E8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93" name="Freeform 400">
            <a:extLst>
              <a:ext uri="{FF2B5EF4-FFF2-40B4-BE49-F238E27FC236}">
                <a16:creationId xmlns:a16="http://schemas.microsoft.com/office/drawing/2014/main" id="{B197E1BC-AE80-C148-8565-E26CDB5E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508" y="9053632"/>
            <a:ext cx="546723" cy="536872"/>
          </a:xfrm>
          <a:custGeom>
            <a:avLst/>
            <a:gdLst>
              <a:gd name="T0" fmla="*/ 175852 w 489"/>
              <a:gd name="T1" fmla="*/ 87960 h 480"/>
              <a:gd name="T2" fmla="*/ 175852 w 489"/>
              <a:gd name="T3" fmla="*/ 87960 h 480"/>
              <a:gd name="T4" fmla="*/ 87926 w 489"/>
              <a:gd name="T5" fmla="*/ 172677 h 480"/>
              <a:gd name="T6" fmla="*/ 0 w 489"/>
              <a:gd name="T7" fmla="*/ 87960 h 480"/>
              <a:gd name="T8" fmla="*/ 87926 w 489"/>
              <a:gd name="T9" fmla="*/ 0 h 480"/>
              <a:gd name="T10" fmla="*/ 175852 w 489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0">
                <a:moveTo>
                  <a:pt x="488" y="244"/>
                </a:moveTo>
                <a:lnTo>
                  <a:pt x="488" y="244"/>
                </a:lnTo>
                <a:cubicBezTo>
                  <a:pt x="488" y="370"/>
                  <a:pt x="379" y="479"/>
                  <a:pt x="244" y="479"/>
                </a:cubicBezTo>
                <a:cubicBezTo>
                  <a:pt x="110" y="479"/>
                  <a:pt x="0" y="370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437">
            <a:extLst>
              <a:ext uri="{FF2B5EF4-FFF2-40B4-BE49-F238E27FC236}">
                <a16:creationId xmlns:a16="http://schemas.microsoft.com/office/drawing/2014/main" id="{2F25A97B-53CD-144A-AE15-1BD5B18E2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508" y="9851554"/>
            <a:ext cx="546723" cy="536872"/>
          </a:xfrm>
          <a:custGeom>
            <a:avLst/>
            <a:gdLst>
              <a:gd name="T0" fmla="*/ 175852 w 489"/>
              <a:gd name="T1" fmla="*/ 87778 h 481"/>
              <a:gd name="T2" fmla="*/ 175852 w 489"/>
              <a:gd name="T3" fmla="*/ 87778 h 481"/>
              <a:gd name="T4" fmla="*/ 87926 w 489"/>
              <a:gd name="T5" fmla="*/ 172677 h 481"/>
              <a:gd name="T6" fmla="*/ 0 w 489"/>
              <a:gd name="T7" fmla="*/ 87778 h 481"/>
              <a:gd name="T8" fmla="*/ 87926 w 489"/>
              <a:gd name="T9" fmla="*/ 0 h 481"/>
              <a:gd name="T10" fmla="*/ 175852 w 489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1">
                <a:moveTo>
                  <a:pt x="488" y="244"/>
                </a:moveTo>
                <a:lnTo>
                  <a:pt x="488" y="244"/>
                </a:lnTo>
                <a:cubicBezTo>
                  <a:pt x="488" y="370"/>
                  <a:pt x="379" y="480"/>
                  <a:pt x="244" y="480"/>
                </a:cubicBezTo>
                <a:cubicBezTo>
                  <a:pt x="110" y="480"/>
                  <a:pt x="0" y="370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5" name="Freeform 474">
            <a:extLst>
              <a:ext uri="{FF2B5EF4-FFF2-40B4-BE49-F238E27FC236}">
                <a16:creationId xmlns:a16="http://schemas.microsoft.com/office/drawing/2014/main" id="{0AA11AB2-F1AE-B343-B8B6-CBF11DB5D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508" y="10708582"/>
            <a:ext cx="546723" cy="536872"/>
          </a:xfrm>
          <a:custGeom>
            <a:avLst/>
            <a:gdLst>
              <a:gd name="T0" fmla="*/ 175852 w 489"/>
              <a:gd name="T1" fmla="*/ 87778 h 481"/>
              <a:gd name="T2" fmla="*/ 175852 w 489"/>
              <a:gd name="T3" fmla="*/ 87778 h 481"/>
              <a:gd name="T4" fmla="*/ 87926 w 489"/>
              <a:gd name="T5" fmla="*/ 172677 h 481"/>
              <a:gd name="T6" fmla="*/ 0 w 489"/>
              <a:gd name="T7" fmla="*/ 87778 h 481"/>
              <a:gd name="T8" fmla="*/ 87926 w 489"/>
              <a:gd name="T9" fmla="*/ 0 h 481"/>
              <a:gd name="T10" fmla="*/ 175852 w 489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1">
                <a:moveTo>
                  <a:pt x="488" y="244"/>
                </a:moveTo>
                <a:lnTo>
                  <a:pt x="488" y="244"/>
                </a:lnTo>
                <a:cubicBezTo>
                  <a:pt x="488" y="379"/>
                  <a:pt x="379" y="480"/>
                  <a:pt x="244" y="480"/>
                </a:cubicBezTo>
                <a:cubicBezTo>
                  <a:pt x="110" y="480"/>
                  <a:pt x="0" y="379"/>
                  <a:pt x="0" y="244"/>
                </a:cubicBezTo>
                <a:cubicBezTo>
                  <a:pt x="0" y="110"/>
                  <a:pt x="110" y="0"/>
                  <a:pt x="244" y="0"/>
                </a:cubicBezTo>
                <a:cubicBezTo>
                  <a:pt x="379" y="0"/>
                  <a:pt x="488" y="110"/>
                  <a:pt x="488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" name="Freeform 511">
            <a:extLst>
              <a:ext uri="{FF2B5EF4-FFF2-40B4-BE49-F238E27FC236}">
                <a16:creationId xmlns:a16="http://schemas.microsoft.com/office/drawing/2014/main" id="{25E6963B-6247-9740-A204-DD09049E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508" y="11506505"/>
            <a:ext cx="546723" cy="536872"/>
          </a:xfrm>
          <a:custGeom>
            <a:avLst/>
            <a:gdLst>
              <a:gd name="T0" fmla="*/ 175852 w 489"/>
              <a:gd name="T1" fmla="*/ 87960 h 480"/>
              <a:gd name="T2" fmla="*/ 175852 w 489"/>
              <a:gd name="T3" fmla="*/ 87960 h 480"/>
              <a:gd name="T4" fmla="*/ 87926 w 489"/>
              <a:gd name="T5" fmla="*/ 172677 h 480"/>
              <a:gd name="T6" fmla="*/ 0 w 489"/>
              <a:gd name="T7" fmla="*/ 87960 h 480"/>
              <a:gd name="T8" fmla="*/ 87926 w 489"/>
              <a:gd name="T9" fmla="*/ 0 h 480"/>
              <a:gd name="T10" fmla="*/ 175852 w 489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0">
                <a:moveTo>
                  <a:pt x="488" y="244"/>
                </a:moveTo>
                <a:lnTo>
                  <a:pt x="488" y="244"/>
                </a:lnTo>
                <a:cubicBezTo>
                  <a:pt x="488" y="378"/>
                  <a:pt x="379" y="479"/>
                  <a:pt x="244" y="479"/>
                </a:cubicBezTo>
                <a:cubicBezTo>
                  <a:pt x="110" y="479"/>
                  <a:pt x="0" y="378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" name="CuadroTexto 395">
            <a:extLst>
              <a:ext uri="{FF2B5EF4-FFF2-40B4-BE49-F238E27FC236}">
                <a16:creationId xmlns:a16="http://schemas.microsoft.com/office/drawing/2014/main" id="{B0383AD7-F897-DB42-AD8C-41603B2F85D4}"/>
              </a:ext>
            </a:extLst>
          </p:cNvPr>
          <p:cNvSpPr txBox="1"/>
          <p:nvPr/>
        </p:nvSpPr>
        <p:spPr>
          <a:xfrm>
            <a:off x="2192994" y="9036270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8" name="CuadroTexto 395">
            <a:extLst>
              <a:ext uri="{FF2B5EF4-FFF2-40B4-BE49-F238E27FC236}">
                <a16:creationId xmlns:a16="http://schemas.microsoft.com/office/drawing/2014/main" id="{969A4CB3-E9EA-9547-BBF1-C6D57DA740F9}"/>
              </a:ext>
            </a:extLst>
          </p:cNvPr>
          <p:cNvSpPr txBox="1"/>
          <p:nvPr/>
        </p:nvSpPr>
        <p:spPr>
          <a:xfrm>
            <a:off x="2202809" y="983419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D22E5E96-8754-BC43-86AC-8FD62C7E3DB0}"/>
              </a:ext>
            </a:extLst>
          </p:cNvPr>
          <p:cNvSpPr txBox="1"/>
          <p:nvPr/>
        </p:nvSpPr>
        <p:spPr>
          <a:xfrm>
            <a:off x="2200346" y="10690653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B3B935AB-87F4-BE44-85A9-27ED838FFFF2}"/>
              </a:ext>
            </a:extLst>
          </p:cNvPr>
          <p:cNvSpPr txBox="1"/>
          <p:nvPr/>
        </p:nvSpPr>
        <p:spPr>
          <a:xfrm>
            <a:off x="2186009" y="11484320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F1CBA4A3-1B44-5148-8297-2D277106A68E}"/>
              </a:ext>
            </a:extLst>
          </p:cNvPr>
          <p:cNvSpPr/>
          <p:nvPr/>
        </p:nvSpPr>
        <p:spPr>
          <a:xfrm>
            <a:off x="2777336" y="899890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2" name="Rectangle 56">
            <a:extLst>
              <a:ext uri="{FF2B5EF4-FFF2-40B4-BE49-F238E27FC236}">
                <a16:creationId xmlns:a16="http://schemas.microsoft.com/office/drawing/2014/main" id="{692F61F3-1EDB-7C4C-A05C-D32EBE334198}"/>
              </a:ext>
            </a:extLst>
          </p:cNvPr>
          <p:cNvSpPr/>
          <p:nvPr/>
        </p:nvSpPr>
        <p:spPr>
          <a:xfrm>
            <a:off x="2777336" y="9796824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0B86C713-241E-ED49-8EAD-17F52659F525}"/>
              </a:ext>
            </a:extLst>
          </p:cNvPr>
          <p:cNvSpPr/>
          <p:nvPr/>
        </p:nvSpPr>
        <p:spPr>
          <a:xfrm>
            <a:off x="2772940" y="1065385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56B06DA3-ECCF-014D-ADCE-E2BD6478E289}"/>
              </a:ext>
            </a:extLst>
          </p:cNvPr>
          <p:cNvSpPr/>
          <p:nvPr/>
        </p:nvSpPr>
        <p:spPr>
          <a:xfrm>
            <a:off x="2762562" y="11451775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5" name="Freeform 548">
            <a:extLst>
              <a:ext uri="{FF2B5EF4-FFF2-40B4-BE49-F238E27FC236}">
                <a16:creationId xmlns:a16="http://schemas.microsoft.com/office/drawing/2014/main" id="{EAA21EEF-9D1F-E441-A022-72A471D5E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9061962"/>
            <a:ext cx="536872" cy="536872"/>
          </a:xfrm>
          <a:custGeom>
            <a:avLst/>
            <a:gdLst>
              <a:gd name="T0" fmla="*/ 172677 w 481"/>
              <a:gd name="T1" fmla="*/ 87960 h 480"/>
              <a:gd name="T2" fmla="*/ 172677 w 481"/>
              <a:gd name="T3" fmla="*/ 87960 h 480"/>
              <a:gd name="T4" fmla="*/ 87778 w 481"/>
              <a:gd name="T5" fmla="*/ 172677 h 480"/>
              <a:gd name="T6" fmla="*/ 0 w 481"/>
              <a:gd name="T7" fmla="*/ 87960 h 480"/>
              <a:gd name="T8" fmla="*/ 87778 w 481"/>
              <a:gd name="T9" fmla="*/ 0 h 480"/>
              <a:gd name="T10" fmla="*/ 172677 w 481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0">
                <a:moveTo>
                  <a:pt x="480" y="244"/>
                </a:moveTo>
                <a:lnTo>
                  <a:pt x="480" y="244"/>
                </a:lnTo>
                <a:cubicBezTo>
                  <a:pt x="480" y="370"/>
                  <a:pt x="371" y="479"/>
                  <a:pt x="244" y="479"/>
                </a:cubicBezTo>
                <a:cubicBezTo>
                  <a:pt x="110" y="479"/>
                  <a:pt x="0" y="370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1" y="0"/>
                  <a:pt x="480" y="109"/>
                  <a:pt x="480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6" name="Freeform 585">
            <a:extLst>
              <a:ext uri="{FF2B5EF4-FFF2-40B4-BE49-F238E27FC236}">
                <a16:creationId xmlns:a16="http://schemas.microsoft.com/office/drawing/2014/main" id="{3EB0D630-2A66-1F4E-B1AA-FE6A569B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9859884"/>
            <a:ext cx="536872" cy="536872"/>
          </a:xfrm>
          <a:custGeom>
            <a:avLst/>
            <a:gdLst>
              <a:gd name="T0" fmla="*/ 172677 w 481"/>
              <a:gd name="T1" fmla="*/ 87778 h 481"/>
              <a:gd name="T2" fmla="*/ 172677 w 481"/>
              <a:gd name="T3" fmla="*/ 87778 h 481"/>
              <a:gd name="T4" fmla="*/ 87778 w 481"/>
              <a:gd name="T5" fmla="*/ 172677 h 481"/>
              <a:gd name="T6" fmla="*/ 0 w 481"/>
              <a:gd name="T7" fmla="*/ 87778 h 481"/>
              <a:gd name="T8" fmla="*/ 87778 w 481"/>
              <a:gd name="T9" fmla="*/ 0 h 481"/>
              <a:gd name="T10" fmla="*/ 172677 w 481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1">
                <a:moveTo>
                  <a:pt x="480" y="244"/>
                </a:moveTo>
                <a:lnTo>
                  <a:pt x="480" y="244"/>
                </a:lnTo>
                <a:cubicBezTo>
                  <a:pt x="480" y="370"/>
                  <a:pt x="371" y="480"/>
                  <a:pt x="244" y="480"/>
                </a:cubicBezTo>
                <a:cubicBezTo>
                  <a:pt x="110" y="480"/>
                  <a:pt x="0" y="370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1" y="0"/>
                  <a:pt x="480" y="109"/>
                  <a:pt x="480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" name="Freeform 622">
            <a:extLst>
              <a:ext uri="{FF2B5EF4-FFF2-40B4-BE49-F238E27FC236}">
                <a16:creationId xmlns:a16="http://schemas.microsoft.com/office/drawing/2014/main" id="{B8E5DFB9-43BB-4644-BDC2-FFD12F71B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10716912"/>
            <a:ext cx="536872" cy="536872"/>
          </a:xfrm>
          <a:custGeom>
            <a:avLst/>
            <a:gdLst>
              <a:gd name="T0" fmla="*/ 172677 w 481"/>
              <a:gd name="T1" fmla="*/ 87778 h 481"/>
              <a:gd name="T2" fmla="*/ 172677 w 481"/>
              <a:gd name="T3" fmla="*/ 87778 h 481"/>
              <a:gd name="T4" fmla="*/ 87778 w 481"/>
              <a:gd name="T5" fmla="*/ 172677 h 481"/>
              <a:gd name="T6" fmla="*/ 0 w 481"/>
              <a:gd name="T7" fmla="*/ 87778 h 481"/>
              <a:gd name="T8" fmla="*/ 87778 w 481"/>
              <a:gd name="T9" fmla="*/ 0 h 481"/>
              <a:gd name="T10" fmla="*/ 172677 w 481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1">
                <a:moveTo>
                  <a:pt x="480" y="244"/>
                </a:moveTo>
                <a:lnTo>
                  <a:pt x="480" y="244"/>
                </a:lnTo>
                <a:cubicBezTo>
                  <a:pt x="480" y="379"/>
                  <a:pt x="371" y="480"/>
                  <a:pt x="244" y="480"/>
                </a:cubicBezTo>
                <a:cubicBezTo>
                  <a:pt x="110" y="480"/>
                  <a:pt x="0" y="379"/>
                  <a:pt x="0" y="244"/>
                </a:cubicBezTo>
                <a:cubicBezTo>
                  <a:pt x="0" y="110"/>
                  <a:pt x="110" y="0"/>
                  <a:pt x="244" y="0"/>
                </a:cubicBezTo>
                <a:cubicBezTo>
                  <a:pt x="371" y="0"/>
                  <a:pt x="480" y="110"/>
                  <a:pt x="480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8" name="Freeform 659">
            <a:extLst>
              <a:ext uri="{FF2B5EF4-FFF2-40B4-BE49-F238E27FC236}">
                <a16:creationId xmlns:a16="http://schemas.microsoft.com/office/drawing/2014/main" id="{0677EC62-9B88-E14E-825C-96CDC1148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11514835"/>
            <a:ext cx="536872" cy="536872"/>
          </a:xfrm>
          <a:custGeom>
            <a:avLst/>
            <a:gdLst>
              <a:gd name="T0" fmla="*/ 172677 w 481"/>
              <a:gd name="T1" fmla="*/ 87960 h 480"/>
              <a:gd name="T2" fmla="*/ 172677 w 481"/>
              <a:gd name="T3" fmla="*/ 87960 h 480"/>
              <a:gd name="T4" fmla="*/ 87778 w 481"/>
              <a:gd name="T5" fmla="*/ 172677 h 480"/>
              <a:gd name="T6" fmla="*/ 0 w 481"/>
              <a:gd name="T7" fmla="*/ 87960 h 480"/>
              <a:gd name="T8" fmla="*/ 87778 w 481"/>
              <a:gd name="T9" fmla="*/ 0 h 480"/>
              <a:gd name="T10" fmla="*/ 172677 w 481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0">
                <a:moveTo>
                  <a:pt x="480" y="244"/>
                </a:moveTo>
                <a:lnTo>
                  <a:pt x="480" y="244"/>
                </a:lnTo>
                <a:cubicBezTo>
                  <a:pt x="480" y="378"/>
                  <a:pt x="371" y="479"/>
                  <a:pt x="244" y="479"/>
                </a:cubicBezTo>
                <a:cubicBezTo>
                  <a:pt x="110" y="479"/>
                  <a:pt x="0" y="378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1" y="0"/>
                  <a:pt x="480" y="109"/>
                  <a:pt x="480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9" name="Freeform 696">
            <a:extLst>
              <a:ext uri="{FF2B5EF4-FFF2-40B4-BE49-F238E27FC236}">
                <a16:creationId xmlns:a16="http://schemas.microsoft.com/office/drawing/2014/main" id="{012F5A54-948D-CD48-9F20-E63B477A2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400" y="9061962"/>
            <a:ext cx="546726" cy="536872"/>
          </a:xfrm>
          <a:custGeom>
            <a:avLst/>
            <a:gdLst>
              <a:gd name="T0" fmla="*/ 175853 w 489"/>
              <a:gd name="T1" fmla="*/ 87960 h 480"/>
              <a:gd name="T2" fmla="*/ 175853 w 489"/>
              <a:gd name="T3" fmla="*/ 87960 h 480"/>
              <a:gd name="T4" fmla="*/ 87926 w 489"/>
              <a:gd name="T5" fmla="*/ 172677 h 480"/>
              <a:gd name="T6" fmla="*/ 0 w 489"/>
              <a:gd name="T7" fmla="*/ 87960 h 480"/>
              <a:gd name="T8" fmla="*/ 87926 w 489"/>
              <a:gd name="T9" fmla="*/ 0 h 480"/>
              <a:gd name="T10" fmla="*/ 175853 w 489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0">
                <a:moveTo>
                  <a:pt x="488" y="244"/>
                </a:moveTo>
                <a:lnTo>
                  <a:pt x="488" y="244"/>
                </a:lnTo>
                <a:cubicBezTo>
                  <a:pt x="488" y="370"/>
                  <a:pt x="379" y="479"/>
                  <a:pt x="244" y="479"/>
                </a:cubicBezTo>
                <a:cubicBezTo>
                  <a:pt x="109" y="479"/>
                  <a:pt x="0" y="370"/>
                  <a:pt x="0" y="244"/>
                </a:cubicBezTo>
                <a:cubicBezTo>
                  <a:pt x="0" y="109"/>
                  <a:pt x="109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0" name="Freeform 733">
            <a:extLst>
              <a:ext uri="{FF2B5EF4-FFF2-40B4-BE49-F238E27FC236}">
                <a16:creationId xmlns:a16="http://schemas.microsoft.com/office/drawing/2014/main" id="{820CA277-2476-C64B-8914-9B1864A68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400" y="9859884"/>
            <a:ext cx="546726" cy="536872"/>
          </a:xfrm>
          <a:custGeom>
            <a:avLst/>
            <a:gdLst>
              <a:gd name="T0" fmla="*/ 175853 w 489"/>
              <a:gd name="T1" fmla="*/ 87778 h 481"/>
              <a:gd name="T2" fmla="*/ 175853 w 489"/>
              <a:gd name="T3" fmla="*/ 87778 h 481"/>
              <a:gd name="T4" fmla="*/ 87926 w 489"/>
              <a:gd name="T5" fmla="*/ 172677 h 481"/>
              <a:gd name="T6" fmla="*/ 0 w 489"/>
              <a:gd name="T7" fmla="*/ 87778 h 481"/>
              <a:gd name="T8" fmla="*/ 87926 w 489"/>
              <a:gd name="T9" fmla="*/ 0 h 481"/>
              <a:gd name="T10" fmla="*/ 175853 w 489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1">
                <a:moveTo>
                  <a:pt x="488" y="244"/>
                </a:moveTo>
                <a:lnTo>
                  <a:pt x="488" y="244"/>
                </a:lnTo>
                <a:cubicBezTo>
                  <a:pt x="488" y="370"/>
                  <a:pt x="379" y="480"/>
                  <a:pt x="244" y="480"/>
                </a:cubicBezTo>
                <a:cubicBezTo>
                  <a:pt x="109" y="480"/>
                  <a:pt x="0" y="370"/>
                  <a:pt x="0" y="244"/>
                </a:cubicBezTo>
                <a:cubicBezTo>
                  <a:pt x="0" y="109"/>
                  <a:pt x="109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" name="Freeform 770">
            <a:extLst>
              <a:ext uri="{FF2B5EF4-FFF2-40B4-BE49-F238E27FC236}">
                <a16:creationId xmlns:a16="http://schemas.microsoft.com/office/drawing/2014/main" id="{E2E61876-2F56-7846-8D10-CF2E139A2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400" y="10716912"/>
            <a:ext cx="546726" cy="536872"/>
          </a:xfrm>
          <a:custGeom>
            <a:avLst/>
            <a:gdLst>
              <a:gd name="T0" fmla="*/ 175853 w 489"/>
              <a:gd name="T1" fmla="*/ 87778 h 481"/>
              <a:gd name="T2" fmla="*/ 175853 w 489"/>
              <a:gd name="T3" fmla="*/ 87778 h 481"/>
              <a:gd name="T4" fmla="*/ 87926 w 489"/>
              <a:gd name="T5" fmla="*/ 172677 h 481"/>
              <a:gd name="T6" fmla="*/ 0 w 489"/>
              <a:gd name="T7" fmla="*/ 87778 h 481"/>
              <a:gd name="T8" fmla="*/ 87926 w 489"/>
              <a:gd name="T9" fmla="*/ 0 h 481"/>
              <a:gd name="T10" fmla="*/ 175853 w 489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1">
                <a:moveTo>
                  <a:pt x="488" y="244"/>
                </a:moveTo>
                <a:lnTo>
                  <a:pt x="488" y="244"/>
                </a:lnTo>
                <a:cubicBezTo>
                  <a:pt x="488" y="379"/>
                  <a:pt x="379" y="480"/>
                  <a:pt x="244" y="480"/>
                </a:cubicBezTo>
                <a:cubicBezTo>
                  <a:pt x="109" y="480"/>
                  <a:pt x="0" y="379"/>
                  <a:pt x="0" y="244"/>
                </a:cubicBezTo>
                <a:cubicBezTo>
                  <a:pt x="0" y="110"/>
                  <a:pt x="109" y="0"/>
                  <a:pt x="244" y="0"/>
                </a:cubicBezTo>
                <a:cubicBezTo>
                  <a:pt x="379" y="0"/>
                  <a:pt x="488" y="110"/>
                  <a:pt x="488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2" name="Freeform 807">
            <a:extLst>
              <a:ext uri="{FF2B5EF4-FFF2-40B4-BE49-F238E27FC236}">
                <a16:creationId xmlns:a16="http://schemas.microsoft.com/office/drawing/2014/main" id="{44B11F76-63E1-7D49-8531-CA6019501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400" y="11514835"/>
            <a:ext cx="546726" cy="536872"/>
          </a:xfrm>
          <a:custGeom>
            <a:avLst/>
            <a:gdLst>
              <a:gd name="T0" fmla="*/ 175853 w 489"/>
              <a:gd name="T1" fmla="*/ 87960 h 480"/>
              <a:gd name="T2" fmla="*/ 175853 w 489"/>
              <a:gd name="T3" fmla="*/ 87960 h 480"/>
              <a:gd name="T4" fmla="*/ 87926 w 489"/>
              <a:gd name="T5" fmla="*/ 172677 h 480"/>
              <a:gd name="T6" fmla="*/ 0 w 489"/>
              <a:gd name="T7" fmla="*/ 87960 h 480"/>
              <a:gd name="T8" fmla="*/ 87926 w 489"/>
              <a:gd name="T9" fmla="*/ 0 h 480"/>
              <a:gd name="T10" fmla="*/ 175853 w 489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0">
                <a:moveTo>
                  <a:pt x="488" y="244"/>
                </a:moveTo>
                <a:lnTo>
                  <a:pt x="488" y="244"/>
                </a:lnTo>
                <a:cubicBezTo>
                  <a:pt x="488" y="378"/>
                  <a:pt x="379" y="479"/>
                  <a:pt x="244" y="479"/>
                </a:cubicBezTo>
                <a:cubicBezTo>
                  <a:pt x="109" y="479"/>
                  <a:pt x="0" y="378"/>
                  <a:pt x="0" y="244"/>
                </a:cubicBezTo>
                <a:cubicBezTo>
                  <a:pt x="0" y="109"/>
                  <a:pt x="109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3" name="Freeform 844">
            <a:extLst>
              <a:ext uri="{FF2B5EF4-FFF2-40B4-BE49-F238E27FC236}">
                <a16:creationId xmlns:a16="http://schemas.microsoft.com/office/drawing/2014/main" id="{36A949F5-2BEA-E047-9CEF-B83567298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362" y="9061962"/>
            <a:ext cx="536872" cy="536872"/>
          </a:xfrm>
          <a:custGeom>
            <a:avLst/>
            <a:gdLst>
              <a:gd name="T0" fmla="*/ 172677 w 481"/>
              <a:gd name="T1" fmla="*/ 87960 h 480"/>
              <a:gd name="T2" fmla="*/ 172677 w 481"/>
              <a:gd name="T3" fmla="*/ 87960 h 480"/>
              <a:gd name="T4" fmla="*/ 84900 w 481"/>
              <a:gd name="T5" fmla="*/ 172677 h 480"/>
              <a:gd name="T6" fmla="*/ 0 w 481"/>
              <a:gd name="T7" fmla="*/ 87960 h 480"/>
              <a:gd name="T8" fmla="*/ 84900 w 481"/>
              <a:gd name="T9" fmla="*/ 0 h 480"/>
              <a:gd name="T10" fmla="*/ 172677 w 481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0">
                <a:moveTo>
                  <a:pt x="480" y="244"/>
                </a:moveTo>
                <a:lnTo>
                  <a:pt x="480" y="244"/>
                </a:lnTo>
                <a:cubicBezTo>
                  <a:pt x="480" y="370"/>
                  <a:pt x="370" y="479"/>
                  <a:pt x="236" y="479"/>
                </a:cubicBezTo>
                <a:cubicBezTo>
                  <a:pt x="101" y="479"/>
                  <a:pt x="0" y="370"/>
                  <a:pt x="0" y="244"/>
                </a:cubicBezTo>
                <a:cubicBezTo>
                  <a:pt x="0" y="109"/>
                  <a:pt x="101" y="0"/>
                  <a:pt x="236" y="0"/>
                </a:cubicBezTo>
                <a:cubicBezTo>
                  <a:pt x="370" y="0"/>
                  <a:pt x="480" y="109"/>
                  <a:pt x="480" y="2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" name="Freeform 881">
            <a:extLst>
              <a:ext uri="{FF2B5EF4-FFF2-40B4-BE49-F238E27FC236}">
                <a16:creationId xmlns:a16="http://schemas.microsoft.com/office/drawing/2014/main" id="{4C7E5BED-0D0D-2642-803D-C79642C7B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362" y="9859884"/>
            <a:ext cx="536872" cy="536872"/>
          </a:xfrm>
          <a:custGeom>
            <a:avLst/>
            <a:gdLst>
              <a:gd name="T0" fmla="*/ 172677 w 481"/>
              <a:gd name="T1" fmla="*/ 87778 h 481"/>
              <a:gd name="T2" fmla="*/ 172677 w 481"/>
              <a:gd name="T3" fmla="*/ 87778 h 481"/>
              <a:gd name="T4" fmla="*/ 84900 w 481"/>
              <a:gd name="T5" fmla="*/ 172677 h 481"/>
              <a:gd name="T6" fmla="*/ 0 w 481"/>
              <a:gd name="T7" fmla="*/ 87778 h 481"/>
              <a:gd name="T8" fmla="*/ 84900 w 481"/>
              <a:gd name="T9" fmla="*/ 0 h 481"/>
              <a:gd name="T10" fmla="*/ 172677 w 481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1">
                <a:moveTo>
                  <a:pt x="480" y="244"/>
                </a:moveTo>
                <a:lnTo>
                  <a:pt x="480" y="244"/>
                </a:lnTo>
                <a:cubicBezTo>
                  <a:pt x="480" y="370"/>
                  <a:pt x="370" y="480"/>
                  <a:pt x="236" y="480"/>
                </a:cubicBezTo>
                <a:cubicBezTo>
                  <a:pt x="101" y="480"/>
                  <a:pt x="0" y="370"/>
                  <a:pt x="0" y="244"/>
                </a:cubicBezTo>
                <a:cubicBezTo>
                  <a:pt x="0" y="109"/>
                  <a:pt x="101" y="0"/>
                  <a:pt x="236" y="0"/>
                </a:cubicBezTo>
                <a:cubicBezTo>
                  <a:pt x="370" y="0"/>
                  <a:pt x="480" y="109"/>
                  <a:pt x="480" y="2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5" name="Freeform 918">
            <a:extLst>
              <a:ext uri="{FF2B5EF4-FFF2-40B4-BE49-F238E27FC236}">
                <a16:creationId xmlns:a16="http://schemas.microsoft.com/office/drawing/2014/main" id="{EBF7C497-1AC2-4047-A221-8C5111C1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362" y="10716912"/>
            <a:ext cx="536872" cy="536872"/>
          </a:xfrm>
          <a:custGeom>
            <a:avLst/>
            <a:gdLst>
              <a:gd name="T0" fmla="*/ 172677 w 481"/>
              <a:gd name="T1" fmla="*/ 87778 h 481"/>
              <a:gd name="T2" fmla="*/ 172677 w 481"/>
              <a:gd name="T3" fmla="*/ 87778 h 481"/>
              <a:gd name="T4" fmla="*/ 84900 w 481"/>
              <a:gd name="T5" fmla="*/ 172677 h 481"/>
              <a:gd name="T6" fmla="*/ 0 w 481"/>
              <a:gd name="T7" fmla="*/ 87778 h 481"/>
              <a:gd name="T8" fmla="*/ 84900 w 481"/>
              <a:gd name="T9" fmla="*/ 0 h 481"/>
              <a:gd name="T10" fmla="*/ 172677 w 481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1">
                <a:moveTo>
                  <a:pt x="480" y="244"/>
                </a:moveTo>
                <a:lnTo>
                  <a:pt x="480" y="244"/>
                </a:lnTo>
                <a:cubicBezTo>
                  <a:pt x="480" y="379"/>
                  <a:pt x="370" y="480"/>
                  <a:pt x="236" y="480"/>
                </a:cubicBezTo>
                <a:cubicBezTo>
                  <a:pt x="101" y="480"/>
                  <a:pt x="0" y="379"/>
                  <a:pt x="0" y="244"/>
                </a:cubicBezTo>
                <a:cubicBezTo>
                  <a:pt x="0" y="110"/>
                  <a:pt x="101" y="0"/>
                  <a:pt x="236" y="0"/>
                </a:cubicBezTo>
                <a:cubicBezTo>
                  <a:pt x="370" y="0"/>
                  <a:pt x="480" y="110"/>
                  <a:pt x="480" y="2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6" name="Freeform 955">
            <a:extLst>
              <a:ext uri="{FF2B5EF4-FFF2-40B4-BE49-F238E27FC236}">
                <a16:creationId xmlns:a16="http://schemas.microsoft.com/office/drawing/2014/main" id="{E2188E5B-C632-944A-A759-7E8C9934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362" y="11514835"/>
            <a:ext cx="536872" cy="536872"/>
          </a:xfrm>
          <a:custGeom>
            <a:avLst/>
            <a:gdLst>
              <a:gd name="T0" fmla="*/ 172677 w 481"/>
              <a:gd name="T1" fmla="*/ 87960 h 480"/>
              <a:gd name="T2" fmla="*/ 172677 w 481"/>
              <a:gd name="T3" fmla="*/ 87960 h 480"/>
              <a:gd name="T4" fmla="*/ 84900 w 481"/>
              <a:gd name="T5" fmla="*/ 172677 h 480"/>
              <a:gd name="T6" fmla="*/ 0 w 481"/>
              <a:gd name="T7" fmla="*/ 87960 h 480"/>
              <a:gd name="T8" fmla="*/ 84900 w 481"/>
              <a:gd name="T9" fmla="*/ 0 h 480"/>
              <a:gd name="T10" fmla="*/ 172677 w 481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0">
                <a:moveTo>
                  <a:pt x="480" y="244"/>
                </a:moveTo>
                <a:lnTo>
                  <a:pt x="480" y="244"/>
                </a:lnTo>
                <a:cubicBezTo>
                  <a:pt x="480" y="378"/>
                  <a:pt x="370" y="479"/>
                  <a:pt x="236" y="479"/>
                </a:cubicBezTo>
                <a:cubicBezTo>
                  <a:pt x="101" y="479"/>
                  <a:pt x="0" y="378"/>
                  <a:pt x="0" y="244"/>
                </a:cubicBezTo>
                <a:cubicBezTo>
                  <a:pt x="0" y="109"/>
                  <a:pt x="101" y="0"/>
                  <a:pt x="236" y="0"/>
                </a:cubicBezTo>
                <a:cubicBezTo>
                  <a:pt x="370" y="0"/>
                  <a:pt x="480" y="109"/>
                  <a:pt x="480" y="2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7" name="CuadroTexto 395">
            <a:extLst>
              <a:ext uri="{FF2B5EF4-FFF2-40B4-BE49-F238E27FC236}">
                <a16:creationId xmlns:a16="http://schemas.microsoft.com/office/drawing/2014/main" id="{0F113ECD-5734-7C4B-892E-5C7FA1A19333}"/>
              </a:ext>
            </a:extLst>
          </p:cNvPr>
          <p:cNvSpPr txBox="1"/>
          <p:nvPr/>
        </p:nvSpPr>
        <p:spPr>
          <a:xfrm>
            <a:off x="7850143" y="905647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18" name="CuadroTexto 395">
            <a:extLst>
              <a:ext uri="{FF2B5EF4-FFF2-40B4-BE49-F238E27FC236}">
                <a16:creationId xmlns:a16="http://schemas.microsoft.com/office/drawing/2014/main" id="{2B53CD24-917F-7E4C-BED5-B28261F630E9}"/>
              </a:ext>
            </a:extLst>
          </p:cNvPr>
          <p:cNvSpPr txBox="1"/>
          <p:nvPr/>
        </p:nvSpPr>
        <p:spPr>
          <a:xfrm>
            <a:off x="7859958" y="9854397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1AB85092-23AE-4E45-A0DA-6DFB23DFBAF4}"/>
              </a:ext>
            </a:extLst>
          </p:cNvPr>
          <p:cNvSpPr txBox="1"/>
          <p:nvPr/>
        </p:nvSpPr>
        <p:spPr>
          <a:xfrm>
            <a:off x="7857495" y="1071085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20" name="CuadroTexto 395">
            <a:extLst>
              <a:ext uri="{FF2B5EF4-FFF2-40B4-BE49-F238E27FC236}">
                <a16:creationId xmlns:a16="http://schemas.microsoft.com/office/drawing/2014/main" id="{635EA4B1-6220-9F48-92F3-ACC22904D67F}"/>
              </a:ext>
            </a:extLst>
          </p:cNvPr>
          <p:cNvSpPr txBox="1"/>
          <p:nvPr/>
        </p:nvSpPr>
        <p:spPr>
          <a:xfrm>
            <a:off x="7843158" y="1150452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21" name="CuadroTexto 395">
            <a:extLst>
              <a:ext uri="{FF2B5EF4-FFF2-40B4-BE49-F238E27FC236}">
                <a16:creationId xmlns:a16="http://schemas.microsoft.com/office/drawing/2014/main" id="{9D0765AE-4D7A-754A-BF3C-2DCC776474EB}"/>
              </a:ext>
            </a:extLst>
          </p:cNvPr>
          <p:cNvSpPr txBox="1"/>
          <p:nvPr/>
        </p:nvSpPr>
        <p:spPr>
          <a:xfrm>
            <a:off x="13254511" y="905647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668CBA99-95DE-F645-9A01-43436AAF2091}"/>
              </a:ext>
            </a:extLst>
          </p:cNvPr>
          <p:cNvSpPr txBox="1"/>
          <p:nvPr/>
        </p:nvSpPr>
        <p:spPr>
          <a:xfrm>
            <a:off x="13264326" y="9854397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23" name="CuadroTexto 395">
            <a:extLst>
              <a:ext uri="{FF2B5EF4-FFF2-40B4-BE49-F238E27FC236}">
                <a16:creationId xmlns:a16="http://schemas.microsoft.com/office/drawing/2014/main" id="{0D571B82-1704-8442-BBBE-65C30CFA20BE}"/>
              </a:ext>
            </a:extLst>
          </p:cNvPr>
          <p:cNvSpPr txBox="1"/>
          <p:nvPr/>
        </p:nvSpPr>
        <p:spPr>
          <a:xfrm>
            <a:off x="13261863" y="1071085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24" name="CuadroTexto 395">
            <a:extLst>
              <a:ext uri="{FF2B5EF4-FFF2-40B4-BE49-F238E27FC236}">
                <a16:creationId xmlns:a16="http://schemas.microsoft.com/office/drawing/2014/main" id="{FA8B1824-2C5C-B341-8F88-E2B3DE577AD0}"/>
              </a:ext>
            </a:extLst>
          </p:cNvPr>
          <p:cNvSpPr txBox="1"/>
          <p:nvPr/>
        </p:nvSpPr>
        <p:spPr>
          <a:xfrm>
            <a:off x="13247526" y="1150452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25" name="CuadroTexto 395">
            <a:extLst>
              <a:ext uri="{FF2B5EF4-FFF2-40B4-BE49-F238E27FC236}">
                <a16:creationId xmlns:a16="http://schemas.microsoft.com/office/drawing/2014/main" id="{CBF2765E-553D-F243-B934-3BFE85F80138}"/>
              </a:ext>
            </a:extLst>
          </p:cNvPr>
          <p:cNvSpPr txBox="1"/>
          <p:nvPr/>
        </p:nvSpPr>
        <p:spPr>
          <a:xfrm>
            <a:off x="18783197" y="905647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26" name="CuadroTexto 395">
            <a:extLst>
              <a:ext uri="{FF2B5EF4-FFF2-40B4-BE49-F238E27FC236}">
                <a16:creationId xmlns:a16="http://schemas.microsoft.com/office/drawing/2014/main" id="{6C38C8E6-E6CA-4A43-93DB-6BE0D02AE76F}"/>
              </a:ext>
            </a:extLst>
          </p:cNvPr>
          <p:cNvSpPr txBox="1"/>
          <p:nvPr/>
        </p:nvSpPr>
        <p:spPr>
          <a:xfrm>
            <a:off x="18793012" y="9854397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27" name="CuadroTexto 395">
            <a:extLst>
              <a:ext uri="{FF2B5EF4-FFF2-40B4-BE49-F238E27FC236}">
                <a16:creationId xmlns:a16="http://schemas.microsoft.com/office/drawing/2014/main" id="{C2BE358C-0B7A-074B-8574-E5D0264CFA71}"/>
              </a:ext>
            </a:extLst>
          </p:cNvPr>
          <p:cNvSpPr txBox="1"/>
          <p:nvPr/>
        </p:nvSpPr>
        <p:spPr>
          <a:xfrm>
            <a:off x="18790549" y="1071085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28" name="CuadroTexto 395">
            <a:extLst>
              <a:ext uri="{FF2B5EF4-FFF2-40B4-BE49-F238E27FC236}">
                <a16:creationId xmlns:a16="http://schemas.microsoft.com/office/drawing/2014/main" id="{86CCAABC-F83D-5244-8B91-E124EC11FCC0}"/>
              </a:ext>
            </a:extLst>
          </p:cNvPr>
          <p:cNvSpPr txBox="1"/>
          <p:nvPr/>
        </p:nvSpPr>
        <p:spPr>
          <a:xfrm>
            <a:off x="18776212" y="1150452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29" name="Rectangle 56">
            <a:extLst>
              <a:ext uri="{FF2B5EF4-FFF2-40B4-BE49-F238E27FC236}">
                <a16:creationId xmlns:a16="http://schemas.microsoft.com/office/drawing/2014/main" id="{6C2EDCC0-5AA1-CB45-B071-6B40608E3600}"/>
              </a:ext>
            </a:extLst>
          </p:cNvPr>
          <p:cNvSpPr/>
          <p:nvPr/>
        </p:nvSpPr>
        <p:spPr>
          <a:xfrm>
            <a:off x="8461470" y="900542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0" name="Rectangle 56">
            <a:extLst>
              <a:ext uri="{FF2B5EF4-FFF2-40B4-BE49-F238E27FC236}">
                <a16:creationId xmlns:a16="http://schemas.microsoft.com/office/drawing/2014/main" id="{D2DCB64A-BD7F-7B4B-922A-2E763EAD984B}"/>
              </a:ext>
            </a:extLst>
          </p:cNvPr>
          <p:cNvSpPr/>
          <p:nvPr/>
        </p:nvSpPr>
        <p:spPr>
          <a:xfrm>
            <a:off x="8461470" y="9803351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1" name="Rectangle 56">
            <a:extLst>
              <a:ext uri="{FF2B5EF4-FFF2-40B4-BE49-F238E27FC236}">
                <a16:creationId xmlns:a16="http://schemas.microsoft.com/office/drawing/2014/main" id="{74FE65BC-40E9-4A45-89C9-87F6ECB52CD5}"/>
              </a:ext>
            </a:extLst>
          </p:cNvPr>
          <p:cNvSpPr/>
          <p:nvPr/>
        </p:nvSpPr>
        <p:spPr>
          <a:xfrm>
            <a:off x="8457074" y="1066037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2" name="Rectangle 56">
            <a:extLst>
              <a:ext uri="{FF2B5EF4-FFF2-40B4-BE49-F238E27FC236}">
                <a16:creationId xmlns:a16="http://schemas.microsoft.com/office/drawing/2014/main" id="{7871EA34-4509-824B-9CED-036D07816AB2}"/>
              </a:ext>
            </a:extLst>
          </p:cNvPr>
          <p:cNvSpPr/>
          <p:nvPr/>
        </p:nvSpPr>
        <p:spPr>
          <a:xfrm>
            <a:off x="8446696" y="1145830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3" name="Rectangle 56">
            <a:extLst>
              <a:ext uri="{FF2B5EF4-FFF2-40B4-BE49-F238E27FC236}">
                <a16:creationId xmlns:a16="http://schemas.microsoft.com/office/drawing/2014/main" id="{4ADC3D47-4792-B24B-8F83-B7C7C2786863}"/>
              </a:ext>
            </a:extLst>
          </p:cNvPr>
          <p:cNvSpPr/>
          <p:nvPr/>
        </p:nvSpPr>
        <p:spPr>
          <a:xfrm>
            <a:off x="13853390" y="899890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4" name="Rectangle 56">
            <a:extLst>
              <a:ext uri="{FF2B5EF4-FFF2-40B4-BE49-F238E27FC236}">
                <a16:creationId xmlns:a16="http://schemas.microsoft.com/office/drawing/2014/main" id="{8A05D865-10F3-5A4A-A127-FAD78539637A}"/>
              </a:ext>
            </a:extLst>
          </p:cNvPr>
          <p:cNvSpPr/>
          <p:nvPr/>
        </p:nvSpPr>
        <p:spPr>
          <a:xfrm>
            <a:off x="13853390" y="9796824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5" name="Rectangle 56">
            <a:extLst>
              <a:ext uri="{FF2B5EF4-FFF2-40B4-BE49-F238E27FC236}">
                <a16:creationId xmlns:a16="http://schemas.microsoft.com/office/drawing/2014/main" id="{3828FDC7-2DFC-0340-AC07-A90B3826719F}"/>
              </a:ext>
            </a:extLst>
          </p:cNvPr>
          <p:cNvSpPr/>
          <p:nvPr/>
        </p:nvSpPr>
        <p:spPr>
          <a:xfrm>
            <a:off x="13848994" y="1065385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6" name="Rectangle 56">
            <a:extLst>
              <a:ext uri="{FF2B5EF4-FFF2-40B4-BE49-F238E27FC236}">
                <a16:creationId xmlns:a16="http://schemas.microsoft.com/office/drawing/2014/main" id="{21FFA47A-AF44-9542-B42A-4D6EBC757F96}"/>
              </a:ext>
            </a:extLst>
          </p:cNvPr>
          <p:cNvSpPr/>
          <p:nvPr/>
        </p:nvSpPr>
        <p:spPr>
          <a:xfrm>
            <a:off x="13838616" y="11451775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7" name="Rectangle 56">
            <a:extLst>
              <a:ext uri="{FF2B5EF4-FFF2-40B4-BE49-F238E27FC236}">
                <a16:creationId xmlns:a16="http://schemas.microsoft.com/office/drawing/2014/main" id="{552338FB-0DCD-BD49-A153-A76250A20BAA}"/>
              </a:ext>
            </a:extLst>
          </p:cNvPr>
          <p:cNvSpPr/>
          <p:nvPr/>
        </p:nvSpPr>
        <p:spPr>
          <a:xfrm>
            <a:off x="19384382" y="900542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8" name="Rectangle 56">
            <a:extLst>
              <a:ext uri="{FF2B5EF4-FFF2-40B4-BE49-F238E27FC236}">
                <a16:creationId xmlns:a16="http://schemas.microsoft.com/office/drawing/2014/main" id="{7BFCADD0-23FF-324A-B6E2-88C1C418096E}"/>
              </a:ext>
            </a:extLst>
          </p:cNvPr>
          <p:cNvSpPr/>
          <p:nvPr/>
        </p:nvSpPr>
        <p:spPr>
          <a:xfrm>
            <a:off x="19384382" y="9803351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39" name="Rectangle 56">
            <a:extLst>
              <a:ext uri="{FF2B5EF4-FFF2-40B4-BE49-F238E27FC236}">
                <a16:creationId xmlns:a16="http://schemas.microsoft.com/office/drawing/2014/main" id="{61E28709-AAEF-BD47-BC31-03418EA411DD}"/>
              </a:ext>
            </a:extLst>
          </p:cNvPr>
          <p:cNvSpPr/>
          <p:nvPr/>
        </p:nvSpPr>
        <p:spPr>
          <a:xfrm>
            <a:off x="19379986" y="1066037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40" name="Rectangle 56">
            <a:extLst>
              <a:ext uri="{FF2B5EF4-FFF2-40B4-BE49-F238E27FC236}">
                <a16:creationId xmlns:a16="http://schemas.microsoft.com/office/drawing/2014/main" id="{F77F80B0-4E0D-D941-8FD3-6A463A10FE2E}"/>
              </a:ext>
            </a:extLst>
          </p:cNvPr>
          <p:cNvSpPr/>
          <p:nvPr/>
        </p:nvSpPr>
        <p:spPr>
          <a:xfrm>
            <a:off x="19369608" y="1145830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296209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Freeform 170">
            <a:extLst>
              <a:ext uri="{FF2B5EF4-FFF2-40B4-BE49-F238E27FC236}">
                <a16:creationId xmlns:a16="http://schemas.microsoft.com/office/drawing/2014/main" id="{D53FAC70-F01E-3A45-BDA8-D02FEA4DB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550" y="2396423"/>
            <a:ext cx="4180713" cy="4180713"/>
          </a:xfrm>
          <a:custGeom>
            <a:avLst/>
            <a:gdLst>
              <a:gd name="T0" fmla="*/ 1162378 w 4003"/>
              <a:gd name="T1" fmla="*/ 1441090 h 4003"/>
              <a:gd name="T2" fmla="*/ 1162378 w 4003"/>
              <a:gd name="T3" fmla="*/ 1441090 h 4003"/>
              <a:gd name="T4" fmla="*/ 1441090 w 4003"/>
              <a:gd name="T5" fmla="*/ 1441090 h 4003"/>
              <a:gd name="T6" fmla="*/ 1017981 w 4003"/>
              <a:gd name="T7" fmla="*/ 423109 h 4003"/>
              <a:gd name="T8" fmla="*/ 0 w 4003"/>
              <a:gd name="T9" fmla="*/ 0 h 4003"/>
              <a:gd name="T10" fmla="*/ 0 w 4003"/>
              <a:gd name="T11" fmla="*/ 279072 h 4003"/>
              <a:gd name="T12" fmla="*/ 1162378 w 4003"/>
              <a:gd name="T13" fmla="*/ 1441090 h 40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3" h="4003">
                <a:moveTo>
                  <a:pt x="3228" y="4002"/>
                </a:moveTo>
                <a:lnTo>
                  <a:pt x="3228" y="4002"/>
                </a:lnTo>
                <a:cubicBezTo>
                  <a:pt x="4002" y="4002"/>
                  <a:pt x="4002" y="4002"/>
                  <a:pt x="4002" y="4002"/>
                </a:cubicBezTo>
                <a:cubicBezTo>
                  <a:pt x="4002" y="2939"/>
                  <a:pt x="3583" y="1931"/>
                  <a:pt x="2827" y="1175"/>
                </a:cubicBezTo>
                <a:cubicBezTo>
                  <a:pt x="2071" y="420"/>
                  <a:pt x="1073" y="0"/>
                  <a:pt x="0" y="0"/>
                </a:cubicBezTo>
                <a:cubicBezTo>
                  <a:pt x="0" y="775"/>
                  <a:pt x="0" y="775"/>
                  <a:pt x="0" y="775"/>
                </a:cubicBezTo>
                <a:cubicBezTo>
                  <a:pt x="1782" y="775"/>
                  <a:pt x="3228" y="2220"/>
                  <a:pt x="3228" y="4002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27" name="Freeform 171">
            <a:extLst>
              <a:ext uri="{FF2B5EF4-FFF2-40B4-BE49-F238E27FC236}">
                <a16:creationId xmlns:a16="http://schemas.microsoft.com/office/drawing/2014/main" id="{8E804BE0-80EB-9F4A-BEA4-BC76C0BE9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4767" y="2396423"/>
            <a:ext cx="4166899" cy="4180713"/>
          </a:xfrm>
          <a:custGeom>
            <a:avLst/>
            <a:gdLst>
              <a:gd name="T0" fmla="*/ 1436327 w 3993"/>
              <a:gd name="T1" fmla="*/ 279072 h 4003"/>
              <a:gd name="T2" fmla="*/ 1436327 w 3993"/>
              <a:gd name="T3" fmla="*/ 279072 h 4003"/>
              <a:gd name="T4" fmla="*/ 1436327 w 3993"/>
              <a:gd name="T5" fmla="*/ 0 h 4003"/>
              <a:gd name="T6" fmla="*/ 419528 w 3993"/>
              <a:gd name="T7" fmla="*/ 423109 h 4003"/>
              <a:gd name="T8" fmla="*/ 0 w 3993"/>
              <a:gd name="T9" fmla="*/ 1441090 h 4003"/>
              <a:gd name="T10" fmla="*/ 275248 w 3993"/>
              <a:gd name="T11" fmla="*/ 1441090 h 4003"/>
              <a:gd name="T12" fmla="*/ 1436327 w 3993"/>
              <a:gd name="T13" fmla="*/ 279072 h 40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3" h="4003">
                <a:moveTo>
                  <a:pt x="3992" y="775"/>
                </a:moveTo>
                <a:lnTo>
                  <a:pt x="3992" y="775"/>
                </a:lnTo>
                <a:cubicBezTo>
                  <a:pt x="3992" y="0"/>
                  <a:pt x="3992" y="0"/>
                  <a:pt x="3992" y="0"/>
                </a:cubicBezTo>
                <a:cubicBezTo>
                  <a:pt x="2929" y="0"/>
                  <a:pt x="1921" y="420"/>
                  <a:pt x="1166" y="1175"/>
                </a:cubicBezTo>
                <a:cubicBezTo>
                  <a:pt x="410" y="1931"/>
                  <a:pt x="0" y="2939"/>
                  <a:pt x="0" y="4002"/>
                </a:cubicBezTo>
                <a:cubicBezTo>
                  <a:pt x="765" y="4002"/>
                  <a:pt x="765" y="4002"/>
                  <a:pt x="765" y="4002"/>
                </a:cubicBezTo>
                <a:cubicBezTo>
                  <a:pt x="765" y="2220"/>
                  <a:pt x="2220" y="775"/>
                  <a:pt x="3992" y="775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2">
            <a:extLst>
              <a:ext uri="{FF2B5EF4-FFF2-40B4-BE49-F238E27FC236}">
                <a16:creationId xmlns:a16="http://schemas.microsoft.com/office/drawing/2014/main" id="{1A254DE2-3F26-AD4D-9823-18BEEF5AC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55550" y="7217136"/>
            <a:ext cx="4180713" cy="4166899"/>
          </a:xfrm>
          <a:custGeom>
            <a:avLst/>
            <a:gdLst>
              <a:gd name="T0" fmla="*/ 1162378 w 4003"/>
              <a:gd name="T1" fmla="*/ 0 h 3993"/>
              <a:gd name="T2" fmla="*/ 1162378 w 4003"/>
              <a:gd name="T3" fmla="*/ 0 h 3993"/>
              <a:gd name="T4" fmla="*/ 1441090 w 4003"/>
              <a:gd name="T5" fmla="*/ 0 h 3993"/>
              <a:gd name="T6" fmla="*/ 1017981 w 4003"/>
              <a:gd name="T7" fmla="*/ 1016799 h 3993"/>
              <a:gd name="T8" fmla="*/ 0 w 4003"/>
              <a:gd name="T9" fmla="*/ 1436327 h 3993"/>
              <a:gd name="T10" fmla="*/ 0 w 4003"/>
              <a:gd name="T11" fmla="*/ 1161079 h 3993"/>
              <a:gd name="T12" fmla="*/ 1162378 w 4003"/>
              <a:gd name="T13" fmla="*/ 0 h 39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003" h="3993">
                <a:moveTo>
                  <a:pt x="3228" y="0"/>
                </a:moveTo>
                <a:lnTo>
                  <a:pt x="3228" y="0"/>
                </a:lnTo>
                <a:cubicBezTo>
                  <a:pt x="4002" y="0"/>
                  <a:pt x="4002" y="0"/>
                  <a:pt x="4002" y="0"/>
                </a:cubicBezTo>
                <a:cubicBezTo>
                  <a:pt x="4002" y="1063"/>
                  <a:pt x="3583" y="2070"/>
                  <a:pt x="2827" y="2826"/>
                </a:cubicBezTo>
                <a:cubicBezTo>
                  <a:pt x="2071" y="3581"/>
                  <a:pt x="1073" y="3992"/>
                  <a:pt x="0" y="3992"/>
                </a:cubicBezTo>
                <a:cubicBezTo>
                  <a:pt x="0" y="3227"/>
                  <a:pt x="0" y="3227"/>
                  <a:pt x="0" y="3227"/>
                </a:cubicBezTo>
                <a:cubicBezTo>
                  <a:pt x="1782" y="3227"/>
                  <a:pt x="3228" y="1781"/>
                  <a:pt x="3228" y="0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3">
            <a:extLst>
              <a:ext uri="{FF2B5EF4-FFF2-40B4-BE49-F238E27FC236}">
                <a16:creationId xmlns:a16="http://schemas.microsoft.com/office/drawing/2014/main" id="{E9011023-B782-064C-B610-50EEF7795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4767" y="7217136"/>
            <a:ext cx="4166899" cy="4166899"/>
          </a:xfrm>
          <a:custGeom>
            <a:avLst/>
            <a:gdLst>
              <a:gd name="T0" fmla="*/ 1436327 w 3993"/>
              <a:gd name="T1" fmla="*/ 1161079 h 3993"/>
              <a:gd name="T2" fmla="*/ 1436327 w 3993"/>
              <a:gd name="T3" fmla="*/ 1161079 h 3993"/>
              <a:gd name="T4" fmla="*/ 1436327 w 3993"/>
              <a:gd name="T5" fmla="*/ 1436327 h 3993"/>
              <a:gd name="T6" fmla="*/ 419528 w 3993"/>
              <a:gd name="T7" fmla="*/ 1016799 h 3993"/>
              <a:gd name="T8" fmla="*/ 0 w 3993"/>
              <a:gd name="T9" fmla="*/ 0 h 3993"/>
              <a:gd name="T10" fmla="*/ 275248 w 3993"/>
              <a:gd name="T11" fmla="*/ 0 h 3993"/>
              <a:gd name="T12" fmla="*/ 1436327 w 3993"/>
              <a:gd name="T13" fmla="*/ 1161079 h 39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93" h="3993">
                <a:moveTo>
                  <a:pt x="3992" y="3227"/>
                </a:moveTo>
                <a:lnTo>
                  <a:pt x="3992" y="3227"/>
                </a:lnTo>
                <a:cubicBezTo>
                  <a:pt x="3992" y="3992"/>
                  <a:pt x="3992" y="3992"/>
                  <a:pt x="3992" y="3992"/>
                </a:cubicBezTo>
                <a:cubicBezTo>
                  <a:pt x="2929" y="3992"/>
                  <a:pt x="1921" y="3581"/>
                  <a:pt x="1166" y="2826"/>
                </a:cubicBezTo>
                <a:cubicBezTo>
                  <a:pt x="410" y="2070"/>
                  <a:pt x="0" y="1063"/>
                  <a:pt x="0" y="0"/>
                </a:cubicBezTo>
                <a:cubicBezTo>
                  <a:pt x="765" y="0"/>
                  <a:pt x="765" y="0"/>
                  <a:pt x="765" y="0"/>
                </a:cubicBezTo>
                <a:cubicBezTo>
                  <a:pt x="765" y="1781"/>
                  <a:pt x="2220" y="3227"/>
                  <a:pt x="3992" y="3227"/>
                </a:cubicBezTo>
              </a:path>
            </a:pathLst>
          </a:custGeom>
          <a:solidFill>
            <a:schemeClr val="bg1">
              <a:lumMod val="50000"/>
              <a:alpha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4">
            <a:extLst>
              <a:ext uri="{FF2B5EF4-FFF2-40B4-BE49-F238E27FC236}">
                <a16:creationId xmlns:a16="http://schemas.microsoft.com/office/drawing/2014/main" id="{27E56A8B-2E60-5541-868C-B5C70D54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0873" y="2097144"/>
            <a:ext cx="3467047" cy="3476252"/>
          </a:xfrm>
          <a:custGeom>
            <a:avLst/>
            <a:gdLst>
              <a:gd name="T0" fmla="*/ 1195028 w 3322"/>
              <a:gd name="T1" fmla="*/ 600900 h 3331"/>
              <a:gd name="T2" fmla="*/ 1195028 w 3322"/>
              <a:gd name="T3" fmla="*/ 600900 h 3331"/>
              <a:gd name="T4" fmla="*/ 597334 w 3322"/>
              <a:gd name="T5" fmla="*/ 1198202 h 3331"/>
              <a:gd name="T6" fmla="*/ 0 w 3322"/>
              <a:gd name="T7" fmla="*/ 600900 h 3331"/>
              <a:gd name="T8" fmla="*/ 597334 w 3322"/>
              <a:gd name="T9" fmla="*/ 0 h 3331"/>
              <a:gd name="T10" fmla="*/ 1195028 w 3322"/>
              <a:gd name="T11" fmla="*/ 600900 h 33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22" h="3331">
                <a:moveTo>
                  <a:pt x="3321" y="1670"/>
                </a:moveTo>
                <a:lnTo>
                  <a:pt x="3321" y="1670"/>
                </a:lnTo>
                <a:cubicBezTo>
                  <a:pt x="3321" y="2584"/>
                  <a:pt x="2574" y="3330"/>
                  <a:pt x="1660" y="3330"/>
                </a:cubicBezTo>
                <a:cubicBezTo>
                  <a:pt x="746" y="3330"/>
                  <a:pt x="0" y="2584"/>
                  <a:pt x="0" y="1670"/>
                </a:cubicBezTo>
                <a:cubicBezTo>
                  <a:pt x="0" y="746"/>
                  <a:pt x="746" y="0"/>
                  <a:pt x="1660" y="0"/>
                </a:cubicBezTo>
                <a:cubicBezTo>
                  <a:pt x="2574" y="0"/>
                  <a:pt x="3321" y="746"/>
                  <a:pt x="3321" y="167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5">
            <a:extLst>
              <a:ext uri="{FF2B5EF4-FFF2-40B4-BE49-F238E27FC236}">
                <a16:creationId xmlns:a16="http://schemas.microsoft.com/office/drawing/2014/main" id="{268C6425-A109-9B44-94D0-3C418C0F4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5190" y="8151810"/>
            <a:ext cx="3467044" cy="3467046"/>
          </a:xfrm>
          <a:custGeom>
            <a:avLst/>
            <a:gdLst>
              <a:gd name="T0" fmla="*/ 1195027 w 3322"/>
              <a:gd name="T1" fmla="*/ 597334 h 3322"/>
              <a:gd name="T2" fmla="*/ 1195027 w 3322"/>
              <a:gd name="T3" fmla="*/ 597334 h 3322"/>
              <a:gd name="T4" fmla="*/ 597334 w 3322"/>
              <a:gd name="T5" fmla="*/ 1195028 h 3322"/>
              <a:gd name="T6" fmla="*/ 0 w 3322"/>
              <a:gd name="T7" fmla="*/ 597334 h 3322"/>
              <a:gd name="T8" fmla="*/ 597334 w 3322"/>
              <a:gd name="T9" fmla="*/ 0 h 3322"/>
              <a:gd name="T10" fmla="*/ 1195027 w 3322"/>
              <a:gd name="T11" fmla="*/ 597334 h 33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22" h="3322">
                <a:moveTo>
                  <a:pt x="3321" y="1660"/>
                </a:moveTo>
                <a:lnTo>
                  <a:pt x="3321" y="1660"/>
                </a:lnTo>
                <a:cubicBezTo>
                  <a:pt x="3321" y="2574"/>
                  <a:pt x="2584" y="3321"/>
                  <a:pt x="1660" y="3321"/>
                </a:cubicBezTo>
                <a:cubicBezTo>
                  <a:pt x="746" y="3321"/>
                  <a:pt x="0" y="2574"/>
                  <a:pt x="0" y="1660"/>
                </a:cubicBezTo>
                <a:cubicBezTo>
                  <a:pt x="0" y="746"/>
                  <a:pt x="746" y="0"/>
                  <a:pt x="1660" y="0"/>
                </a:cubicBezTo>
                <a:cubicBezTo>
                  <a:pt x="2584" y="0"/>
                  <a:pt x="3321" y="746"/>
                  <a:pt x="3321" y="166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6">
            <a:extLst>
              <a:ext uri="{FF2B5EF4-FFF2-40B4-BE49-F238E27FC236}">
                <a16:creationId xmlns:a16="http://schemas.microsoft.com/office/drawing/2014/main" id="{8DB67DA2-9C97-C747-85DE-4B1145213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658" y="2097144"/>
            <a:ext cx="3476255" cy="3476252"/>
          </a:xfrm>
          <a:custGeom>
            <a:avLst/>
            <a:gdLst>
              <a:gd name="T0" fmla="*/ 1198203 w 3331"/>
              <a:gd name="T1" fmla="*/ 600900 h 3331"/>
              <a:gd name="T2" fmla="*/ 1198203 w 3331"/>
              <a:gd name="T3" fmla="*/ 600900 h 3331"/>
              <a:gd name="T4" fmla="*/ 600901 w 3331"/>
              <a:gd name="T5" fmla="*/ 1198202 h 3331"/>
              <a:gd name="T6" fmla="*/ 0 w 3331"/>
              <a:gd name="T7" fmla="*/ 600900 h 3331"/>
              <a:gd name="T8" fmla="*/ 600901 w 3331"/>
              <a:gd name="T9" fmla="*/ 0 h 3331"/>
              <a:gd name="T10" fmla="*/ 1198203 w 3331"/>
              <a:gd name="T11" fmla="*/ 600900 h 333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31" h="3331">
                <a:moveTo>
                  <a:pt x="3330" y="1670"/>
                </a:moveTo>
                <a:lnTo>
                  <a:pt x="3330" y="1670"/>
                </a:lnTo>
                <a:cubicBezTo>
                  <a:pt x="3330" y="2584"/>
                  <a:pt x="2584" y="3330"/>
                  <a:pt x="1670" y="3330"/>
                </a:cubicBezTo>
                <a:cubicBezTo>
                  <a:pt x="746" y="3330"/>
                  <a:pt x="0" y="2584"/>
                  <a:pt x="0" y="1670"/>
                </a:cubicBezTo>
                <a:cubicBezTo>
                  <a:pt x="0" y="746"/>
                  <a:pt x="746" y="0"/>
                  <a:pt x="1670" y="0"/>
                </a:cubicBezTo>
                <a:cubicBezTo>
                  <a:pt x="2584" y="0"/>
                  <a:pt x="3330" y="746"/>
                  <a:pt x="3330" y="167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7">
            <a:extLst>
              <a:ext uri="{FF2B5EF4-FFF2-40B4-BE49-F238E27FC236}">
                <a16:creationId xmlns:a16="http://schemas.microsoft.com/office/drawing/2014/main" id="{4981EEBE-1595-A648-9689-3B752C1AD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0737" y="8151810"/>
            <a:ext cx="3467047" cy="3467046"/>
          </a:xfrm>
          <a:custGeom>
            <a:avLst/>
            <a:gdLst>
              <a:gd name="T0" fmla="*/ 1195028 w 3321"/>
              <a:gd name="T1" fmla="*/ 597334 h 3322"/>
              <a:gd name="T2" fmla="*/ 1195028 w 3321"/>
              <a:gd name="T3" fmla="*/ 597334 h 3322"/>
              <a:gd name="T4" fmla="*/ 597514 w 3321"/>
              <a:gd name="T5" fmla="*/ 1195028 h 3322"/>
              <a:gd name="T6" fmla="*/ 0 w 3321"/>
              <a:gd name="T7" fmla="*/ 597334 h 3322"/>
              <a:gd name="T8" fmla="*/ 597514 w 3321"/>
              <a:gd name="T9" fmla="*/ 0 h 3322"/>
              <a:gd name="T10" fmla="*/ 1195028 w 3321"/>
              <a:gd name="T11" fmla="*/ 597334 h 332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321" h="3322">
                <a:moveTo>
                  <a:pt x="3320" y="1660"/>
                </a:moveTo>
                <a:lnTo>
                  <a:pt x="3320" y="1660"/>
                </a:lnTo>
                <a:cubicBezTo>
                  <a:pt x="3320" y="2574"/>
                  <a:pt x="2583" y="3321"/>
                  <a:pt x="1660" y="3321"/>
                </a:cubicBezTo>
                <a:cubicBezTo>
                  <a:pt x="746" y="3321"/>
                  <a:pt x="0" y="2574"/>
                  <a:pt x="0" y="1660"/>
                </a:cubicBezTo>
                <a:cubicBezTo>
                  <a:pt x="0" y="746"/>
                  <a:pt x="746" y="0"/>
                  <a:pt x="1660" y="0"/>
                </a:cubicBezTo>
                <a:cubicBezTo>
                  <a:pt x="2583" y="0"/>
                  <a:pt x="3320" y="746"/>
                  <a:pt x="3320" y="166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48">
            <a:extLst>
              <a:ext uri="{FF2B5EF4-FFF2-40B4-BE49-F238E27FC236}">
                <a16:creationId xmlns:a16="http://schemas.microsoft.com/office/drawing/2014/main" id="{39852503-2997-5745-B5AD-CFD4AA723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5844" y="2622035"/>
            <a:ext cx="943882" cy="1160286"/>
          </a:xfrm>
          <a:custGeom>
            <a:avLst/>
            <a:gdLst>
              <a:gd name="T0" fmla="*/ 321841 w 905"/>
              <a:gd name="T1" fmla="*/ 312190 h 1111"/>
              <a:gd name="T2" fmla="*/ 321841 w 905"/>
              <a:gd name="T3" fmla="*/ 312190 h 1111"/>
              <a:gd name="T4" fmla="*/ 288398 w 905"/>
              <a:gd name="T5" fmla="*/ 231532 h 1111"/>
              <a:gd name="T6" fmla="*/ 284802 w 905"/>
              <a:gd name="T7" fmla="*/ 147633 h 1111"/>
              <a:gd name="T8" fmla="*/ 284802 w 905"/>
              <a:gd name="T9" fmla="*/ 120987 h 1111"/>
              <a:gd name="T10" fmla="*/ 284802 w 905"/>
              <a:gd name="T11" fmla="*/ 100823 h 1111"/>
              <a:gd name="T12" fmla="*/ 160741 w 905"/>
              <a:gd name="T13" fmla="*/ 0 h 1111"/>
              <a:gd name="T14" fmla="*/ 83787 w 905"/>
              <a:gd name="T15" fmla="*/ 26646 h 1111"/>
              <a:gd name="T16" fmla="*/ 40275 w 905"/>
              <a:gd name="T17" fmla="*/ 97222 h 1111"/>
              <a:gd name="T18" fmla="*/ 36679 w 905"/>
              <a:gd name="T19" fmla="*/ 124228 h 1111"/>
              <a:gd name="T20" fmla="*/ 40275 w 905"/>
              <a:gd name="T21" fmla="*/ 147633 h 1111"/>
              <a:gd name="T22" fmla="*/ 40275 w 905"/>
              <a:gd name="T23" fmla="*/ 154475 h 1111"/>
              <a:gd name="T24" fmla="*/ 40275 w 905"/>
              <a:gd name="T25" fmla="*/ 154475 h 1111"/>
              <a:gd name="T26" fmla="*/ 36679 w 905"/>
              <a:gd name="T27" fmla="*/ 231532 h 1111"/>
              <a:gd name="T28" fmla="*/ 6473 w 905"/>
              <a:gd name="T29" fmla="*/ 312190 h 1111"/>
              <a:gd name="T30" fmla="*/ 3236 w 905"/>
              <a:gd name="T31" fmla="*/ 332355 h 1111"/>
              <a:gd name="T32" fmla="*/ 19778 w 905"/>
              <a:gd name="T33" fmla="*/ 342437 h 1111"/>
              <a:gd name="T34" fmla="*/ 19778 w 905"/>
              <a:gd name="T35" fmla="*/ 342437 h 1111"/>
              <a:gd name="T36" fmla="*/ 66885 w 905"/>
              <a:gd name="T37" fmla="*/ 342437 h 1111"/>
              <a:gd name="T38" fmla="*/ 103924 w 905"/>
              <a:gd name="T39" fmla="*/ 379525 h 1111"/>
              <a:gd name="T40" fmla="*/ 164337 w 905"/>
              <a:gd name="T41" fmla="*/ 399690 h 1111"/>
              <a:gd name="T42" fmla="*/ 221153 w 905"/>
              <a:gd name="T43" fmla="*/ 379525 h 1111"/>
              <a:gd name="T44" fmla="*/ 258192 w 905"/>
              <a:gd name="T45" fmla="*/ 342437 h 1111"/>
              <a:gd name="T46" fmla="*/ 304940 w 905"/>
              <a:gd name="T47" fmla="*/ 342437 h 1111"/>
              <a:gd name="T48" fmla="*/ 304940 w 905"/>
              <a:gd name="T49" fmla="*/ 342437 h 1111"/>
              <a:gd name="T50" fmla="*/ 321841 w 905"/>
              <a:gd name="T51" fmla="*/ 332355 h 1111"/>
              <a:gd name="T52" fmla="*/ 321841 w 905"/>
              <a:gd name="T53" fmla="*/ 312190 h 1111"/>
              <a:gd name="T54" fmla="*/ 207848 w 905"/>
              <a:gd name="T55" fmla="*/ 359361 h 1111"/>
              <a:gd name="T56" fmla="*/ 207848 w 905"/>
              <a:gd name="T57" fmla="*/ 359361 h 1111"/>
              <a:gd name="T58" fmla="*/ 164337 w 905"/>
              <a:gd name="T59" fmla="*/ 372684 h 1111"/>
              <a:gd name="T60" fmla="*/ 117229 w 905"/>
              <a:gd name="T61" fmla="*/ 359361 h 1111"/>
              <a:gd name="T62" fmla="*/ 97092 w 905"/>
              <a:gd name="T63" fmla="*/ 342437 h 1111"/>
              <a:gd name="T64" fmla="*/ 164337 w 905"/>
              <a:gd name="T65" fmla="*/ 342437 h 1111"/>
              <a:gd name="T66" fmla="*/ 227986 w 905"/>
              <a:gd name="T67" fmla="*/ 342437 h 1111"/>
              <a:gd name="T68" fmla="*/ 207848 w 905"/>
              <a:gd name="T69" fmla="*/ 359361 h 1111"/>
              <a:gd name="T70" fmla="*/ 268261 w 905"/>
              <a:gd name="T71" fmla="*/ 315791 h 1111"/>
              <a:gd name="T72" fmla="*/ 268261 w 905"/>
              <a:gd name="T73" fmla="*/ 315791 h 1111"/>
              <a:gd name="T74" fmla="*/ 268261 w 905"/>
              <a:gd name="T75" fmla="*/ 315791 h 1111"/>
              <a:gd name="T76" fmla="*/ 164337 w 905"/>
              <a:gd name="T77" fmla="*/ 315791 h 1111"/>
              <a:gd name="T78" fmla="*/ 33443 w 905"/>
              <a:gd name="T79" fmla="*/ 315791 h 1111"/>
              <a:gd name="T80" fmla="*/ 60053 w 905"/>
              <a:gd name="T81" fmla="*/ 238374 h 1111"/>
              <a:gd name="T82" fmla="*/ 63649 w 905"/>
              <a:gd name="T83" fmla="*/ 147633 h 1111"/>
              <a:gd name="T84" fmla="*/ 63649 w 905"/>
              <a:gd name="T85" fmla="*/ 140792 h 1111"/>
              <a:gd name="T86" fmla="*/ 63649 w 905"/>
              <a:gd name="T87" fmla="*/ 140792 h 1111"/>
              <a:gd name="T88" fmla="*/ 63649 w 905"/>
              <a:gd name="T89" fmla="*/ 120987 h 1111"/>
              <a:gd name="T90" fmla="*/ 63649 w 905"/>
              <a:gd name="T91" fmla="*/ 104063 h 1111"/>
              <a:gd name="T92" fmla="*/ 97092 w 905"/>
              <a:gd name="T93" fmla="*/ 46811 h 1111"/>
              <a:gd name="T94" fmla="*/ 160741 w 905"/>
              <a:gd name="T95" fmla="*/ 26646 h 1111"/>
              <a:gd name="T96" fmla="*/ 258192 w 905"/>
              <a:gd name="T97" fmla="*/ 107304 h 1111"/>
              <a:gd name="T98" fmla="*/ 261428 w 905"/>
              <a:gd name="T99" fmla="*/ 120987 h 1111"/>
              <a:gd name="T100" fmla="*/ 258192 w 905"/>
              <a:gd name="T101" fmla="*/ 144392 h 1111"/>
              <a:gd name="T102" fmla="*/ 264665 w 905"/>
              <a:gd name="T103" fmla="*/ 235133 h 1111"/>
              <a:gd name="T104" fmla="*/ 291635 w 905"/>
              <a:gd name="T105" fmla="*/ 315791 h 1111"/>
              <a:gd name="T106" fmla="*/ 268261 w 905"/>
              <a:gd name="T107" fmla="*/ 315791 h 1111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905" h="1111">
                <a:moveTo>
                  <a:pt x="895" y="867"/>
                </a:moveTo>
                <a:lnTo>
                  <a:pt x="895" y="867"/>
                </a:lnTo>
                <a:cubicBezTo>
                  <a:pt x="848" y="811"/>
                  <a:pt x="820" y="737"/>
                  <a:pt x="802" y="643"/>
                </a:cubicBezTo>
                <a:cubicBezTo>
                  <a:pt x="792" y="550"/>
                  <a:pt x="792" y="466"/>
                  <a:pt x="792" y="410"/>
                </a:cubicBezTo>
                <a:cubicBezTo>
                  <a:pt x="792" y="382"/>
                  <a:pt x="792" y="354"/>
                  <a:pt x="792" y="336"/>
                </a:cubicBezTo>
                <a:cubicBezTo>
                  <a:pt x="792" y="317"/>
                  <a:pt x="792" y="298"/>
                  <a:pt x="792" y="280"/>
                </a:cubicBezTo>
                <a:cubicBezTo>
                  <a:pt x="764" y="121"/>
                  <a:pt x="615" y="0"/>
                  <a:pt x="447" y="0"/>
                </a:cubicBezTo>
                <a:cubicBezTo>
                  <a:pt x="373" y="0"/>
                  <a:pt x="289" y="28"/>
                  <a:pt x="233" y="74"/>
                </a:cubicBezTo>
                <a:cubicBezTo>
                  <a:pt x="167" y="130"/>
                  <a:pt x="121" y="196"/>
                  <a:pt x="112" y="270"/>
                </a:cubicBezTo>
                <a:cubicBezTo>
                  <a:pt x="102" y="289"/>
                  <a:pt x="102" y="317"/>
                  <a:pt x="102" y="345"/>
                </a:cubicBezTo>
                <a:cubicBezTo>
                  <a:pt x="102" y="354"/>
                  <a:pt x="102" y="382"/>
                  <a:pt x="112" y="410"/>
                </a:cubicBezTo>
                <a:cubicBezTo>
                  <a:pt x="112" y="429"/>
                  <a:pt x="112" y="429"/>
                  <a:pt x="112" y="429"/>
                </a:cubicBezTo>
                <a:cubicBezTo>
                  <a:pt x="112" y="485"/>
                  <a:pt x="112" y="569"/>
                  <a:pt x="102" y="643"/>
                </a:cubicBezTo>
                <a:cubicBezTo>
                  <a:pt x="83" y="746"/>
                  <a:pt x="55" y="821"/>
                  <a:pt x="18" y="867"/>
                </a:cubicBezTo>
                <a:cubicBezTo>
                  <a:pt x="0" y="886"/>
                  <a:pt x="0" y="905"/>
                  <a:pt x="9" y="923"/>
                </a:cubicBezTo>
                <a:cubicBezTo>
                  <a:pt x="18" y="933"/>
                  <a:pt x="37" y="951"/>
                  <a:pt x="55" y="951"/>
                </a:cubicBezTo>
                <a:cubicBezTo>
                  <a:pt x="186" y="951"/>
                  <a:pt x="186" y="951"/>
                  <a:pt x="186" y="951"/>
                </a:cubicBezTo>
                <a:cubicBezTo>
                  <a:pt x="214" y="988"/>
                  <a:pt x="242" y="1026"/>
                  <a:pt x="289" y="1054"/>
                </a:cubicBezTo>
                <a:cubicBezTo>
                  <a:pt x="335" y="1091"/>
                  <a:pt x="391" y="1110"/>
                  <a:pt x="457" y="1110"/>
                </a:cubicBezTo>
                <a:cubicBezTo>
                  <a:pt x="512" y="1110"/>
                  <a:pt x="569" y="1091"/>
                  <a:pt x="615" y="1054"/>
                </a:cubicBezTo>
                <a:cubicBezTo>
                  <a:pt x="662" y="1026"/>
                  <a:pt x="690" y="988"/>
                  <a:pt x="718" y="951"/>
                </a:cubicBezTo>
                <a:cubicBezTo>
                  <a:pt x="848" y="951"/>
                  <a:pt x="848" y="951"/>
                  <a:pt x="848" y="951"/>
                </a:cubicBezTo>
                <a:cubicBezTo>
                  <a:pt x="867" y="951"/>
                  <a:pt x="886" y="942"/>
                  <a:pt x="895" y="923"/>
                </a:cubicBezTo>
                <a:cubicBezTo>
                  <a:pt x="904" y="905"/>
                  <a:pt x="904" y="886"/>
                  <a:pt x="895" y="867"/>
                </a:cubicBezTo>
                <a:close/>
                <a:moveTo>
                  <a:pt x="578" y="998"/>
                </a:moveTo>
                <a:lnTo>
                  <a:pt x="578" y="998"/>
                </a:lnTo>
                <a:cubicBezTo>
                  <a:pt x="540" y="1026"/>
                  <a:pt x="503" y="1035"/>
                  <a:pt x="457" y="1035"/>
                </a:cubicBezTo>
                <a:cubicBezTo>
                  <a:pt x="410" y="1035"/>
                  <a:pt x="363" y="1026"/>
                  <a:pt x="326" y="998"/>
                </a:cubicBezTo>
                <a:cubicBezTo>
                  <a:pt x="307" y="979"/>
                  <a:pt x="289" y="970"/>
                  <a:pt x="270" y="951"/>
                </a:cubicBezTo>
                <a:cubicBezTo>
                  <a:pt x="457" y="951"/>
                  <a:pt x="457" y="951"/>
                  <a:pt x="457" y="951"/>
                </a:cubicBezTo>
                <a:cubicBezTo>
                  <a:pt x="634" y="951"/>
                  <a:pt x="634" y="951"/>
                  <a:pt x="634" y="951"/>
                </a:cubicBezTo>
                <a:cubicBezTo>
                  <a:pt x="615" y="970"/>
                  <a:pt x="597" y="979"/>
                  <a:pt x="578" y="998"/>
                </a:cubicBezTo>
                <a:close/>
                <a:moveTo>
                  <a:pt x="746" y="877"/>
                </a:moveTo>
                <a:lnTo>
                  <a:pt x="746" y="877"/>
                </a:lnTo>
                <a:cubicBezTo>
                  <a:pt x="457" y="877"/>
                  <a:pt x="457" y="877"/>
                  <a:pt x="457" y="877"/>
                </a:cubicBezTo>
                <a:cubicBezTo>
                  <a:pt x="93" y="877"/>
                  <a:pt x="93" y="877"/>
                  <a:pt x="93" y="877"/>
                </a:cubicBezTo>
                <a:cubicBezTo>
                  <a:pt x="130" y="821"/>
                  <a:pt x="158" y="746"/>
                  <a:pt x="167" y="662"/>
                </a:cubicBezTo>
                <a:cubicBezTo>
                  <a:pt x="186" y="569"/>
                  <a:pt x="186" y="475"/>
                  <a:pt x="177" y="410"/>
                </a:cubicBezTo>
                <a:cubicBezTo>
                  <a:pt x="177" y="391"/>
                  <a:pt x="177" y="391"/>
                  <a:pt x="177" y="391"/>
                </a:cubicBezTo>
                <a:cubicBezTo>
                  <a:pt x="177" y="373"/>
                  <a:pt x="177" y="345"/>
                  <a:pt x="177" y="336"/>
                </a:cubicBezTo>
                <a:cubicBezTo>
                  <a:pt x="177" y="317"/>
                  <a:pt x="177" y="298"/>
                  <a:pt x="177" y="289"/>
                </a:cubicBezTo>
                <a:cubicBezTo>
                  <a:pt x="195" y="224"/>
                  <a:pt x="223" y="177"/>
                  <a:pt x="270" y="130"/>
                </a:cubicBezTo>
                <a:cubicBezTo>
                  <a:pt x="326" y="93"/>
                  <a:pt x="382" y="74"/>
                  <a:pt x="447" y="74"/>
                </a:cubicBezTo>
                <a:cubicBezTo>
                  <a:pt x="587" y="74"/>
                  <a:pt x="699" y="168"/>
                  <a:pt x="718" y="298"/>
                </a:cubicBezTo>
                <a:cubicBezTo>
                  <a:pt x="727" y="308"/>
                  <a:pt x="727" y="317"/>
                  <a:pt x="727" y="336"/>
                </a:cubicBezTo>
                <a:cubicBezTo>
                  <a:pt x="727" y="354"/>
                  <a:pt x="718" y="382"/>
                  <a:pt x="718" y="401"/>
                </a:cubicBezTo>
                <a:cubicBezTo>
                  <a:pt x="718" y="466"/>
                  <a:pt x="718" y="560"/>
                  <a:pt x="736" y="653"/>
                </a:cubicBezTo>
                <a:cubicBezTo>
                  <a:pt x="746" y="746"/>
                  <a:pt x="774" y="821"/>
                  <a:pt x="811" y="877"/>
                </a:cubicBezTo>
                <a:lnTo>
                  <a:pt x="746" y="87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49">
            <a:extLst>
              <a:ext uri="{FF2B5EF4-FFF2-40B4-BE49-F238E27FC236}">
                <a16:creationId xmlns:a16="http://schemas.microsoft.com/office/drawing/2014/main" id="{E01256E3-7BCE-B944-B26B-5F37960A8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3606" y="8777996"/>
            <a:ext cx="874819" cy="1012948"/>
          </a:xfrm>
          <a:custGeom>
            <a:avLst/>
            <a:gdLst>
              <a:gd name="T0" fmla="*/ 301266 w 840"/>
              <a:gd name="T1" fmla="*/ 342056 h 971"/>
              <a:gd name="T2" fmla="*/ 301266 w 840"/>
              <a:gd name="T3" fmla="*/ 342056 h 971"/>
              <a:gd name="T4" fmla="*/ 301266 w 840"/>
              <a:gd name="T5" fmla="*/ 338819 h 971"/>
              <a:gd name="T6" fmla="*/ 301266 w 840"/>
              <a:gd name="T7" fmla="*/ 335582 h 971"/>
              <a:gd name="T8" fmla="*/ 301266 w 840"/>
              <a:gd name="T9" fmla="*/ 331985 h 971"/>
              <a:gd name="T10" fmla="*/ 301266 w 840"/>
              <a:gd name="T11" fmla="*/ 331985 h 971"/>
              <a:gd name="T12" fmla="*/ 164098 w 840"/>
              <a:gd name="T13" fmla="*/ 6834 h 971"/>
              <a:gd name="T14" fmla="*/ 164098 w 840"/>
              <a:gd name="T15" fmla="*/ 3237 h 971"/>
              <a:gd name="T16" fmla="*/ 160508 w 840"/>
              <a:gd name="T17" fmla="*/ 3237 h 971"/>
              <a:gd name="T18" fmla="*/ 160508 w 840"/>
              <a:gd name="T19" fmla="*/ 3237 h 971"/>
              <a:gd name="T20" fmla="*/ 157276 w 840"/>
              <a:gd name="T21" fmla="*/ 0 h 971"/>
              <a:gd name="T22" fmla="*/ 157276 w 840"/>
              <a:gd name="T23" fmla="*/ 0 h 971"/>
              <a:gd name="T24" fmla="*/ 154044 w 840"/>
              <a:gd name="T25" fmla="*/ 0 h 971"/>
              <a:gd name="T26" fmla="*/ 154044 w 840"/>
              <a:gd name="T27" fmla="*/ 0 h 971"/>
              <a:gd name="T28" fmla="*/ 150453 w 840"/>
              <a:gd name="T29" fmla="*/ 0 h 971"/>
              <a:gd name="T30" fmla="*/ 150453 w 840"/>
              <a:gd name="T31" fmla="*/ 0 h 971"/>
              <a:gd name="T32" fmla="*/ 147222 w 840"/>
              <a:gd name="T33" fmla="*/ 0 h 971"/>
              <a:gd name="T34" fmla="*/ 147222 w 840"/>
              <a:gd name="T35" fmla="*/ 0 h 971"/>
              <a:gd name="T36" fmla="*/ 143990 w 840"/>
              <a:gd name="T37" fmla="*/ 0 h 971"/>
              <a:gd name="T38" fmla="*/ 143990 w 840"/>
              <a:gd name="T39" fmla="*/ 3237 h 971"/>
              <a:gd name="T40" fmla="*/ 140399 w 840"/>
              <a:gd name="T41" fmla="*/ 3237 h 971"/>
              <a:gd name="T42" fmla="*/ 140399 w 840"/>
              <a:gd name="T43" fmla="*/ 3237 h 971"/>
              <a:gd name="T44" fmla="*/ 140399 w 840"/>
              <a:gd name="T45" fmla="*/ 6834 h 971"/>
              <a:gd name="T46" fmla="*/ 0 w 840"/>
              <a:gd name="T47" fmla="*/ 331985 h 971"/>
              <a:gd name="T48" fmla="*/ 0 w 840"/>
              <a:gd name="T49" fmla="*/ 331985 h 971"/>
              <a:gd name="T50" fmla="*/ 0 w 840"/>
              <a:gd name="T51" fmla="*/ 335582 h 971"/>
              <a:gd name="T52" fmla="*/ 0 w 840"/>
              <a:gd name="T53" fmla="*/ 338819 h 971"/>
              <a:gd name="T54" fmla="*/ 0 w 840"/>
              <a:gd name="T55" fmla="*/ 338819 h 971"/>
              <a:gd name="T56" fmla="*/ 0 w 840"/>
              <a:gd name="T57" fmla="*/ 342056 h 971"/>
              <a:gd name="T58" fmla="*/ 3232 w 840"/>
              <a:gd name="T59" fmla="*/ 342056 h 971"/>
              <a:gd name="T60" fmla="*/ 3232 w 840"/>
              <a:gd name="T61" fmla="*/ 345653 h 971"/>
              <a:gd name="T62" fmla="*/ 3232 w 840"/>
              <a:gd name="T63" fmla="*/ 345653 h 971"/>
              <a:gd name="T64" fmla="*/ 6463 w 840"/>
              <a:gd name="T65" fmla="*/ 348890 h 971"/>
              <a:gd name="T66" fmla="*/ 6463 w 840"/>
              <a:gd name="T67" fmla="*/ 348890 h 971"/>
              <a:gd name="T68" fmla="*/ 9695 w 840"/>
              <a:gd name="T69" fmla="*/ 348890 h 971"/>
              <a:gd name="T70" fmla="*/ 13286 w 840"/>
              <a:gd name="T71" fmla="*/ 348890 h 971"/>
              <a:gd name="T72" fmla="*/ 13286 w 840"/>
              <a:gd name="T73" fmla="*/ 348890 h 971"/>
              <a:gd name="T74" fmla="*/ 20108 w 840"/>
              <a:gd name="T75" fmla="*/ 348890 h 971"/>
              <a:gd name="T76" fmla="*/ 150453 w 840"/>
              <a:gd name="T77" fmla="*/ 261488 h 971"/>
              <a:gd name="T78" fmla="*/ 284748 w 840"/>
              <a:gd name="T79" fmla="*/ 348890 h 971"/>
              <a:gd name="T80" fmla="*/ 287980 w 840"/>
              <a:gd name="T81" fmla="*/ 348890 h 971"/>
              <a:gd name="T82" fmla="*/ 291212 w 840"/>
              <a:gd name="T83" fmla="*/ 348890 h 971"/>
              <a:gd name="T84" fmla="*/ 291212 w 840"/>
              <a:gd name="T85" fmla="*/ 348890 h 971"/>
              <a:gd name="T86" fmla="*/ 294803 w 840"/>
              <a:gd name="T87" fmla="*/ 348890 h 971"/>
              <a:gd name="T88" fmla="*/ 294803 w 840"/>
              <a:gd name="T89" fmla="*/ 348890 h 971"/>
              <a:gd name="T90" fmla="*/ 298034 w 840"/>
              <a:gd name="T91" fmla="*/ 345653 h 971"/>
              <a:gd name="T92" fmla="*/ 301266 w 840"/>
              <a:gd name="T93" fmla="*/ 345653 h 971"/>
              <a:gd name="T94" fmla="*/ 157276 w 840"/>
              <a:gd name="T95" fmla="*/ 234872 h 971"/>
              <a:gd name="T96" fmla="*/ 157276 w 840"/>
              <a:gd name="T97" fmla="*/ 234872 h 971"/>
              <a:gd name="T98" fmla="*/ 157276 w 840"/>
              <a:gd name="T99" fmla="*/ 231634 h 971"/>
              <a:gd name="T100" fmla="*/ 154044 w 840"/>
              <a:gd name="T101" fmla="*/ 231634 h 971"/>
              <a:gd name="T102" fmla="*/ 154044 w 840"/>
              <a:gd name="T103" fmla="*/ 231634 h 971"/>
              <a:gd name="T104" fmla="*/ 150453 w 840"/>
              <a:gd name="T105" fmla="*/ 231634 h 971"/>
              <a:gd name="T106" fmla="*/ 147222 w 840"/>
              <a:gd name="T107" fmla="*/ 231634 h 971"/>
              <a:gd name="T108" fmla="*/ 147222 w 840"/>
              <a:gd name="T109" fmla="*/ 234872 h 971"/>
              <a:gd name="T110" fmla="*/ 143990 w 840"/>
              <a:gd name="T111" fmla="*/ 234872 h 971"/>
              <a:gd name="T112" fmla="*/ 143990 w 840"/>
              <a:gd name="T113" fmla="*/ 234872 h 971"/>
              <a:gd name="T114" fmla="*/ 261049 w 840"/>
              <a:gd name="T115" fmla="*/ 301772 h 97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840" h="971">
                <a:moveTo>
                  <a:pt x="839" y="961"/>
                </a:moveTo>
                <a:lnTo>
                  <a:pt x="839" y="961"/>
                </a:lnTo>
                <a:lnTo>
                  <a:pt x="839" y="951"/>
                </a:lnTo>
                <a:lnTo>
                  <a:pt x="839" y="942"/>
                </a:lnTo>
                <a:cubicBezTo>
                  <a:pt x="839" y="942"/>
                  <a:pt x="839" y="942"/>
                  <a:pt x="839" y="933"/>
                </a:cubicBezTo>
                <a:cubicBezTo>
                  <a:pt x="839" y="933"/>
                  <a:pt x="839" y="933"/>
                  <a:pt x="839" y="923"/>
                </a:cubicBezTo>
                <a:cubicBezTo>
                  <a:pt x="457" y="19"/>
                  <a:pt x="457" y="19"/>
                  <a:pt x="457" y="19"/>
                </a:cubicBezTo>
                <a:cubicBezTo>
                  <a:pt x="457" y="19"/>
                  <a:pt x="457" y="19"/>
                  <a:pt x="457" y="9"/>
                </a:cubicBezTo>
                <a:cubicBezTo>
                  <a:pt x="447" y="9"/>
                  <a:pt x="447" y="9"/>
                  <a:pt x="447" y="9"/>
                </a:cubicBezTo>
                <a:cubicBezTo>
                  <a:pt x="447" y="0"/>
                  <a:pt x="447" y="0"/>
                  <a:pt x="438" y="0"/>
                </a:cubicBezTo>
                <a:lnTo>
                  <a:pt x="429" y="0"/>
                </a:lnTo>
                <a:cubicBezTo>
                  <a:pt x="419" y="0"/>
                  <a:pt x="419" y="0"/>
                  <a:pt x="419" y="0"/>
                </a:cubicBezTo>
                <a:lnTo>
                  <a:pt x="410" y="0"/>
                </a:lnTo>
                <a:cubicBezTo>
                  <a:pt x="401" y="0"/>
                  <a:pt x="401" y="0"/>
                  <a:pt x="401" y="0"/>
                </a:cubicBezTo>
                <a:cubicBezTo>
                  <a:pt x="401" y="0"/>
                  <a:pt x="401" y="0"/>
                  <a:pt x="401" y="9"/>
                </a:cubicBezTo>
                <a:cubicBezTo>
                  <a:pt x="401" y="9"/>
                  <a:pt x="401" y="9"/>
                  <a:pt x="391" y="9"/>
                </a:cubicBezTo>
                <a:cubicBezTo>
                  <a:pt x="391" y="19"/>
                  <a:pt x="391" y="19"/>
                  <a:pt x="391" y="19"/>
                </a:cubicBezTo>
                <a:cubicBezTo>
                  <a:pt x="0" y="923"/>
                  <a:pt x="0" y="923"/>
                  <a:pt x="0" y="923"/>
                </a:cubicBezTo>
                <a:lnTo>
                  <a:pt x="0" y="933"/>
                </a:lnTo>
                <a:cubicBezTo>
                  <a:pt x="0" y="942"/>
                  <a:pt x="0" y="942"/>
                  <a:pt x="0" y="942"/>
                </a:cubicBezTo>
                <a:cubicBezTo>
                  <a:pt x="0" y="951"/>
                  <a:pt x="0" y="951"/>
                  <a:pt x="0" y="951"/>
                </a:cubicBezTo>
                <a:lnTo>
                  <a:pt x="9" y="951"/>
                </a:lnTo>
                <a:lnTo>
                  <a:pt x="9" y="961"/>
                </a:lnTo>
                <a:cubicBezTo>
                  <a:pt x="18" y="961"/>
                  <a:pt x="18" y="970"/>
                  <a:pt x="18" y="970"/>
                </a:cubicBezTo>
                <a:cubicBezTo>
                  <a:pt x="27" y="970"/>
                  <a:pt x="27" y="970"/>
                  <a:pt x="27" y="970"/>
                </a:cubicBezTo>
                <a:cubicBezTo>
                  <a:pt x="27" y="970"/>
                  <a:pt x="27" y="970"/>
                  <a:pt x="37" y="970"/>
                </a:cubicBezTo>
                <a:cubicBezTo>
                  <a:pt x="46" y="970"/>
                  <a:pt x="46" y="970"/>
                  <a:pt x="56" y="970"/>
                </a:cubicBezTo>
                <a:cubicBezTo>
                  <a:pt x="56" y="970"/>
                  <a:pt x="56" y="970"/>
                  <a:pt x="56" y="961"/>
                </a:cubicBezTo>
                <a:cubicBezTo>
                  <a:pt x="419" y="727"/>
                  <a:pt x="419" y="727"/>
                  <a:pt x="419" y="727"/>
                </a:cubicBezTo>
                <a:cubicBezTo>
                  <a:pt x="783" y="961"/>
                  <a:pt x="783" y="961"/>
                  <a:pt x="783" y="961"/>
                </a:cubicBezTo>
                <a:cubicBezTo>
                  <a:pt x="793" y="970"/>
                  <a:pt x="793" y="970"/>
                  <a:pt x="793" y="970"/>
                </a:cubicBezTo>
                <a:lnTo>
                  <a:pt x="802" y="970"/>
                </a:lnTo>
                <a:cubicBezTo>
                  <a:pt x="802" y="970"/>
                  <a:pt x="802" y="970"/>
                  <a:pt x="811" y="970"/>
                </a:cubicBezTo>
                <a:cubicBezTo>
                  <a:pt x="821" y="970"/>
                  <a:pt x="821" y="970"/>
                  <a:pt x="821" y="970"/>
                </a:cubicBezTo>
                <a:cubicBezTo>
                  <a:pt x="830" y="970"/>
                  <a:pt x="830" y="961"/>
                  <a:pt x="830" y="961"/>
                </a:cubicBezTo>
                <a:lnTo>
                  <a:pt x="839" y="961"/>
                </a:lnTo>
                <a:close/>
                <a:moveTo>
                  <a:pt x="447" y="653"/>
                </a:moveTo>
                <a:lnTo>
                  <a:pt x="447" y="653"/>
                </a:lnTo>
                <a:lnTo>
                  <a:pt x="438" y="653"/>
                </a:lnTo>
                <a:lnTo>
                  <a:pt x="438" y="644"/>
                </a:lnTo>
                <a:cubicBezTo>
                  <a:pt x="438" y="644"/>
                  <a:pt x="438" y="644"/>
                  <a:pt x="429" y="644"/>
                </a:cubicBezTo>
                <a:cubicBezTo>
                  <a:pt x="419" y="644"/>
                  <a:pt x="419" y="644"/>
                  <a:pt x="419" y="644"/>
                </a:cubicBezTo>
                <a:cubicBezTo>
                  <a:pt x="419" y="644"/>
                  <a:pt x="419" y="644"/>
                  <a:pt x="410" y="644"/>
                </a:cubicBezTo>
                <a:lnTo>
                  <a:pt x="410" y="653"/>
                </a:lnTo>
                <a:cubicBezTo>
                  <a:pt x="401" y="653"/>
                  <a:pt x="401" y="653"/>
                  <a:pt x="401" y="653"/>
                </a:cubicBezTo>
                <a:cubicBezTo>
                  <a:pt x="112" y="839"/>
                  <a:pt x="112" y="839"/>
                  <a:pt x="112" y="839"/>
                </a:cubicBezTo>
                <a:cubicBezTo>
                  <a:pt x="419" y="121"/>
                  <a:pt x="419" y="121"/>
                  <a:pt x="419" y="121"/>
                </a:cubicBezTo>
                <a:cubicBezTo>
                  <a:pt x="727" y="839"/>
                  <a:pt x="727" y="839"/>
                  <a:pt x="727" y="839"/>
                </a:cubicBezTo>
                <a:lnTo>
                  <a:pt x="447" y="6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50">
            <a:extLst>
              <a:ext uri="{FF2B5EF4-FFF2-40B4-BE49-F238E27FC236}">
                <a16:creationId xmlns:a16="http://schemas.microsoft.com/office/drawing/2014/main" id="{C613C4D2-17FD-794B-B30A-42AA696BE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1815" y="8796413"/>
            <a:ext cx="1178703" cy="1012948"/>
          </a:xfrm>
          <a:custGeom>
            <a:avLst/>
            <a:gdLst>
              <a:gd name="T0" fmla="*/ 201402 w 1130"/>
              <a:gd name="T1" fmla="*/ 348890 h 971"/>
              <a:gd name="T2" fmla="*/ 201402 w 1130"/>
              <a:gd name="T3" fmla="*/ 348890 h 971"/>
              <a:gd name="T4" fmla="*/ 194568 w 1130"/>
              <a:gd name="T5" fmla="*/ 345294 h 971"/>
              <a:gd name="T6" fmla="*/ 57184 w 1130"/>
              <a:gd name="T7" fmla="*/ 211133 h 971"/>
              <a:gd name="T8" fmla="*/ 57184 w 1130"/>
              <a:gd name="T9" fmla="*/ 211133 h 971"/>
              <a:gd name="T10" fmla="*/ 30210 w 1130"/>
              <a:gd name="T11" fmla="*/ 184516 h 971"/>
              <a:gd name="T12" fmla="*/ 0 w 1130"/>
              <a:gd name="T13" fmla="*/ 107185 h 971"/>
              <a:gd name="T14" fmla="*/ 30210 w 1130"/>
              <a:gd name="T15" fmla="*/ 29854 h 971"/>
              <a:gd name="T16" fmla="*/ 107534 w 1130"/>
              <a:gd name="T17" fmla="*/ 0 h 971"/>
              <a:gd name="T18" fmla="*/ 184498 w 1130"/>
              <a:gd name="T19" fmla="*/ 29854 h 971"/>
              <a:gd name="T20" fmla="*/ 201402 w 1130"/>
              <a:gd name="T21" fmla="*/ 49996 h 971"/>
              <a:gd name="T22" fmla="*/ 221542 w 1130"/>
              <a:gd name="T23" fmla="*/ 29854 h 971"/>
              <a:gd name="T24" fmla="*/ 295269 w 1130"/>
              <a:gd name="T25" fmla="*/ 0 h 971"/>
              <a:gd name="T26" fmla="*/ 372593 w 1130"/>
              <a:gd name="T27" fmla="*/ 29854 h 971"/>
              <a:gd name="T28" fmla="*/ 406040 w 1130"/>
              <a:gd name="T29" fmla="*/ 107185 h 971"/>
              <a:gd name="T30" fmla="*/ 372593 w 1130"/>
              <a:gd name="T31" fmla="*/ 184516 h 971"/>
              <a:gd name="T32" fmla="*/ 372593 w 1130"/>
              <a:gd name="T33" fmla="*/ 184516 h 971"/>
              <a:gd name="T34" fmla="*/ 345620 w 1130"/>
              <a:gd name="T35" fmla="*/ 211133 h 971"/>
              <a:gd name="T36" fmla="*/ 345620 w 1130"/>
              <a:gd name="T37" fmla="*/ 211133 h 971"/>
              <a:gd name="T38" fmla="*/ 211472 w 1130"/>
              <a:gd name="T39" fmla="*/ 345294 h 971"/>
              <a:gd name="T40" fmla="*/ 201402 w 1130"/>
              <a:gd name="T41" fmla="*/ 348890 h 971"/>
              <a:gd name="T42" fmla="*/ 77324 w 1130"/>
              <a:gd name="T43" fmla="*/ 194587 h 971"/>
              <a:gd name="T44" fmla="*/ 77324 w 1130"/>
              <a:gd name="T45" fmla="*/ 194587 h 971"/>
              <a:gd name="T46" fmla="*/ 201402 w 1130"/>
              <a:gd name="T47" fmla="*/ 318677 h 971"/>
              <a:gd name="T48" fmla="*/ 325480 w 1130"/>
              <a:gd name="T49" fmla="*/ 194587 h 971"/>
              <a:gd name="T50" fmla="*/ 328716 w 1130"/>
              <a:gd name="T51" fmla="*/ 194587 h 971"/>
              <a:gd name="T52" fmla="*/ 355690 w 1130"/>
              <a:gd name="T53" fmla="*/ 167611 h 971"/>
              <a:gd name="T54" fmla="*/ 379067 w 1130"/>
              <a:gd name="T55" fmla="*/ 107185 h 971"/>
              <a:gd name="T56" fmla="*/ 355690 w 1130"/>
              <a:gd name="T57" fmla="*/ 49996 h 971"/>
              <a:gd name="T58" fmla="*/ 295269 w 1130"/>
              <a:gd name="T59" fmla="*/ 26616 h 971"/>
              <a:gd name="T60" fmla="*/ 238445 w 1130"/>
              <a:gd name="T61" fmla="*/ 49996 h 971"/>
              <a:gd name="T62" fmla="*/ 211472 w 1130"/>
              <a:gd name="T63" fmla="*/ 76972 h 971"/>
              <a:gd name="T64" fmla="*/ 201402 w 1130"/>
              <a:gd name="T65" fmla="*/ 80209 h 971"/>
              <a:gd name="T66" fmla="*/ 194568 w 1130"/>
              <a:gd name="T67" fmla="*/ 76972 h 971"/>
              <a:gd name="T68" fmla="*/ 167955 w 1130"/>
              <a:gd name="T69" fmla="*/ 49996 h 971"/>
              <a:gd name="T70" fmla="*/ 107534 w 1130"/>
              <a:gd name="T71" fmla="*/ 26616 h 971"/>
              <a:gd name="T72" fmla="*/ 50350 w 1130"/>
              <a:gd name="T73" fmla="*/ 49996 h 971"/>
              <a:gd name="T74" fmla="*/ 26973 w 1130"/>
              <a:gd name="T75" fmla="*/ 107185 h 971"/>
              <a:gd name="T76" fmla="*/ 50350 w 1130"/>
              <a:gd name="T77" fmla="*/ 167611 h 971"/>
              <a:gd name="T78" fmla="*/ 77324 w 1130"/>
              <a:gd name="T79" fmla="*/ 194587 h 971"/>
              <a:gd name="T80" fmla="*/ 362523 w 1130"/>
              <a:gd name="T81" fmla="*/ 174445 h 971"/>
              <a:gd name="T82" fmla="*/ 362523 w 1130"/>
              <a:gd name="T83" fmla="*/ 174445 h 971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1130" h="971">
                <a:moveTo>
                  <a:pt x="560" y="970"/>
                </a:moveTo>
                <a:lnTo>
                  <a:pt x="560" y="970"/>
                </a:lnTo>
                <a:cubicBezTo>
                  <a:pt x="551" y="970"/>
                  <a:pt x="541" y="970"/>
                  <a:pt x="541" y="960"/>
                </a:cubicBezTo>
                <a:cubicBezTo>
                  <a:pt x="159" y="587"/>
                  <a:pt x="159" y="587"/>
                  <a:pt x="159" y="587"/>
                </a:cubicBezTo>
                <a:cubicBezTo>
                  <a:pt x="84" y="513"/>
                  <a:pt x="84" y="513"/>
                  <a:pt x="84" y="513"/>
                </a:cubicBezTo>
                <a:cubicBezTo>
                  <a:pt x="28" y="456"/>
                  <a:pt x="0" y="382"/>
                  <a:pt x="0" y="298"/>
                </a:cubicBezTo>
                <a:cubicBezTo>
                  <a:pt x="0" y="223"/>
                  <a:pt x="28" y="139"/>
                  <a:pt x="84" y="83"/>
                </a:cubicBezTo>
                <a:cubicBezTo>
                  <a:pt x="140" y="28"/>
                  <a:pt x="224" y="0"/>
                  <a:pt x="299" y="0"/>
                </a:cubicBezTo>
                <a:cubicBezTo>
                  <a:pt x="383" y="0"/>
                  <a:pt x="457" y="28"/>
                  <a:pt x="513" y="83"/>
                </a:cubicBezTo>
                <a:cubicBezTo>
                  <a:pt x="560" y="139"/>
                  <a:pt x="560" y="139"/>
                  <a:pt x="560" y="139"/>
                </a:cubicBezTo>
                <a:cubicBezTo>
                  <a:pt x="616" y="83"/>
                  <a:pt x="616" y="83"/>
                  <a:pt x="616" y="83"/>
                </a:cubicBezTo>
                <a:cubicBezTo>
                  <a:pt x="672" y="28"/>
                  <a:pt x="746" y="0"/>
                  <a:pt x="821" y="0"/>
                </a:cubicBezTo>
                <a:cubicBezTo>
                  <a:pt x="905" y="0"/>
                  <a:pt x="980" y="28"/>
                  <a:pt x="1036" y="83"/>
                </a:cubicBezTo>
                <a:cubicBezTo>
                  <a:pt x="1092" y="139"/>
                  <a:pt x="1129" y="223"/>
                  <a:pt x="1129" y="298"/>
                </a:cubicBezTo>
                <a:cubicBezTo>
                  <a:pt x="1129" y="382"/>
                  <a:pt x="1092" y="456"/>
                  <a:pt x="1036" y="513"/>
                </a:cubicBezTo>
                <a:cubicBezTo>
                  <a:pt x="961" y="587"/>
                  <a:pt x="961" y="587"/>
                  <a:pt x="961" y="587"/>
                </a:cubicBezTo>
                <a:cubicBezTo>
                  <a:pt x="588" y="960"/>
                  <a:pt x="588" y="960"/>
                  <a:pt x="588" y="960"/>
                </a:cubicBezTo>
                <a:cubicBezTo>
                  <a:pt x="579" y="970"/>
                  <a:pt x="569" y="970"/>
                  <a:pt x="560" y="970"/>
                </a:cubicBezTo>
                <a:close/>
                <a:moveTo>
                  <a:pt x="215" y="541"/>
                </a:moveTo>
                <a:lnTo>
                  <a:pt x="215" y="541"/>
                </a:lnTo>
                <a:cubicBezTo>
                  <a:pt x="560" y="886"/>
                  <a:pt x="560" y="886"/>
                  <a:pt x="560" y="886"/>
                </a:cubicBezTo>
                <a:cubicBezTo>
                  <a:pt x="905" y="541"/>
                  <a:pt x="905" y="541"/>
                  <a:pt x="905" y="541"/>
                </a:cubicBezTo>
                <a:cubicBezTo>
                  <a:pt x="914" y="541"/>
                  <a:pt x="914" y="541"/>
                  <a:pt x="914" y="541"/>
                </a:cubicBezTo>
                <a:cubicBezTo>
                  <a:pt x="989" y="466"/>
                  <a:pt x="989" y="466"/>
                  <a:pt x="989" y="466"/>
                </a:cubicBezTo>
                <a:cubicBezTo>
                  <a:pt x="1026" y="419"/>
                  <a:pt x="1054" y="363"/>
                  <a:pt x="1054" y="298"/>
                </a:cubicBezTo>
                <a:cubicBezTo>
                  <a:pt x="1054" y="242"/>
                  <a:pt x="1026" y="177"/>
                  <a:pt x="989" y="139"/>
                </a:cubicBezTo>
                <a:cubicBezTo>
                  <a:pt x="943" y="93"/>
                  <a:pt x="886" y="74"/>
                  <a:pt x="821" y="74"/>
                </a:cubicBezTo>
                <a:cubicBezTo>
                  <a:pt x="765" y="74"/>
                  <a:pt x="709" y="93"/>
                  <a:pt x="663" y="139"/>
                </a:cubicBezTo>
                <a:cubicBezTo>
                  <a:pt x="588" y="214"/>
                  <a:pt x="588" y="214"/>
                  <a:pt x="588" y="214"/>
                </a:cubicBezTo>
                <a:cubicBezTo>
                  <a:pt x="579" y="214"/>
                  <a:pt x="569" y="223"/>
                  <a:pt x="560" y="223"/>
                </a:cubicBezTo>
                <a:cubicBezTo>
                  <a:pt x="551" y="223"/>
                  <a:pt x="541" y="214"/>
                  <a:pt x="541" y="214"/>
                </a:cubicBezTo>
                <a:cubicBezTo>
                  <a:pt x="467" y="139"/>
                  <a:pt x="467" y="139"/>
                  <a:pt x="467" y="139"/>
                </a:cubicBezTo>
                <a:cubicBezTo>
                  <a:pt x="420" y="93"/>
                  <a:pt x="364" y="74"/>
                  <a:pt x="299" y="74"/>
                </a:cubicBezTo>
                <a:cubicBezTo>
                  <a:pt x="243" y="74"/>
                  <a:pt x="177" y="93"/>
                  <a:pt x="140" y="139"/>
                </a:cubicBezTo>
                <a:cubicBezTo>
                  <a:pt x="94" y="177"/>
                  <a:pt x="75" y="242"/>
                  <a:pt x="75" y="298"/>
                </a:cubicBezTo>
                <a:cubicBezTo>
                  <a:pt x="75" y="363"/>
                  <a:pt x="94" y="419"/>
                  <a:pt x="140" y="466"/>
                </a:cubicBezTo>
                <a:cubicBezTo>
                  <a:pt x="215" y="541"/>
                  <a:pt x="215" y="541"/>
                  <a:pt x="215" y="541"/>
                </a:cubicBezTo>
                <a:close/>
                <a:moveTo>
                  <a:pt x="1008" y="485"/>
                </a:moveTo>
                <a:lnTo>
                  <a:pt x="1008" y="4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51">
            <a:extLst>
              <a:ext uri="{FF2B5EF4-FFF2-40B4-BE49-F238E27FC236}">
                <a16:creationId xmlns:a16="http://schemas.microsoft.com/office/drawing/2014/main" id="{C58FCA51-A435-6044-AFA8-01E237AC2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3748" y="2622035"/>
            <a:ext cx="732087" cy="1160286"/>
          </a:xfrm>
          <a:custGeom>
            <a:avLst/>
            <a:gdLst>
              <a:gd name="T0" fmla="*/ 127649 w 700"/>
              <a:gd name="T1" fmla="*/ 399690 h 1111"/>
              <a:gd name="T2" fmla="*/ 127649 w 700"/>
              <a:gd name="T3" fmla="*/ 399690 h 1111"/>
              <a:gd name="T4" fmla="*/ 117552 w 700"/>
              <a:gd name="T5" fmla="*/ 392848 h 1111"/>
              <a:gd name="T6" fmla="*/ 60579 w 700"/>
              <a:gd name="T7" fmla="*/ 288785 h 1111"/>
              <a:gd name="T8" fmla="*/ 0 w 700"/>
              <a:gd name="T9" fmla="*/ 127469 h 1111"/>
              <a:gd name="T10" fmla="*/ 127649 w 700"/>
              <a:gd name="T11" fmla="*/ 0 h 1111"/>
              <a:gd name="T12" fmla="*/ 252052 w 700"/>
              <a:gd name="T13" fmla="*/ 127469 h 1111"/>
              <a:gd name="T14" fmla="*/ 195079 w 700"/>
              <a:gd name="T15" fmla="*/ 288785 h 1111"/>
              <a:gd name="T16" fmla="*/ 141351 w 700"/>
              <a:gd name="T17" fmla="*/ 392848 h 1111"/>
              <a:gd name="T18" fmla="*/ 130894 w 700"/>
              <a:gd name="T19" fmla="*/ 399690 h 1111"/>
              <a:gd name="T20" fmla="*/ 127649 w 700"/>
              <a:gd name="T21" fmla="*/ 399690 h 1111"/>
              <a:gd name="T22" fmla="*/ 127649 w 700"/>
              <a:gd name="T23" fmla="*/ 26646 h 1111"/>
              <a:gd name="T24" fmla="*/ 127649 w 700"/>
              <a:gd name="T25" fmla="*/ 26646 h 1111"/>
              <a:gd name="T26" fmla="*/ 26684 w 700"/>
              <a:gd name="T27" fmla="*/ 127469 h 1111"/>
              <a:gd name="T28" fmla="*/ 84017 w 700"/>
              <a:gd name="T29" fmla="*/ 278703 h 1111"/>
              <a:gd name="T30" fmla="*/ 127649 w 700"/>
              <a:gd name="T31" fmla="*/ 359361 h 1111"/>
              <a:gd name="T32" fmla="*/ 174886 w 700"/>
              <a:gd name="T33" fmla="*/ 278703 h 1111"/>
              <a:gd name="T34" fmla="*/ 228614 w 700"/>
              <a:gd name="T35" fmla="*/ 127469 h 1111"/>
              <a:gd name="T36" fmla="*/ 127649 w 700"/>
              <a:gd name="T37" fmla="*/ 26646 h 111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00" h="1111">
                <a:moveTo>
                  <a:pt x="354" y="1110"/>
                </a:moveTo>
                <a:lnTo>
                  <a:pt x="354" y="1110"/>
                </a:lnTo>
                <a:cubicBezTo>
                  <a:pt x="345" y="1110"/>
                  <a:pt x="335" y="1100"/>
                  <a:pt x="326" y="1091"/>
                </a:cubicBezTo>
                <a:cubicBezTo>
                  <a:pt x="326" y="1091"/>
                  <a:pt x="242" y="960"/>
                  <a:pt x="168" y="802"/>
                </a:cubicBezTo>
                <a:cubicBezTo>
                  <a:pt x="56" y="597"/>
                  <a:pt x="0" y="438"/>
                  <a:pt x="0" y="354"/>
                </a:cubicBezTo>
                <a:cubicBezTo>
                  <a:pt x="0" y="158"/>
                  <a:pt x="158" y="0"/>
                  <a:pt x="354" y="0"/>
                </a:cubicBezTo>
                <a:cubicBezTo>
                  <a:pt x="550" y="0"/>
                  <a:pt x="699" y="158"/>
                  <a:pt x="699" y="354"/>
                </a:cubicBezTo>
                <a:cubicBezTo>
                  <a:pt x="699" y="438"/>
                  <a:pt x="653" y="597"/>
                  <a:pt x="541" y="802"/>
                </a:cubicBezTo>
                <a:cubicBezTo>
                  <a:pt x="466" y="960"/>
                  <a:pt x="392" y="1091"/>
                  <a:pt x="392" y="1091"/>
                </a:cubicBezTo>
                <a:cubicBezTo>
                  <a:pt x="382" y="1100"/>
                  <a:pt x="373" y="1110"/>
                  <a:pt x="363" y="1110"/>
                </a:cubicBezTo>
                <a:cubicBezTo>
                  <a:pt x="354" y="1110"/>
                  <a:pt x="354" y="1110"/>
                  <a:pt x="354" y="1110"/>
                </a:cubicBezTo>
                <a:close/>
                <a:moveTo>
                  <a:pt x="354" y="74"/>
                </a:moveTo>
                <a:lnTo>
                  <a:pt x="354" y="74"/>
                </a:lnTo>
                <a:cubicBezTo>
                  <a:pt x="205" y="74"/>
                  <a:pt x="74" y="196"/>
                  <a:pt x="74" y="354"/>
                </a:cubicBezTo>
                <a:cubicBezTo>
                  <a:pt x="74" y="410"/>
                  <a:pt x="102" y="522"/>
                  <a:pt x="233" y="774"/>
                </a:cubicBezTo>
                <a:cubicBezTo>
                  <a:pt x="280" y="867"/>
                  <a:pt x="326" y="951"/>
                  <a:pt x="354" y="998"/>
                </a:cubicBezTo>
                <a:cubicBezTo>
                  <a:pt x="392" y="951"/>
                  <a:pt x="438" y="867"/>
                  <a:pt x="485" y="774"/>
                </a:cubicBezTo>
                <a:cubicBezTo>
                  <a:pt x="606" y="522"/>
                  <a:pt x="634" y="410"/>
                  <a:pt x="634" y="354"/>
                </a:cubicBezTo>
                <a:cubicBezTo>
                  <a:pt x="634" y="196"/>
                  <a:pt x="503" y="74"/>
                  <a:pt x="354" y="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52">
            <a:extLst>
              <a:ext uri="{FF2B5EF4-FFF2-40B4-BE49-F238E27FC236}">
                <a16:creationId xmlns:a16="http://schemas.microsoft.com/office/drawing/2014/main" id="{5EC48633-7129-604C-812C-4DACB9B1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7129" y="2806208"/>
            <a:ext cx="340719" cy="340719"/>
          </a:xfrm>
          <a:custGeom>
            <a:avLst/>
            <a:gdLst>
              <a:gd name="T0" fmla="*/ 60170 w 328"/>
              <a:gd name="T1" fmla="*/ 117116 h 327"/>
              <a:gd name="T2" fmla="*/ 60170 w 328"/>
              <a:gd name="T3" fmla="*/ 117116 h 327"/>
              <a:gd name="T4" fmla="*/ 0 w 328"/>
              <a:gd name="T5" fmla="*/ 60354 h 327"/>
              <a:gd name="T6" fmla="*/ 60170 w 328"/>
              <a:gd name="T7" fmla="*/ 0 h 327"/>
              <a:gd name="T8" fmla="*/ 117117 w 328"/>
              <a:gd name="T9" fmla="*/ 60354 h 327"/>
              <a:gd name="T10" fmla="*/ 60170 w 328"/>
              <a:gd name="T11" fmla="*/ 117116 h 327"/>
              <a:gd name="T12" fmla="*/ 60170 w 328"/>
              <a:gd name="T13" fmla="*/ 26585 h 327"/>
              <a:gd name="T14" fmla="*/ 60170 w 328"/>
              <a:gd name="T15" fmla="*/ 26585 h 327"/>
              <a:gd name="T16" fmla="*/ 26862 w 328"/>
              <a:gd name="T17" fmla="*/ 60354 h 327"/>
              <a:gd name="T18" fmla="*/ 60170 w 328"/>
              <a:gd name="T19" fmla="*/ 90531 h 327"/>
              <a:gd name="T20" fmla="*/ 93479 w 328"/>
              <a:gd name="T21" fmla="*/ 60354 h 327"/>
              <a:gd name="T22" fmla="*/ 60170 w 328"/>
              <a:gd name="T23" fmla="*/ 26585 h 32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28" h="327">
                <a:moveTo>
                  <a:pt x="168" y="326"/>
                </a:moveTo>
                <a:lnTo>
                  <a:pt x="168" y="326"/>
                </a:lnTo>
                <a:cubicBezTo>
                  <a:pt x="75" y="326"/>
                  <a:pt x="0" y="252"/>
                  <a:pt x="0" y="168"/>
                </a:cubicBezTo>
                <a:cubicBezTo>
                  <a:pt x="0" y="74"/>
                  <a:pt x="75" y="0"/>
                  <a:pt x="168" y="0"/>
                </a:cubicBezTo>
                <a:cubicBezTo>
                  <a:pt x="261" y="0"/>
                  <a:pt x="327" y="74"/>
                  <a:pt x="327" y="168"/>
                </a:cubicBezTo>
                <a:cubicBezTo>
                  <a:pt x="327" y="252"/>
                  <a:pt x="261" y="326"/>
                  <a:pt x="168" y="326"/>
                </a:cubicBezTo>
                <a:close/>
                <a:moveTo>
                  <a:pt x="168" y="74"/>
                </a:moveTo>
                <a:lnTo>
                  <a:pt x="168" y="74"/>
                </a:lnTo>
                <a:cubicBezTo>
                  <a:pt x="121" y="74"/>
                  <a:pt x="75" y="112"/>
                  <a:pt x="75" y="168"/>
                </a:cubicBezTo>
                <a:cubicBezTo>
                  <a:pt x="75" y="214"/>
                  <a:pt x="121" y="252"/>
                  <a:pt x="168" y="252"/>
                </a:cubicBezTo>
                <a:cubicBezTo>
                  <a:pt x="215" y="252"/>
                  <a:pt x="261" y="214"/>
                  <a:pt x="261" y="168"/>
                </a:cubicBezTo>
                <a:cubicBezTo>
                  <a:pt x="261" y="112"/>
                  <a:pt x="215" y="74"/>
                  <a:pt x="168" y="7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14" name="Group 54">
            <a:extLst>
              <a:ext uri="{FF2B5EF4-FFF2-40B4-BE49-F238E27FC236}">
                <a16:creationId xmlns:a16="http://schemas.microsoft.com/office/drawing/2014/main" id="{CEA602EE-3F6C-B648-A6C0-8D9C1FB29C51}"/>
              </a:ext>
            </a:extLst>
          </p:cNvPr>
          <p:cNvGrpSpPr/>
          <p:nvPr/>
        </p:nvGrpSpPr>
        <p:grpSpPr>
          <a:xfrm>
            <a:off x="12814440" y="3830332"/>
            <a:ext cx="2386689" cy="907717"/>
            <a:chOff x="5517310" y="11392442"/>
            <a:chExt cx="3676939" cy="907717"/>
          </a:xfrm>
        </p:grpSpPr>
        <p:sp>
          <p:nvSpPr>
            <p:cNvPr id="415" name="CuadroTexto 395">
              <a:extLst>
                <a:ext uri="{FF2B5EF4-FFF2-40B4-BE49-F238E27FC236}">
                  <a16:creationId xmlns:a16="http://schemas.microsoft.com/office/drawing/2014/main" id="{A07FD380-2978-2244-BC18-029ED2BAE46E}"/>
                </a:ext>
              </a:extLst>
            </p:cNvPr>
            <p:cNvSpPr txBox="1"/>
            <p:nvPr/>
          </p:nvSpPr>
          <p:spPr>
            <a:xfrm>
              <a:off x="6164441" y="11392442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16" name="Rectangle 56">
              <a:extLst>
                <a:ext uri="{FF2B5EF4-FFF2-40B4-BE49-F238E27FC236}">
                  <a16:creationId xmlns:a16="http://schemas.microsoft.com/office/drawing/2014/main" id="{F24EF5E6-C2C8-C341-BB84-BACFA63B0AC0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7" name="Group 54">
            <a:extLst>
              <a:ext uri="{FF2B5EF4-FFF2-40B4-BE49-F238E27FC236}">
                <a16:creationId xmlns:a16="http://schemas.microsoft.com/office/drawing/2014/main" id="{35B3EDCF-18D1-E241-AC94-8970FB52A1BB}"/>
              </a:ext>
            </a:extLst>
          </p:cNvPr>
          <p:cNvGrpSpPr/>
          <p:nvPr/>
        </p:nvGrpSpPr>
        <p:grpSpPr>
          <a:xfrm>
            <a:off x="18381051" y="3842858"/>
            <a:ext cx="2386689" cy="907717"/>
            <a:chOff x="5517310" y="11392442"/>
            <a:chExt cx="3676939" cy="907717"/>
          </a:xfrm>
        </p:grpSpPr>
        <p:sp>
          <p:nvSpPr>
            <p:cNvPr id="418" name="CuadroTexto 395">
              <a:extLst>
                <a:ext uri="{FF2B5EF4-FFF2-40B4-BE49-F238E27FC236}">
                  <a16:creationId xmlns:a16="http://schemas.microsoft.com/office/drawing/2014/main" id="{30F35F3B-1371-1D4E-BDCD-194D73301432}"/>
                </a:ext>
              </a:extLst>
            </p:cNvPr>
            <p:cNvSpPr txBox="1"/>
            <p:nvPr/>
          </p:nvSpPr>
          <p:spPr>
            <a:xfrm>
              <a:off x="6164441" y="11392442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19" name="Rectangle 56">
              <a:extLst>
                <a:ext uri="{FF2B5EF4-FFF2-40B4-BE49-F238E27FC236}">
                  <a16:creationId xmlns:a16="http://schemas.microsoft.com/office/drawing/2014/main" id="{EF41EBA1-A337-D04C-BCB5-75784A2C9013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0" name="Group 54">
            <a:extLst>
              <a:ext uri="{FF2B5EF4-FFF2-40B4-BE49-F238E27FC236}">
                <a16:creationId xmlns:a16="http://schemas.microsoft.com/office/drawing/2014/main" id="{1F48CA9F-DA04-A045-B1DA-394F80F2E7A2}"/>
              </a:ext>
            </a:extLst>
          </p:cNvPr>
          <p:cNvGrpSpPr/>
          <p:nvPr/>
        </p:nvGrpSpPr>
        <p:grpSpPr>
          <a:xfrm>
            <a:off x="18557029" y="9977085"/>
            <a:ext cx="2386689" cy="907717"/>
            <a:chOff x="5517310" y="11392442"/>
            <a:chExt cx="3676939" cy="907717"/>
          </a:xfrm>
        </p:grpSpPr>
        <p:sp>
          <p:nvSpPr>
            <p:cNvPr id="421" name="CuadroTexto 395">
              <a:extLst>
                <a:ext uri="{FF2B5EF4-FFF2-40B4-BE49-F238E27FC236}">
                  <a16:creationId xmlns:a16="http://schemas.microsoft.com/office/drawing/2014/main" id="{64F91FE9-A137-4249-A32B-0494D9D00164}"/>
                </a:ext>
              </a:extLst>
            </p:cNvPr>
            <p:cNvSpPr txBox="1"/>
            <p:nvPr/>
          </p:nvSpPr>
          <p:spPr>
            <a:xfrm>
              <a:off x="6164441" y="11392442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22" name="Rectangle 56">
              <a:extLst>
                <a:ext uri="{FF2B5EF4-FFF2-40B4-BE49-F238E27FC236}">
                  <a16:creationId xmlns:a16="http://schemas.microsoft.com/office/drawing/2014/main" id="{7F46BEC0-DDA4-D94A-B417-3C944515CF74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3" name="Group 54">
            <a:extLst>
              <a:ext uri="{FF2B5EF4-FFF2-40B4-BE49-F238E27FC236}">
                <a16:creationId xmlns:a16="http://schemas.microsoft.com/office/drawing/2014/main" id="{D0B6E71A-8BAC-8141-A118-74825C4A6240}"/>
              </a:ext>
            </a:extLst>
          </p:cNvPr>
          <p:cNvGrpSpPr/>
          <p:nvPr/>
        </p:nvGrpSpPr>
        <p:grpSpPr>
          <a:xfrm>
            <a:off x="12687821" y="9964559"/>
            <a:ext cx="2386689" cy="907717"/>
            <a:chOff x="5517310" y="11392442"/>
            <a:chExt cx="3676939" cy="907717"/>
          </a:xfrm>
        </p:grpSpPr>
        <p:sp>
          <p:nvSpPr>
            <p:cNvPr id="424" name="CuadroTexto 395">
              <a:extLst>
                <a:ext uri="{FF2B5EF4-FFF2-40B4-BE49-F238E27FC236}">
                  <a16:creationId xmlns:a16="http://schemas.microsoft.com/office/drawing/2014/main" id="{CCE0B208-6281-814F-BEE7-ED5F127D4932}"/>
                </a:ext>
              </a:extLst>
            </p:cNvPr>
            <p:cNvSpPr txBox="1"/>
            <p:nvPr/>
          </p:nvSpPr>
          <p:spPr>
            <a:xfrm>
              <a:off x="6164441" y="11392442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25" name="Rectangle 56">
              <a:extLst>
                <a:ext uri="{FF2B5EF4-FFF2-40B4-BE49-F238E27FC236}">
                  <a16:creationId xmlns:a16="http://schemas.microsoft.com/office/drawing/2014/main" id="{CE1BB4A8-78A3-024F-90BF-E03B635AB265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3" name="Group 71">
            <a:extLst>
              <a:ext uri="{FF2B5EF4-FFF2-40B4-BE49-F238E27FC236}">
                <a16:creationId xmlns:a16="http://schemas.microsoft.com/office/drawing/2014/main" id="{F2D29715-DA65-3346-9F03-9041100CE1CC}"/>
              </a:ext>
            </a:extLst>
          </p:cNvPr>
          <p:cNvGrpSpPr/>
          <p:nvPr/>
        </p:nvGrpSpPr>
        <p:grpSpPr>
          <a:xfrm>
            <a:off x="3415923" y="3933383"/>
            <a:ext cx="5982437" cy="5846143"/>
            <a:chOff x="2232442" y="3643574"/>
            <a:chExt cx="5982437" cy="5846143"/>
          </a:xfrm>
        </p:grpSpPr>
        <p:sp>
          <p:nvSpPr>
            <p:cNvPr id="34" name="CuadroTexto 598">
              <a:extLst>
                <a:ext uri="{FF2B5EF4-FFF2-40B4-BE49-F238E27FC236}">
                  <a16:creationId xmlns:a16="http://schemas.microsoft.com/office/drawing/2014/main" id="{A362F6B8-37E9-064B-AA03-5CD5DF4C53A1}"/>
                </a:ext>
              </a:extLst>
            </p:cNvPr>
            <p:cNvSpPr txBox="1"/>
            <p:nvPr/>
          </p:nvSpPr>
          <p:spPr>
            <a:xfrm>
              <a:off x="2232442" y="3643574"/>
              <a:ext cx="566533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Management</a:t>
              </a:r>
            </a:p>
          </p:txBody>
        </p:sp>
        <p:sp>
          <p:nvSpPr>
            <p:cNvPr id="35" name="CuadroTexto 599">
              <a:extLst>
                <a:ext uri="{FF2B5EF4-FFF2-40B4-BE49-F238E27FC236}">
                  <a16:creationId xmlns:a16="http://schemas.microsoft.com/office/drawing/2014/main" id="{D82DEBC6-6D25-0348-B4AE-71658501A2C3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Freeform 385">
            <a:extLst>
              <a:ext uri="{FF2B5EF4-FFF2-40B4-BE49-F238E27FC236}">
                <a16:creationId xmlns:a16="http://schemas.microsoft.com/office/drawing/2014/main" id="{E836E17F-EF73-FF48-951F-AAE55D111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6390" y="6026631"/>
            <a:ext cx="3495759" cy="3485742"/>
          </a:xfrm>
          <a:custGeom>
            <a:avLst/>
            <a:gdLst>
              <a:gd name="T0" fmla="*/ 892726 w 3077"/>
              <a:gd name="T1" fmla="*/ 1104540 h 3068"/>
              <a:gd name="T2" fmla="*/ 892726 w 3077"/>
              <a:gd name="T3" fmla="*/ 1104540 h 3068"/>
              <a:gd name="T4" fmla="*/ 1107715 w 3077"/>
              <a:gd name="T5" fmla="*/ 1104540 h 3068"/>
              <a:gd name="T6" fmla="*/ 783611 w 3077"/>
              <a:gd name="T7" fmla="*/ 323403 h 3068"/>
              <a:gd name="T8" fmla="*/ 0 w 3077"/>
              <a:gd name="T9" fmla="*/ 0 h 3068"/>
              <a:gd name="T10" fmla="*/ 0 w 3077"/>
              <a:gd name="T11" fmla="*/ 211760 h 3068"/>
              <a:gd name="T12" fmla="*/ 892726 w 3077"/>
              <a:gd name="T13" fmla="*/ 1104540 h 30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77" h="3068">
                <a:moveTo>
                  <a:pt x="2479" y="3067"/>
                </a:moveTo>
                <a:lnTo>
                  <a:pt x="2479" y="3067"/>
                </a:lnTo>
                <a:cubicBezTo>
                  <a:pt x="3076" y="3067"/>
                  <a:pt x="3076" y="3067"/>
                  <a:pt x="3076" y="3067"/>
                </a:cubicBezTo>
                <a:cubicBezTo>
                  <a:pt x="3076" y="2251"/>
                  <a:pt x="2756" y="1478"/>
                  <a:pt x="2176" y="898"/>
                </a:cubicBezTo>
                <a:cubicBezTo>
                  <a:pt x="1597" y="319"/>
                  <a:pt x="823" y="0"/>
                  <a:pt x="0" y="0"/>
                </a:cubicBezTo>
                <a:cubicBezTo>
                  <a:pt x="0" y="588"/>
                  <a:pt x="0" y="588"/>
                  <a:pt x="0" y="588"/>
                </a:cubicBezTo>
                <a:cubicBezTo>
                  <a:pt x="1370" y="588"/>
                  <a:pt x="2479" y="1705"/>
                  <a:pt x="2479" y="306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86">
            <a:extLst>
              <a:ext uri="{FF2B5EF4-FFF2-40B4-BE49-F238E27FC236}">
                <a16:creationId xmlns:a16="http://schemas.microsoft.com/office/drawing/2014/main" id="{2DBAD2EC-FF84-3241-8B9E-7A9C7590C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229" y="6026631"/>
            <a:ext cx="3495759" cy="3485742"/>
          </a:xfrm>
          <a:custGeom>
            <a:avLst/>
            <a:gdLst>
              <a:gd name="T0" fmla="*/ 1107715 w 3077"/>
              <a:gd name="T1" fmla="*/ 211760 h 3068"/>
              <a:gd name="T2" fmla="*/ 1107715 w 3077"/>
              <a:gd name="T3" fmla="*/ 211760 h 3068"/>
              <a:gd name="T4" fmla="*/ 1107715 w 3077"/>
              <a:gd name="T5" fmla="*/ 0 h 3068"/>
              <a:gd name="T6" fmla="*/ 324104 w 3077"/>
              <a:gd name="T7" fmla="*/ 323403 h 3068"/>
              <a:gd name="T8" fmla="*/ 0 w 3077"/>
              <a:gd name="T9" fmla="*/ 1104540 h 3068"/>
              <a:gd name="T10" fmla="*/ 214989 w 3077"/>
              <a:gd name="T11" fmla="*/ 1104540 h 3068"/>
              <a:gd name="T12" fmla="*/ 1107715 w 3077"/>
              <a:gd name="T13" fmla="*/ 211760 h 30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77" h="3068">
                <a:moveTo>
                  <a:pt x="3076" y="588"/>
                </a:moveTo>
                <a:lnTo>
                  <a:pt x="3076" y="588"/>
                </a:lnTo>
                <a:cubicBezTo>
                  <a:pt x="3076" y="0"/>
                  <a:pt x="3076" y="0"/>
                  <a:pt x="3076" y="0"/>
                </a:cubicBezTo>
                <a:cubicBezTo>
                  <a:pt x="2253" y="0"/>
                  <a:pt x="1479" y="319"/>
                  <a:pt x="900" y="898"/>
                </a:cubicBezTo>
                <a:cubicBezTo>
                  <a:pt x="320" y="1478"/>
                  <a:pt x="0" y="2251"/>
                  <a:pt x="0" y="3067"/>
                </a:cubicBezTo>
                <a:cubicBezTo>
                  <a:pt x="597" y="3067"/>
                  <a:pt x="597" y="3067"/>
                  <a:pt x="597" y="3067"/>
                </a:cubicBezTo>
                <a:cubicBezTo>
                  <a:pt x="597" y="1705"/>
                  <a:pt x="1706" y="588"/>
                  <a:pt x="3076" y="5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87">
            <a:extLst>
              <a:ext uri="{FF2B5EF4-FFF2-40B4-BE49-F238E27FC236}">
                <a16:creationId xmlns:a16="http://schemas.microsoft.com/office/drawing/2014/main" id="{A8C0385E-AF87-F74A-8CBB-D1F1B316C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4015" y="6026631"/>
            <a:ext cx="3495759" cy="3485742"/>
          </a:xfrm>
          <a:custGeom>
            <a:avLst/>
            <a:gdLst>
              <a:gd name="T0" fmla="*/ 892726 w 3077"/>
              <a:gd name="T1" fmla="*/ 1104540 h 3068"/>
              <a:gd name="T2" fmla="*/ 892726 w 3077"/>
              <a:gd name="T3" fmla="*/ 1104540 h 3068"/>
              <a:gd name="T4" fmla="*/ 1107715 w 3077"/>
              <a:gd name="T5" fmla="*/ 1104540 h 3068"/>
              <a:gd name="T6" fmla="*/ 783611 w 3077"/>
              <a:gd name="T7" fmla="*/ 323403 h 3068"/>
              <a:gd name="T8" fmla="*/ 0 w 3077"/>
              <a:gd name="T9" fmla="*/ 0 h 3068"/>
              <a:gd name="T10" fmla="*/ 0 w 3077"/>
              <a:gd name="T11" fmla="*/ 211760 h 3068"/>
              <a:gd name="T12" fmla="*/ 892726 w 3077"/>
              <a:gd name="T13" fmla="*/ 1104540 h 30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77" h="3068">
                <a:moveTo>
                  <a:pt x="2479" y="3067"/>
                </a:moveTo>
                <a:lnTo>
                  <a:pt x="2479" y="3067"/>
                </a:lnTo>
                <a:cubicBezTo>
                  <a:pt x="3076" y="3067"/>
                  <a:pt x="3076" y="3067"/>
                  <a:pt x="3076" y="3067"/>
                </a:cubicBezTo>
                <a:cubicBezTo>
                  <a:pt x="3076" y="2251"/>
                  <a:pt x="2757" y="1478"/>
                  <a:pt x="2176" y="898"/>
                </a:cubicBezTo>
                <a:cubicBezTo>
                  <a:pt x="1597" y="319"/>
                  <a:pt x="823" y="0"/>
                  <a:pt x="0" y="0"/>
                </a:cubicBezTo>
                <a:cubicBezTo>
                  <a:pt x="0" y="588"/>
                  <a:pt x="0" y="588"/>
                  <a:pt x="0" y="588"/>
                </a:cubicBezTo>
                <a:cubicBezTo>
                  <a:pt x="1370" y="588"/>
                  <a:pt x="2479" y="1705"/>
                  <a:pt x="2479" y="306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88">
            <a:extLst>
              <a:ext uri="{FF2B5EF4-FFF2-40B4-BE49-F238E27FC236}">
                <a16:creationId xmlns:a16="http://schemas.microsoft.com/office/drawing/2014/main" id="{FFA59DD6-88A0-A949-A958-72DFB42B0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870" y="6026631"/>
            <a:ext cx="3485742" cy="3485742"/>
          </a:xfrm>
          <a:custGeom>
            <a:avLst/>
            <a:gdLst>
              <a:gd name="T0" fmla="*/ 1104540 w 3068"/>
              <a:gd name="T1" fmla="*/ 211760 h 3068"/>
              <a:gd name="T2" fmla="*/ 1104540 w 3068"/>
              <a:gd name="T3" fmla="*/ 211760 h 3068"/>
              <a:gd name="T4" fmla="*/ 1104540 w 3068"/>
              <a:gd name="T5" fmla="*/ 0 h 3068"/>
              <a:gd name="T6" fmla="*/ 323763 w 3068"/>
              <a:gd name="T7" fmla="*/ 323403 h 3068"/>
              <a:gd name="T8" fmla="*/ 0 w 3068"/>
              <a:gd name="T9" fmla="*/ 1104540 h 3068"/>
              <a:gd name="T10" fmla="*/ 211760 w 3068"/>
              <a:gd name="T11" fmla="*/ 1104540 h 3068"/>
              <a:gd name="T12" fmla="*/ 1104540 w 3068"/>
              <a:gd name="T13" fmla="*/ 211760 h 30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68" h="3068">
                <a:moveTo>
                  <a:pt x="3067" y="588"/>
                </a:moveTo>
                <a:lnTo>
                  <a:pt x="3067" y="588"/>
                </a:lnTo>
                <a:cubicBezTo>
                  <a:pt x="3067" y="0"/>
                  <a:pt x="3067" y="0"/>
                  <a:pt x="3067" y="0"/>
                </a:cubicBezTo>
                <a:cubicBezTo>
                  <a:pt x="2244" y="0"/>
                  <a:pt x="1479" y="319"/>
                  <a:pt x="899" y="898"/>
                </a:cubicBezTo>
                <a:cubicBezTo>
                  <a:pt x="319" y="1478"/>
                  <a:pt x="0" y="2251"/>
                  <a:pt x="0" y="3067"/>
                </a:cubicBezTo>
                <a:cubicBezTo>
                  <a:pt x="588" y="3067"/>
                  <a:pt x="588" y="3067"/>
                  <a:pt x="588" y="3067"/>
                </a:cubicBezTo>
                <a:cubicBezTo>
                  <a:pt x="588" y="1705"/>
                  <a:pt x="1697" y="588"/>
                  <a:pt x="3067" y="5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89">
            <a:extLst>
              <a:ext uri="{FF2B5EF4-FFF2-40B4-BE49-F238E27FC236}">
                <a16:creationId xmlns:a16="http://schemas.microsoft.com/office/drawing/2014/main" id="{0E4DE8A9-0C36-E445-B333-34571461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666" y="6026631"/>
            <a:ext cx="3485742" cy="3485742"/>
          </a:xfrm>
          <a:custGeom>
            <a:avLst/>
            <a:gdLst>
              <a:gd name="T0" fmla="*/ 892848 w 3069"/>
              <a:gd name="T1" fmla="*/ 1104540 h 3068"/>
              <a:gd name="T2" fmla="*/ 892848 w 3069"/>
              <a:gd name="T3" fmla="*/ 1104540 h 3068"/>
              <a:gd name="T4" fmla="*/ 1104540 w 3069"/>
              <a:gd name="T5" fmla="*/ 1104540 h 3068"/>
              <a:gd name="T6" fmla="*/ 780882 w 3069"/>
              <a:gd name="T7" fmla="*/ 323403 h 3068"/>
              <a:gd name="T8" fmla="*/ 0 w 3069"/>
              <a:gd name="T9" fmla="*/ 0 h 3068"/>
              <a:gd name="T10" fmla="*/ 0 w 3069"/>
              <a:gd name="T11" fmla="*/ 211760 h 3068"/>
              <a:gd name="T12" fmla="*/ 892848 w 3069"/>
              <a:gd name="T13" fmla="*/ 1104540 h 30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69" h="3068">
                <a:moveTo>
                  <a:pt x="2480" y="3067"/>
                </a:moveTo>
                <a:lnTo>
                  <a:pt x="2480" y="3067"/>
                </a:lnTo>
                <a:cubicBezTo>
                  <a:pt x="3068" y="3067"/>
                  <a:pt x="3068" y="3067"/>
                  <a:pt x="3068" y="3067"/>
                </a:cubicBezTo>
                <a:cubicBezTo>
                  <a:pt x="3068" y="2251"/>
                  <a:pt x="2749" y="1478"/>
                  <a:pt x="2169" y="898"/>
                </a:cubicBezTo>
                <a:cubicBezTo>
                  <a:pt x="1589" y="319"/>
                  <a:pt x="815" y="0"/>
                  <a:pt x="0" y="0"/>
                </a:cubicBezTo>
                <a:cubicBezTo>
                  <a:pt x="0" y="588"/>
                  <a:pt x="0" y="588"/>
                  <a:pt x="0" y="588"/>
                </a:cubicBezTo>
                <a:cubicBezTo>
                  <a:pt x="1362" y="588"/>
                  <a:pt x="2480" y="1705"/>
                  <a:pt x="2480" y="306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90">
            <a:extLst>
              <a:ext uri="{FF2B5EF4-FFF2-40B4-BE49-F238E27FC236}">
                <a16:creationId xmlns:a16="http://schemas.microsoft.com/office/drawing/2014/main" id="{2BA9A56F-1F45-6C47-875B-2F9336432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501" y="6026631"/>
            <a:ext cx="3485742" cy="3485742"/>
          </a:xfrm>
          <a:custGeom>
            <a:avLst/>
            <a:gdLst>
              <a:gd name="T0" fmla="*/ 1104540 w 3068"/>
              <a:gd name="T1" fmla="*/ 211760 h 3068"/>
              <a:gd name="T2" fmla="*/ 1104540 w 3068"/>
              <a:gd name="T3" fmla="*/ 211760 h 3068"/>
              <a:gd name="T4" fmla="*/ 1104540 w 3068"/>
              <a:gd name="T5" fmla="*/ 0 h 3068"/>
              <a:gd name="T6" fmla="*/ 323763 w 3068"/>
              <a:gd name="T7" fmla="*/ 323403 h 3068"/>
              <a:gd name="T8" fmla="*/ 0 w 3068"/>
              <a:gd name="T9" fmla="*/ 1104540 h 3068"/>
              <a:gd name="T10" fmla="*/ 211760 w 3068"/>
              <a:gd name="T11" fmla="*/ 1104540 h 3068"/>
              <a:gd name="T12" fmla="*/ 1104540 w 3068"/>
              <a:gd name="T13" fmla="*/ 211760 h 30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68" h="3068">
                <a:moveTo>
                  <a:pt x="3067" y="588"/>
                </a:moveTo>
                <a:lnTo>
                  <a:pt x="3067" y="588"/>
                </a:lnTo>
                <a:cubicBezTo>
                  <a:pt x="3067" y="0"/>
                  <a:pt x="3067" y="0"/>
                  <a:pt x="3067" y="0"/>
                </a:cubicBezTo>
                <a:cubicBezTo>
                  <a:pt x="2252" y="0"/>
                  <a:pt x="1479" y="319"/>
                  <a:pt x="899" y="898"/>
                </a:cubicBezTo>
                <a:cubicBezTo>
                  <a:pt x="319" y="1478"/>
                  <a:pt x="0" y="2251"/>
                  <a:pt x="0" y="3067"/>
                </a:cubicBezTo>
                <a:cubicBezTo>
                  <a:pt x="588" y="3067"/>
                  <a:pt x="588" y="3067"/>
                  <a:pt x="588" y="3067"/>
                </a:cubicBezTo>
                <a:cubicBezTo>
                  <a:pt x="588" y="1705"/>
                  <a:pt x="1706" y="588"/>
                  <a:pt x="3067" y="58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91">
            <a:extLst>
              <a:ext uri="{FF2B5EF4-FFF2-40B4-BE49-F238E27FC236}">
                <a16:creationId xmlns:a16="http://schemas.microsoft.com/office/drawing/2014/main" id="{1BBF218E-5041-624A-BC1F-37F48B62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138" y="5540832"/>
            <a:ext cx="1622673" cy="1622673"/>
          </a:xfrm>
          <a:custGeom>
            <a:avLst/>
            <a:gdLst>
              <a:gd name="T0" fmla="*/ 513990 w 1430"/>
              <a:gd name="T1" fmla="*/ 257175 h 1428"/>
              <a:gd name="T2" fmla="*/ 513990 w 1430"/>
              <a:gd name="T3" fmla="*/ 257175 h 1428"/>
              <a:gd name="T4" fmla="*/ 257175 w 1430"/>
              <a:gd name="T5" fmla="*/ 513990 h 1428"/>
              <a:gd name="T6" fmla="*/ 0 w 1430"/>
              <a:gd name="T7" fmla="*/ 257175 h 1428"/>
              <a:gd name="T8" fmla="*/ 257175 w 1430"/>
              <a:gd name="T9" fmla="*/ 0 h 1428"/>
              <a:gd name="T10" fmla="*/ 513990 w 1430"/>
              <a:gd name="T11" fmla="*/ 257175 h 14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0" h="1428">
                <a:moveTo>
                  <a:pt x="1429" y="714"/>
                </a:moveTo>
                <a:lnTo>
                  <a:pt x="1429" y="714"/>
                </a:lnTo>
                <a:cubicBezTo>
                  <a:pt x="1429" y="1109"/>
                  <a:pt x="1110" y="1427"/>
                  <a:pt x="715" y="1427"/>
                </a:cubicBezTo>
                <a:cubicBezTo>
                  <a:pt x="319" y="1427"/>
                  <a:pt x="0" y="1109"/>
                  <a:pt x="0" y="714"/>
                </a:cubicBezTo>
                <a:cubicBezTo>
                  <a:pt x="0" y="319"/>
                  <a:pt x="319" y="0"/>
                  <a:pt x="715" y="0"/>
                </a:cubicBezTo>
                <a:cubicBezTo>
                  <a:pt x="1110" y="0"/>
                  <a:pt x="1429" y="319"/>
                  <a:pt x="1429" y="71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92">
            <a:extLst>
              <a:ext uri="{FF2B5EF4-FFF2-40B4-BE49-F238E27FC236}">
                <a16:creationId xmlns:a16="http://schemas.microsoft.com/office/drawing/2014/main" id="{A69C6AE9-03E0-6040-9D58-89CF3EB5A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2480" y="5540832"/>
            <a:ext cx="1622673" cy="1622673"/>
          </a:xfrm>
          <a:custGeom>
            <a:avLst/>
            <a:gdLst>
              <a:gd name="T0" fmla="*/ 513990 w 1429"/>
              <a:gd name="T1" fmla="*/ 257175 h 1428"/>
              <a:gd name="T2" fmla="*/ 513990 w 1429"/>
              <a:gd name="T3" fmla="*/ 257175 h 1428"/>
              <a:gd name="T4" fmla="*/ 257355 w 1429"/>
              <a:gd name="T5" fmla="*/ 513990 h 1428"/>
              <a:gd name="T6" fmla="*/ 0 w 1429"/>
              <a:gd name="T7" fmla="*/ 257175 h 1428"/>
              <a:gd name="T8" fmla="*/ 257355 w 1429"/>
              <a:gd name="T9" fmla="*/ 0 h 1428"/>
              <a:gd name="T10" fmla="*/ 513990 w 1429"/>
              <a:gd name="T11" fmla="*/ 257175 h 14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29" h="1428">
                <a:moveTo>
                  <a:pt x="1428" y="714"/>
                </a:moveTo>
                <a:lnTo>
                  <a:pt x="1428" y="714"/>
                </a:lnTo>
                <a:cubicBezTo>
                  <a:pt x="1428" y="1109"/>
                  <a:pt x="1109" y="1427"/>
                  <a:pt x="715" y="1427"/>
                </a:cubicBezTo>
                <a:cubicBezTo>
                  <a:pt x="320" y="1427"/>
                  <a:pt x="0" y="1109"/>
                  <a:pt x="0" y="714"/>
                </a:cubicBezTo>
                <a:cubicBezTo>
                  <a:pt x="0" y="319"/>
                  <a:pt x="320" y="0"/>
                  <a:pt x="715" y="0"/>
                </a:cubicBezTo>
                <a:cubicBezTo>
                  <a:pt x="1109" y="0"/>
                  <a:pt x="1428" y="319"/>
                  <a:pt x="1428" y="71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93">
            <a:extLst>
              <a:ext uri="{FF2B5EF4-FFF2-40B4-BE49-F238E27FC236}">
                <a16:creationId xmlns:a16="http://schemas.microsoft.com/office/drawing/2014/main" id="{870207BB-1185-6E4A-9303-B70FDEA15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4823" y="5540832"/>
            <a:ext cx="1632690" cy="1622673"/>
          </a:xfrm>
          <a:custGeom>
            <a:avLst/>
            <a:gdLst>
              <a:gd name="T0" fmla="*/ 517165 w 1438"/>
              <a:gd name="T1" fmla="*/ 257175 h 1428"/>
              <a:gd name="T2" fmla="*/ 517165 w 1438"/>
              <a:gd name="T3" fmla="*/ 257175 h 1428"/>
              <a:gd name="T4" fmla="*/ 257323 w 1438"/>
              <a:gd name="T5" fmla="*/ 513990 h 1428"/>
              <a:gd name="T6" fmla="*/ 0 w 1438"/>
              <a:gd name="T7" fmla="*/ 257175 h 1428"/>
              <a:gd name="T8" fmla="*/ 257323 w 1438"/>
              <a:gd name="T9" fmla="*/ 0 h 1428"/>
              <a:gd name="T10" fmla="*/ 517165 w 1438"/>
              <a:gd name="T11" fmla="*/ 257175 h 142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8" h="1428">
                <a:moveTo>
                  <a:pt x="1437" y="714"/>
                </a:moveTo>
                <a:lnTo>
                  <a:pt x="1437" y="714"/>
                </a:lnTo>
                <a:cubicBezTo>
                  <a:pt x="1437" y="1109"/>
                  <a:pt x="1110" y="1427"/>
                  <a:pt x="715" y="1427"/>
                </a:cubicBezTo>
                <a:cubicBezTo>
                  <a:pt x="320" y="1427"/>
                  <a:pt x="0" y="1109"/>
                  <a:pt x="0" y="714"/>
                </a:cubicBezTo>
                <a:cubicBezTo>
                  <a:pt x="0" y="319"/>
                  <a:pt x="320" y="0"/>
                  <a:pt x="715" y="0"/>
                </a:cubicBezTo>
                <a:cubicBezTo>
                  <a:pt x="1110" y="0"/>
                  <a:pt x="1437" y="319"/>
                  <a:pt x="1437" y="714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94">
            <a:extLst>
              <a:ext uri="{FF2B5EF4-FFF2-40B4-BE49-F238E27FC236}">
                <a16:creationId xmlns:a16="http://schemas.microsoft.com/office/drawing/2014/main" id="{B2D2C6CF-469A-F84E-8543-6834619DA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1302" y="8891350"/>
            <a:ext cx="1632690" cy="1622673"/>
          </a:xfrm>
          <a:custGeom>
            <a:avLst/>
            <a:gdLst>
              <a:gd name="T0" fmla="*/ 517165 w 1438"/>
              <a:gd name="T1" fmla="*/ 257175 h 1430"/>
              <a:gd name="T2" fmla="*/ 517165 w 1438"/>
              <a:gd name="T3" fmla="*/ 257175 h 1430"/>
              <a:gd name="T4" fmla="*/ 259842 w 1438"/>
              <a:gd name="T5" fmla="*/ 513990 h 1430"/>
              <a:gd name="T6" fmla="*/ 0 w 1438"/>
              <a:gd name="T7" fmla="*/ 257175 h 1430"/>
              <a:gd name="T8" fmla="*/ 259842 w 1438"/>
              <a:gd name="T9" fmla="*/ 0 h 1430"/>
              <a:gd name="T10" fmla="*/ 517165 w 1438"/>
              <a:gd name="T11" fmla="*/ 257175 h 14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8" h="1430">
                <a:moveTo>
                  <a:pt x="1437" y="715"/>
                </a:moveTo>
                <a:lnTo>
                  <a:pt x="1437" y="715"/>
                </a:lnTo>
                <a:cubicBezTo>
                  <a:pt x="1437" y="1110"/>
                  <a:pt x="1117" y="1429"/>
                  <a:pt x="722" y="1429"/>
                </a:cubicBezTo>
                <a:cubicBezTo>
                  <a:pt x="327" y="1429"/>
                  <a:pt x="0" y="1110"/>
                  <a:pt x="0" y="715"/>
                </a:cubicBezTo>
                <a:cubicBezTo>
                  <a:pt x="0" y="320"/>
                  <a:pt x="327" y="0"/>
                  <a:pt x="722" y="0"/>
                </a:cubicBezTo>
                <a:cubicBezTo>
                  <a:pt x="1117" y="0"/>
                  <a:pt x="1437" y="320"/>
                  <a:pt x="1437" y="7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95">
            <a:extLst>
              <a:ext uri="{FF2B5EF4-FFF2-40B4-BE49-F238E27FC236}">
                <a16:creationId xmlns:a16="http://schemas.microsoft.com/office/drawing/2014/main" id="{49049FBF-81DA-F244-A1BB-5178792E2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3661" y="8891350"/>
            <a:ext cx="1622673" cy="1622673"/>
          </a:xfrm>
          <a:custGeom>
            <a:avLst/>
            <a:gdLst>
              <a:gd name="T0" fmla="*/ 513990 w 1430"/>
              <a:gd name="T1" fmla="*/ 257175 h 1430"/>
              <a:gd name="T2" fmla="*/ 513990 w 1430"/>
              <a:gd name="T3" fmla="*/ 257175 h 1430"/>
              <a:gd name="T4" fmla="*/ 257175 w 1430"/>
              <a:gd name="T5" fmla="*/ 513990 h 1430"/>
              <a:gd name="T6" fmla="*/ 0 w 1430"/>
              <a:gd name="T7" fmla="*/ 257175 h 1430"/>
              <a:gd name="T8" fmla="*/ 257175 w 1430"/>
              <a:gd name="T9" fmla="*/ 0 h 1430"/>
              <a:gd name="T10" fmla="*/ 513990 w 1430"/>
              <a:gd name="T11" fmla="*/ 257175 h 143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30" h="1430">
                <a:moveTo>
                  <a:pt x="1429" y="715"/>
                </a:moveTo>
                <a:lnTo>
                  <a:pt x="1429" y="715"/>
                </a:lnTo>
                <a:cubicBezTo>
                  <a:pt x="1429" y="1110"/>
                  <a:pt x="1109" y="1429"/>
                  <a:pt x="715" y="1429"/>
                </a:cubicBezTo>
                <a:cubicBezTo>
                  <a:pt x="319" y="1429"/>
                  <a:pt x="0" y="1110"/>
                  <a:pt x="0" y="715"/>
                </a:cubicBezTo>
                <a:cubicBezTo>
                  <a:pt x="0" y="320"/>
                  <a:pt x="319" y="0"/>
                  <a:pt x="715" y="0"/>
                </a:cubicBezTo>
                <a:cubicBezTo>
                  <a:pt x="1109" y="0"/>
                  <a:pt x="1429" y="320"/>
                  <a:pt x="1429" y="715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 w="63500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652980-FBD1-0A4B-A901-E764878D10A5}"/>
              </a:ext>
            </a:extLst>
          </p:cNvPr>
          <p:cNvGrpSpPr/>
          <p:nvPr/>
        </p:nvGrpSpPr>
        <p:grpSpPr>
          <a:xfrm>
            <a:off x="4255677" y="5915749"/>
            <a:ext cx="876604" cy="872840"/>
            <a:chOff x="4110517" y="5771212"/>
            <a:chExt cx="1166924" cy="1161914"/>
          </a:xfrm>
        </p:grpSpPr>
        <p:sp>
          <p:nvSpPr>
            <p:cNvPr id="452" name="Freeform 396">
              <a:extLst>
                <a:ext uri="{FF2B5EF4-FFF2-40B4-BE49-F238E27FC236}">
                  <a16:creationId xmlns:a16="http://schemas.microsoft.com/office/drawing/2014/main" id="{6D9EEC99-78A4-864D-8320-618DBCD01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0517" y="5771212"/>
              <a:ext cx="1166924" cy="1161914"/>
            </a:xfrm>
            <a:custGeom>
              <a:avLst/>
              <a:gdLst>
                <a:gd name="T0" fmla="*/ 315090 w 1026"/>
                <a:gd name="T1" fmla="*/ 54257 h 1025"/>
                <a:gd name="T2" fmla="*/ 315090 w 1026"/>
                <a:gd name="T3" fmla="*/ 54257 h 1025"/>
                <a:gd name="T4" fmla="*/ 184944 w 1026"/>
                <a:gd name="T5" fmla="*/ 0 h 1025"/>
                <a:gd name="T6" fmla="*/ 54438 w 1026"/>
                <a:gd name="T7" fmla="*/ 54257 h 1025"/>
                <a:gd name="T8" fmla="*/ 0 w 1026"/>
                <a:gd name="T9" fmla="*/ 184330 h 1025"/>
                <a:gd name="T10" fmla="*/ 54438 w 1026"/>
                <a:gd name="T11" fmla="*/ 314043 h 1025"/>
                <a:gd name="T12" fmla="*/ 181699 w 1026"/>
                <a:gd name="T13" fmla="*/ 367941 h 1025"/>
                <a:gd name="T14" fmla="*/ 184944 w 1026"/>
                <a:gd name="T15" fmla="*/ 367941 h 1025"/>
                <a:gd name="T16" fmla="*/ 184944 w 1026"/>
                <a:gd name="T17" fmla="*/ 367941 h 1025"/>
                <a:gd name="T18" fmla="*/ 184944 w 1026"/>
                <a:gd name="T19" fmla="*/ 367941 h 1025"/>
                <a:gd name="T20" fmla="*/ 315090 w 1026"/>
                <a:gd name="T21" fmla="*/ 314043 h 1025"/>
                <a:gd name="T22" fmla="*/ 369527 w 1026"/>
                <a:gd name="T23" fmla="*/ 184330 h 1025"/>
                <a:gd name="T24" fmla="*/ 315090 w 1026"/>
                <a:gd name="T25" fmla="*/ 54257 h 1025"/>
                <a:gd name="T26" fmla="*/ 78592 w 1026"/>
                <a:gd name="T27" fmla="*/ 298952 h 1025"/>
                <a:gd name="T28" fmla="*/ 78592 w 1026"/>
                <a:gd name="T29" fmla="*/ 298952 h 1025"/>
                <a:gd name="T30" fmla="*/ 78592 w 1026"/>
                <a:gd name="T31" fmla="*/ 296077 h 1025"/>
                <a:gd name="T32" fmla="*/ 78592 w 1026"/>
                <a:gd name="T33" fmla="*/ 296077 h 1025"/>
                <a:gd name="T34" fmla="*/ 184944 w 1026"/>
                <a:gd name="T35" fmla="*/ 262661 h 1025"/>
                <a:gd name="T36" fmla="*/ 290935 w 1026"/>
                <a:gd name="T37" fmla="*/ 298952 h 1025"/>
                <a:gd name="T38" fmla="*/ 290935 w 1026"/>
                <a:gd name="T39" fmla="*/ 298952 h 1025"/>
                <a:gd name="T40" fmla="*/ 290935 w 1026"/>
                <a:gd name="T41" fmla="*/ 298952 h 1025"/>
                <a:gd name="T42" fmla="*/ 184944 w 1026"/>
                <a:gd name="T43" fmla="*/ 343866 h 1025"/>
                <a:gd name="T44" fmla="*/ 181699 w 1026"/>
                <a:gd name="T45" fmla="*/ 343866 h 1025"/>
                <a:gd name="T46" fmla="*/ 78592 w 1026"/>
                <a:gd name="T47" fmla="*/ 298952 h 1025"/>
                <a:gd name="T48" fmla="*/ 308961 w 1026"/>
                <a:gd name="T49" fmla="*/ 283860 h 1025"/>
                <a:gd name="T50" fmla="*/ 308961 w 1026"/>
                <a:gd name="T51" fmla="*/ 283860 h 1025"/>
                <a:gd name="T52" fmla="*/ 306077 w 1026"/>
                <a:gd name="T53" fmla="*/ 280986 h 1025"/>
                <a:gd name="T54" fmla="*/ 254523 w 1026"/>
                <a:gd name="T55" fmla="*/ 250803 h 1025"/>
                <a:gd name="T56" fmla="*/ 184944 w 1026"/>
                <a:gd name="T57" fmla="*/ 238587 h 1025"/>
                <a:gd name="T58" fmla="*/ 63451 w 1026"/>
                <a:gd name="T59" fmla="*/ 277752 h 1025"/>
                <a:gd name="T60" fmla="*/ 57682 w 1026"/>
                <a:gd name="T61" fmla="*/ 280986 h 1025"/>
                <a:gd name="T62" fmla="*/ 24154 w 1026"/>
                <a:gd name="T63" fmla="*/ 184330 h 1025"/>
                <a:gd name="T64" fmla="*/ 72824 w 1026"/>
                <a:gd name="T65" fmla="*/ 69708 h 1025"/>
                <a:gd name="T66" fmla="*/ 184944 w 1026"/>
                <a:gd name="T67" fmla="*/ 24434 h 1025"/>
                <a:gd name="T68" fmla="*/ 296704 w 1026"/>
                <a:gd name="T69" fmla="*/ 69708 h 1025"/>
                <a:gd name="T70" fmla="*/ 345373 w 1026"/>
                <a:gd name="T71" fmla="*/ 184330 h 1025"/>
                <a:gd name="T72" fmla="*/ 308961 w 1026"/>
                <a:gd name="T73" fmla="*/ 283860 h 102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1026" h="1025">
                  <a:moveTo>
                    <a:pt x="874" y="151"/>
                  </a:moveTo>
                  <a:lnTo>
                    <a:pt x="874" y="151"/>
                  </a:lnTo>
                  <a:cubicBezTo>
                    <a:pt x="781" y="51"/>
                    <a:pt x="647" y="0"/>
                    <a:pt x="513" y="0"/>
                  </a:cubicBezTo>
                  <a:cubicBezTo>
                    <a:pt x="378" y="0"/>
                    <a:pt x="252" y="51"/>
                    <a:pt x="151" y="151"/>
                  </a:cubicBezTo>
                  <a:cubicBezTo>
                    <a:pt x="59" y="244"/>
                    <a:pt x="0" y="378"/>
                    <a:pt x="0" y="513"/>
                  </a:cubicBezTo>
                  <a:cubicBezTo>
                    <a:pt x="0" y="647"/>
                    <a:pt x="59" y="773"/>
                    <a:pt x="151" y="874"/>
                  </a:cubicBezTo>
                  <a:cubicBezTo>
                    <a:pt x="244" y="966"/>
                    <a:pt x="370" y="1016"/>
                    <a:pt x="504" y="1024"/>
                  </a:cubicBezTo>
                  <a:cubicBezTo>
                    <a:pt x="513" y="1024"/>
                    <a:pt x="513" y="1024"/>
                    <a:pt x="513" y="1024"/>
                  </a:cubicBezTo>
                  <a:cubicBezTo>
                    <a:pt x="647" y="1024"/>
                    <a:pt x="781" y="966"/>
                    <a:pt x="874" y="874"/>
                  </a:cubicBezTo>
                  <a:cubicBezTo>
                    <a:pt x="975" y="773"/>
                    <a:pt x="1025" y="647"/>
                    <a:pt x="1025" y="513"/>
                  </a:cubicBezTo>
                  <a:cubicBezTo>
                    <a:pt x="1025" y="378"/>
                    <a:pt x="975" y="244"/>
                    <a:pt x="874" y="151"/>
                  </a:cubicBezTo>
                  <a:close/>
                  <a:moveTo>
                    <a:pt x="218" y="832"/>
                  </a:moveTo>
                  <a:lnTo>
                    <a:pt x="218" y="832"/>
                  </a:lnTo>
                  <a:cubicBezTo>
                    <a:pt x="218" y="832"/>
                    <a:pt x="218" y="832"/>
                    <a:pt x="218" y="824"/>
                  </a:cubicBezTo>
                  <a:cubicBezTo>
                    <a:pt x="286" y="765"/>
                    <a:pt x="395" y="731"/>
                    <a:pt x="513" y="731"/>
                  </a:cubicBezTo>
                  <a:cubicBezTo>
                    <a:pt x="630" y="731"/>
                    <a:pt x="739" y="765"/>
                    <a:pt x="807" y="832"/>
                  </a:cubicBezTo>
                  <a:cubicBezTo>
                    <a:pt x="731" y="908"/>
                    <a:pt x="622" y="957"/>
                    <a:pt x="513" y="957"/>
                  </a:cubicBezTo>
                  <a:lnTo>
                    <a:pt x="504" y="957"/>
                  </a:lnTo>
                  <a:cubicBezTo>
                    <a:pt x="395" y="949"/>
                    <a:pt x="294" y="908"/>
                    <a:pt x="218" y="832"/>
                  </a:cubicBezTo>
                  <a:close/>
                  <a:moveTo>
                    <a:pt x="857" y="790"/>
                  </a:moveTo>
                  <a:lnTo>
                    <a:pt x="857" y="790"/>
                  </a:lnTo>
                  <a:cubicBezTo>
                    <a:pt x="857" y="782"/>
                    <a:pt x="857" y="782"/>
                    <a:pt x="849" y="782"/>
                  </a:cubicBezTo>
                  <a:cubicBezTo>
                    <a:pt x="815" y="740"/>
                    <a:pt x="756" y="715"/>
                    <a:pt x="706" y="698"/>
                  </a:cubicBezTo>
                  <a:cubicBezTo>
                    <a:pt x="639" y="673"/>
                    <a:pt x="580" y="664"/>
                    <a:pt x="513" y="664"/>
                  </a:cubicBezTo>
                  <a:cubicBezTo>
                    <a:pt x="378" y="664"/>
                    <a:pt x="252" y="706"/>
                    <a:pt x="176" y="773"/>
                  </a:cubicBezTo>
                  <a:cubicBezTo>
                    <a:pt x="168" y="773"/>
                    <a:pt x="168" y="782"/>
                    <a:pt x="160" y="782"/>
                  </a:cubicBezTo>
                  <a:cubicBezTo>
                    <a:pt x="101" y="706"/>
                    <a:pt x="67" y="614"/>
                    <a:pt x="67" y="513"/>
                  </a:cubicBezTo>
                  <a:cubicBezTo>
                    <a:pt x="67" y="395"/>
                    <a:pt x="117" y="278"/>
                    <a:pt x="202" y="194"/>
                  </a:cubicBezTo>
                  <a:cubicBezTo>
                    <a:pt x="286" y="109"/>
                    <a:pt x="395" y="68"/>
                    <a:pt x="513" y="68"/>
                  </a:cubicBezTo>
                  <a:cubicBezTo>
                    <a:pt x="630" y="68"/>
                    <a:pt x="739" y="109"/>
                    <a:pt x="823" y="194"/>
                  </a:cubicBezTo>
                  <a:cubicBezTo>
                    <a:pt x="908" y="278"/>
                    <a:pt x="958" y="395"/>
                    <a:pt x="958" y="513"/>
                  </a:cubicBezTo>
                  <a:cubicBezTo>
                    <a:pt x="958" y="614"/>
                    <a:pt x="924" y="706"/>
                    <a:pt x="857" y="79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3" name="Freeform 397">
              <a:extLst>
                <a:ext uri="{FF2B5EF4-FFF2-40B4-BE49-F238E27FC236}">
                  <a16:creationId xmlns:a16="http://schemas.microsoft.com/office/drawing/2014/main" id="{83DA9453-AE28-BE43-B167-A19890AAB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973" y="5891410"/>
              <a:ext cx="600990" cy="600990"/>
            </a:xfrm>
            <a:custGeom>
              <a:avLst/>
              <a:gdLst>
                <a:gd name="T0" fmla="*/ 96688 w 530"/>
                <a:gd name="T1" fmla="*/ 0 h 531"/>
                <a:gd name="T2" fmla="*/ 96688 w 530"/>
                <a:gd name="T3" fmla="*/ 0 h 531"/>
                <a:gd name="T4" fmla="*/ 0 w 530"/>
                <a:gd name="T5" fmla="*/ 93636 h 531"/>
                <a:gd name="T6" fmla="*/ 96688 w 530"/>
                <a:gd name="T7" fmla="*/ 190141 h 531"/>
                <a:gd name="T8" fmla="*/ 190141 w 530"/>
                <a:gd name="T9" fmla="*/ 93636 h 531"/>
                <a:gd name="T10" fmla="*/ 96688 w 530"/>
                <a:gd name="T11" fmla="*/ 0 h 531"/>
                <a:gd name="T12" fmla="*/ 96688 w 530"/>
                <a:gd name="T13" fmla="*/ 166105 h 531"/>
                <a:gd name="T14" fmla="*/ 96688 w 530"/>
                <a:gd name="T15" fmla="*/ 166105 h 531"/>
                <a:gd name="T16" fmla="*/ 24082 w 530"/>
                <a:gd name="T17" fmla="*/ 93636 h 531"/>
                <a:gd name="T18" fmla="*/ 96688 w 530"/>
                <a:gd name="T19" fmla="*/ 24395 h 531"/>
                <a:gd name="T20" fmla="*/ 166058 w 530"/>
                <a:gd name="T21" fmla="*/ 93636 h 531"/>
                <a:gd name="T22" fmla="*/ 96688 w 530"/>
                <a:gd name="T23" fmla="*/ 166105 h 53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530" h="531">
                  <a:moveTo>
                    <a:pt x="269" y="0"/>
                  </a:moveTo>
                  <a:lnTo>
                    <a:pt x="269" y="0"/>
                  </a:lnTo>
                  <a:cubicBezTo>
                    <a:pt x="117" y="0"/>
                    <a:pt x="0" y="118"/>
                    <a:pt x="0" y="261"/>
                  </a:cubicBezTo>
                  <a:cubicBezTo>
                    <a:pt x="0" y="412"/>
                    <a:pt x="117" y="530"/>
                    <a:pt x="269" y="530"/>
                  </a:cubicBezTo>
                  <a:cubicBezTo>
                    <a:pt x="411" y="530"/>
                    <a:pt x="529" y="412"/>
                    <a:pt x="529" y="261"/>
                  </a:cubicBezTo>
                  <a:cubicBezTo>
                    <a:pt x="529" y="118"/>
                    <a:pt x="411" y="0"/>
                    <a:pt x="269" y="0"/>
                  </a:cubicBezTo>
                  <a:close/>
                  <a:moveTo>
                    <a:pt x="269" y="463"/>
                  </a:moveTo>
                  <a:lnTo>
                    <a:pt x="269" y="463"/>
                  </a:lnTo>
                  <a:cubicBezTo>
                    <a:pt x="159" y="463"/>
                    <a:pt x="67" y="370"/>
                    <a:pt x="67" y="261"/>
                  </a:cubicBezTo>
                  <a:cubicBezTo>
                    <a:pt x="67" y="152"/>
                    <a:pt x="159" y="68"/>
                    <a:pt x="269" y="68"/>
                  </a:cubicBezTo>
                  <a:cubicBezTo>
                    <a:pt x="369" y="68"/>
                    <a:pt x="462" y="152"/>
                    <a:pt x="462" y="261"/>
                  </a:cubicBezTo>
                  <a:cubicBezTo>
                    <a:pt x="462" y="370"/>
                    <a:pt x="369" y="463"/>
                    <a:pt x="269" y="46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18025FA-6F10-0C41-88BD-BFFB87126F37}"/>
              </a:ext>
            </a:extLst>
          </p:cNvPr>
          <p:cNvGrpSpPr/>
          <p:nvPr/>
        </p:nvGrpSpPr>
        <p:grpSpPr>
          <a:xfrm>
            <a:off x="11739872" y="5908225"/>
            <a:ext cx="887890" cy="887888"/>
            <a:chOff x="11592843" y="5761195"/>
            <a:chExt cx="1181947" cy="1181947"/>
          </a:xfrm>
        </p:grpSpPr>
        <p:sp>
          <p:nvSpPr>
            <p:cNvPr id="454" name="Freeform 398">
              <a:extLst>
                <a:ext uri="{FF2B5EF4-FFF2-40B4-BE49-F238E27FC236}">
                  <a16:creationId xmlns:a16="http://schemas.microsoft.com/office/drawing/2014/main" id="{4D6BFB33-732B-0544-A9CA-FDC6FE453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2843" y="5761195"/>
              <a:ext cx="1181947" cy="1181947"/>
            </a:xfrm>
            <a:custGeom>
              <a:avLst/>
              <a:gdLst>
                <a:gd name="T0" fmla="*/ 187325 w 1042"/>
                <a:gd name="T1" fmla="*/ 374290 h 1042"/>
                <a:gd name="T2" fmla="*/ 187325 w 1042"/>
                <a:gd name="T3" fmla="*/ 374290 h 1042"/>
                <a:gd name="T4" fmla="*/ 54292 w 1042"/>
                <a:gd name="T5" fmla="*/ 320358 h 1042"/>
                <a:gd name="T6" fmla="*/ 0 w 1042"/>
                <a:gd name="T7" fmla="*/ 187325 h 1042"/>
                <a:gd name="T8" fmla="*/ 54292 w 1042"/>
                <a:gd name="T9" fmla="*/ 54292 h 1042"/>
                <a:gd name="T10" fmla="*/ 187325 w 1042"/>
                <a:gd name="T11" fmla="*/ 0 h 1042"/>
                <a:gd name="T12" fmla="*/ 319639 w 1042"/>
                <a:gd name="T13" fmla="*/ 54292 h 1042"/>
                <a:gd name="T14" fmla="*/ 374290 w 1042"/>
                <a:gd name="T15" fmla="*/ 187325 h 1042"/>
                <a:gd name="T16" fmla="*/ 319639 w 1042"/>
                <a:gd name="T17" fmla="*/ 320358 h 1042"/>
                <a:gd name="T18" fmla="*/ 187325 w 1042"/>
                <a:gd name="T19" fmla="*/ 374290 h 1042"/>
                <a:gd name="T20" fmla="*/ 187325 w 1042"/>
                <a:gd name="T21" fmla="*/ 24090 h 1042"/>
                <a:gd name="T22" fmla="*/ 187325 w 1042"/>
                <a:gd name="T23" fmla="*/ 24090 h 1042"/>
                <a:gd name="T24" fmla="*/ 72269 w 1042"/>
                <a:gd name="T25" fmla="*/ 72629 h 1042"/>
                <a:gd name="T26" fmla="*/ 24090 w 1042"/>
                <a:gd name="T27" fmla="*/ 187325 h 1042"/>
                <a:gd name="T28" fmla="*/ 72269 w 1042"/>
                <a:gd name="T29" fmla="*/ 302021 h 1042"/>
                <a:gd name="T30" fmla="*/ 187325 w 1042"/>
                <a:gd name="T31" fmla="*/ 350201 h 1042"/>
                <a:gd name="T32" fmla="*/ 301662 w 1042"/>
                <a:gd name="T33" fmla="*/ 302021 h 1042"/>
                <a:gd name="T34" fmla="*/ 350201 w 1042"/>
                <a:gd name="T35" fmla="*/ 187325 h 1042"/>
                <a:gd name="T36" fmla="*/ 301662 w 1042"/>
                <a:gd name="T37" fmla="*/ 72629 h 1042"/>
                <a:gd name="T38" fmla="*/ 187325 w 1042"/>
                <a:gd name="T39" fmla="*/ 24090 h 104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42" h="1042">
                  <a:moveTo>
                    <a:pt x="521" y="1041"/>
                  </a:moveTo>
                  <a:lnTo>
                    <a:pt x="521" y="1041"/>
                  </a:lnTo>
                  <a:cubicBezTo>
                    <a:pt x="386" y="1041"/>
                    <a:pt x="252" y="982"/>
                    <a:pt x="151" y="891"/>
                  </a:cubicBezTo>
                  <a:cubicBezTo>
                    <a:pt x="59" y="790"/>
                    <a:pt x="0" y="655"/>
                    <a:pt x="0" y="521"/>
                  </a:cubicBezTo>
                  <a:cubicBezTo>
                    <a:pt x="0" y="378"/>
                    <a:pt x="59" y="252"/>
                    <a:pt x="151" y="151"/>
                  </a:cubicBezTo>
                  <a:cubicBezTo>
                    <a:pt x="252" y="50"/>
                    <a:pt x="386" y="0"/>
                    <a:pt x="521" y="0"/>
                  </a:cubicBezTo>
                  <a:cubicBezTo>
                    <a:pt x="663" y="0"/>
                    <a:pt x="788" y="50"/>
                    <a:pt x="889" y="151"/>
                  </a:cubicBezTo>
                  <a:cubicBezTo>
                    <a:pt x="990" y="252"/>
                    <a:pt x="1041" y="378"/>
                    <a:pt x="1041" y="521"/>
                  </a:cubicBezTo>
                  <a:cubicBezTo>
                    <a:pt x="1041" y="655"/>
                    <a:pt x="990" y="790"/>
                    <a:pt x="889" y="891"/>
                  </a:cubicBezTo>
                  <a:cubicBezTo>
                    <a:pt x="788" y="982"/>
                    <a:pt x="663" y="1041"/>
                    <a:pt x="521" y="1041"/>
                  </a:cubicBezTo>
                  <a:close/>
                  <a:moveTo>
                    <a:pt x="521" y="67"/>
                  </a:moveTo>
                  <a:lnTo>
                    <a:pt x="521" y="67"/>
                  </a:lnTo>
                  <a:cubicBezTo>
                    <a:pt x="403" y="67"/>
                    <a:pt x="285" y="109"/>
                    <a:pt x="201" y="202"/>
                  </a:cubicBezTo>
                  <a:cubicBezTo>
                    <a:pt x="117" y="286"/>
                    <a:pt x="67" y="395"/>
                    <a:pt x="67" y="521"/>
                  </a:cubicBezTo>
                  <a:cubicBezTo>
                    <a:pt x="67" y="639"/>
                    <a:pt x="117" y="756"/>
                    <a:pt x="201" y="840"/>
                  </a:cubicBezTo>
                  <a:cubicBezTo>
                    <a:pt x="285" y="924"/>
                    <a:pt x="403" y="974"/>
                    <a:pt x="521" y="974"/>
                  </a:cubicBezTo>
                  <a:cubicBezTo>
                    <a:pt x="646" y="974"/>
                    <a:pt x="755" y="924"/>
                    <a:pt x="839" y="840"/>
                  </a:cubicBezTo>
                  <a:cubicBezTo>
                    <a:pt x="932" y="756"/>
                    <a:pt x="974" y="639"/>
                    <a:pt x="974" y="521"/>
                  </a:cubicBezTo>
                  <a:cubicBezTo>
                    <a:pt x="974" y="395"/>
                    <a:pt x="932" y="286"/>
                    <a:pt x="839" y="202"/>
                  </a:cubicBezTo>
                  <a:cubicBezTo>
                    <a:pt x="755" y="109"/>
                    <a:pt x="646" y="67"/>
                    <a:pt x="521" y="6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5" name="Freeform 399">
              <a:extLst>
                <a:ext uri="{FF2B5EF4-FFF2-40B4-BE49-F238E27FC236}">
                  <a16:creationId xmlns:a16="http://schemas.microsoft.com/office/drawing/2014/main" id="{3672DDD0-024F-B240-B65F-8E1442669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3371" y="6001591"/>
              <a:ext cx="611007" cy="380627"/>
            </a:xfrm>
            <a:custGeom>
              <a:avLst/>
              <a:gdLst>
                <a:gd name="T0" fmla="*/ 187195 w 538"/>
                <a:gd name="T1" fmla="*/ 23987 h 337"/>
                <a:gd name="T2" fmla="*/ 187195 w 538"/>
                <a:gd name="T3" fmla="*/ 23987 h 337"/>
                <a:gd name="T4" fmla="*/ 93598 w 538"/>
                <a:gd name="T5" fmla="*/ 117428 h 337"/>
                <a:gd name="T6" fmla="*/ 84958 w 538"/>
                <a:gd name="T7" fmla="*/ 120292 h 337"/>
                <a:gd name="T8" fmla="*/ 12240 w 538"/>
                <a:gd name="T9" fmla="*/ 120292 h 337"/>
                <a:gd name="T10" fmla="*/ 0 w 538"/>
                <a:gd name="T11" fmla="*/ 108478 h 337"/>
                <a:gd name="T12" fmla="*/ 12240 w 538"/>
                <a:gd name="T13" fmla="*/ 96305 h 337"/>
                <a:gd name="T14" fmla="*/ 78838 w 538"/>
                <a:gd name="T15" fmla="*/ 96305 h 337"/>
                <a:gd name="T16" fmla="*/ 172076 w 538"/>
                <a:gd name="T17" fmla="*/ 6086 h 337"/>
                <a:gd name="T18" fmla="*/ 187195 w 538"/>
                <a:gd name="T19" fmla="*/ 6086 h 337"/>
                <a:gd name="T20" fmla="*/ 187195 w 538"/>
                <a:gd name="T21" fmla="*/ 23987 h 33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38" h="337">
                  <a:moveTo>
                    <a:pt x="520" y="67"/>
                  </a:moveTo>
                  <a:lnTo>
                    <a:pt x="520" y="67"/>
                  </a:lnTo>
                  <a:cubicBezTo>
                    <a:pt x="260" y="328"/>
                    <a:pt x="260" y="328"/>
                    <a:pt x="260" y="328"/>
                  </a:cubicBezTo>
                  <a:cubicBezTo>
                    <a:pt x="252" y="336"/>
                    <a:pt x="243" y="336"/>
                    <a:pt x="236" y="336"/>
                  </a:cubicBezTo>
                  <a:cubicBezTo>
                    <a:pt x="34" y="336"/>
                    <a:pt x="34" y="336"/>
                    <a:pt x="34" y="336"/>
                  </a:cubicBezTo>
                  <a:cubicBezTo>
                    <a:pt x="17" y="336"/>
                    <a:pt x="0" y="328"/>
                    <a:pt x="0" y="303"/>
                  </a:cubicBezTo>
                  <a:cubicBezTo>
                    <a:pt x="0" y="286"/>
                    <a:pt x="17" y="269"/>
                    <a:pt x="34" y="269"/>
                  </a:cubicBezTo>
                  <a:cubicBezTo>
                    <a:pt x="219" y="269"/>
                    <a:pt x="219" y="269"/>
                    <a:pt x="219" y="269"/>
                  </a:cubicBezTo>
                  <a:cubicBezTo>
                    <a:pt x="478" y="17"/>
                    <a:pt x="478" y="17"/>
                    <a:pt x="478" y="17"/>
                  </a:cubicBezTo>
                  <a:cubicBezTo>
                    <a:pt x="487" y="0"/>
                    <a:pt x="512" y="0"/>
                    <a:pt x="520" y="17"/>
                  </a:cubicBezTo>
                  <a:cubicBezTo>
                    <a:pt x="537" y="34"/>
                    <a:pt x="537" y="50"/>
                    <a:pt x="520" y="67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4C6B3BA-452E-F849-92AF-750C50FF53E0}"/>
              </a:ext>
            </a:extLst>
          </p:cNvPr>
          <p:cNvGrpSpPr/>
          <p:nvPr/>
        </p:nvGrpSpPr>
        <p:grpSpPr>
          <a:xfrm>
            <a:off x="7989317" y="9254359"/>
            <a:ext cx="891650" cy="891650"/>
            <a:chOff x="7841665" y="9106707"/>
            <a:chExt cx="1186954" cy="1186954"/>
          </a:xfrm>
        </p:grpSpPr>
        <p:sp>
          <p:nvSpPr>
            <p:cNvPr id="456" name="Freeform 400">
              <a:extLst>
                <a:ext uri="{FF2B5EF4-FFF2-40B4-BE49-F238E27FC236}">
                  <a16:creationId xmlns:a16="http://schemas.microsoft.com/office/drawing/2014/main" id="{9970D1F8-BD0A-2544-B718-51D99E97D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1665" y="9106707"/>
              <a:ext cx="1186954" cy="1186954"/>
            </a:xfrm>
            <a:custGeom>
              <a:avLst/>
              <a:gdLst>
                <a:gd name="T0" fmla="*/ 187938 w 1043"/>
                <a:gd name="T1" fmla="*/ 375877 h 1044"/>
                <a:gd name="T2" fmla="*/ 187938 w 1043"/>
                <a:gd name="T3" fmla="*/ 375877 h 1044"/>
                <a:gd name="T4" fmla="*/ 54470 w 1043"/>
                <a:gd name="T5" fmla="*/ 321099 h 1044"/>
                <a:gd name="T6" fmla="*/ 0 w 1043"/>
                <a:gd name="T7" fmla="*/ 188119 h 1044"/>
                <a:gd name="T8" fmla="*/ 54470 w 1043"/>
                <a:gd name="T9" fmla="*/ 54778 h 1044"/>
                <a:gd name="T10" fmla="*/ 187938 w 1043"/>
                <a:gd name="T11" fmla="*/ 0 h 1044"/>
                <a:gd name="T12" fmla="*/ 321407 w 1043"/>
                <a:gd name="T13" fmla="*/ 54778 h 1044"/>
                <a:gd name="T14" fmla="*/ 375876 w 1043"/>
                <a:gd name="T15" fmla="*/ 188119 h 1044"/>
                <a:gd name="T16" fmla="*/ 321407 w 1043"/>
                <a:gd name="T17" fmla="*/ 321099 h 1044"/>
                <a:gd name="T18" fmla="*/ 187938 w 1043"/>
                <a:gd name="T19" fmla="*/ 375877 h 1044"/>
                <a:gd name="T20" fmla="*/ 187938 w 1043"/>
                <a:gd name="T21" fmla="*/ 24506 h 1044"/>
                <a:gd name="T22" fmla="*/ 187938 w 1043"/>
                <a:gd name="T23" fmla="*/ 24506 h 1044"/>
                <a:gd name="T24" fmla="*/ 72867 w 1043"/>
                <a:gd name="T25" fmla="*/ 72797 h 1044"/>
                <a:gd name="T26" fmla="*/ 24169 w 1043"/>
                <a:gd name="T27" fmla="*/ 188119 h 1044"/>
                <a:gd name="T28" fmla="*/ 72867 w 1043"/>
                <a:gd name="T29" fmla="*/ 303080 h 1044"/>
                <a:gd name="T30" fmla="*/ 187938 w 1043"/>
                <a:gd name="T31" fmla="*/ 351371 h 1044"/>
                <a:gd name="T32" fmla="*/ 303010 w 1043"/>
                <a:gd name="T33" fmla="*/ 303080 h 1044"/>
                <a:gd name="T34" fmla="*/ 351708 w 1043"/>
                <a:gd name="T35" fmla="*/ 188119 h 1044"/>
                <a:gd name="T36" fmla="*/ 303010 w 1043"/>
                <a:gd name="T37" fmla="*/ 72797 h 1044"/>
                <a:gd name="T38" fmla="*/ 187938 w 1043"/>
                <a:gd name="T39" fmla="*/ 24506 h 10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043" h="1044">
                  <a:moveTo>
                    <a:pt x="521" y="1043"/>
                  </a:moveTo>
                  <a:lnTo>
                    <a:pt x="521" y="1043"/>
                  </a:lnTo>
                  <a:cubicBezTo>
                    <a:pt x="378" y="1043"/>
                    <a:pt x="252" y="992"/>
                    <a:pt x="151" y="891"/>
                  </a:cubicBezTo>
                  <a:cubicBezTo>
                    <a:pt x="50" y="791"/>
                    <a:pt x="0" y="664"/>
                    <a:pt x="0" y="522"/>
                  </a:cubicBezTo>
                  <a:cubicBezTo>
                    <a:pt x="0" y="387"/>
                    <a:pt x="50" y="253"/>
                    <a:pt x="151" y="152"/>
                  </a:cubicBezTo>
                  <a:cubicBezTo>
                    <a:pt x="252" y="59"/>
                    <a:pt x="378" y="0"/>
                    <a:pt x="521" y="0"/>
                  </a:cubicBezTo>
                  <a:cubicBezTo>
                    <a:pt x="655" y="0"/>
                    <a:pt x="790" y="59"/>
                    <a:pt x="891" y="152"/>
                  </a:cubicBezTo>
                  <a:cubicBezTo>
                    <a:pt x="983" y="253"/>
                    <a:pt x="1042" y="387"/>
                    <a:pt x="1042" y="522"/>
                  </a:cubicBezTo>
                  <a:cubicBezTo>
                    <a:pt x="1042" y="664"/>
                    <a:pt x="983" y="791"/>
                    <a:pt x="891" y="891"/>
                  </a:cubicBezTo>
                  <a:cubicBezTo>
                    <a:pt x="790" y="992"/>
                    <a:pt x="655" y="1043"/>
                    <a:pt x="521" y="1043"/>
                  </a:cubicBezTo>
                  <a:close/>
                  <a:moveTo>
                    <a:pt x="521" y="68"/>
                  </a:moveTo>
                  <a:lnTo>
                    <a:pt x="521" y="68"/>
                  </a:lnTo>
                  <a:cubicBezTo>
                    <a:pt x="395" y="68"/>
                    <a:pt x="286" y="118"/>
                    <a:pt x="202" y="202"/>
                  </a:cubicBezTo>
                  <a:cubicBezTo>
                    <a:pt x="117" y="286"/>
                    <a:pt x="67" y="404"/>
                    <a:pt x="67" y="522"/>
                  </a:cubicBezTo>
                  <a:cubicBezTo>
                    <a:pt x="67" y="648"/>
                    <a:pt x="117" y="757"/>
                    <a:pt x="202" y="841"/>
                  </a:cubicBezTo>
                  <a:cubicBezTo>
                    <a:pt x="286" y="925"/>
                    <a:pt x="395" y="975"/>
                    <a:pt x="521" y="975"/>
                  </a:cubicBezTo>
                  <a:cubicBezTo>
                    <a:pt x="638" y="975"/>
                    <a:pt x="756" y="925"/>
                    <a:pt x="840" y="841"/>
                  </a:cubicBezTo>
                  <a:cubicBezTo>
                    <a:pt x="924" y="757"/>
                    <a:pt x="975" y="648"/>
                    <a:pt x="975" y="522"/>
                  </a:cubicBezTo>
                  <a:cubicBezTo>
                    <a:pt x="975" y="404"/>
                    <a:pt x="924" y="286"/>
                    <a:pt x="840" y="202"/>
                  </a:cubicBezTo>
                  <a:cubicBezTo>
                    <a:pt x="756" y="118"/>
                    <a:pt x="638" y="68"/>
                    <a:pt x="521" y="68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7" name="Freeform 401">
              <a:extLst>
                <a:ext uri="{FF2B5EF4-FFF2-40B4-BE49-F238E27FC236}">
                  <a16:creationId xmlns:a16="http://schemas.microsoft.com/office/drawing/2014/main" id="{0A313A44-E74D-BB4C-A9A3-5DAE27942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7018" y="9337086"/>
              <a:ext cx="736214" cy="611007"/>
            </a:xfrm>
            <a:custGeom>
              <a:avLst/>
              <a:gdLst>
                <a:gd name="T0" fmla="*/ 226881 w 648"/>
                <a:gd name="T1" fmla="*/ 18325 h 539"/>
                <a:gd name="T2" fmla="*/ 226881 w 648"/>
                <a:gd name="T3" fmla="*/ 18325 h 539"/>
                <a:gd name="T4" fmla="*/ 87871 w 648"/>
                <a:gd name="T5" fmla="*/ 190441 h 539"/>
                <a:gd name="T6" fmla="*/ 87871 w 648"/>
                <a:gd name="T7" fmla="*/ 190441 h 539"/>
                <a:gd name="T8" fmla="*/ 87871 w 648"/>
                <a:gd name="T9" fmla="*/ 193316 h 539"/>
                <a:gd name="T10" fmla="*/ 84630 w 648"/>
                <a:gd name="T11" fmla="*/ 193316 h 539"/>
                <a:gd name="T12" fmla="*/ 84630 w 648"/>
                <a:gd name="T13" fmla="*/ 193316 h 539"/>
                <a:gd name="T14" fmla="*/ 84630 w 648"/>
                <a:gd name="T15" fmla="*/ 193316 h 539"/>
                <a:gd name="T16" fmla="*/ 84630 w 648"/>
                <a:gd name="T17" fmla="*/ 193316 h 539"/>
                <a:gd name="T18" fmla="*/ 81749 w 648"/>
                <a:gd name="T19" fmla="*/ 193316 h 539"/>
                <a:gd name="T20" fmla="*/ 81749 w 648"/>
                <a:gd name="T21" fmla="*/ 193316 h 539"/>
                <a:gd name="T22" fmla="*/ 81749 w 648"/>
                <a:gd name="T23" fmla="*/ 193316 h 539"/>
                <a:gd name="T24" fmla="*/ 81749 w 648"/>
                <a:gd name="T25" fmla="*/ 193316 h 539"/>
                <a:gd name="T26" fmla="*/ 81749 w 648"/>
                <a:gd name="T27" fmla="*/ 193316 h 539"/>
                <a:gd name="T28" fmla="*/ 81749 w 648"/>
                <a:gd name="T29" fmla="*/ 193316 h 539"/>
                <a:gd name="T30" fmla="*/ 81749 w 648"/>
                <a:gd name="T31" fmla="*/ 193316 h 539"/>
                <a:gd name="T32" fmla="*/ 81749 w 648"/>
                <a:gd name="T33" fmla="*/ 193316 h 539"/>
                <a:gd name="T34" fmla="*/ 78868 w 648"/>
                <a:gd name="T35" fmla="*/ 193316 h 539"/>
                <a:gd name="T36" fmla="*/ 78868 w 648"/>
                <a:gd name="T37" fmla="*/ 193316 h 539"/>
                <a:gd name="T38" fmla="*/ 78868 w 648"/>
                <a:gd name="T39" fmla="*/ 193316 h 539"/>
                <a:gd name="T40" fmla="*/ 78868 w 648"/>
                <a:gd name="T41" fmla="*/ 193316 h 539"/>
                <a:gd name="T42" fmla="*/ 78868 w 648"/>
                <a:gd name="T43" fmla="*/ 193316 h 539"/>
                <a:gd name="T44" fmla="*/ 78868 w 648"/>
                <a:gd name="T45" fmla="*/ 193316 h 539"/>
                <a:gd name="T46" fmla="*/ 75627 w 648"/>
                <a:gd name="T47" fmla="*/ 193316 h 539"/>
                <a:gd name="T48" fmla="*/ 75627 w 648"/>
                <a:gd name="T49" fmla="*/ 193316 h 539"/>
                <a:gd name="T50" fmla="*/ 75627 w 648"/>
                <a:gd name="T51" fmla="*/ 193316 h 539"/>
                <a:gd name="T52" fmla="*/ 75627 w 648"/>
                <a:gd name="T53" fmla="*/ 193316 h 539"/>
                <a:gd name="T54" fmla="*/ 75627 w 648"/>
                <a:gd name="T55" fmla="*/ 193316 h 539"/>
                <a:gd name="T56" fmla="*/ 72746 w 648"/>
                <a:gd name="T57" fmla="*/ 193316 h 539"/>
                <a:gd name="T58" fmla="*/ 72746 w 648"/>
                <a:gd name="T59" fmla="*/ 190441 h 539"/>
                <a:gd name="T60" fmla="*/ 72746 w 648"/>
                <a:gd name="T61" fmla="*/ 190441 h 539"/>
                <a:gd name="T62" fmla="*/ 3241 w 648"/>
                <a:gd name="T63" fmla="*/ 120732 h 539"/>
                <a:gd name="T64" fmla="*/ 3241 w 648"/>
                <a:gd name="T65" fmla="*/ 105641 h 539"/>
                <a:gd name="T66" fmla="*/ 18367 w 648"/>
                <a:gd name="T67" fmla="*/ 105641 h 539"/>
                <a:gd name="T68" fmla="*/ 78868 w 648"/>
                <a:gd name="T69" fmla="*/ 169241 h 539"/>
                <a:gd name="T70" fmla="*/ 211755 w 648"/>
                <a:gd name="T71" fmla="*/ 3234 h 539"/>
                <a:gd name="T72" fmla="*/ 226881 w 648"/>
                <a:gd name="T73" fmla="*/ 3234 h 539"/>
                <a:gd name="T74" fmla="*/ 226881 w 648"/>
                <a:gd name="T75" fmla="*/ 18325 h 53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648" h="539">
                  <a:moveTo>
                    <a:pt x="630" y="51"/>
                  </a:moveTo>
                  <a:lnTo>
                    <a:pt x="630" y="51"/>
                  </a:lnTo>
                  <a:cubicBezTo>
                    <a:pt x="244" y="530"/>
                    <a:pt x="244" y="530"/>
                    <a:pt x="244" y="530"/>
                  </a:cubicBezTo>
                  <a:cubicBezTo>
                    <a:pt x="244" y="538"/>
                    <a:pt x="244" y="538"/>
                    <a:pt x="244" y="538"/>
                  </a:cubicBezTo>
                  <a:lnTo>
                    <a:pt x="235" y="538"/>
                  </a:lnTo>
                  <a:cubicBezTo>
                    <a:pt x="235" y="538"/>
                    <a:pt x="235" y="538"/>
                    <a:pt x="227" y="538"/>
                  </a:cubicBezTo>
                  <a:cubicBezTo>
                    <a:pt x="219" y="538"/>
                    <a:pt x="219" y="538"/>
                    <a:pt x="219" y="538"/>
                  </a:cubicBezTo>
                  <a:cubicBezTo>
                    <a:pt x="210" y="538"/>
                    <a:pt x="210" y="538"/>
                    <a:pt x="210" y="538"/>
                  </a:cubicBezTo>
                  <a:cubicBezTo>
                    <a:pt x="202" y="538"/>
                    <a:pt x="202" y="538"/>
                    <a:pt x="202" y="538"/>
                  </a:cubicBezTo>
                  <a:cubicBezTo>
                    <a:pt x="202" y="538"/>
                    <a:pt x="202" y="538"/>
                    <a:pt x="202" y="530"/>
                  </a:cubicBezTo>
                  <a:cubicBezTo>
                    <a:pt x="9" y="336"/>
                    <a:pt x="9" y="336"/>
                    <a:pt x="9" y="336"/>
                  </a:cubicBezTo>
                  <a:cubicBezTo>
                    <a:pt x="0" y="328"/>
                    <a:pt x="0" y="311"/>
                    <a:pt x="9" y="294"/>
                  </a:cubicBezTo>
                  <a:cubicBezTo>
                    <a:pt x="25" y="286"/>
                    <a:pt x="42" y="286"/>
                    <a:pt x="51" y="294"/>
                  </a:cubicBezTo>
                  <a:cubicBezTo>
                    <a:pt x="219" y="471"/>
                    <a:pt x="219" y="471"/>
                    <a:pt x="219" y="471"/>
                  </a:cubicBezTo>
                  <a:cubicBezTo>
                    <a:pt x="588" y="9"/>
                    <a:pt x="588" y="9"/>
                    <a:pt x="588" y="9"/>
                  </a:cubicBezTo>
                  <a:cubicBezTo>
                    <a:pt x="597" y="0"/>
                    <a:pt x="614" y="0"/>
                    <a:pt x="630" y="9"/>
                  </a:cubicBezTo>
                  <a:cubicBezTo>
                    <a:pt x="639" y="17"/>
                    <a:pt x="647" y="34"/>
                    <a:pt x="630" y="51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EB268C9-734A-764E-9EC5-90F8C6052436}"/>
              </a:ext>
            </a:extLst>
          </p:cNvPr>
          <p:cNvGrpSpPr/>
          <p:nvPr/>
        </p:nvGrpSpPr>
        <p:grpSpPr>
          <a:xfrm>
            <a:off x="15491699" y="9331473"/>
            <a:ext cx="861556" cy="752448"/>
            <a:chOff x="15349031" y="9206872"/>
            <a:chExt cx="1146891" cy="1001650"/>
          </a:xfrm>
        </p:grpSpPr>
        <p:sp>
          <p:nvSpPr>
            <p:cNvPr id="458" name="Freeform 402">
              <a:extLst>
                <a:ext uri="{FF2B5EF4-FFF2-40B4-BE49-F238E27FC236}">
                  <a16:creationId xmlns:a16="http://schemas.microsoft.com/office/drawing/2014/main" id="{B2C5DCE3-0EFC-9F4E-B247-2DE4B55E7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9031" y="9206872"/>
              <a:ext cx="1146891" cy="275452"/>
            </a:xfrm>
            <a:custGeom>
              <a:avLst/>
              <a:gdLst>
                <a:gd name="T0" fmla="*/ 11890 w 1009"/>
                <a:gd name="T1" fmla="*/ 86954 h 244"/>
                <a:gd name="T2" fmla="*/ 11890 w 1009"/>
                <a:gd name="T3" fmla="*/ 86954 h 244"/>
                <a:gd name="T4" fmla="*/ 2882 w 1009"/>
                <a:gd name="T5" fmla="*/ 84091 h 244"/>
                <a:gd name="T6" fmla="*/ 2882 w 1009"/>
                <a:gd name="T7" fmla="*/ 65842 h 244"/>
                <a:gd name="T8" fmla="*/ 181589 w 1009"/>
                <a:gd name="T9" fmla="*/ 0 h 244"/>
                <a:gd name="T10" fmla="*/ 360295 w 1009"/>
                <a:gd name="T11" fmla="*/ 62979 h 244"/>
                <a:gd name="T12" fmla="*/ 360295 w 1009"/>
                <a:gd name="T13" fmla="*/ 81229 h 244"/>
                <a:gd name="T14" fmla="*/ 342281 w 1009"/>
                <a:gd name="T15" fmla="*/ 81229 h 244"/>
                <a:gd name="T16" fmla="*/ 181589 w 1009"/>
                <a:gd name="T17" fmla="*/ 23975 h 244"/>
                <a:gd name="T18" fmla="*/ 21257 w 1009"/>
                <a:gd name="T19" fmla="*/ 84091 h 244"/>
                <a:gd name="T20" fmla="*/ 11890 w 1009"/>
                <a:gd name="T21" fmla="*/ 86954 h 2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9" h="244">
                  <a:moveTo>
                    <a:pt x="33" y="243"/>
                  </a:moveTo>
                  <a:lnTo>
                    <a:pt x="33" y="243"/>
                  </a:lnTo>
                  <a:cubicBezTo>
                    <a:pt x="25" y="243"/>
                    <a:pt x="17" y="235"/>
                    <a:pt x="8" y="235"/>
                  </a:cubicBezTo>
                  <a:cubicBezTo>
                    <a:pt x="0" y="218"/>
                    <a:pt x="0" y="193"/>
                    <a:pt x="8" y="184"/>
                  </a:cubicBezTo>
                  <a:cubicBezTo>
                    <a:pt x="134" y="67"/>
                    <a:pt x="311" y="0"/>
                    <a:pt x="504" y="0"/>
                  </a:cubicBezTo>
                  <a:cubicBezTo>
                    <a:pt x="697" y="0"/>
                    <a:pt x="874" y="67"/>
                    <a:pt x="1000" y="176"/>
                  </a:cubicBezTo>
                  <a:cubicBezTo>
                    <a:pt x="1008" y="193"/>
                    <a:pt x="1008" y="210"/>
                    <a:pt x="1000" y="227"/>
                  </a:cubicBezTo>
                  <a:cubicBezTo>
                    <a:pt x="983" y="243"/>
                    <a:pt x="966" y="243"/>
                    <a:pt x="950" y="227"/>
                  </a:cubicBezTo>
                  <a:cubicBezTo>
                    <a:pt x="840" y="126"/>
                    <a:pt x="681" y="67"/>
                    <a:pt x="504" y="67"/>
                  </a:cubicBezTo>
                  <a:cubicBezTo>
                    <a:pt x="328" y="67"/>
                    <a:pt x="168" y="126"/>
                    <a:pt x="59" y="235"/>
                  </a:cubicBezTo>
                  <a:cubicBezTo>
                    <a:pt x="50" y="235"/>
                    <a:pt x="42" y="243"/>
                    <a:pt x="33" y="243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59" name="Freeform 403">
              <a:extLst>
                <a:ext uri="{FF2B5EF4-FFF2-40B4-BE49-F238E27FC236}">
                  <a16:creationId xmlns:a16="http://schemas.microsoft.com/office/drawing/2014/main" id="{8D0BBED0-31CD-B24E-843C-708764C50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9757" y="9928060"/>
              <a:ext cx="280462" cy="280462"/>
            </a:xfrm>
            <a:custGeom>
              <a:avLst/>
              <a:gdLst>
                <a:gd name="T0" fmla="*/ 42817 w 245"/>
                <a:gd name="T1" fmla="*/ 24674 h 245"/>
                <a:gd name="T2" fmla="*/ 42817 w 245"/>
                <a:gd name="T3" fmla="*/ 24674 h 245"/>
                <a:gd name="T4" fmla="*/ 64226 w 245"/>
                <a:gd name="T5" fmla="*/ 42817 h 245"/>
                <a:gd name="T6" fmla="*/ 42817 w 245"/>
                <a:gd name="T7" fmla="*/ 64226 h 245"/>
                <a:gd name="T8" fmla="*/ 24674 w 245"/>
                <a:gd name="T9" fmla="*/ 42817 h 245"/>
                <a:gd name="T10" fmla="*/ 42817 w 245"/>
                <a:gd name="T11" fmla="*/ 24674 h 245"/>
                <a:gd name="T12" fmla="*/ 42817 w 245"/>
                <a:gd name="T13" fmla="*/ 0 h 245"/>
                <a:gd name="T14" fmla="*/ 42817 w 245"/>
                <a:gd name="T15" fmla="*/ 0 h 245"/>
                <a:gd name="T16" fmla="*/ 0 w 245"/>
                <a:gd name="T17" fmla="*/ 42817 h 245"/>
                <a:gd name="T18" fmla="*/ 42817 w 245"/>
                <a:gd name="T19" fmla="*/ 88537 h 245"/>
                <a:gd name="T20" fmla="*/ 88537 w 245"/>
                <a:gd name="T21" fmla="*/ 42817 h 245"/>
                <a:gd name="T22" fmla="*/ 42817 w 245"/>
                <a:gd name="T23" fmla="*/ 0 h 245"/>
                <a:gd name="T24" fmla="*/ 42817 w 245"/>
                <a:gd name="T25" fmla="*/ 24674 h 24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45" h="245">
                  <a:moveTo>
                    <a:pt x="118" y="68"/>
                  </a:moveTo>
                  <a:lnTo>
                    <a:pt x="118" y="68"/>
                  </a:lnTo>
                  <a:cubicBezTo>
                    <a:pt x="152" y="68"/>
                    <a:pt x="177" y="93"/>
                    <a:pt x="177" y="118"/>
                  </a:cubicBezTo>
                  <a:cubicBezTo>
                    <a:pt x="177" y="151"/>
                    <a:pt x="152" y="177"/>
                    <a:pt x="118" y="177"/>
                  </a:cubicBezTo>
                  <a:cubicBezTo>
                    <a:pt x="93" y="177"/>
                    <a:pt x="68" y="151"/>
                    <a:pt x="68" y="118"/>
                  </a:cubicBezTo>
                  <a:cubicBezTo>
                    <a:pt x="68" y="93"/>
                    <a:pt x="93" y="68"/>
                    <a:pt x="118" y="68"/>
                  </a:cubicBezTo>
                  <a:lnTo>
                    <a:pt x="118" y="0"/>
                  </a:lnTo>
                  <a:cubicBezTo>
                    <a:pt x="59" y="0"/>
                    <a:pt x="0" y="51"/>
                    <a:pt x="0" y="118"/>
                  </a:cubicBezTo>
                  <a:cubicBezTo>
                    <a:pt x="0" y="185"/>
                    <a:pt x="59" y="244"/>
                    <a:pt x="118" y="244"/>
                  </a:cubicBezTo>
                  <a:cubicBezTo>
                    <a:pt x="185" y="244"/>
                    <a:pt x="244" y="185"/>
                    <a:pt x="244" y="118"/>
                  </a:cubicBezTo>
                  <a:cubicBezTo>
                    <a:pt x="244" y="51"/>
                    <a:pt x="185" y="0"/>
                    <a:pt x="118" y="0"/>
                  </a:cubicBezTo>
                  <a:lnTo>
                    <a:pt x="118" y="68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" name="Freeform 404">
              <a:extLst>
                <a:ext uri="{FF2B5EF4-FFF2-40B4-BE49-F238E27FC236}">
                  <a16:creationId xmlns:a16="http://schemas.microsoft.com/office/drawing/2014/main" id="{210E4417-1D3B-8442-AB8C-9F1FDFC0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4222" y="9422225"/>
              <a:ext cx="916508" cy="230380"/>
            </a:xfrm>
            <a:custGeom>
              <a:avLst/>
              <a:gdLst>
                <a:gd name="T0" fmla="*/ 11880 w 807"/>
                <a:gd name="T1" fmla="*/ 72665 h 203"/>
                <a:gd name="T2" fmla="*/ 11880 w 807"/>
                <a:gd name="T3" fmla="*/ 72665 h 203"/>
                <a:gd name="T4" fmla="*/ 5760 w 807"/>
                <a:gd name="T5" fmla="*/ 69428 h 203"/>
                <a:gd name="T6" fmla="*/ 5760 w 807"/>
                <a:gd name="T7" fmla="*/ 51441 h 203"/>
                <a:gd name="T8" fmla="*/ 145076 w 807"/>
                <a:gd name="T9" fmla="*/ 0 h 203"/>
                <a:gd name="T10" fmla="*/ 284392 w 807"/>
                <a:gd name="T11" fmla="*/ 51441 h 203"/>
                <a:gd name="T12" fmla="*/ 284392 w 807"/>
                <a:gd name="T13" fmla="*/ 66550 h 203"/>
                <a:gd name="T14" fmla="*/ 266033 w 807"/>
                <a:gd name="T15" fmla="*/ 69428 h 203"/>
                <a:gd name="T16" fmla="*/ 145076 w 807"/>
                <a:gd name="T17" fmla="*/ 24102 h 203"/>
                <a:gd name="T18" fmla="*/ 20879 w 807"/>
                <a:gd name="T19" fmla="*/ 69428 h 203"/>
                <a:gd name="T20" fmla="*/ 11880 w 807"/>
                <a:gd name="T21" fmla="*/ 72665 h 20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07" h="203">
                  <a:moveTo>
                    <a:pt x="33" y="202"/>
                  </a:moveTo>
                  <a:lnTo>
                    <a:pt x="33" y="202"/>
                  </a:lnTo>
                  <a:cubicBezTo>
                    <a:pt x="25" y="202"/>
                    <a:pt x="16" y="202"/>
                    <a:pt x="16" y="193"/>
                  </a:cubicBezTo>
                  <a:cubicBezTo>
                    <a:pt x="0" y="176"/>
                    <a:pt x="0" y="159"/>
                    <a:pt x="16" y="143"/>
                  </a:cubicBezTo>
                  <a:cubicBezTo>
                    <a:pt x="109" y="50"/>
                    <a:pt x="252" y="0"/>
                    <a:pt x="403" y="0"/>
                  </a:cubicBezTo>
                  <a:cubicBezTo>
                    <a:pt x="554" y="0"/>
                    <a:pt x="689" y="50"/>
                    <a:pt x="790" y="143"/>
                  </a:cubicBezTo>
                  <a:cubicBezTo>
                    <a:pt x="798" y="151"/>
                    <a:pt x="806" y="176"/>
                    <a:pt x="790" y="185"/>
                  </a:cubicBezTo>
                  <a:cubicBezTo>
                    <a:pt x="781" y="202"/>
                    <a:pt x="756" y="202"/>
                    <a:pt x="739" y="193"/>
                  </a:cubicBezTo>
                  <a:cubicBezTo>
                    <a:pt x="655" y="109"/>
                    <a:pt x="537" y="67"/>
                    <a:pt x="403" y="67"/>
                  </a:cubicBezTo>
                  <a:cubicBezTo>
                    <a:pt x="268" y="67"/>
                    <a:pt x="143" y="109"/>
                    <a:pt x="58" y="193"/>
                  </a:cubicBezTo>
                  <a:cubicBezTo>
                    <a:pt x="50" y="202"/>
                    <a:pt x="42" y="202"/>
                    <a:pt x="33" y="202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" name="Freeform 405">
              <a:extLst>
                <a:ext uri="{FF2B5EF4-FFF2-40B4-BE49-F238E27FC236}">
                  <a16:creationId xmlns:a16="http://schemas.microsoft.com/office/drawing/2014/main" id="{28F36722-B7B0-1A45-B950-F6FD3692C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9460" y="9642588"/>
              <a:ext cx="631040" cy="185307"/>
            </a:xfrm>
            <a:custGeom>
              <a:avLst/>
              <a:gdLst>
                <a:gd name="T0" fmla="*/ 11893 w 555"/>
                <a:gd name="T1" fmla="*/ 58373 h 161"/>
                <a:gd name="T2" fmla="*/ 11893 w 555"/>
                <a:gd name="T3" fmla="*/ 58373 h 161"/>
                <a:gd name="T4" fmla="*/ 2883 w 555"/>
                <a:gd name="T5" fmla="*/ 55455 h 161"/>
                <a:gd name="T6" fmla="*/ 2883 w 555"/>
                <a:gd name="T7" fmla="*/ 36848 h 161"/>
                <a:gd name="T8" fmla="*/ 99832 w 555"/>
                <a:gd name="T9" fmla="*/ 0 h 161"/>
                <a:gd name="T10" fmla="*/ 196781 w 555"/>
                <a:gd name="T11" fmla="*/ 36848 h 161"/>
                <a:gd name="T12" fmla="*/ 196781 w 555"/>
                <a:gd name="T13" fmla="*/ 55455 h 161"/>
                <a:gd name="T14" fmla="*/ 178761 w 555"/>
                <a:gd name="T15" fmla="*/ 55455 h 161"/>
                <a:gd name="T16" fmla="*/ 99832 w 555"/>
                <a:gd name="T17" fmla="*/ 24444 h 161"/>
                <a:gd name="T18" fmla="*/ 21264 w 555"/>
                <a:gd name="T19" fmla="*/ 55455 h 161"/>
                <a:gd name="T20" fmla="*/ 11893 w 555"/>
                <a:gd name="T21" fmla="*/ 58373 h 16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55" h="161">
                  <a:moveTo>
                    <a:pt x="33" y="160"/>
                  </a:moveTo>
                  <a:lnTo>
                    <a:pt x="33" y="160"/>
                  </a:lnTo>
                  <a:cubicBezTo>
                    <a:pt x="25" y="160"/>
                    <a:pt x="17" y="160"/>
                    <a:pt x="8" y="152"/>
                  </a:cubicBezTo>
                  <a:cubicBezTo>
                    <a:pt x="0" y="143"/>
                    <a:pt x="0" y="118"/>
                    <a:pt x="8" y="101"/>
                  </a:cubicBezTo>
                  <a:cubicBezTo>
                    <a:pt x="75" y="42"/>
                    <a:pt x="176" y="0"/>
                    <a:pt x="277" y="0"/>
                  </a:cubicBezTo>
                  <a:cubicBezTo>
                    <a:pt x="378" y="0"/>
                    <a:pt x="479" y="42"/>
                    <a:pt x="546" y="101"/>
                  </a:cubicBezTo>
                  <a:cubicBezTo>
                    <a:pt x="554" y="118"/>
                    <a:pt x="554" y="135"/>
                    <a:pt x="546" y="152"/>
                  </a:cubicBezTo>
                  <a:cubicBezTo>
                    <a:pt x="529" y="160"/>
                    <a:pt x="512" y="160"/>
                    <a:pt x="496" y="152"/>
                  </a:cubicBezTo>
                  <a:cubicBezTo>
                    <a:pt x="445" y="101"/>
                    <a:pt x="361" y="67"/>
                    <a:pt x="277" y="67"/>
                  </a:cubicBezTo>
                  <a:cubicBezTo>
                    <a:pt x="193" y="67"/>
                    <a:pt x="109" y="101"/>
                    <a:pt x="59" y="152"/>
                  </a:cubicBezTo>
                  <a:cubicBezTo>
                    <a:pt x="50" y="160"/>
                    <a:pt x="42" y="160"/>
                    <a:pt x="33" y="160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AF71D48-7961-6243-9F20-E1D1BB282E0E}"/>
              </a:ext>
            </a:extLst>
          </p:cNvPr>
          <p:cNvGrpSpPr/>
          <p:nvPr/>
        </p:nvGrpSpPr>
        <p:grpSpPr>
          <a:xfrm>
            <a:off x="19259175" y="5929553"/>
            <a:ext cx="838978" cy="835216"/>
            <a:chOff x="19120245" y="5791245"/>
            <a:chExt cx="1116838" cy="1111831"/>
          </a:xfrm>
        </p:grpSpPr>
        <p:sp>
          <p:nvSpPr>
            <p:cNvPr id="462" name="Freeform 406">
              <a:extLst>
                <a:ext uri="{FF2B5EF4-FFF2-40B4-BE49-F238E27FC236}">
                  <a16:creationId xmlns:a16="http://schemas.microsoft.com/office/drawing/2014/main" id="{F8B7F181-4A51-3D4D-A3E4-F2C65AC23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1268" y="6417274"/>
              <a:ext cx="495815" cy="485802"/>
            </a:xfrm>
            <a:custGeom>
              <a:avLst/>
              <a:gdLst>
                <a:gd name="T0" fmla="*/ 108363 w 438"/>
                <a:gd name="T1" fmla="*/ 153628 h 428"/>
                <a:gd name="T2" fmla="*/ 108363 w 438"/>
                <a:gd name="T3" fmla="*/ 153628 h 428"/>
                <a:gd name="T4" fmla="*/ 102263 w 438"/>
                <a:gd name="T5" fmla="*/ 150750 h 428"/>
                <a:gd name="T6" fmla="*/ 15070 w 438"/>
                <a:gd name="T7" fmla="*/ 63322 h 428"/>
                <a:gd name="T8" fmla="*/ 11841 w 438"/>
                <a:gd name="T9" fmla="*/ 11873 h 428"/>
                <a:gd name="T10" fmla="*/ 39111 w 438"/>
                <a:gd name="T11" fmla="*/ 0 h 428"/>
                <a:gd name="T12" fmla="*/ 66381 w 438"/>
                <a:gd name="T13" fmla="*/ 11873 h 428"/>
                <a:gd name="T14" fmla="*/ 153574 w 438"/>
                <a:gd name="T15" fmla="*/ 99660 h 428"/>
                <a:gd name="T16" fmla="*/ 156803 w 438"/>
                <a:gd name="T17" fmla="*/ 108655 h 428"/>
                <a:gd name="T18" fmla="*/ 153574 w 438"/>
                <a:gd name="T19" fmla="*/ 118009 h 428"/>
                <a:gd name="T20" fmla="*/ 117333 w 438"/>
                <a:gd name="T21" fmla="*/ 150750 h 428"/>
                <a:gd name="T22" fmla="*/ 108363 w 438"/>
                <a:gd name="T23" fmla="*/ 153628 h 428"/>
                <a:gd name="T24" fmla="*/ 39111 w 438"/>
                <a:gd name="T25" fmla="*/ 24106 h 428"/>
                <a:gd name="T26" fmla="*/ 39111 w 438"/>
                <a:gd name="T27" fmla="*/ 24106 h 428"/>
                <a:gd name="T28" fmla="*/ 39111 w 438"/>
                <a:gd name="T29" fmla="*/ 24106 h 428"/>
                <a:gd name="T30" fmla="*/ 30141 w 438"/>
                <a:gd name="T31" fmla="*/ 30222 h 428"/>
                <a:gd name="T32" fmla="*/ 30141 w 438"/>
                <a:gd name="T33" fmla="*/ 45333 h 428"/>
                <a:gd name="T34" fmla="*/ 108363 w 438"/>
                <a:gd name="T35" fmla="*/ 127004 h 428"/>
                <a:gd name="T36" fmla="*/ 126663 w 438"/>
                <a:gd name="T37" fmla="*/ 108655 h 428"/>
                <a:gd name="T38" fmla="*/ 48082 w 438"/>
                <a:gd name="T39" fmla="*/ 26984 h 428"/>
                <a:gd name="T40" fmla="*/ 39111 w 438"/>
                <a:gd name="T41" fmla="*/ 24106 h 4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38" h="428">
                  <a:moveTo>
                    <a:pt x="302" y="427"/>
                  </a:moveTo>
                  <a:lnTo>
                    <a:pt x="302" y="427"/>
                  </a:lnTo>
                  <a:cubicBezTo>
                    <a:pt x="294" y="427"/>
                    <a:pt x="285" y="427"/>
                    <a:pt x="285" y="419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0" y="134"/>
                    <a:pt x="0" y="75"/>
                    <a:pt x="33" y="33"/>
                  </a:cubicBezTo>
                  <a:cubicBezTo>
                    <a:pt x="58" y="16"/>
                    <a:pt x="84" y="0"/>
                    <a:pt x="109" y="0"/>
                  </a:cubicBezTo>
                  <a:cubicBezTo>
                    <a:pt x="134" y="0"/>
                    <a:pt x="168" y="8"/>
                    <a:pt x="185" y="33"/>
                  </a:cubicBezTo>
                  <a:cubicBezTo>
                    <a:pt x="428" y="277"/>
                    <a:pt x="428" y="277"/>
                    <a:pt x="428" y="277"/>
                  </a:cubicBezTo>
                  <a:cubicBezTo>
                    <a:pt x="437" y="285"/>
                    <a:pt x="437" y="294"/>
                    <a:pt x="437" y="302"/>
                  </a:cubicBezTo>
                  <a:cubicBezTo>
                    <a:pt x="437" y="311"/>
                    <a:pt x="437" y="319"/>
                    <a:pt x="428" y="328"/>
                  </a:cubicBezTo>
                  <a:cubicBezTo>
                    <a:pt x="327" y="419"/>
                    <a:pt x="327" y="419"/>
                    <a:pt x="327" y="419"/>
                  </a:cubicBezTo>
                  <a:cubicBezTo>
                    <a:pt x="319" y="427"/>
                    <a:pt x="311" y="427"/>
                    <a:pt x="302" y="427"/>
                  </a:cubicBezTo>
                  <a:close/>
                  <a:moveTo>
                    <a:pt x="109" y="67"/>
                  </a:moveTo>
                  <a:lnTo>
                    <a:pt x="109" y="67"/>
                  </a:lnTo>
                  <a:cubicBezTo>
                    <a:pt x="100" y="67"/>
                    <a:pt x="92" y="75"/>
                    <a:pt x="84" y="84"/>
                  </a:cubicBezTo>
                  <a:cubicBezTo>
                    <a:pt x="75" y="92"/>
                    <a:pt x="75" y="117"/>
                    <a:pt x="84" y="126"/>
                  </a:cubicBezTo>
                  <a:cubicBezTo>
                    <a:pt x="302" y="353"/>
                    <a:pt x="302" y="353"/>
                    <a:pt x="302" y="353"/>
                  </a:cubicBezTo>
                  <a:cubicBezTo>
                    <a:pt x="353" y="302"/>
                    <a:pt x="353" y="302"/>
                    <a:pt x="353" y="302"/>
                  </a:cubicBezTo>
                  <a:cubicBezTo>
                    <a:pt x="134" y="75"/>
                    <a:pt x="134" y="75"/>
                    <a:pt x="134" y="75"/>
                  </a:cubicBezTo>
                  <a:cubicBezTo>
                    <a:pt x="126" y="75"/>
                    <a:pt x="117" y="67"/>
                    <a:pt x="109" y="6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3" name="Freeform 407">
              <a:extLst>
                <a:ext uri="{FF2B5EF4-FFF2-40B4-BE49-F238E27FC236}">
                  <a16:creationId xmlns:a16="http://schemas.microsoft.com/office/drawing/2014/main" id="{0D625521-23ED-5C4A-911A-F24E9A2AA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0245" y="5791245"/>
              <a:ext cx="746228" cy="756244"/>
            </a:xfrm>
            <a:custGeom>
              <a:avLst/>
              <a:gdLst>
                <a:gd name="T0" fmla="*/ 118088 w 657"/>
                <a:gd name="T1" fmla="*/ 239352 h 665"/>
                <a:gd name="T2" fmla="*/ 118088 w 657"/>
                <a:gd name="T3" fmla="*/ 239352 h 665"/>
                <a:gd name="T4" fmla="*/ 0 w 657"/>
                <a:gd name="T5" fmla="*/ 121118 h 665"/>
                <a:gd name="T6" fmla="*/ 118088 w 657"/>
                <a:gd name="T7" fmla="*/ 0 h 665"/>
                <a:gd name="T8" fmla="*/ 236177 w 657"/>
                <a:gd name="T9" fmla="*/ 121118 h 665"/>
                <a:gd name="T10" fmla="*/ 118088 w 657"/>
                <a:gd name="T11" fmla="*/ 239352 h 665"/>
                <a:gd name="T12" fmla="*/ 118088 w 657"/>
                <a:gd name="T13" fmla="*/ 24151 h 665"/>
                <a:gd name="T14" fmla="*/ 118088 w 657"/>
                <a:gd name="T15" fmla="*/ 24151 h 665"/>
                <a:gd name="T16" fmla="*/ 24482 w 657"/>
                <a:gd name="T17" fmla="*/ 121118 h 665"/>
                <a:gd name="T18" fmla="*/ 118088 w 657"/>
                <a:gd name="T19" fmla="*/ 215200 h 665"/>
                <a:gd name="T20" fmla="*/ 212055 w 657"/>
                <a:gd name="T21" fmla="*/ 121118 h 665"/>
                <a:gd name="T22" fmla="*/ 118088 w 657"/>
                <a:gd name="T23" fmla="*/ 24151 h 66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57" h="665">
                  <a:moveTo>
                    <a:pt x="328" y="664"/>
                  </a:moveTo>
                  <a:lnTo>
                    <a:pt x="328" y="664"/>
                  </a:lnTo>
                  <a:cubicBezTo>
                    <a:pt x="143" y="664"/>
                    <a:pt x="0" y="513"/>
                    <a:pt x="0" y="336"/>
                  </a:cubicBezTo>
                  <a:cubicBezTo>
                    <a:pt x="0" y="151"/>
                    <a:pt x="143" y="0"/>
                    <a:pt x="328" y="0"/>
                  </a:cubicBezTo>
                  <a:cubicBezTo>
                    <a:pt x="513" y="0"/>
                    <a:pt x="656" y="151"/>
                    <a:pt x="656" y="336"/>
                  </a:cubicBezTo>
                  <a:cubicBezTo>
                    <a:pt x="656" y="513"/>
                    <a:pt x="513" y="664"/>
                    <a:pt x="328" y="664"/>
                  </a:cubicBezTo>
                  <a:close/>
                  <a:moveTo>
                    <a:pt x="328" y="67"/>
                  </a:moveTo>
                  <a:lnTo>
                    <a:pt x="328" y="67"/>
                  </a:lnTo>
                  <a:cubicBezTo>
                    <a:pt x="185" y="67"/>
                    <a:pt x="68" y="185"/>
                    <a:pt x="68" y="336"/>
                  </a:cubicBezTo>
                  <a:cubicBezTo>
                    <a:pt x="68" y="479"/>
                    <a:pt x="185" y="597"/>
                    <a:pt x="328" y="597"/>
                  </a:cubicBezTo>
                  <a:cubicBezTo>
                    <a:pt x="471" y="597"/>
                    <a:pt x="589" y="479"/>
                    <a:pt x="589" y="336"/>
                  </a:cubicBezTo>
                  <a:cubicBezTo>
                    <a:pt x="589" y="185"/>
                    <a:pt x="471" y="67"/>
                    <a:pt x="328" y="6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67" name="CuadroTexto 395">
            <a:extLst>
              <a:ext uri="{FF2B5EF4-FFF2-40B4-BE49-F238E27FC236}">
                <a16:creationId xmlns:a16="http://schemas.microsoft.com/office/drawing/2014/main" id="{F4D652D6-23B1-E74E-AC73-C6B7FADE56F5}"/>
              </a:ext>
            </a:extLst>
          </p:cNvPr>
          <p:cNvSpPr txBox="1"/>
          <p:nvPr/>
        </p:nvSpPr>
        <p:spPr>
          <a:xfrm>
            <a:off x="3525142" y="7458065"/>
            <a:ext cx="235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468" name="Rectangle 56">
            <a:extLst>
              <a:ext uri="{FF2B5EF4-FFF2-40B4-BE49-F238E27FC236}">
                <a16:creationId xmlns:a16="http://schemas.microsoft.com/office/drawing/2014/main" id="{7C0A3F3B-B895-1B4C-B08C-776B4E42DCDD}"/>
              </a:ext>
            </a:extLst>
          </p:cNvPr>
          <p:cNvSpPr/>
          <p:nvPr/>
        </p:nvSpPr>
        <p:spPr>
          <a:xfrm>
            <a:off x="2651359" y="7994708"/>
            <a:ext cx="4106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71" name="CuadroTexto 395">
            <a:extLst>
              <a:ext uri="{FF2B5EF4-FFF2-40B4-BE49-F238E27FC236}">
                <a16:creationId xmlns:a16="http://schemas.microsoft.com/office/drawing/2014/main" id="{7115B4D9-E4E1-3F4B-AA19-5838E8EE2D8B}"/>
              </a:ext>
            </a:extLst>
          </p:cNvPr>
          <p:cNvSpPr txBox="1"/>
          <p:nvPr/>
        </p:nvSpPr>
        <p:spPr>
          <a:xfrm>
            <a:off x="11039444" y="7464609"/>
            <a:ext cx="235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472" name="Rectangle 56">
            <a:extLst>
              <a:ext uri="{FF2B5EF4-FFF2-40B4-BE49-F238E27FC236}">
                <a16:creationId xmlns:a16="http://schemas.microsoft.com/office/drawing/2014/main" id="{12BE36B4-99A4-D742-A0B7-878217A4EDEC}"/>
              </a:ext>
            </a:extLst>
          </p:cNvPr>
          <p:cNvSpPr/>
          <p:nvPr/>
        </p:nvSpPr>
        <p:spPr>
          <a:xfrm>
            <a:off x="10165661" y="8001252"/>
            <a:ext cx="4106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74" name="CuadroTexto 395">
            <a:extLst>
              <a:ext uri="{FF2B5EF4-FFF2-40B4-BE49-F238E27FC236}">
                <a16:creationId xmlns:a16="http://schemas.microsoft.com/office/drawing/2014/main" id="{3D2AFB26-25EB-C847-9A64-AD5ECB99D557}"/>
              </a:ext>
            </a:extLst>
          </p:cNvPr>
          <p:cNvSpPr txBox="1"/>
          <p:nvPr/>
        </p:nvSpPr>
        <p:spPr>
          <a:xfrm>
            <a:off x="18631953" y="7460611"/>
            <a:ext cx="235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Prioritize</a:t>
            </a:r>
          </a:p>
        </p:txBody>
      </p:sp>
      <p:sp>
        <p:nvSpPr>
          <p:cNvPr id="475" name="Rectangle 56">
            <a:extLst>
              <a:ext uri="{FF2B5EF4-FFF2-40B4-BE49-F238E27FC236}">
                <a16:creationId xmlns:a16="http://schemas.microsoft.com/office/drawing/2014/main" id="{F275DDEC-016F-914D-AD84-22F8E38EFD37}"/>
              </a:ext>
            </a:extLst>
          </p:cNvPr>
          <p:cNvSpPr/>
          <p:nvPr/>
        </p:nvSpPr>
        <p:spPr>
          <a:xfrm>
            <a:off x="17758170" y="7997254"/>
            <a:ext cx="4106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77" name="CuadroTexto 395">
            <a:extLst>
              <a:ext uri="{FF2B5EF4-FFF2-40B4-BE49-F238E27FC236}">
                <a16:creationId xmlns:a16="http://schemas.microsoft.com/office/drawing/2014/main" id="{13E4CD3C-6D45-B14B-B72A-F1B5FA165453}"/>
              </a:ext>
            </a:extLst>
          </p:cNvPr>
          <p:cNvSpPr txBox="1"/>
          <p:nvPr/>
        </p:nvSpPr>
        <p:spPr>
          <a:xfrm>
            <a:off x="7255712" y="10727389"/>
            <a:ext cx="235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Present</a:t>
            </a:r>
          </a:p>
        </p:txBody>
      </p:sp>
      <p:sp>
        <p:nvSpPr>
          <p:cNvPr id="478" name="Rectangle 56">
            <a:extLst>
              <a:ext uri="{FF2B5EF4-FFF2-40B4-BE49-F238E27FC236}">
                <a16:creationId xmlns:a16="http://schemas.microsoft.com/office/drawing/2014/main" id="{8384570C-AD65-624A-B60A-6BA24BFB5B8C}"/>
              </a:ext>
            </a:extLst>
          </p:cNvPr>
          <p:cNvSpPr/>
          <p:nvPr/>
        </p:nvSpPr>
        <p:spPr>
          <a:xfrm>
            <a:off x="6381929" y="11264032"/>
            <a:ext cx="4106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480" name="CuadroTexto 395">
            <a:extLst>
              <a:ext uri="{FF2B5EF4-FFF2-40B4-BE49-F238E27FC236}">
                <a16:creationId xmlns:a16="http://schemas.microsoft.com/office/drawing/2014/main" id="{019255D6-5B17-5B4E-8593-8DC6FE103C21}"/>
              </a:ext>
            </a:extLst>
          </p:cNvPr>
          <p:cNvSpPr txBox="1"/>
          <p:nvPr/>
        </p:nvSpPr>
        <p:spPr>
          <a:xfrm>
            <a:off x="14750558" y="10719094"/>
            <a:ext cx="2358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Authorize</a:t>
            </a:r>
          </a:p>
        </p:txBody>
      </p:sp>
      <p:sp>
        <p:nvSpPr>
          <p:cNvPr id="481" name="Rectangle 56">
            <a:extLst>
              <a:ext uri="{FF2B5EF4-FFF2-40B4-BE49-F238E27FC236}">
                <a16:creationId xmlns:a16="http://schemas.microsoft.com/office/drawing/2014/main" id="{72CC139E-4F00-E143-A24D-702E818453FA}"/>
              </a:ext>
            </a:extLst>
          </p:cNvPr>
          <p:cNvSpPr/>
          <p:nvPr/>
        </p:nvSpPr>
        <p:spPr>
          <a:xfrm>
            <a:off x="13876775" y="11255737"/>
            <a:ext cx="41064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77084EB-C10F-8B47-8850-B9913EFCA41D}"/>
              </a:ext>
            </a:extLst>
          </p:cNvPr>
          <p:cNvGrpSpPr/>
          <p:nvPr/>
        </p:nvGrpSpPr>
        <p:grpSpPr>
          <a:xfrm>
            <a:off x="2668307" y="1552045"/>
            <a:ext cx="19041035" cy="2561450"/>
            <a:chOff x="2668308" y="861425"/>
            <a:chExt cx="19041035" cy="2561450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D31D74B1-D2B7-1D4F-B058-02E9DEE3F3A9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FF0C70A6-C8B3-5A4E-9E72-715779A6F77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Freeform 213">
            <a:extLst>
              <a:ext uri="{FF2B5EF4-FFF2-40B4-BE49-F238E27FC236}">
                <a16:creationId xmlns:a16="http://schemas.microsoft.com/office/drawing/2014/main" id="{EBCA7F56-8C91-A441-A707-8E5821C23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59" y="12422199"/>
            <a:ext cx="5342672" cy="295426"/>
          </a:xfrm>
          <a:custGeom>
            <a:avLst/>
            <a:gdLst>
              <a:gd name="T0" fmla="*/ 1693503 w 4706"/>
              <a:gd name="T1" fmla="*/ 93303 h 260"/>
              <a:gd name="T2" fmla="*/ 0 w 4706"/>
              <a:gd name="T3" fmla="*/ 93303 h 260"/>
              <a:gd name="T4" fmla="*/ 0 w 4706"/>
              <a:gd name="T5" fmla="*/ 0 h 260"/>
              <a:gd name="T6" fmla="*/ 1693503 w 4706"/>
              <a:gd name="T7" fmla="*/ 0 h 260"/>
              <a:gd name="T8" fmla="*/ 1693503 w 4706"/>
              <a:gd name="T9" fmla="*/ 93303 h 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06" h="260">
                <a:moveTo>
                  <a:pt x="4705" y="259"/>
                </a:moveTo>
                <a:lnTo>
                  <a:pt x="0" y="259"/>
                </a:lnTo>
                <a:lnTo>
                  <a:pt x="0" y="0"/>
                </a:lnTo>
                <a:lnTo>
                  <a:pt x="4705" y="0"/>
                </a:lnTo>
                <a:lnTo>
                  <a:pt x="4705" y="25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14">
            <a:extLst>
              <a:ext uri="{FF2B5EF4-FFF2-40B4-BE49-F238E27FC236}">
                <a16:creationId xmlns:a16="http://schemas.microsoft.com/office/drawing/2014/main" id="{24F23538-D1E6-584A-B64F-49B0D21D1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939" y="11651092"/>
            <a:ext cx="5352686" cy="305440"/>
          </a:xfrm>
          <a:custGeom>
            <a:avLst/>
            <a:gdLst>
              <a:gd name="T0" fmla="*/ 1696678 w 4714"/>
              <a:gd name="T1" fmla="*/ 96478 h 269"/>
              <a:gd name="T2" fmla="*/ 0 w 4714"/>
              <a:gd name="T3" fmla="*/ 96478 h 269"/>
              <a:gd name="T4" fmla="*/ 0 w 4714"/>
              <a:gd name="T5" fmla="*/ 0 h 269"/>
              <a:gd name="T6" fmla="*/ 1696678 w 4714"/>
              <a:gd name="T7" fmla="*/ 0 h 269"/>
              <a:gd name="T8" fmla="*/ 1696678 w 4714"/>
              <a:gd name="T9" fmla="*/ 96478 h 2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14" h="269">
                <a:moveTo>
                  <a:pt x="4713" y="268"/>
                </a:moveTo>
                <a:lnTo>
                  <a:pt x="0" y="268"/>
                </a:lnTo>
                <a:lnTo>
                  <a:pt x="0" y="0"/>
                </a:lnTo>
                <a:lnTo>
                  <a:pt x="4713" y="0"/>
                </a:lnTo>
                <a:lnTo>
                  <a:pt x="4713" y="26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15">
            <a:extLst>
              <a:ext uri="{FF2B5EF4-FFF2-40B4-BE49-F238E27FC236}">
                <a16:creationId xmlns:a16="http://schemas.microsoft.com/office/drawing/2014/main" id="{F4A1EDD8-9516-E945-840B-E27E0ECAD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034" y="10889999"/>
            <a:ext cx="5342672" cy="305440"/>
          </a:xfrm>
          <a:custGeom>
            <a:avLst/>
            <a:gdLst>
              <a:gd name="T0" fmla="*/ 1693503 w 4706"/>
              <a:gd name="T1" fmla="*/ 96477 h 268"/>
              <a:gd name="T2" fmla="*/ 0 w 4706"/>
              <a:gd name="T3" fmla="*/ 96477 h 268"/>
              <a:gd name="T4" fmla="*/ 0 w 4706"/>
              <a:gd name="T5" fmla="*/ 0 h 268"/>
              <a:gd name="T6" fmla="*/ 1693503 w 4706"/>
              <a:gd name="T7" fmla="*/ 0 h 268"/>
              <a:gd name="T8" fmla="*/ 1693503 w 4706"/>
              <a:gd name="T9" fmla="*/ 96477 h 2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06" h="268">
                <a:moveTo>
                  <a:pt x="4705" y="267"/>
                </a:moveTo>
                <a:lnTo>
                  <a:pt x="0" y="267"/>
                </a:lnTo>
                <a:lnTo>
                  <a:pt x="0" y="0"/>
                </a:lnTo>
                <a:lnTo>
                  <a:pt x="4705" y="0"/>
                </a:lnTo>
                <a:lnTo>
                  <a:pt x="4705" y="26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16">
            <a:extLst>
              <a:ext uri="{FF2B5EF4-FFF2-40B4-BE49-F238E27FC236}">
                <a16:creationId xmlns:a16="http://schemas.microsoft.com/office/drawing/2014/main" id="{D2486948-DC6C-604A-B87B-30041A808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7123" y="10123901"/>
            <a:ext cx="5342669" cy="295423"/>
          </a:xfrm>
          <a:custGeom>
            <a:avLst/>
            <a:gdLst>
              <a:gd name="T0" fmla="*/ 1693502 w 4707"/>
              <a:gd name="T1" fmla="*/ 93303 h 261"/>
              <a:gd name="T2" fmla="*/ 0 w 4707"/>
              <a:gd name="T3" fmla="*/ 93303 h 261"/>
              <a:gd name="T4" fmla="*/ 0 w 4707"/>
              <a:gd name="T5" fmla="*/ 0 h 261"/>
              <a:gd name="T6" fmla="*/ 1693502 w 4707"/>
              <a:gd name="T7" fmla="*/ 0 h 261"/>
              <a:gd name="T8" fmla="*/ 1693502 w 4707"/>
              <a:gd name="T9" fmla="*/ 93303 h 2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707" h="261">
                <a:moveTo>
                  <a:pt x="4706" y="260"/>
                </a:moveTo>
                <a:lnTo>
                  <a:pt x="0" y="260"/>
                </a:lnTo>
                <a:lnTo>
                  <a:pt x="0" y="0"/>
                </a:lnTo>
                <a:lnTo>
                  <a:pt x="4706" y="0"/>
                </a:lnTo>
                <a:lnTo>
                  <a:pt x="4706" y="26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17">
            <a:extLst>
              <a:ext uri="{FF2B5EF4-FFF2-40B4-BE49-F238E27FC236}">
                <a16:creationId xmlns:a16="http://schemas.microsoft.com/office/drawing/2014/main" id="{55FB1D44-2A2D-204C-A4F6-AAB00CB4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5556" y="9222607"/>
            <a:ext cx="1582272" cy="1582272"/>
          </a:xfrm>
          <a:custGeom>
            <a:avLst/>
            <a:gdLst>
              <a:gd name="T0" fmla="*/ 501290 w 1394"/>
              <a:gd name="T1" fmla="*/ 250645 h 1393"/>
              <a:gd name="T2" fmla="*/ 501290 w 1394"/>
              <a:gd name="T3" fmla="*/ 250645 h 1393"/>
              <a:gd name="T4" fmla="*/ 250465 w 1394"/>
              <a:gd name="T5" fmla="*/ 501290 h 1393"/>
              <a:gd name="T6" fmla="*/ 0 w 1394"/>
              <a:gd name="T7" fmla="*/ 250645 h 1393"/>
              <a:gd name="T8" fmla="*/ 250465 w 1394"/>
              <a:gd name="T9" fmla="*/ 0 h 1393"/>
              <a:gd name="T10" fmla="*/ 501290 w 1394"/>
              <a:gd name="T11" fmla="*/ 250645 h 13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94" h="1393">
                <a:moveTo>
                  <a:pt x="1393" y="696"/>
                </a:moveTo>
                <a:lnTo>
                  <a:pt x="1393" y="696"/>
                </a:lnTo>
                <a:cubicBezTo>
                  <a:pt x="1393" y="1077"/>
                  <a:pt x="1085" y="1392"/>
                  <a:pt x="696" y="1392"/>
                </a:cubicBezTo>
                <a:cubicBezTo>
                  <a:pt x="316" y="1392"/>
                  <a:pt x="0" y="1077"/>
                  <a:pt x="0" y="696"/>
                </a:cubicBezTo>
                <a:cubicBezTo>
                  <a:pt x="0" y="308"/>
                  <a:pt x="316" y="0"/>
                  <a:pt x="696" y="0"/>
                </a:cubicBezTo>
                <a:cubicBezTo>
                  <a:pt x="1085" y="0"/>
                  <a:pt x="1393" y="308"/>
                  <a:pt x="1393" y="69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62">
            <a:extLst>
              <a:ext uri="{FF2B5EF4-FFF2-40B4-BE49-F238E27FC236}">
                <a16:creationId xmlns:a16="http://schemas.microsoft.com/office/drawing/2014/main" id="{26277AFA-C231-3F45-8EA1-A45F4497E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3651" y="8571673"/>
            <a:ext cx="1582272" cy="1592286"/>
          </a:xfrm>
          <a:custGeom>
            <a:avLst/>
            <a:gdLst>
              <a:gd name="T0" fmla="*/ 501290 w 1394"/>
              <a:gd name="T1" fmla="*/ 250612 h 1402"/>
              <a:gd name="T2" fmla="*/ 501290 w 1394"/>
              <a:gd name="T3" fmla="*/ 250612 h 1402"/>
              <a:gd name="T4" fmla="*/ 250825 w 1394"/>
              <a:gd name="T5" fmla="*/ 504465 h 1402"/>
              <a:gd name="T6" fmla="*/ 0 w 1394"/>
              <a:gd name="T7" fmla="*/ 250612 h 1402"/>
              <a:gd name="T8" fmla="*/ 250825 w 1394"/>
              <a:gd name="T9" fmla="*/ 0 h 1402"/>
              <a:gd name="T10" fmla="*/ 501290 w 1394"/>
              <a:gd name="T11" fmla="*/ 250612 h 14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94" h="1402">
                <a:moveTo>
                  <a:pt x="1393" y="696"/>
                </a:moveTo>
                <a:lnTo>
                  <a:pt x="1393" y="696"/>
                </a:lnTo>
                <a:cubicBezTo>
                  <a:pt x="1393" y="1085"/>
                  <a:pt x="1086" y="1401"/>
                  <a:pt x="697" y="1401"/>
                </a:cubicBezTo>
                <a:cubicBezTo>
                  <a:pt x="308" y="1401"/>
                  <a:pt x="0" y="1085"/>
                  <a:pt x="0" y="696"/>
                </a:cubicBezTo>
                <a:cubicBezTo>
                  <a:pt x="0" y="316"/>
                  <a:pt x="308" y="0"/>
                  <a:pt x="697" y="0"/>
                </a:cubicBezTo>
                <a:cubicBezTo>
                  <a:pt x="1086" y="0"/>
                  <a:pt x="1393" y="316"/>
                  <a:pt x="1393" y="69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305">
            <a:extLst>
              <a:ext uri="{FF2B5EF4-FFF2-40B4-BE49-F238E27FC236}">
                <a16:creationId xmlns:a16="http://schemas.microsoft.com/office/drawing/2014/main" id="{D9B602F7-D14D-F14D-B6FF-6B20004C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6737" y="7925744"/>
            <a:ext cx="1582272" cy="1582272"/>
          </a:xfrm>
          <a:custGeom>
            <a:avLst/>
            <a:gdLst>
              <a:gd name="T0" fmla="*/ 501290 w 1394"/>
              <a:gd name="T1" fmla="*/ 250465 h 1394"/>
              <a:gd name="T2" fmla="*/ 501290 w 1394"/>
              <a:gd name="T3" fmla="*/ 250465 h 1394"/>
              <a:gd name="T4" fmla="*/ 250825 w 1394"/>
              <a:gd name="T5" fmla="*/ 501290 h 1394"/>
              <a:gd name="T6" fmla="*/ 0 w 1394"/>
              <a:gd name="T7" fmla="*/ 250465 h 1394"/>
              <a:gd name="T8" fmla="*/ 250825 w 1394"/>
              <a:gd name="T9" fmla="*/ 0 h 1394"/>
              <a:gd name="T10" fmla="*/ 501290 w 1394"/>
              <a:gd name="T11" fmla="*/ 250465 h 139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94" h="1394">
                <a:moveTo>
                  <a:pt x="1393" y="696"/>
                </a:moveTo>
                <a:lnTo>
                  <a:pt x="1393" y="696"/>
                </a:lnTo>
                <a:cubicBezTo>
                  <a:pt x="1393" y="1077"/>
                  <a:pt x="1078" y="1393"/>
                  <a:pt x="697" y="1393"/>
                </a:cubicBezTo>
                <a:cubicBezTo>
                  <a:pt x="308" y="1393"/>
                  <a:pt x="0" y="1077"/>
                  <a:pt x="0" y="696"/>
                </a:cubicBezTo>
                <a:cubicBezTo>
                  <a:pt x="0" y="308"/>
                  <a:pt x="308" y="0"/>
                  <a:pt x="697" y="0"/>
                </a:cubicBezTo>
                <a:cubicBezTo>
                  <a:pt x="1078" y="0"/>
                  <a:pt x="1393" y="308"/>
                  <a:pt x="1393" y="69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48">
            <a:extLst>
              <a:ext uri="{FF2B5EF4-FFF2-40B4-BE49-F238E27FC236}">
                <a16:creationId xmlns:a16="http://schemas.microsoft.com/office/drawing/2014/main" id="{93C670D1-9443-8442-B03B-C82297717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4817" y="7274809"/>
            <a:ext cx="1592286" cy="1592286"/>
          </a:xfrm>
          <a:custGeom>
            <a:avLst/>
            <a:gdLst>
              <a:gd name="T0" fmla="*/ 504465 w 1402"/>
              <a:gd name="T1" fmla="*/ 250972 h 1402"/>
              <a:gd name="T2" fmla="*/ 504465 w 1402"/>
              <a:gd name="T3" fmla="*/ 250972 h 1402"/>
              <a:gd name="T4" fmla="*/ 253493 w 1402"/>
              <a:gd name="T5" fmla="*/ 504465 h 1402"/>
              <a:gd name="T6" fmla="*/ 0 w 1402"/>
              <a:gd name="T7" fmla="*/ 250972 h 1402"/>
              <a:gd name="T8" fmla="*/ 253493 w 1402"/>
              <a:gd name="T9" fmla="*/ 0 h 1402"/>
              <a:gd name="T10" fmla="*/ 504465 w 1402"/>
              <a:gd name="T11" fmla="*/ 250972 h 140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02" h="1402">
                <a:moveTo>
                  <a:pt x="1401" y="697"/>
                </a:moveTo>
                <a:lnTo>
                  <a:pt x="1401" y="697"/>
                </a:lnTo>
                <a:cubicBezTo>
                  <a:pt x="1401" y="1085"/>
                  <a:pt x="1085" y="1401"/>
                  <a:pt x="704" y="1401"/>
                </a:cubicBezTo>
                <a:cubicBezTo>
                  <a:pt x="315" y="1401"/>
                  <a:pt x="0" y="1085"/>
                  <a:pt x="0" y="697"/>
                </a:cubicBezTo>
                <a:cubicBezTo>
                  <a:pt x="0" y="316"/>
                  <a:pt x="315" y="0"/>
                  <a:pt x="704" y="0"/>
                </a:cubicBezTo>
                <a:cubicBezTo>
                  <a:pt x="1085" y="0"/>
                  <a:pt x="1401" y="316"/>
                  <a:pt x="1401" y="69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49">
            <a:extLst>
              <a:ext uri="{FF2B5EF4-FFF2-40B4-BE49-F238E27FC236}">
                <a16:creationId xmlns:a16="http://schemas.microsoft.com/office/drawing/2014/main" id="{68A5C978-9770-A946-B00A-6AB1E0A88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928" y="6218294"/>
            <a:ext cx="5462845" cy="2188140"/>
          </a:xfrm>
          <a:custGeom>
            <a:avLst/>
            <a:gdLst>
              <a:gd name="T0" fmla="*/ 0 w 4811"/>
              <a:gd name="T1" fmla="*/ 693377 h 1927"/>
              <a:gd name="T2" fmla="*/ 0 w 4811"/>
              <a:gd name="T3" fmla="*/ 693377 h 1927"/>
              <a:gd name="T4" fmla="*/ 868682 w 4811"/>
              <a:gd name="T5" fmla="*/ 0 h 1927"/>
              <a:gd name="T6" fmla="*/ 1731603 w 4811"/>
              <a:gd name="T7" fmla="*/ 637936 h 19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11" h="1927">
                <a:moveTo>
                  <a:pt x="0" y="1926"/>
                </a:moveTo>
                <a:lnTo>
                  <a:pt x="0" y="1926"/>
                </a:lnTo>
                <a:cubicBezTo>
                  <a:pt x="0" y="857"/>
                  <a:pt x="1077" y="0"/>
                  <a:pt x="2413" y="0"/>
                </a:cubicBezTo>
                <a:cubicBezTo>
                  <a:pt x="3677" y="0"/>
                  <a:pt x="4713" y="777"/>
                  <a:pt x="4810" y="1772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9" name="Freeform 350">
            <a:extLst>
              <a:ext uri="{FF2B5EF4-FFF2-40B4-BE49-F238E27FC236}">
                <a16:creationId xmlns:a16="http://schemas.microsoft.com/office/drawing/2014/main" id="{D79C0BE2-52F9-C042-BE1D-6E46E848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4629" y="8156074"/>
            <a:ext cx="195279" cy="250359"/>
          </a:xfrm>
          <a:custGeom>
            <a:avLst/>
            <a:gdLst>
              <a:gd name="T0" fmla="*/ 35120 w 171"/>
              <a:gd name="T1" fmla="*/ 79014 h 220"/>
              <a:gd name="T2" fmla="*/ 0 w 171"/>
              <a:gd name="T3" fmla="*/ 3247 h 220"/>
              <a:gd name="T4" fmla="*/ 31861 w 171"/>
              <a:gd name="T5" fmla="*/ 20565 h 220"/>
              <a:gd name="T6" fmla="*/ 61550 w 171"/>
              <a:gd name="T7" fmla="*/ 0 h 220"/>
              <a:gd name="T8" fmla="*/ 35120 w 171"/>
              <a:gd name="T9" fmla="*/ 79014 h 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" h="220">
                <a:moveTo>
                  <a:pt x="97" y="219"/>
                </a:moveTo>
                <a:lnTo>
                  <a:pt x="0" y="9"/>
                </a:lnTo>
                <a:lnTo>
                  <a:pt x="88" y="57"/>
                </a:lnTo>
                <a:lnTo>
                  <a:pt x="170" y="0"/>
                </a:lnTo>
                <a:lnTo>
                  <a:pt x="97" y="21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1">
            <a:extLst>
              <a:ext uri="{FF2B5EF4-FFF2-40B4-BE49-F238E27FC236}">
                <a16:creationId xmlns:a16="http://schemas.microsoft.com/office/drawing/2014/main" id="{0E9FA033-77AF-4048-87FA-7816F4E59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023" y="5261919"/>
            <a:ext cx="5462845" cy="2188143"/>
          </a:xfrm>
          <a:custGeom>
            <a:avLst/>
            <a:gdLst>
              <a:gd name="T0" fmla="*/ 0 w 4811"/>
              <a:gd name="T1" fmla="*/ 693378 h 1927"/>
              <a:gd name="T2" fmla="*/ 0 w 4811"/>
              <a:gd name="T3" fmla="*/ 693378 h 1927"/>
              <a:gd name="T4" fmla="*/ 868682 w 4811"/>
              <a:gd name="T5" fmla="*/ 0 h 1927"/>
              <a:gd name="T6" fmla="*/ 1731603 w 4811"/>
              <a:gd name="T7" fmla="*/ 640817 h 192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11" h="1927">
                <a:moveTo>
                  <a:pt x="0" y="1926"/>
                </a:moveTo>
                <a:lnTo>
                  <a:pt x="0" y="1926"/>
                </a:lnTo>
                <a:cubicBezTo>
                  <a:pt x="0" y="866"/>
                  <a:pt x="1077" y="0"/>
                  <a:pt x="2413" y="0"/>
                </a:cubicBezTo>
                <a:cubicBezTo>
                  <a:pt x="3676" y="0"/>
                  <a:pt x="4713" y="785"/>
                  <a:pt x="4810" y="178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1" name="Freeform 352">
            <a:extLst>
              <a:ext uri="{FF2B5EF4-FFF2-40B4-BE49-F238E27FC236}">
                <a16:creationId xmlns:a16="http://schemas.microsoft.com/office/drawing/2014/main" id="{58013FC8-8DEF-E64D-BE9F-89FB8E723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7715" y="7199703"/>
            <a:ext cx="195282" cy="250359"/>
          </a:xfrm>
          <a:custGeom>
            <a:avLst/>
            <a:gdLst>
              <a:gd name="T0" fmla="*/ 35120 w 171"/>
              <a:gd name="T1" fmla="*/ 79014 h 220"/>
              <a:gd name="T2" fmla="*/ 0 w 171"/>
              <a:gd name="T3" fmla="*/ 3247 h 220"/>
              <a:gd name="T4" fmla="*/ 32224 w 171"/>
              <a:gd name="T5" fmla="*/ 20565 h 220"/>
              <a:gd name="T6" fmla="*/ 61551 w 171"/>
              <a:gd name="T7" fmla="*/ 0 h 220"/>
              <a:gd name="T8" fmla="*/ 35120 w 171"/>
              <a:gd name="T9" fmla="*/ 79014 h 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" h="220">
                <a:moveTo>
                  <a:pt x="97" y="219"/>
                </a:moveTo>
                <a:lnTo>
                  <a:pt x="0" y="9"/>
                </a:lnTo>
                <a:lnTo>
                  <a:pt x="89" y="57"/>
                </a:lnTo>
                <a:lnTo>
                  <a:pt x="170" y="0"/>
                </a:lnTo>
                <a:lnTo>
                  <a:pt x="97" y="21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3">
            <a:extLst>
              <a:ext uri="{FF2B5EF4-FFF2-40B4-BE49-F238E27FC236}">
                <a16:creationId xmlns:a16="http://schemas.microsoft.com/office/drawing/2014/main" id="{450A1E42-86F6-1A40-A4B3-00F26AEFF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3112" y="4305548"/>
            <a:ext cx="5462841" cy="2198154"/>
          </a:xfrm>
          <a:custGeom>
            <a:avLst/>
            <a:gdLst>
              <a:gd name="T0" fmla="*/ 0 w 4811"/>
              <a:gd name="T1" fmla="*/ 696552 h 1936"/>
              <a:gd name="T2" fmla="*/ 0 w 4811"/>
              <a:gd name="T3" fmla="*/ 696552 h 1936"/>
              <a:gd name="T4" fmla="*/ 868681 w 4811"/>
              <a:gd name="T5" fmla="*/ 0 h 1936"/>
              <a:gd name="T6" fmla="*/ 1731602 w 4811"/>
              <a:gd name="T7" fmla="*/ 641116 h 19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11" h="1936">
                <a:moveTo>
                  <a:pt x="0" y="1935"/>
                </a:moveTo>
                <a:lnTo>
                  <a:pt x="0" y="1935"/>
                </a:lnTo>
                <a:cubicBezTo>
                  <a:pt x="0" y="866"/>
                  <a:pt x="1077" y="0"/>
                  <a:pt x="2413" y="0"/>
                </a:cubicBezTo>
                <a:cubicBezTo>
                  <a:pt x="3676" y="0"/>
                  <a:pt x="4713" y="785"/>
                  <a:pt x="4810" y="1781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3" name="Freeform 354">
            <a:extLst>
              <a:ext uri="{FF2B5EF4-FFF2-40B4-BE49-F238E27FC236}">
                <a16:creationId xmlns:a16="http://schemas.microsoft.com/office/drawing/2014/main" id="{DD7FCFBC-09D8-5F49-896F-48C4E7D38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5809" y="6253342"/>
            <a:ext cx="195282" cy="250359"/>
          </a:xfrm>
          <a:custGeom>
            <a:avLst/>
            <a:gdLst>
              <a:gd name="T0" fmla="*/ 35120 w 171"/>
              <a:gd name="T1" fmla="*/ 79014 h 220"/>
              <a:gd name="T2" fmla="*/ 0 w 171"/>
              <a:gd name="T3" fmla="*/ 2886 h 220"/>
              <a:gd name="T4" fmla="*/ 32224 w 171"/>
              <a:gd name="T5" fmla="*/ 17679 h 220"/>
              <a:gd name="T6" fmla="*/ 61551 w 171"/>
              <a:gd name="T7" fmla="*/ 0 h 220"/>
              <a:gd name="T8" fmla="*/ 35120 w 171"/>
              <a:gd name="T9" fmla="*/ 79014 h 2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71" h="220">
                <a:moveTo>
                  <a:pt x="97" y="219"/>
                </a:moveTo>
                <a:lnTo>
                  <a:pt x="0" y="8"/>
                </a:lnTo>
                <a:lnTo>
                  <a:pt x="89" y="49"/>
                </a:lnTo>
                <a:lnTo>
                  <a:pt x="170" y="0"/>
                </a:lnTo>
                <a:lnTo>
                  <a:pt x="97" y="219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5">
            <a:extLst>
              <a:ext uri="{FF2B5EF4-FFF2-40B4-BE49-F238E27FC236}">
                <a16:creationId xmlns:a16="http://schemas.microsoft.com/office/drawing/2014/main" id="{9F0DDDD3-2870-264C-97A9-59069AC12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1295" y="9728332"/>
            <a:ext cx="460661" cy="660949"/>
          </a:xfrm>
          <a:custGeom>
            <a:avLst/>
            <a:gdLst>
              <a:gd name="T0" fmla="*/ 134150 w 405"/>
              <a:gd name="T1" fmla="*/ 209191 h 584"/>
              <a:gd name="T2" fmla="*/ 134150 w 405"/>
              <a:gd name="T3" fmla="*/ 209191 h 584"/>
              <a:gd name="T4" fmla="*/ 11540 w 405"/>
              <a:gd name="T5" fmla="*/ 209191 h 584"/>
              <a:gd name="T6" fmla="*/ 0 w 405"/>
              <a:gd name="T7" fmla="*/ 197709 h 584"/>
              <a:gd name="T8" fmla="*/ 0 w 405"/>
              <a:gd name="T9" fmla="*/ 14712 h 584"/>
              <a:gd name="T10" fmla="*/ 11540 w 405"/>
              <a:gd name="T11" fmla="*/ 0 h 584"/>
              <a:gd name="T12" fmla="*/ 134150 w 405"/>
              <a:gd name="T13" fmla="*/ 0 h 584"/>
              <a:gd name="T14" fmla="*/ 145689 w 405"/>
              <a:gd name="T15" fmla="*/ 14712 h 584"/>
              <a:gd name="T16" fmla="*/ 145689 w 405"/>
              <a:gd name="T17" fmla="*/ 197709 h 584"/>
              <a:gd name="T18" fmla="*/ 134150 w 405"/>
              <a:gd name="T19" fmla="*/ 209191 h 584"/>
              <a:gd name="T20" fmla="*/ 14425 w 405"/>
              <a:gd name="T21" fmla="*/ 194838 h 584"/>
              <a:gd name="T22" fmla="*/ 14425 w 405"/>
              <a:gd name="T23" fmla="*/ 194838 h 584"/>
              <a:gd name="T24" fmla="*/ 128380 w 405"/>
              <a:gd name="T25" fmla="*/ 194838 h 584"/>
              <a:gd name="T26" fmla="*/ 128380 w 405"/>
              <a:gd name="T27" fmla="*/ 17582 h 584"/>
              <a:gd name="T28" fmla="*/ 14425 w 405"/>
              <a:gd name="T29" fmla="*/ 17582 h 584"/>
              <a:gd name="T30" fmla="*/ 14425 w 405"/>
              <a:gd name="T31" fmla="*/ 194838 h 58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05" h="584">
                <a:moveTo>
                  <a:pt x="372" y="583"/>
                </a:moveTo>
                <a:lnTo>
                  <a:pt x="372" y="583"/>
                </a:lnTo>
                <a:cubicBezTo>
                  <a:pt x="32" y="583"/>
                  <a:pt x="32" y="583"/>
                  <a:pt x="32" y="583"/>
                </a:cubicBezTo>
                <a:cubicBezTo>
                  <a:pt x="8" y="583"/>
                  <a:pt x="0" y="575"/>
                  <a:pt x="0" y="551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8" y="0"/>
                  <a:pt x="32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88" y="0"/>
                  <a:pt x="404" y="16"/>
                  <a:pt x="404" y="41"/>
                </a:cubicBezTo>
                <a:cubicBezTo>
                  <a:pt x="404" y="551"/>
                  <a:pt x="404" y="551"/>
                  <a:pt x="404" y="551"/>
                </a:cubicBezTo>
                <a:cubicBezTo>
                  <a:pt x="404" y="575"/>
                  <a:pt x="388" y="583"/>
                  <a:pt x="372" y="583"/>
                </a:cubicBezTo>
                <a:close/>
                <a:moveTo>
                  <a:pt x="40" y="543"/>
                </a:moveTo>
                <a:lnTo>
                  <a:pt x="40" y="543"/>
                </a:lnTo>
                <a:cubicBezTo>
                  <a:pt x="356" y="543"/>
                  <a:pt x="356" y="543"/>
                  <a:pt x="356" y="543"/>
                </a:cubicBezTo>
                <a:cubicBezTo>
                  <a:pt x="356" y="49"/>
                  <a:pt x="356" y="49"/>
                  <a:pt x="356" y="49"/>
                </a:cubicBezTo>
                <a:cubicBezTo>
                  <a:pt x="40" y="49"/>
                  <a:pt x="40" y="49"/>
                  <a:pt x="40" y="49"/>
                </a:cubicBezTo>
                <a:lnTo>
                  <a:pt x="40" y="5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56">
            <a:extLst>
              <a:ext uri="{FF2B5EF4-FFF2-40B4-BE49-F238E27FC236}">
                <a16:creationId xmlns:a16="http://schemas.microsoft.com/office/drawing/2014/main" id="{1D3689F9-95BD-544F-827D-E5A735CDC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53" y="9628188"/>
            <a:ext cx="450647" cy="655943"/>
          </a:xfrm>
          <a:custGeom>
            <a:avLst/>
            <a:gdLst>
              <a:gd name="T0" fmla="*/ 133878 w 397"/>
              <a:gd name="T1" fmla="*/ 207602 h 576"/>
              <a:gd name="T2" fmla="*/ 133878 w 397"/>
              <a:gd name="T3" fmla="*/ 207602 h 576"/>
              <a:gd name="T4" fmla="*/ 125241 w 397"/>
              <a:gd name="T5" fmla="*/ 198937 h 576"/>
              <a:gd name="T6" fmla="*/ 125241 w 397"/>
              <a:gd name="T7" fmla="*/ 17691 h 576"/>
              <a:gd name="T8" fmla="*/ 8637 w 397"/>
              <a:gd name="T9" fmla="*/ 17691 h 576"/>
              <a:gd name="T10" fmla="*/ 0 w 397"/>
              <a:gd name="T11" fmla="*/ 8665 h 576"/>
              <a:gd name="T12" fmla="*/ 8637 w 397"/>
              <a:gd name="T13" fmla="*/ 0 h 576"/>
              <a:gd name="T14" fmla="*/ 130999 w 397"/>
              <a:gd name="T15" fmla="*/ 0 h 576"/>
              <a:gd name="T16" fmla="*/ 142515 w 397"/>
              <a:gd name="T17" fmla="*/ 11554 h 576"/>
              <a:gd name="T18" fmla="*/ 142515 w 397"/>
              <a:gd name="T19" fmla="*/ 198937 h 576"/>
              <a:gd name="T20" fmla="*/ 133878 w 397"/>
              <a:gd name="T21" fmla="*/ 207602 h 576"/>
              <a:gd name="T22" fmla="*/ 130999 w 397"/>
              <a:gd name="T23" fmla="*/ 17691 h 576"/>
              <a:gd name="T24" fmla="*/ 130999 w 397"/>
              <a:gd name="T25" fmla="*/ 17691 h 5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97" h="576">
                <a:moveTo>
                  <a:pt x="372" y="575"/>
                </a:moveTo>
                <a:lnTo>
                  <a:pt x="372" y="575"/>
                </a:lnTo>
                <a:cubicBezTo>
                  <a:pt x="356" y="575"/>
                  <a:pt x="348" y="567"/>
                  <a:pt x="348" y="551"/>
                </a:cubicBezTo>
                <a:cubicBezTo>
                  <a:pt x="348" y="49"/>
                  <a:pt x="348" y="49"/>
                  <a:pt x="348" y="49"/>
                </a:cubicBezTo>
                <a:cubicBezTo>
                  <a:pt x="24" y="49"/>
                  <a:pt x="24" y="49"/>
                  <a:pt x="24" y="49"/>
                </a:cubicBezTo>
                <a:cubicBezTo>
                  <a:pt x="8" y="49"/>
                  <a:pt x="0" y="41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364" y="0"/>
                  <a:pt x="364" y="0"/>
                  <a:pt x="364" y="0"/>
                </a:cubicBezTo>
                <a:cubicBezTo>
                  <a:pt x="380" y="0"/>
                  <a:pt x="396" y="16"/>
                  <a:pt x="396" y="32"/>
                </a:cubicBezTo>
                <a:cubicBezTo>
                  <a:pt x="396" y="551"/>
                  <a:pt x="396" y="551"/>
                  <a:pt x="396" y="551"/>
                </a:cubicBezTo>
                <a:cubicBezTo>
                  <a:pt x="396" y="567"/>
                  <a:pt x="388" y="575"/>
                  <a:pt x="372" y="575"/>
                </a:cubicBezTo>
                <a:close/>
                <a:moveTo>
                  <a:pt x="364" y="49"/>
                </a:moveTo>
                <a:lnTo>
                  <a:pt x="364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57">
            <a:extLst>
              <a:ext uri="{FF2B5EF4-FFF2-40B4-BE49-F238E27FC236}">
                <a16:creationId xmlns:a16="http://schemas.microsoft.com/office/drawing/2014/main" id="{24286729-1FB9-F146-B206-09BBF02A7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4614" y="9242636"/>
            <a:ext cx="240345" cy="240345"/>
          </a:xfrm>
          <a:custGeom>
            <a:avLst/>
            <a:gdLst>
              <a:gd name="T0" fmla="*/ 38100 w 212"/>
              <a:gd name="T1" fmla="*/ 75839 h 211"/>
              <a:gd name="T2" fmla="*/ 38100 w 212"/>
              <a:gd name="T3" fmla="*/ 75839 h 211"/>
              <a:gd name="T4" fmla="*/ 0 w 212"/>
              <a:gd name="T5" fmla="*/ 37919 h 211"/>
              <a:gd name="T6" fmla="*/ 38100 w 212"/>
              <a:gd name="T7" fmla="*/ 0 h 211"/>
              <a:gd name="T8" fmla="*/ 75841 w 212"/>
              <a:gd name="T9" fmla="*/ 37919 h 211"/>
              <a:gd name="T10" fmla="*/ 38100 w 212"/>
              <a:gd name="T11" fmla="*/ 75839 h 211"/>
              <a:gd name="T12" fmla="*/ 38100 w 212"/>
              <a:gd name="T13" fmla="*/ 17335 h 211"/>
              <a:gd name="T14" fmla="*/ 38100 w 212"/>
              <a:gd name="T15" fmla="*/ 17335 h 211"/>
              <a:gd name="T16" fmla="*/ 17612 w 212"/>
              <a:gd name="T17" fmla="*/ 37919 h 211"/>
              <a:gd name="T18" fmla="*/ 38100 w 212"/>
              <a:gd name="T19" fmla="*/ 61393 h 211"/>
              <a:gd name="T20" fmla="*/ 58228 w 212"/>
              <a:gd name="T21" fmla="*/ 37919 h 211"/>
              <a:gd name="T22" fmla="*/ 38100 w 212"/>
              <a:gd name="T23" fmla="*/ 17335 h 2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2" h="211">
                <a:moveTo>
                  <a:pt x="106" y="210"/>
                </a:moveTo>
                <a:lnTo>
                  <a:pt x="106" y="210"/>
                </a:lnTo>
                <a:cubicBezTo>
                  <a:pt x="49" y="210"/>
                  <a:pt x="0" y="170"/>
                  <a:pt x="0" y="105"/>
                </a:cubicBezTo>
                <a:cubicBezTo>
                  <a:pt x="0" y="48"/>
                  <a:pt x="49" y="0"/>
                  <a:pt x="106" y="0"/>
                </a:cubicBezTo>
                <a:cubicBezTo>
                  <a:pt x="162" y="0"/>
                  <a:pt x="211" y="48"/>
                  <a:pt x="211" y="105"/>
                </a:cubicBezTo>
                <a:cubicBezTo>
                  <a:pt x="211" y="170"/>
                  <a:pt x="162" y="210"/>
                  <a:pt x="106" y="210"/>
                </a:cubicBezTo>
                <a:close/>
                <a:moveTo>
                  <a:pt x="106" y="48"/>
                </a:moveTo>
                <a:lnTo>
                  <a:pt x="106" y="48"/>
                </a:lnTo>
                <a:cubicBezTo>
                  <a:pt x="73" y="48"/>
                  <a:pt x="49" y="73"/>
                  <a:pt x="49" y="105"/>
                </a:cubicBezTo>
                <a:cubicBezTo>
                  <a:pt x="49" y="138"/>
                  <a:pt x="73" y="170"/>
                  <a:pt x="106" y="170"/>
                </a:cubicBezTo>
                <a:cubicBezTo>
                  <a:pt x="138" y="170"/>
                  <a:pt x="162" y="138"/>
                  <a:pt x="162" y="105"/>
                </a:cubicBezTo>
                <a:cubicBezTo>
                  <a:pt x="162" y="73"/>
                  <a:pt x="138" y="48"/>
                  <a:pt x="106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58">
            <a:extLst>
              <a:ext uri="{FF2B5EF4-FFF2-40B4-BE49-F238E27FC236}">
                <a16:creationId xmlns:a16="http://schemas.microsoft.com/office/drawing/2014/main" id="{B4AA497E-FD4D-3A48-A60F-CAC1BE058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203" y="8957225"/>
            <a:ext cx="811165" cy="821179"/>
          </a:xfrm>
          <a:custGeom>
            <a:avLst/>
            <a:gdLst>
              <a:gd name="T0" fmla="*/ 148758 w 714"/>
              <a:gd name="T1" fmla="*/ 259989 h 722"/>
              <a:gd name="T2" fmla="*/ 99412 w 714"/>
              <a:gd name="T3" fmla="*/ 250975 h 722"/>
              <a:gd name="T4" fmla="*/ 90407 w 714"/>
              <a:gd name="T5" fmla="*/ 210227 h 722"/>
              <a:gd name="T6" fmla="*/ 52588 w 714"/>
              <a:gd name="T7" fmla="*/ 236551 h 722"/>
              <a:gd name="T8" fmla="*/ 23412 w 714"/>
              <a:gd name="T9" fmla="*/ 195803 h 722"/>
              <a:gd name="T10" fmla="*/ 41062 w 714"/>
              <a:gd name="T11" fmla="*/ 157580 h 722"/>
              <a:gd name="T12" fmla="*/ 0 w 714"/>
              <a:gd name="T13" fmla="*/ 151811 h 722"/>
              <a:gd name="T14" fmla="*/ 6123 w 714"/>
              <a:gd name="T15" fmla="*/ 99164 h 722"/>
              <a:gd name="T16" fmla="*/ 43943 w 714"/>
              <a:gd name="T17" fmla="*/ 87625 h 722"/>
              <a:gd name="T18" fmla="*/ 20531 w 714"/>
              <a:gd name="T19" fmla="*/ 52647 h 722"/>
              <a:gd name="T20" fmla="*/ 64114 w 714"/>
              <a:gd name="T21" fmla="*/ 23439 h 722"/>
              <a:gd name="T22" fmla="*/ 99412 w 714"/>
              <a:gd name="T23" fmla="*/ 40747 h 722"/>
              <a:gd name="T24" fmla="*/ 108057 w 714"/>
              <a:gd name="T25" fmla="*/ 0 h 722"/>
              <a:gd name="T26" fmla="*/ 157763 w 714"/>
              <a:gd name="T27" fmla="*/ 8654 h 722"/>
              <a:gd name="T28" fmla="*/ 172170 w 714"/>
              <a:gd name="T29" fmla="*/ 43632 h 722"/>
              <a:gd name="T30" fmla="*/ 204227 w 714"/>
              <a:gd name="T31" fmla="*/ 23439 h 722"/>
              <a:gd name="T32" fmla="*/ 233403 w 714"/>
              <a:gd name="T33" fmla="*/ 64186 h 722"/>
              <a:gd name="T34" fmla="*/ 216113 w 714"/>
              <a:gd name="T35" fmla="*/ 99164 h 722"/>
              <a:gd name="T36" fmla="*/ 256815 w 714"/>
              <a:gd name="T37" fmla="*/ 107818 h 722"/>
              <a:gd name="T38" fmla="*/ 251052 w 714"/>
              <a:gd name="T39" fmla="*/ 157580 h 722"/>
              <a:gd name="T40" fmla="*/ 210350 w 714"/>
              <a:gd name="T41" fmla="*/ 169480 h 722"/>
              <a:gd name="T42" fmla="*/ 236284 w 714"/>
              <a:gd name="T43" fmla="*/ 207342 h 722"/>
              <a:gd name="T44" fmla="*/ 192701 w 714"/>
              <a:gd name="T45" fmla="*/ 236551 h 722"/>
              <a:gd name="T46" fmla="*/ 157763 w 714"/>
              <a:gd name="T47" fmla="*/ 213112 h 722"/>
              <a:gd name="T48" fmla="*/ 148758 w 714"/>
              <a:gd name="T49" fmla="*/ 259989 h 722"/>
              <a:gd name="T50" fmla="*/ 116701 w 714"/>
              <a:gd name="T51" fmla="*/ 242320 h 722"/>
              <a:gd name="T52" fmla="*/ 140114 w 714"/>
              <a:gd name="T53" fmla="*/ 207342 h 722"/>
              <a:gd name="T54" fmla="*/ 166407 w 714"/>
              <a:gd name="T55" fmla="*/ 192919 h 722"/>
              <a:gd name="T56" fmla="*/ 198464 w 714"/>
              <a:gd name="T57" fmla="*/ 218882 h 722"/>
              <a:gd name="T58" fmla="*/ 192701 w 714"/>
              <a:gd name="T59" fmla="*/ 175249 h 722"/>
              <a:gd name="T60" fmla="*/ 201346 w 714"/>
              <a:gd name="T61" fmla="*/ 148926 h 722"/>
              <a:gd name="T62" fmla="*/ 242047 w 714"/>
              <a:gd name="T63" fmla="*/ 143156 h 722"/>
              <a:gd name="T64" fmla="*/ 210350 w 714"/>
              <a:gd name="T65" fmla="*/ 116833 h 722"/>
              <a:gd name="T66" fmla="*/ 195583 w 714"/>
              <a:gd name="T67" fmla="*/ 90509 h 722"/>
              <a:gd name="T68" fmla="*/ 216113 w 714"/>
              <a:gd name="T69" fmla="*/ 58416 h 722"/>
              <a:gd name="T70" fmla="*/ 177933 w 714"/>
              <a:gd name="T71" fmla="*/ 61301 h 722"/>
              <a:gd name="T72" fmla="*/ 145877 w 714"/>
              <a:gd name="T73" fmla="*/ 52647 h 722"/>
              <a:gd name="T74" fmla="*/ 140114 w 714"/>
              <a:gd name="T75" fmla="*/ 17669 h 722"/>
              <a:gd name="T76" fmla="*/ 116701 w 714"/>
              <a:gd name="T77" fmla="*/ 46877 h 722"/>
              <a:gd name="T78" fmla="*/ 87526 w 714"/>
              <a:gd name="T79" fmla="*/ 61301 h 722"/>
              <a:gd name="T80" fmla="*/ 58351 w 714"/>
              <a:gd name="T81" fmla="*/ 40747 h 722"/>
              <a:gd name="T82" fmla="*/ 61232 w 714"/>
              <a:gd name="T83" fmla="*/ 78970 h 722"/>
              <a:gd name="T84" fmla="*/ 55469 w 714"/>
              <a:gd name="T85" fmla="*/ 111063 h 722"/>
              <a:gd name="T86" fmla="*/ 14768 w 714"/>
              <a:gd name="T87" fmla="*/ 116833 h 722"/>
              <a:gd name="T88" fmla="*/ 46825 w 714"/>
              <a:gd name="T89" fmla="*/ 143156 h 722"/>
              <a:gd name="T90" fmla="*/ 64114 w 714"/>
              <a:gd name="T91" fmla="*/ 166235 h 722"/>
              <a:gd name="T92" fmla="*/ 41062 w 714"/>
              <a:gd name="T93" fmla="*/ 201573 h 722"/>
              <a:gd name="T94" fmla="*/ 81763 w 714"/>
              <a:gd name="T95" fmla="*/ 192919 h 722"/>
              <a:gd name="T96" fmla="*/ 110938 w 714"/>
              <a:gd name="T97" fmla="*/ 198688 h 722"/>
              <a:gd name="T98" fmla="*/ 116701 w 714"/>
              <a:gd name="T99" fmla="*/ 242320 h 72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714" h="722">
                <a:moveTo>
                  <a:pt x="413" y="721"/>
                </a:moveTo>
                <a:lnTo>
                  <a:pt x="413" y="721"/>
                </a:lnTo>
                <a:cubicBezTo>
                  <a:pt x="300" y="721"/>
                  <a:pt x="300" y="721"/>
                  <a:pt x="300" y="721"/>
                </a:cubicBezTo>
                <a:cubicBezTo>
                  <a:pt x="284" y="721"/>
                  <a:pt x="276" y="704"/>
                  <a:pt x="276" y="696"/>
                </a:cubicBezTo>
                <a:cubicBezTo>
                  <a:pt x="276" y="591"/>
                  <a:pt x="276" y="591"/>
                  <a:pt x="276" y="591"/>
                </a:cubicBezTo>
                <a:cubicBezTo>
                  <a:pt x="268" y="591"/>
                  <a:pt x="260" y="591"/>
                  <a:pt x="251" y="583"/>
                </a:cubicBezTo>
                <a:cubicBezTo>
                  <a:pt x="178" y="656"/>
                  <a:pt x="178" y="656"/>
                  <a:pt x="178" y="656"/>
                </a:cubicBezTo>
                <a:cubicBezTo>
                  <a:pt x="170" y="664"/>
                  <a:pt x="154" y="664"/>
                  <a:pt x="146" y="656"/>
                </a:cubicBezTo>
                <a:cubicBezTo>
                  <a:pt x="65" y="575"/>
                  <a:pt x="65" y="575"/>
                  <a:pt x="65" y="575"/>
                </a:cubicBezTo>
                <a:cubicBezTo>
                  <a:pt x="49" y="567"/>
                  <a:pt x="49" y="551"/>
                  <a:pt x="65" y="543"/>
                </a:cubicBezTo>
                <a:cubicBezTo>
                  <a:pt x="130" y="470"/>
                  <a:pt x="130" y="470"/>
                  <a:pt x="130" y="470"/>
                </a:cubicBezTo>
                <a:cubicBezTo>
                  <a:pt x="122" y="461"/>
                  <a:pt x="122" y="453"/>
                  <a:pt x="114" y="437"/>
                </a:cubicBezTo>
                <a:cubicBezTo>
                  <a:pt x="17" y="437"/>
                  <a:pt x="17" y="437"/>
                  <a:pt x="17" y="437"/>
                </a:cubicBezTo>
                <a:cubicBezTo>
                  <a:pt x="8" y="437"/>
                  <a:pt x="0" y="429"/>
                  <a:pt x="0" y="421"/>
                </a:cubicBezTo>
                <a:cubicBezTo>
                  <a:pt x="0" y="299"/>
                  <a:pt x="0" y="299"/>
                  <a:pt x="0" y="299"/>
                </a:cubicBezTo>
                <a:cubicBezTo>
                  <a:pt x="0" y="291"/>
                  <a:pt x="8" y="275"/>
                  <a:pt x="17" y="275"/>
                </a:cubicBezTo>
                <a:cubicBezTo>
                  <a:pt x="114" y="275"/>
                  <a:pt x="114" y="275"/>
                  <a:pt x="114" y="275"/>
                </a:cubicBezTo>
                <a:cubicBezTo>
                  <a:pt x="114" y="267"/>
                  <a:pt x="122" y="251"/>
                  <a:pt x="122" y="243"/>
                </a:cubicBezTo>
                <a:cubicBezTo>
                  <a:pt x="57" y="178"/>
                  <a:pt x="57" y="178"/>
                  <a:pt x="57" y="178"/>
                </a:cubicBezTo>
                <a:cubicBezTo>
                  <a:pt x="49" y="170"/>
                  <a:pt x="49" y="154"/>
                  <a:pt x="57" y="146"/>
                </a:cubicBezTo>
                <a:cubicBezTo>
                  <a:pt x="146" y="65"/>
                  <a:pt x="146" y="65"/>
                  <a:pt x="146" y="65"/>
                </a:cubicBezTo>
                <a:cubicBezTo>
                  <a:pt x="154" y="57"/>
                  <a:pt x="170" y="57"/>
                  <a:pt x="178" y="65"/>
                </a:cubicBezTo>
                <a:cubicBezTo>
                  <a:pt x="235" y="121"/>
                  <a:pt x="235" y="121"/>
                  <a:pt x="235" y="121"/>
                </a:cubicBezTo>
                <a:cubicBezTo>
                  <a:pt x="251" y="121"/>
                  <a:pt x="260" y="113"/>
                  <a:pt x="276" y="113"/>
                </a:cubicBezTo>
                <a:cubicBezTo>
                  <a:pt x="276" y="24"/>
                  <a:pt x="276" y="24"/>
                  <a:pt x="276" y="24"/>
                </a:cubicBezTo>
                <a:cubicBezTo>
                  <a:pt x="276" y="8"/>
                  <a:pt x="284" y="0"/>
                  <a:pt x="300" y="0"/>
                </a:cubicBezTo>
                <a:cubicBezTo>
                  <a:pt x="413" y="0"/>
                  <a:pt x="413" y="0"/>
                  <a:pt x="413" y="0"/>
                </a:cubicBezTo>
                <a:cubicBezTo>
                  <a:pt x="430" y="0"/>
                  <a:pt x="438" y="8"/>
                  <a:pt x="438" y="24"/>
                </a:cubicBezTo>
                <a:cubicBezTo>
                  <a:pt x="438" y="105"/>
                  <a:pt x="438" y="105"/>
                  <a:pt x="438" y="105"/>
                </a:cubicBezTo>
                <a:cubicBezTo>
                  <a:pt x="454" y="113"/>
                  <a:pt x="462" y="121"/>
                  <a:pt x="478" y="121"/>
                </a:cubicBezTo>
                <a:cubicBezTo>
                  <a:pt x="535" y="65"/>
                  <a:pt x="535" y="65"/>
                  <a:pt x="535" y="65"/>
                </a:cubicBezTo>
                <a:cubicBezTo>
                  <a:pt x="543" y="57"/>
                  <a:pt x="559" y="57"/>
                  <a:pt x="567" y="65"/>
                </a:cubicBezTo>
                <a:cubicBezTo>
                  <a:pt x="648" y="146"/>
                  <a:pt x="648" y="146"/>
                  <a:pt x="648" y="146"/>
                </a:cubicBezTo>
                <a:cubicBezTo>
                  <a:pt x="664" y="154"/>
                  <a:pt x="664" y="170"/>
                  <a:pt x="648" y="178"/>
                </a:cubicBezTo>
                <a:cubicBezTo>
                  <a:pt x="592" y="243"/>
                  <a:pt x="592" y="243"/>
                  <a:pt x="592" y="243"/>
                </a:cubicBezTo>
                <a:cubicBezTo>
                  <a:pt x="592" y="251"/>
                  <a:pt x="600" y="267"/>
                  <a:pt x="600" y="275"/>
                </a:cubicBezTo>
                <a:cubicBezTo>
                  <a:pt x="697" y="275"/>
                  <a:pt x="697" y="275"/>
                  <a:pt x="697" y="275"/>
                </a:cubicBezTo>
                <a:cubicBezTo>
                  <a:pt x="705" y="275"/>
                  <a:pt x="713" y="283"/>
                  <a:pt x="713" y="299"/>
                </a:cubicBezTo>
                <a:cubicBezTo>
                  <a:pt x="713" y="413"/>
                  <a:pt x="713" y="413"/>
                  <a:pt x="713" y="413"/>
                </a:cubicBezTo>
                <a:cubicBezTo>
                  <a:pt x="713" y="429"/>
                  <a:pt x="705" y="437"/>
                  <a:pt x="697" y="437"/>
                </a:cubicBezTo>
                <a:cubicBezTo>
                  <a:pt x="600" y="437"/>
                  <a:pt x="600" y="437"/>
                  <a:pt x="600" y="437"/>
                </a:cubicBezTo>
                <a:cubicBezTo>
                  <a:pt x="592" y="453"/>
                  <a:pt x="592" y="461"/>
                  <a:pt x="584" y="470"/>
                </a:cubicBezTo>
                <a:cubicBezTo>
                  <a:pt x="656" y="543"/>
                  <a:pt x="656" y="543"/>
                  <a:pt x="656" y="543"/>
                </a:cubicBezTo>
                <a:cubicBezTo>
                  <a:pt x="664" y="551"/>
                  <a:pt x="664" y="559"/>
                  <a:pt x="656" y="575"/>
                </a:cubicBezTo>
                <a:cubicBezTo>
                  <a:pt x="567" y="656"/>
                  <a:pt x="567" y="656"/>
                  <a:pt x="567" y="656"/>
                </a:cubicBezTo>
                <a:cubicBezTo>
                  <a:pt x="559" y="664"/>
                  <a:pt x="551" y="664"/>
                  <a:pt x="535" y="656"/>
                </a:cubicBezTo>
                <a:cubicBezTo>
                  <a:pt x="462" y="583"/>
                  <a:pt x="462" y="583"/>
                  <a:pt x="462" y="583"/>
                </a:cubicBezTo>
                <a:cubicBezTo>
                  <a:pt x="454" y="583"/>
                  <a:pt x="446" y="591"/>
                  <a:pt x="438" y="591"/>
                </a:cubicBezTo>
                <a:cubicBezTo>
                  <a:pt x="438" y="696"/>
                  <a:pt x="438" y="696"/>
                  <a:pt x="438" y="696"/>
                </a:cubicBezTo>
                <a:cubicBezTo>
                  <a:pt x="438" y="704"/>
                  <a:pt x="430" y="721"/>
                  <a:pt x="413" y="721"/>
                </a:cubicBezTo>
                <a:close/>
                <a:moveTo>
                  <a:pt x="324" y="672"/>
                </a:moveTo>
                <a:lnTo>
                  <a:pt x="324" y="672"/>
                </a:lnTo>
                <a:cubicBezTo>
                  <a:pt x="389" y="672"/>
                  <a:pt x="389" y="672"/>
                  <a:pt x="389" y="672"/>
                </a:cubicBezTo>
                <a:cubicBezTo>
                  <a:pt x="389" y="575"/>
                  <a:pt x="389" y="575"/>
                  <a:pt x="389" y="575"/>
                </a:cubicBezTo>
                <a:cubicBezTo>
                  <a:pt x="389" y="567"/>
                  <a:pt x="397" y="559"/>
                  <a:pt x="413" y="551"/>
                </a:cubicBezTo>
                <a:cubicBezTo>
                  <a:pt x="430" y="551"/>
                  <a:pt x="446" y="543"/>
                  <a:pt x="462" y="535"/>
                </a:cubicBezTo>
                <a:cubicBezTo>
                  <a:pt x="470" y="526"/>
                  <a:pt x="478" y="526"/>
                  <a:pt x="486" y="535"/>
                </a:cubicBezTo>
                <a:cubicBezTo>
                  <a:pt x="551" y="607"/>
                  <a:pt x="551" y="607"/>
                  <a:pt x="551" y="607"/>
                </a:cubicBezTo>
                <a:cubicBezTo>
                  <a:pt x="600" y="559"/>
                  <a:pt x="600" y="559"/>
                  <a:pt x="600" y="559"/>
                </a:cubicBezTo>
                <a:cubicBezTo>
                  <a:pt x="535" y="486"/>
                  <a:pt x="535" y="486"/>
                  <a:pt x="535" y="486"/>
                </a:cubicBezTo>
                <a:cubicBezTo>
                  <a:pt x="527" y="486"/>
                  <a:pt x="527" y="470"/>
                  <a:pt x="535" y="461"/>
                </a:cubicBezTo>
                <a:cubicBezTo>
                  <a:pt x="543" y="445"/>
                  <a:pt x="551" y="429"/>
                  <a:pt x="559" y="413"/>
                </a:cubicBezTo>
                <a:cubicBezTo>
                  <a:pt x="559" y="397"/>
                  <a:pt x="567" y="397"/>
                  <a:pt x="584" y="397"/>
                </a:cubicBezTo>
                <a:cubicBezTo>
                  <a:pt x="672" y="397"/>
                  <a:pt x="672" y="397"/>
                  <a:pt x="672" y="397"/>
                </a:cubicBezTo>
                <a:cubicBezTo>
                  <a:pt x="672" y="324"/>
                  <a:pt x="672" y="324"/>
                  <a:pt x="672" y="324"/>
                </a:cubicBezTo>
                <a:cubicBezTo>
                  <a:pt x="584" y="324"/>
                  <a:pt x="584" y="324"/>
                  <a:pt x="584" y="324"/>
                </a:cubicBezTo>
                <a:cubicBezTo>
                  <a:pt x="575" y="324"/>
                  <a:pt x="559" y="316"/>
                  <a:pt x="559" y="308"/>
                </a:cubicBezTo>
                <a:cubicBezTo>
                  <a:pt x="559" y="283"/>
                  <a:pt x="551" y="267"/>
                  <a:pt x="543" y="251"/>
                </a:cubicBezTo>
                <a:cubicBezTo>
                  <a:pt x="535" y="243"/>
                  <a:pt x="535" y="227"/>
                  <a:pt x="543" y="219"/>
                </a:cubicBezTo>
                <a:cubicBezTo>
                  <a:pt x="600" y="162"/>
                  <a:pt x="600" y="162"/>
                  <a:pt x="600" y="162"/>
                </a:cubicBezTo>
                <a:cubicBezTo>
                  <a:pt x="551" y="113"/>
                  <a:pt x="551" y="113"/>
                  <a:pt x="551" y="113"/>
                </a:cubicBezTo>
                <a:cubicBezTo>
                  <a:pt x="494" y="170"/>
                  <a:pt x="494" y="170"/>
                  <a:pt x="494" y="170"/>
                </a:cubicBezTo>
                <a:cubicBezTo>
                  <a:pt x="486" y="178"/>
                  <a:pt x="478" y="178"/>
                  <a:pt x="470" y="170"/>
                </a:cubicBezTo>
                <a:cubicBezTo>
                  <a:pt x="446" y="162"/>
                  <a:pt x="430" y="154"/>
                  <a:pt x="405" y="146"/>
                </a:cubicBezTo>
                <a:cubicBezTo>
                  <a:pt x="397" y="146"/>
                  <a:pt x="389" y="138"/>
                  <a:pt x="389" y="130"/>
                </a:cubicBezTo>
                <a:cubicBezTo>
                  <a:pt x="389" y="49"/>
                  <a:pt x="389" y="49"/>
                  <a:pt x="389" y="49"/>
                </a:cubicBezTo>
                <a:cubicBezTo>
                  <a:pt x="324" y="49"/>
                  <a:pt x="324" y="49"/>
                  <a:pt x="324" y="49"/>
                </a:cubicBezTo>
                <a:cubicBezTo>
                  <a:pt x="324" y="130"/>
                  <a:pt x="324" y="130"/>
                  <a:pt x="324" y="130"/>
                </a:cubicBezTo>
                <a:cubicBezTo>
                  <a:pt x="324" y="138"/>
                  <a:pt x="316" y="146"/>
                  <a:pt x="300" y="146"/>
                </a:cubicBezTo>
                <a:cubicBezTo>
                  <a:pt x="284" y="154"/>
                  <a:pt x="268" y="162"/>
                  <a:pt x="243" y="170"/>
                </a:cubicBezTo>
                <a:cubicBezTo>
                  <a:pt x="235" y="178"/>
                  <a:pt x="227" y="178"/>
                  <a:pt x="219" y="170"/>
                </a:cubicBezTo>
                <a:cubicBezTo>
                  <a:pt x="162" y="113"/>
                  <a:pt x="162" y="113"/>
                  <a:pt x="162" y="113"/>
                </a:cubicBezTo>
                <a:cubicBezTo>
                  <a:pt x="114" y="162"/>
                  <a:pt x="114" y="162"/>
                  <a:pt x="114" y="162"/>
                </a:cubicBezTo>
                <a:cubicBezTo>
                  <a:pt x="170" y="219"/>
                  <a:pt x="170" y="219"/>
                  <a:pt x="170" y="219"/>
                </a:cubicBezTo>
                <a:cubicBezTo>
                  <a:pt x="178" y="227"/>
                  <a:pt x="178" y="243"/>
                  <a:pt x="170" y="251"/>
                </a:cubicBezTo>
                <a:cubicBezTo>
                  <a:pt x="162" y="267"/>
                  <a:pt x="154" y="283"/>
                  <a:pt x="154" y="308"/>
                </a:cubicBezTo>
                <a:cubicBezTo>
                  <a:pt x="154" y="316"/>
                  <a:pt x="138" y="324"/>
                  <a:pt x="130" y="324"/>
                </a:cubicBezTo>
                <a:cubicBezTo>
                  <a:pt x="41" y="324"/>
                  <a:pt x="41" y="324"/>
                  <a:pt x="41" y="324"/>
                </a:cubicBezTo>
                <a:cubicBezTo>
                  <a:pt x="41" y="397"/>
                  <a:pt x="41" y="397"/>
                  <a:pt x="41" y="397"/>
                </a:cubicBezTo>
                <a:cubicBezTo>
                  <a:pt x="130" y="397"/>
                  <a:pt x="130" y="397"/>
                  <a:pt x="130" y="397"/>
                </a:cubicBezTo>
                <a:cubicBezTo>
                  <a:pt x="146" y="397"/>
                  <a:pt x="154" y="397"/>
                  <a:pt x="154" y="413"/>
                </a:cubicBezTo>
                <a:cubicBezTo>
                  <a:pt x="162" y="429"/>
                  <a:pt x="170" y="445"/>
                  <a:pt x="178" y="461"/>
                </a:cubicBezTo>
                <a:cubicBezTo>
                  <a:pt x="187" y="470"/>
                  <a:pt x="187" y="486"/>
                  <a:pt x="178" y="494"/>
                </a:cubicBezTo>
                <a:cubicBezTo>
                  <a:pt x="114" y="559"/>
                  <a:pt x="114" y="559"/>
                  <a:pt x="114" y="559"/>
                </a:cubicBezTo>
                <a:cubicBezTo>
                  <a:pt x="162" y="607"/>
                  <a:pt x="162" y="607"/>
                  <a:pt x="162" y="607"/>
                </a:cubicBezTo>
                <a:cubicBezTo>
                  <a:pt x="227" y="535"/>
                  <a:pt x="227" y="535"/>
                  <a:pt x="227" y="535"/>
                </a:cubicBezTo>
                <a:cubicBezTo>
                  <a:pt x="235" y="535"/>
                  <a:pt x="243" y="526"/>
                  <a:pt x="251" y="535"/>
                </a:cubicBezTo>
                <a:cubicBezTo>
                  <a:pt x="268" y="543"/>
                  <a:pt x="284" y="551"/>
                  <a:pt x="308" y="551"/>
                </a:cubicBezTo>
                <a:cubicBezTo>
                  <a:pt x="316" y="559"/>
                  <a:pt x="324" y="567"/>
                  <a:pt x="324" y="575"/>
                </a:cubicBezTo>
                <a:lnTo>
                  <a:pt x="324" y="67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59">
            <a:extLst>
              <a:ext uri="{FF2B5EF4-FFF2-40B4-BE49-F238E27FC236}">
                <a16:creationId xmlns:a16="http://schemas.microsoft.com/office/drawing/2014/main" id="{7AF9C123-F98C-754D-BD8C-FB0E26DB9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5479" y="7615298"/>
            <a:ext cx="670963" cy="911308"/>
          </a:xfrm>
          <a:custGeom>
            <a:avLst/>
            <a:gdLst>
              <a:gd name="T0" fmla="*/ 200508 w 592"/>
              <a:gd name="T1" fmla="*/ 29181 h 802"/>
              <a:gd name="T2" fmla="*/ 200508 w 592"/>
              <a:gd name="T3" fmla="*/ 29181 h 802"/>
              <a:gd name="T4" fmla="*/ 157028 w 592"/>
              <a:gd name="T5" fmla="*/ 29181 h 802"/>
              <a:gd name="T6" fmla="*/ 139421 w 592"/>
              <a:gd name="T7" fmla="*/ 8646 h 802"/>
              <a:gd name="T8" fmla="*/ 107440 w 592"/>
              <a:gd name="T9" fmla="*/ 0 h 802"/>
              <a:gd name="T10" fmla="*/ 72585 w 592"/>
              <a:gd name="T11" fmla="*/ 8646 h 802"/>
              <a:gd name="T12" fmla="*/ 54978 w 592"/>
              <a:gd name="T13" fmla="*/ 29181 h 802"/>
              <a:gd name="T14" fmla="*/ 11499 w 592"/>
              <a:gd name="T15" fmla="*/ 29181 h 802"/>
              <a:gd name="T16" fmla="*/ 0 w 592"/>
              <a:gd name="T17" fmla="*/ 43591 h 802"/>
              <a:gd name="T18" fmla="*/ 0 w 592"/>
              <a:gd name="T19" fmla="*/ 279919 h 802"/>
              <a:gd name="T20" fmla="*/ 8624 w 592"/>
              <a:gd name="T21" fmla="*/ 288565 h 802"/>
              <a:gd name="T22" fmla="*/ 203382 w 592"/>
              <a:gd name="T23" fmla="*/ 288565 h 802"/>
              <a:gd name="T24" fmla="*/ 212366 w 592"/>
              <a:gd name="T25" fmla="*/ 279919 h 802"/>
              <a:gd name="T26" fmla="*/ 212366 w 592"/>
              <a:gd name="T27" fmla="*/ 43591 h 802"/>
              <a:gd name="T28" fmla="*/ 200508 w 592"/>
              <a:gd name="T29" fmla="*/ 29181 h 802"/>
              <a:gd name="T30" fmla="*/ 69711 w 592"/>
              <a:gd name="T31" fmla="*/ 37827 h 802"/>
              <a:gd name="T32" fmla="*/ 69711 w 592"/>
              <a:gd name="T33" fmla="*/ 37827 h 802"/>
              <a:gd name="T34" fmla="*/ 84084 w 592"/>
              <a:gd name="T35" fmla="*/ 23417 h 802"/>
              <a:gd name="T36" fmla="*/ 107440 w 592"/>
              <a:gd name="T37" fmla="*/ 14410 h 802"/>
              <a:gd name="T38" fmla="*/ 127922 w 592"/>
              <a:gd name="T39" fmla="*/ 23417 h 802"/>
              <a:gd name="T40" fmla="*/ 142296 w 592"/>
              <a:gd name="T41" fmla="*/ 37827 h 802"/>
              <a:gd name="T42" fmla="*/ 142296 w 592"/>
              <a:gd name="T43" fmla="*/ 55479 h 802"/>
              <a:gd name="T44" fmla="*/ 69711 w 592"/>
              <a:gd name="T45" fmla="*/ 55479 h 802"/>
              <a:gd name="T46" fmla="*/ 69711 w 592"/>
              <a:gd name="T47" fmla="*/ 37827 h 802"/>
              <a:gd name="T48" fmla="*/ 43479 w 592"/>
              <a:gd name="T49" fmla="*/ 46473 h 802"/>
              <a:gd name="T50" fmla="*/ 43479 w 592"/>
              <a:gd name="T51" fmla="*/ 46473 h 802"/>
              <a:gd name="T52" fmla="*/ 52103 w 592"/>
              <a:gd name="T53" fmla="*/ 46473 h 802"/>
              <a:gd name="T54" fmla="*/ 52103 w 592"/>
              <a:gd name="T55" fmla="*/ 61243 h 802"/>
              <a:gd name="T56" fmla="*/ 63961 w 592"/>
              <a:gd name="T57" fmla="*/ 69890 h 802"/>
              <a:gd name="T58" fmla="*/ 148404 w 592"/>
              <a:gd name="T59" fmla="*/ 69890 h 802"/>
              <a:gd name="T60" fmla="*/ 159903 w 592"/>
              <a:gd name="T61" fmla="*/ 61243 h 802"/>
              <a:gd name="T62" fmla="*/ 159903 w 592"/>
              <a:gd name="T63" fmla="*/ 46473 h 802"/>
              <a:gd name="T64" fmla="*/ 168527 w 592"/>
              <a:gd name="T65" fmla="*/ 46473 h 802"/>
              <a:gd name="T66" fmla="*/ 168527 w 592"/>
              <a:gd name="T67" fmla="*/ 242092 h 802"/>
              <a:gd name="T68" fmla="*/ 43479 w 592"/>
              <a:gd name="T69" fmla="*/ 242092 h 802"/>
              <a:gd name="T70" fmla="*/ 43479 w 592"/>
              <a:gd name="T71" fmla="*/ 46473 h 802"/>
              <a:gd name="T72" fmla="*/ 194758 w 592"/>
              <a:gd name="T73" fmla="*/ 271272 h 802"/>
              <a:gd name="T74" fmla="*/ 194758 w 592"/>
              <a:gd name="T75" fmla="*/ 271272 h 802"/>
              <a:gd name="T76" fmla="*/ 17248 w 592"/>
              <a:gd name="T77" fmla="*/ 271272 h 802"/>
              <a:gd name="T78" fmla="*/ 17248 w 592"/>
              <a:gd name="T79" fmla="*/ 46473 h 802"/>
              <a:gd name="T80" fmla="*/ 25872 w 592"/>
              <a:gd name="T81" fmla="*/ 46473 h 802"/>
              <a:gd name="T82" fmla="*/ 25872 w 592"/>
              <a:gd name="T83" fmla="*/ 250738 h 802"/>
              <a:gd name="T84" fmla="*/ 34855 w 592"/>
              <a:gd name="T85" fmla="*/ 259384 h 802"/>
              <a:gd name="T86" fmla="*/ 177151 w 592"/>
              <a:gd name="T87" fmla="*/ 259384 h 802"/>
              <a:gd name="T88" fmla="*/ 186134 w 592"/>
              <a:gd name="T89" fmla="*/ 250738 h 802"/>
              <a:gd name="T90" fmla="*/ 186134 w 592"/>
              <a:gd name="T91" fmla="*/ 46473 h 802"/>
              <a:gd name="T92" fmla="*/ 194758 w 592"/>
              <a:gd name="T93" fmla="*/ 46473 h 802"/>
              <a:gd name="T94" fmla="*/ 194758 w 592"/>
              <a:gd name="T95" fmla="*/ 271272 h 80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592" h="802">
                <a:moveTo>
                  <a:pt x="558" y="81"/>
                </a:moveTo>
                <a:lnTo>
                  <a:pt x="558" y="81"/>
                </a:lnTo>
                <a:cubicBezTo>
                  <a:pt x="437" y="81"/>
                  <a:pt x="437" y="81"/>
                  <a:pt x="437" y="81"/>
                </a:cubicBezTo>
                <a:cubicBezTo>
                  <a:pt x="421" y="56"/>
                  <a:pt x="404" y="40"/>
                  <a:pt x="388" y="24"/>
                </a:cubicBezTo>
                <a:cubicBezTo>
                  <a:pt x="356" y="8"/>
                  <a:pt x="332" y="0"/>
                  <a:pt x="299" y="0"/>
                </a:cubicBezTo>
                <a:cubicBezTo>
                  <a:pt x="267" y="0"/>
                  <a:pt x="234" y="8"/>
                  <a:pt x="202" y="24"/>
                </a:cubicBezTo>
                <a:cubicBezTo>
                  <a:pt x="186" y="40"/>
                  <a:pt x="170" y="56"/>
                  <a:pt x="153" y="81"/>
                </a:cubicBezTo>
                <a:cubicBezTo>
                  <a:pt x="32" y="81"/>
                  <a:pt x="32" y="81"/>
                  <a:pt x="32" y="81"/>
                </a:cubicBezTo>
                <a:cubicBezTo>
                  <a:pt x="16" y="81"/>
                  <a:pt x="0" y="97"/>
                  <a:pt x="0" y="121"/>
                </a:cubicBezTo>
                <a:cubicBezTo>
                  <a:pt x="0" y="777"/>
                  <a:pt x="0" y="777"/>
                  <a:pt x="0" y="777"/>
                </a:cubicBezTo>
                <a:cubicBezTo>
                  <a:pt x="0" y="793"/>
                  <a:pt x="16" y="801"/>
                  <a:pt x="24" y="801"/>
                </a:cubicBezTo>
                <a:cubicBezTo>
                  <a:pt x="566" y="801"/>
                  <a:pt x="566" y="801"/>
                  <a:pt x="566" y="801"/>
                </a:cubicBezTo>
                <a:cubicBezTo>
                  <a:pt x="583" y="801"/>
                  <a:pt x="591" y="793"/>
                  <a:pt x="591" y="777"/>
                </a:cubicBezTo>
                <a:cubicBezTo>
                  <a:pt x="591" y="121"/>
                  <a:pt x="591" y="121"/>
                  <a:pt x="591" y="121"/>
                </a:cubicBezTo>
                <a:cubicBezTo>
                  <a:pt x="591" y="97"/>
                  <a:pt x="575" y="81"/>
                  <a:pt x="558" y="81"/>
                </a:cubicBezTo>
                <a:close/>
                <a:moveTo>
                  <a:pt x="194" y="105"/>
                </a:moveTo>
                <a:lnTo>
                  <a:pt x="194" y="105"/>
                </a:lnTo>
                <a:cubicBezTo>
                  <a:pt x="202" y="89"/>
                  <a:pt x="218" y="73"/>
                  <a:pt x="234" y="65"/>
                </a:cubicBezTo>
                <a:cubicBezTo>
                  <a:pt x="251" y="48"/>
                  <a:pt x="275" y="40"/>
                  <a:pt x="299" y="40"/>
                </a:cubicBezTo>
                <a:cubicBezTo>
                  <a:pt x="315" y="40"/>
                  <a:pt x="340" y="48"/>
                  <a:pt x="356" y="65"/>
                </a:cubicBezTo>
                <a:cubicBezTo>
                  <a:pt x="372" y="73"/>
                  <a:pt x="388" y="89"/>
                  <a:pt x="396" y="105"/>
                </a:cubicBezTo>
                <a:cubicBezTo>
                  <a:pt x="396" y="154"/>
                  <a:pt x="396" y="154"/>
                  <a:pt x="396" y="154"/>
                </a:cubicBezTo>
                <a:cubicBezTo>
                  <a:pt x="194" y="154"/>
                  <a:pt x="194" y="154"/>
                  <a:pt x="194" y="154"/>
                </a:cubicBezTo>
                <a:lnTo>
                  <a:pt x="194" y="105"/>
                </a:lnTo>
                <a:close/>
                <a:moveTo>
                  <a:pt x="121" y="129"/>
                </a:moveTo>
                <a:lnTo>
                  <a:pt x="121" y="129"/>
                </a:lnTo>
                <a:cubicBezTo>
                  <a:pt x="145" y="129"/>
                  <a:pt x="145" y="129"/>
                  <a:pt x="145" y="129"/>
                </a:cubicBezTo>
                <a:cubicBezTo>
                  <a:pt x="145" y="170"/>
                  <a:pt x="145" y="170"/>
                  <a:pt x="145" y="170"/>
                </a:cubicBezTo>
                <a:cubicBezTo>
                  <a:pt x="145" y="186"/>
                  <a:pt x="162" y="194"/>
                  <a:pt x="178" y="194"/>
                </a:cubicBezTo>
                <a:cubicBezTo>
                  <a:pt x="413" y="194"/>
                  <a:pt x="413" y="194"/>
                  <a:pt x="413" y="194"/>
                </a:cubicBezTo>
                <a:cubicBezTo>
                  <a:pt x="429" y="194"/>
                  <a:pt x="445" y="186"/>
                  <a:pt x="445" y="170"/>
                </a:cubicBezTo>
                <a:cubicBezTo>
                  <a:pt x="445" y="129"/>
                  <a:pt x="445" y="129"/>
                  <a:pt x="445" y="129"/>
                </a:cubicBezTo>
                <a:cubicBezTo>
                  <a:pt x="469" y="129"/>
                  <a:pt x="469" y="129"/>
                  <a:pt x="469" y="129"/>
                </a:cubicBezTo>
                <a:cubicBezTo>
                  <a:pt x="469" y="672"/>
                  <a:pt x="469" y="672"/>
                  <a:pt x="469" y="672"/>
                </a:cubicBezTo>
                <a:cubicBezTo>
                  <a:pt x="121" y="672"/>
                  <a:pt x="121" y="672"/>
                  <a:pt x="121" y="672"/>
                </a:cubicBezTo>
                <a:lnTo>
                  <a:pt x="121" y="129"/>
                </a:lnTo>
                <a:close/>
                <a:moveTo>
                  <a:pt x="542" y="753"/>
                </a:moveTo>
                <a:lnTo>
                  <a:pt x="542" y="753"/>
                </a:lnTo>
                <a:cubicBezTo>
                  <a:pt x="48" y="753"/>
                  <a:pt x="48" y="753"/>
                  <a:pt x="48" y="753"/>
                </a:cubicBezTo>
                <a:cubicBezTo>
                  <a:pt x="48" y="129"/>
                  <a:pt x="48" y="129"/>
                  <a:pt x="48" y="129"/>
                </a:cubicBezTo>
                <a:cubicBezTo>
                  <a:pt x="72" y="129"/>
                  <a:pt x="72" y="129"/>
                  <a:pt x="72" y="129"/>
                </a:cubicBezTo>
                <a:cubicBezTo>
                  <a:pt x="72" y="696"/>
                  <a:pt x="72" y="696"/>
                  <a:pt x="72" y="696"/>
                </a:cubicBezTo>
                <a:cubicBezTo>
                  <a:pt x="72" y="712"/>
                  <a:pt x="89" y="720"/>
                  <a:pt x="97" y="720"/>
                </a:cubicBezTo>
                <a:cubicBezTo>
                  <a:pt x="493" y="720"/>
                  <a:pt x="493" y="720"/>
                  <a:pt x="493" y="720"/>
                </a:cubicBezTo>
                <a:cubicBezTo>
                  <a:pt x="510" y="720"/>
                  <a:pt x="518" y="712"/>
                  <a:pt x="518" y="696"/>
                </a:cubicBezTo>
                <a:cubicBezTo>
                  <a:pt x="518" y="129"/>
                  <a:pt x="518" y="129"/>
                  <a:pt x="518" y="129"/>
                </a:cubicBezTo>
                <a:cubicBezTo>
                  <a:pt x="542" y="129"/>
                  <a:pt x="542" y="129"/>
                  <a:pt x="542" y="129"/>
                </a:cubicBezTo>
                <a:lnTo>
                  <a:pt x="542" y="7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60">
            <a:extLst>
              <a:ext uri="{FF2B5EF4-FFF2-40B4-BE49-F238E27FC236}">
                <a16:creationId xmlns:a16="http://schemas.microsoft.com/office/drawing/2014/main" id="{0330D050-50F9-A049-BEB8-B5F465A77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5781" y="7900709"/>
            <a:ext cx="250359" cy="55078"/>
          </a:xfrm>
          <a:custGeom>
            <a:avLst/>
            <a:gdLst>
              <a:gd name="T0" fmla="*/ 8699 w 219"/>
              <a:gd name="T1" fmla="*/ 17106 h 49"/>
              <a:gd name="T2" fmla="*/ 8699 w 219"/>
              <a:gd name="T3" fmla="*/ 17106 h 49"/>
              <a:gd name="T4" fmla="*/ 70314 w 219"/>
              <a:gd name="T5" fmla="*/ 17106 h 49"/>
              <a:gd name="T6" fmla="*/ 79013 w 219"/>
              <a:gd name="T7" fmla="*/ 8553 h 49"/>
              <a:gd name="T8" fmla="*/ 70314 w 219"/>
              <a:gd name="T9" fmla="*/ 0 h 49"/>
              <a:gd name="T10" fmla="*/ 8699 w 219"/>
              <a:gd name="T11" fmla="*/ 0 h 49"/>
              <a:gd name="T12" fmla="*/ 0 w 219"/>
              <a:gd name="T13" fmla="*/ 8553 h 49"/>
              <a:gd name="T14" fmla="*/ 8699 w 219"/>
              <a:gd name="T15" fmla="*/ 17106 h 4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9" h="49">
                <a:moveTo>
                  <a:pt x="24" y="48"/>
                </a:moveTo>
                <a:lnTo>
                  <a:pt x="24" y="48"/>
                </a:lnTo>
                <a:cubicBezTo>
                  <a:pt x="194" y="48"/>
                  <a:pt x="194" y="48"/>
                  <a:pt x="194" y="48"/>
                </a:cubicBezTo>
                <a:cubicBezTo>
                  <a:pt x="210" y="48"/>
                  <a:pt x="218" y="40"/>
                  <a:pt x="218" y="24"/>
                </a:cubicBezTo>
                <a:cubicBezTo>
                  <a:pt x="218" y="16"/>
                  <a:pt x="210" y="0"/>
                  <a:pt x="19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16"/>
                  <a:pt x="0" y="24"/>
                </a:cubicBezTo>
                <a:cubicBezTo>
                  <a:pt x="0" y="40"/>
                  <a:pt x="8" y="48"/>
                  <a:pt x="24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61">
            <a:extLst>
              <a:ext uri="{FF2B5EF4-FFF2-40B4-BE49-F238E27FC236}">
                <a16:creationId xmlns:a16="http://schemas.microsoft.com/office/drawing/2014/main" id="{9C894FD0-BE8B-3F4D-9A5C-7D2AC999C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5781" y="8045916"/>
            <a:ext cx="250359" cy="55081"/>
          </a:xfrm>
          <a:custGeom>
            <a:avLst/>
            <a:gdLst>
              <a:gd name="T0" fmla="*/ 8699 w 219"/>
              <a:gd name="T1" fmla="*/ 17114 h 50"/>
              <a:gd name="T2" fmla="*/ 8699 w 219"/>
              <a:gd name="T3" fmla="*/ 17114 h 50"/>
              <a:gd name="T4" fmla="*/ 70314 w 219"/>
              <a:gd name="T5" fmla="*/ 17114 h 50"/>
              <a:gd name="T6" fmla="*/ 79013 w 219"/>
              <a:gd name="T7" fmla="*/ 8732 h 50"/>
              <a:gd name="T8" fmla="*/ 70314 w 219"/>
              <a:gd name="T9" fmla="*/ 0 h 50"/>
              <a:gd name="T10" fmla="*/ 8699 w 219"/>
              <a:gd name="T11" fmla="*/ 0 h 50"/>
              <a:gd name="T12" fmla="*/ 0 w 219"/>
              <a:gd name="T13" fmla="*/ 8732 h 50"/>
              <a:gd name="T14" fmla="*/ 8699 w 219"/>
              <a:gd name="T15" fmla="*/ 17114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9" h="50">
                <a:moveTo>
                  <a:pt x="24" y="49"/>
                </a:moveTo>
                <a:lnTo>
                  <a:pt x="24" y="49"/>
                </a:lnTo>
                <a:cubicBezTo>
                  <a:pt x="194" y="49"/>
                  <a:pt x="194" y="49"/>
                  <a:pt x="194" y="49"/>
                </a:cubicBezTo>
                <a:cubicBezTo>
                  <a:pt x="210" y="49"/>
                  <a:pt x="218" y="41"/>
                  <a:pt x="218" y="25"/>
                </a:cubicBezTo>
                <a:cubicBezTo>
                  <a:pt x="218" y="8"/>
                  <a:pt x="210" y="0"/>
                  <a:pt x="19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5"/>
                </a:cubicBezTo>
                <a:cubicBezTo>
                  <a:pt x="0" y="41"/>
                  <a:pt x="8" y="49"/>
                  <a:pt x="24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62">
            <a:extLst>
              <a:ext uri="{FF2B5EF4-FFF2-40B4-BE49-F238E27FC236}">
                <a16:creationId xmlns:a16="http://schemas.microsoft.com/office/drawing/2014/main" id="{B1D2FCC4-F73C-F144-B5FC-61A72DD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5781" y="8191126"/>
            <a:ext cx="250359" cy="55078"/>
          </a:xfrm>
          <a:custGeom>
            <a:avLst/>
            <a:gdLst>
              <a:gd name="T0" fmla="*/ 8699 w 219"/>
              <a:gd name="T1" fmla="*/ 17113 h 50"/>
              <a:gd name="T2" fmla="*/ 8699 w 219"/>
              <a:gd name="T3" fmla="*/ 17113 h 50"/>
              <a:gd name="T4" fmla="*/ 70314 w 219"/>
              <a:gd name="T5" fmla="*/ 17113 h 50"/>
              <a:gd name="T6" fmla="*/ 79013 w 219"/>
              <a:gd name="T7" fmla="*/ 8382 h 50"/>
              <a:gd name="T8" fmla="*/ 70314 w 219"/>
              <a:gd name="T9" fmla="*/ 0 h 50"/>
              <a:gd name="T10" fmla="*/ 8699 w 219"/>
              <a:gd name="T11" fmla="*/ 0 h 50"/>
              <a:gd name="T12" fmla="*/ 0 w 219"/>
              <a:gd name="T13" fmla="*/ 8382 h 50"/>
              <a:gd name="T14" fmla="*/ 8699 w 219"/>
              <a:gd name="T15" fmla="*/ 17113 h 5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9" h="50">
                <a:moveTo>
                  <a:pt x="24" y="49"/>
                </a:moveTo>
                <a:lnTo>
                  <a:pt x="24" y="49"/>
                </a:lnTo>
                <a:cubicBezTo>
                  <a:pt x="194" y="49"/>
                  <a:pt x="194" y="49"/>
                  <a:pt x="194" y="49"/>
                </a:cubicBezTo>
                <a:cubicBezTo>
                  <a:pt x="210" y="49"/>
                  <a:pt x="218" y="32"/>
                  <a:pt x="218" y="24"/>
                </a:cubicBezTo>
                <a:cubicBezTo>
                  <a:pt x="218" y="8"/>
                  <a:pt x="210" y="0"/>
                  <a:pt x="194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8"/>
                  <a:pt x="0" y="24"/>
                </a:cubicBezTo>
                <a:cubicBezTo>
                  <a:pt x="0" y="32"/>
                  <a:pt x="8" y="49"/>
                  <a:pt x="24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63">
            <a:extLst>
              <a:ext uri="{FF2B5EF4-FFF2-40B4-BE49-F238E27FC236}">
                <a16:creationId xmlns:a16="http://schemas.microsoft.com/office/drawing/2014/main" id="{2394D5B4-33C6-8A40-87C8-56EBC1B38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364" y="8361371"/>
            <a:ext cx="721035" cy="716026"/>
          </a:xfrm>
          <a:custGeom>
            <a:avLst/>
            <a:gdLst>
              <a:gd name="T0" fmla="*/ 213432 w 633"/>
              <a:gd name="T1" fmla="*/ 0 h 632"/>
              <a:gd name="T2" fmla="*/ 0 w 633"/>
              <a:gd name="T3" fmla="*/ 11494 h 632"/>
              <a:gd name="T4" fmla="*/ 11556 w 633"/>
              <a:gd name="T5" fmla="*/ 226653 h 632"/>
              <a:gd name="T6" fmla="*/ 228239 w 633"/>
              <a:gd name="T7" fmla="*/ 215159 h 632"/>
              <a:gd name="T8" fmla="*/ 213432 w 633"/>
              <a:gd name="T9" fmla="*/ 0 h 632"/>
              <a:gd name="T10" fmla="*/ 210543 w 633"/>
              <a:gd name="T11" fmla="*/ 14368 h 632"/>
              <a:gd name="T12" fmla="*/ 175513 w 633"/>
              <a:gd name="T13" fmla="*/ 107400 h 632"/>
              <a:gd name="T14" fmla="*/ 166845 w 633"/>
              <a:gd name="T15" fmla="*/ 104526 h 632"/>
              <a:gd name="T16" fmla="*/ 166845 w 633"/>
              <a:gd name="T17" fmla="*/ 104526 h 632"/>
              <a:gd name="T18" fmla="*/ 161067 w 633"/>
              <a:gd name="T19" fmla="*/ 107400 h 632"/>
              <a:gd name="T20" fmla="*/ 67172 w 633"/>
              <a:gd name="T21" fmla="*/ 55316 h 632"/>
              <a:gd name="T22" fmla="*/ 67172 w 633"/>
              <a:gd name="T23" fmla="*/ 55316 h 632"/>
              <a:gd name="T24" fmla="*/ 67172 w 633"/>
              <a:gd name="T25" fmla="*/ 55316 h 632"/>
              <a:gd name="T26" fmla="*/ 67172 w 633"/>
              <a:gd name="T27" fmla="*/ 55316 h 632"/>
              <a:gd name="T28" fmla="*/ 64282 w 633"/>
              <a:gd name="T29" fmla="*/ 52083 h 632"/>
              <a:gd name="T30" fmla="*/ 64282 w 633"/>
              <a:gd name="T31" fmla="*/ 52083 h 632"/>
              <a:gd name="T32" fmla="*/ 64282 w 633"/>
              <a:gd name="T33" fmla="*/ 52083 h 632"/>
              <a:gd name="T34" fmla="*/ 64282 w 633"/>
              <a:gd name="T35" fmla="*/ 52083 h 632"/>
              <a:gd name="T36" fmla="*/ 64282 w 633"/>
              <a:gd name="T37" fmla="*/ 52083 h 632"/>
              <a:gd name="T38" fmla="*/ 61393 w 633"/>
              <a:gd name="T39" fmla="*/ 52083 h 632"/>
              <a:gd name="T40" fmla="*/ 61393 w 633"/>
              <a:gd name="T41" fmla="*/ 52083 h 632"/>
              <a:gd name="T42" fmla="*/ 61393 w 633"/>
              <a:gd name="T43" fmla="*/ 52083 h 632"/>
              <a:gd name="T44" fmla="*/ 58504 w 633"/>
              <a:gd name="T45" fmla="*/ 52083 h 632"/>
              <a:gd name="T46" fmla="*/ 58504 w 633"/>
              <a:gd name="T47" fmla="*/ 52083 h 632"/>
              <a:gd name="T48" fmla="*/ 58504 w 633"/>
              <a:gd name="T49" fmla="*/ 52083 h 632"/>
              <a:gd name="T50" fmla="*/ 58504 w 633"/>
              <a:gd name="T51" fmla="*/ 52083 h 632"/>
              <a:gd name="T52" fmla="*/ 55615 w 633"/>
              <a:gd name="T53" fmla="*/ 52083 h 632"/>
              <a:gd name="T54" fmla="*/ 55615 w 633"/>
              <a:gd name="T55" fmla="*/ 52083 h 632"/>
              <a:gd name="T56" fmla="*/ 55615 w 633"/>
              <a:gd name="T57" fmla="*/ 52083 h 632"/>
              <a:gd name="T58" fmla="*/ 55615 w 633"/>
              <a:gd name="T59" fmla="*/ 52083 h 632"/>
              <a:gd name="T60" fmla="*/ 55615 w 633"/>
              <a:gd name="T61" fmla="*/ 55316 h 632"/>
              <a:gd name="T62" fmla="*/ 52726 w 633"/>
              <a:gd name="T63" fmla="*/ 55316 h 632"/>
              <a:gd name="T64" fmla="*/ 52726 w 633"/>
              <a:gd name="T65" fmla="*/ 55316 h 632"/>
              <a:gd name="T66" fmla="*/ 52726 w 633"/>
              <a:gd name="T67" fmla="*/ 55316 h 632"/>
              <a:gd name="T68" fmla="*/ 14445 w 633"/>
              <a:gd name="T69" fmla="*/ 14368 h 632"/>
              <a:gd name="T70" fmla="*/ 14445 w 633"/>
              <a:gd name="T71" fmla="*/ 154095 h 632"/>
              <a:gd name="T72" fmla="*/ 14445 w 633"/>
              <a:gd name="T73" fmla="*/ 154095 h 632"/>
              <a:gd name="T74" fmla="*/ 137593 w 633"/>
              <a:gd name="T75" fmla="*/ 209411 h 632"/>
              <a:gd name="T76" fmla="*/ 14445 w 633"/>
              <a:gd name="T77" fmla="*/ 154095 h 632"/>
              <a:gd name="T78" fmla="*/ 154928 w 633"/>
              <a:gd name="T79" fmla="*/ 209411 h 632"/>
              <a:gd name="T80" fmla="*/ 131454 w 633"/>
              <a:gd name="T81" fmla="*/ 168463 h 632"/>
              <a:gd name="T82" fmla="*/ 210543 w 633"/>
              <a:gd name="T83" fmla="*/ 180316 h 632"/>
              <a:gd name="T84" fmla="*/ 154928 w 633"/>
              <a:gd name="T85" fmla="*/ 209411 h 63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33" h="632">
                <a:moveTo>
                  <a:pt x="591" y="0"/>
                </a:moveTo>
                <a:lnTo>
                  <a:pt x="591" y="0"/>
                </a:lnTo>
                <a:cubicBezTo>
                  <a:pt x="32" y="0"/>
                  <a:pt x="32" y="0"/>
                  <a:pt x="32" y="0"/>
                </a:cubicBezTo>
                <a:cubicBezTo>
                  <a:pt x="16" y="0"/>
                  <a:pt x="0" y="8"/>
                  <a:pt x="0" y="32"/>
                </a:cubicBezTo>
                <a:cubicBezTo>
                  <a:pt x="0" y="599"/>
                  <a:pt x="0" y="599"/>
                  <a:pt x="0" y="599"/>
                </a:cubicBezTo>
                <a:cubicBezTo>
                  <a:pt x="0" y="615"/>
                  <a:pt x="16" y="631"/>
                  <a:pt x="32" y="631"/>
                </a:cubicBezTo>
                <a:cubicBezTo>
                  <a:pt x="591" y="631"/>
                  <a:pt x="591" y="631"/>
                  <a:pt x="591" y="631"/>
                </a:cubicBezTo>
                <a:cubicBezTo>
                  <a:pt x="616" y="631"/>
                  <a:pt x="632" y="615"/>
                  <a:pt x="632" y="599"/>
                </a:cubicBezTo>
                <a:cubicBezTo>
                  <a:pt x="632" y="32"/>
                  <a:pt x="632" y="32"/>
                  <a:pt x="632" y="32"/>
                </a:cubicBezTo>
                <a:cubicBezTo>
                  <a:pt x="632" y="8"/>
                  <a:pt x="616" y="0"/>
                  <a:pt x="591" y="0"/>
                </a:cubicBezTo>
                <a:close/>
                <a:moveTo>
                  <a:pt x="583" y="40"/>
                </a:moveTo>
                <a:lnTo>
                  <a:pt x="583" y="40"/>
                </a:lnTo>
                <a:cubicBezTo>
                  <a:pt x="583" y="429"/>
                  <a:pt x="583" y="429"/>
                  <a:pt x="583" y="429"/>
                </a:cubicBezTo>
                <a:cubicBezTo>
                  <a:pt x="486" y="299"/>
                  <a:pt x="486" y="299"/>
                  <a:pt x="486" y="299"/>
                </a:cubicBezTo>
                <a:cubicBezTo>
                  <a:pt x="486" y="299"/>
                  <a:pt x="478" y="299"/>
                  <a:pt x="478" y="291"/>
                </a:cubicBezTo>
                <a:cubicBezTo>
                  <a:pt x="478" y="291"/>
                  <a:pt x="470" y="291"/>
                  <a:pt x="462" y="291"/>
                </a:cubicBezTo>
                <a:cubicBezTo>
                  <a:pt x="462" y="291"/>
                  <a:pt x="454" y="291"/>
                  <a:pt x="446" y="291"/>
                </a:cubicBezTo>
                <a:cubicBezTo>
                  <a:pt x="446" y="299"/>
                  <a:pt x="446" y="299"/>
                  <a:pt x="446" y="299"/>
                </a:cubicBezTo>
                <a:cubicBezTo>
                  <a:pt x="340" y="429"/>
                  <a:pt x="340" y="429"/>
                  <a:pt x="340" y="429"/>
                </a:cubicBezTo>
                <a:cubicBezTo>
                  <a:pt x="186" y="154"/>
                  <a:pt x="186" y="154"/>
                  <a:pt x="186" y="154"/>
                </a:cubicBezTo>
                <a:cubicBezTo>
                  <a:pt x="178" y="154"/>
                  <a:pt x="178" y="145"/>
                  <a:pt x="178" y="145"/>
                </a:cubicBezTo>
                <a:lnTo>
                  <a:pt x="170" y="145"/>
                </a:lnTo>
                <a:lnTo>
                  <a:pt x="162" y="145"/>
                </a:lnTo>
                <a:cubicBezTo>
                  <a:pt x="162" y="145"/>
                  <a:pt x="162" y="145"/>
                  <a:pt x="154" y="145"/>
                </a:cubicBezTo>
                <a:lnTo>
                  <a:pt x="154" y="154"/>
                </a:lnTo>
                <a:lnTo>
                  <a:pt x="146" y="154"/>
                </a:lnTo>
                <a:cubicBezTo>
                  <a:pt x="40" y="340"/>
                  <a:pt x="40" y="340"/>
                  <a:pt x="40" y="340"/>
                </a:cubicBezTo>
                <a:cubicBezTo>
                  <a:pt x="40" y="40"/>
                  <a:pt x="40" y="40"/>
                  <a:pt x="40" y="40"/>
                </a:cubicBezTo>
                <a:lnTo>
                  <a:pt x="583" y="40"/>
                </a:lnTo>
                <a:close/>
                <a:moveTo>
                  <a:pt x="40" y="429"/>
                </a:moveTo>
                <a:lnTo>
                  <a:pt x="40" y="429"/>
                </a:lnTo>
                <a:cubicBezTo>
                  <a:pt x="170" y="218"/>
                  <a:pt x="170" y="218"/>
                  <a:pt x="170" y="218"/>
                </a:cubicBezTo>
                <a:cubicBezTo>
                  <a:pt x="381" y="583"/>
                  <a:pt x="381" y="583"/>
                  <a:pt x="381" y="583"/>
                </a:cubicBezTo>
                <a:cubicBezTo>
                  <a:pt x="40" y="583"/>
                  <a:pt x="40" y="583"/>
                  <a:pt x="40" y="583"/>
                </a:cubicBezTo>
                <a:lnTo>
                  <a:pt x="40" y="429"/>
                </a:lnTo>
                <a:close/>
                <a:moveTo>
                  <a:pt x="429" y="583"/>
                </a:moveTo>
                <a:lnTo>
                  <a:pt x="429" y="583"/>
                </a:lnTo>
                <a:cubicBezTo>
                  <a:pt x="364" y="469"/>
                  <a:pt x="364" y="469"/>
                  <a:pt x="364" y="469"/>
                </a:cubicBezTo>
                <a:cubicBezTo>
                  <a:pt x="462" y="348"/>
                  <a:pt x="462" y="348"/>
                  <a:pt x="462" y="348"/>
                </a:cubicBezTo>
                <a:cubicBezTo>
                  <a:pt x="583" y="502"/>
                  <a:pt x="583" y="502"/>
                  <a:pt x="583" y="502"/>
                </a:cubicBezTo>
                <a:cubicBezTo>
                  <a:pt x="583" y="583"/>
                  <a:pt x="583" y="583"/>
                  <a:pt x="583" y="583"/>
                </a:cubicBezTo>
                <a:lnTo>
                  <a:pt x="429" y="5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64">
            <a:extLst>
              <a:ext uri="{FF2B5EF4-FFF2-40B4-BE49-F238E27FC236}">
                <a16:creationId xmlns:a16="http://schemas.microsoft.com/office/drawing/2014/main" id="{A272674B-C2AE-A941-BC47-491628B50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2953" y="8431471"/>
            <a:ext cx="220316" cy="220316"/>
          </a:xfrm>
          <a:custGeom>
            <a:avLst/>
            <a:gdLst>
              <a:gd name="T0" fmla="*/ 34925 w 196"/>
              <a:gd name="T1" fmla="*/ 69494 h 196"/>
              <a:gd name="T2" fmla="*/ 34925 w 196"/>
              <a:gd name="T3" fmla="*/ 69494 h 196"/>
              <a:gd name="T4" fmla="*/ 69494 w 196"/>
              <a:gd name="T5" fmla="*/ 34925 h 196"/>
              <a:gd name="T6" fmla="*/ 34925 w 196"/>
              <a:gd name="T7" fmla="*/ 0 h 196"/>
              <a:gd name="T8" fmla="*/ 0 w 196"/>
              <a:gd name="T9" fmla="*/ 34925 h 196"/>
              <a:gd name="T10" fmla="*/ 34925 w 196"/>
              <a:gd name="T11" fmla="*/ 69494 h 196"/>
              <a:gd name="T12" fmla="*/ 34925 w 196"/>
              <a:gd name="T13" fmla="*/ 17463 h 196"/>
              <a:gd name="T14" fmla="*/ 34925 w 196"/>
              <a:gd name="T15" fmla="*/ 17463 h 196"/>
              <a:gd name="T16" fmla="*/ 52031 w 196"/>
              <a:gd name="T17" fmla="*/ 34925 h 196"/>
              <a:gd name="T18" fmla="*/ 34925 w 196"/>
              <a:gd name="T19" fmla="*/ 52031 h 196"/>
              <a:gd name="T20" fmla="*/ 17463 w 196"/>
              <a:gd name="T21" fmla="*/ 34925 h 196"/>
              <a:gd name="T22" fmla="*/ 34925 w 196"/>
              <a:gd name="T23" fmla="*/ 17463 h 19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96" h="196">
                <a:moveTo>
                  <a:pt x="98" y="195"/>
                </a:moveTo>
                <a:lnTo>
                  <a:pt x="98" y="195"/>
                </a:lnTo>
                <a:cubicBezTo>
                  <a:pt x="154" y="195"/>
                  <a:pt x="195" y="154"/>
                  <a:pt x="195" y="98"/>
                </a:cubicBezTo>
                <a:cubicBezTo>
                  <a:pt x="195" y="49"/>
                  <a:pt x="154" y="0"/>
                  <a:pt x="98" y="0"/>
                </a:cubicBezTo>
                <a:cubicBezTo>
                  <a:pt x="49" y="0"/>
                  <a:pt x="0" y="49"/>
                  <a:pt x="0" y="98"/>
                </a:cubicBezTo>
                <a:cubicBezTo>
                  <a:pt x="0" y="154"/>
                  <a:pt x="49" y="195"/>
                  <a:pt x="98" y="195"/>
                </a:cubicBezTo>
                <a:close/>
                <a:moveTo>
                  <a:pt x="98" y="49"/>
                </a:moveTo>
                <a:lnTo>
                  <a:pt x="98" y="49"/>
                </a:lnTo>
                <a:cubicBezTo>
                  <a:pt x="122" y="49"/>
                  <a:pt x="146" y="73"/>
                  <a:pt x="146" y="98"/>
                </a:cubicBezTo>
                <a:cubicBezTo>
                  <a:pt x="146" y="130"/>
                  <a:pt x="122" y="146"/>
                  <a:pt x="98" y="146"/>
                </a:cubicBezTo>
                <a:cubicBezTo>
                  <a:pt x="73" y="146"/>
                  <a:pt x="49" y="130"/>
                  <a:pt x="49" y="98"/>
                </a:cubicBezTo>
                <a:cubicBezTo>
                  <a:pt x="49" y="73"/>
                  <a:pt x="73" y="49"/>
                  <a:pt x="98" y="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4" name="Group 54">
            <a:extLst>
              <a:ext uri="{FF2B5EF4-FFF2-40B4-BE49-F238E27FC236}">
                <a16:creationId xmlns:a16="http://schemas.microsoft.com/office/drawing/2014/main" id="{5805CA67-E812-EC4C-A1C4-8337F4C25F41}"/>
              </a:ext>
            </a:extLst>
          </p:cNvPr>
          <p:cNvGrpSpPr/>
          <p:nvPr/>
        </p:nvGrpSpPr>
        <p:grpSpPr>
          <a:xfrm>
            <a:off x="19283218" y="8922374"/>
            <a:ext cx="2856631" cy="1044429"/>
            <a:chOff x="5517310" y="11317286"/>
            <a:chExt cx="3676939" cy="1044429"/>
          </a:xfrm>
        </p:grpSpPr>
        <p:sp>
          <p:nvSpPr>
            <p:cNvPr id="435" name="CuadroTexto 395">
              <a:extLst>
                <a:ext uri="{FF2B5EF4-FFF2-40B4-BE49-F238E27FC236}">
                  <a16:creationId xmlns:a16="http://schemas.microsoft.com/office/drawing/2014/main" id="{D237937E-6DB0-9A4E-8CB2-90BA13AEFB1A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36" name="Rectangle 56">
              <a:extLst>
                <a:ext uri="{FF2B5EF4-FFF2-40B4-BE49-F238E27FC236}">
                  <a16:creationId xmlns:a16="http://schemas.microsoft.com/office/drawing/2014/main" id="{F11B8969-A7BE-5942-81D1-E1FA9407EE5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7" name="Group 54">
            <a:extLst>
              <a:ext uri="{FF2B5EF4-FFF2-40B4-BE49-F238E27FC236}">
                <a16:creationId xmlns:a16="http://schemas.microsoft.com/office/drawing/2014/main" id="{21A42BF0-D63F-D64F-95E7-D33D03B174C3}"/>
              </a:ext>
            </a:extLst>
          </p:cNvPr>
          <p:cNvGrpSpPr/>
          <p:nvPr/>
        </p:nvGrpSpPr>
        <p:grpSpPr>
          <a:xfrm>
            <a:off x="13630223" y="9643184"/>
            <a:ext cx="2856631" cy="1044429"/>
            <a:chOff x="5517310" y="11317286"/>
            <a:chExt cx="3676939" cy="1044429"/>
          </a:xfrm>
        </p:grpSpPr>
        <p:sp>
          <p:nvSpPr>
            <p:cNvPr id="438" name="CuadroTexto 395">
              <a:extLst>
                <a:ext uri="{FF2B5EF4-FFF2-40B4-BE49-F238E27FC236}">
                  <a16:creationId xmlns:a16="http://schemas.microsoft.com/office/drawing/2014/main" id="{E7261A31-9A9D-A446-8D8B-A0C23881AA1E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39" name="Rectangle 56">
              <a:extLst>
                <a:ext uri="{FF2B5EF4-FFF2-40B4-BE49-F238E27FC236}">
                  <a16:creationId xmlns:a16="http://schemas.microsoft.com/office/drawing/2014/main" id="{A3F899B6-CB35-3E4A-9F2B-5A33D15E120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0" name="Group 54">
            <a:extLst>
              <a:ext uri="{FF2B5EF4-FFF2-40B4-BE49-F238E27FC236}">
                <a16:creationId xmlns:a16="http://schemas.microsoft.com/office/drawing/2014/main" id="{472F06C1-C955-2F49-A546-216B5D7402DC}"/>
              </a:ext>
            </a:extLst>
          </p:cNvPr>
          <p:cNvGrpSpPr/>
          <p:nvPr/>
        </p:nvGrpSpPr>
        <p:grpSpPr>
          <a:xfrm>
            <a:off x="8000284" y="10314567"/>
            <a:ext cx="2856631" cy="1044429"/>
            <a:chOff x="5517310" y="11317286"/>
            <a:chExt cx="3676939" cy="1044429"/>
          </a:xfrm>
        </p:grpSpPr>
        <p:sp>
          <p:nvSpPr>
            <p:cNvPr id="441" name="CuadroTexto 395">
              <a:extLst>
                <a:ext uri="{FF2B5EF4-FFF2-40B4-BE49-F238E27FC236}">
                  <a16:creationId xmlns:a16="http://schemas.microsoft.com/office/drawing/2014/main" id="{FD304CEE-2B6A-FD49-89A7-1EC85ACA685D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42" name="Rectangle 56">
              <a:extLst>
                <a:ext uri="{FF2B5EF4-FFF2-40B4-BE49-F238E27FC236}">
                  <a16:creationId xmlns:a16="http://schemas.microsoft.com/office/drawing/2014/main" id="{E6BE1AEB-8FE4-CF4A-A495-0F249C25B0A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3" name="Group 54">
            <a:extLst>
              <a:ext uri="{FF2B5EF4-FFF2-40B4-BE49-F238E27FC236}">
                <a16:creationId xmlns:a16="http://schemas.microsoft.com/office/drawing/2014/main" id="{CCF29705-CF40-BC49-A976-C6A3FA83DC60}"/>
              </a:ext>
            </a:extLst>
          </p:cNvPr>
          <p:cNvGrpSpPr/>
          <p:nvPr/>
        </p:nvGrpSpPr>
        <p:grpSpPr>
          <a:xfrm>
            <a:off x="2264226" y="10970525"/>
            <a:ext cx="2856631" cy="1044429"/>
            <a:chOff x="5517310" y="11317286"/>
            <a:chExt cx="3676939" cy="1044429"/>
          </a:xfrm>
        </p:grpSpPr>
        <p:sp>
          <p:nvSpPr>
            <p:cNvPr id="444" name="CuadroTexto 395">
              <a:extLst>
                <a:ext uri="{FF2B5EF4-FFF2-40B4-BE49-F238E27FC236}">
                  <a16:creationId xmlns:a16="http://schemas.microsoft.com/office/drawing/2014/main" id="{CB07441E-5927-C04F-8B25-1DCD7E9F8EF2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5" name="Rectangle 56">
              <a:extLst>
                <a:ext uri="{FF2B5EF4-FFF2-40B4-BE49-F238E27FC236}">
                  <a16:creationId xmlns:a16="http://schemas.microsoft.com/office/drawing/2014/main" id="{38440074-A636-6A41-B982-66A1B4A0BCB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2529252-17FF-C148-BD38-D9185284CC05}"/>
              </a:ext>
            </a:extLst>
          </p:cNvPr>
          <p:cNvGrpSpPr/>
          <p:nvPr/>
        </p:nvGrpSpPr>
        <p:grpSpPr>
          <a:xfrm>
            <a:off x="2668307" y="991605"/>
            <a:ext cx="19041035" cy="2561450"/>
            <a:chOff x="2668308" y="861425"/>
            <a:chExt cx="19041035" cy="2561450"/>
          </a:xfrm>
        </p:grpSpPr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A0A368B0-172C-EB44-B9CE-FC11C024FFE3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B852C3AA-84A8-9E43-B97C-F964CCEA0578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Freeform 211">
            <a:extLst>
              <a:ext uri="{FF2B5EF4-FFF2-40B4-BE49-F238E27FC236}">
                <a16:creationId xmlns:a16="http://schemas.microsoft.com/office/drawing/2014/main" id="{291D96AF-1C41-714D-9DD8-0512D5FEF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80" y="7838166"/>
            <a:ext cx="5462324" cy="310302"/>
          </a:xfrm>
          <a:custGeom>
            <a:avLst/>
            <a:gdLst>
              <a:gd name="T0" fmla="*/ 1760178 w 4890"/>
              <a:gd name="T1" fmla="*/ 99654 h 279"/>
              <a:gd name="T2" fmla="*/ 0 w 4890"/>
              <a:gd name="T3" fmla="*/ 99654 h 279"/>
              <a:gd name="T4" fmla="*/ 0 w 4890"/>
              <a:gd name="T5" fmla="*/ 0 h 279"/>
              <a:gd name="T6" fmla="*/ 1760178 w 4890"/>
              <a:gd name="T7" fmla="*/ 0 h 279"/>
              <a:gd name="T8" fmla="*/ 1760178 w 4890"/>
              <a:gd name="T9" fmla="*/ 99654 h 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90" h="279">
                <a:moveTo>
                  <a:pt x="4889" y="278"/>
                </a:moveTo>
                <a:lnTo>
                  <a:pt x="0" y="278"/>
                </a:lnTo>
                <a:lnTo>
                  <a:pt x="0" y="0"/>
                </a:lnTo>
                <a:lnTo>
                  <a:pt x="4889" y="0"/>
                </a:lnTo>
                <a:lnTo>
                  <a:pt x="4889" y="2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12">
            <a:extLst>
              <a:ext uri="{FF2B5EF4-FFF2-40B4-BE49-F238E27FC236}">
                <a16:creationId xmlns:a16="http://schemas.microsoft.com/office/drawing/2014/main" id="{6E35598F-9F14-EC49-9E62-AE6863410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181" y="4567668"/>
            <a:ext cx="1625398" cy="1625398"/>
          </a:xfrm>
          <a:custGeom>
            <a:avLst/>
            <a:gdLst>
              <a:gd name="T0" fmla="*/ 523515 w 1456"/>
              <a:gd name="T1" fmla="*/ 263196 h 1457"/>
              <a:gd name="T2" fmla="*/ 523515 w 1456"/>
              <a:gd name="T3" fmla="*/ 263196 h 1457"/>
              <a:gd name="T4" fmla="*/ 260138 w 1456"/>
              <a:gd name="T5" fmla="*/ 523515 h 1457"/>
              <a:gd name="T6" fmla="*/ 0 w 1456"/>
              <a:gd name="T7" fmla="*/ 263196 h 1457"/>
              <a:gd name="T8" fmla="*/ 260138 w 1456"/>
              <a:gd name="T9" fmla="*/ 0 h 1457"/>
              <a:gd name="T10" fmla="*/ 523515 w 1456"/>
              <a:gd name="T11" fmla="*/ 263196 h 14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6" h="1457">
                <a:moveTo>
                  <a:pt x="1455" y="732"/>
                </a:moveTo>
                <a:lnTo>
                  <a:pt x="1455" y="732"/>
                </a:lnTo>
                <a:cubicBezTo>
                  <a:pt x="1455" y="1128"/>
                  <a:pt x="1127" y="1456"/>
                  <a:pt x="723" y="1456"/>
                </a:cubicBezTo>
                <a:cubicBezTo>
                  <a:pt x="328" y="1456"/>
                  <a:pt x="0" y="1128"/>
                  <a:pt x="0" y="732"/>
                </a:cubicBezTo>
                <a:cubicBezTo>
                  <a:pt x="0" y="328"/>
                  <a:pt x="328" y="0"/>
                  <a:pt x="723" y="0"/>
                </a:cubicBezTo>
                <a:cubicBezTo>
                  <a:pt x="1127" y="0"/>
                  <a:pt x="1455" y="328"/>
                  <a:pt x="1455" y="7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57">
            <a:extLst>
              <a:ext uri="{FF2B5EF4-FFF2-40B4-BE49-F238E27FC236}">
                <a16:creationId xmlns:a16="http://schemas.microsoft.com/office/drawing/2014/main" id="{99957063-25CD-3F4D-870C-CDE783C2B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577" y="7838166"/>
            <a:ext cx="5462324" cy="310302"/>
          </a:xfrm>
          <a:custGeom>
            <a:avLst/>
            <a:gdLst>
              <a:gd name="T0" fmla="*/ 1760178 w 4890"/>
              <a:gd name="T1" fmla="*/ 99654 h 279"/>
              <a:gd name="T2" fmla="*/ 0 w 4890"/>
              <a:gd name="T3" fmla="*/ 99654 h 279"/>
              <a:gd name="T4" fmla="*/ 0 w 4890"/>
              <a:gd name="T5" fmla="*/ 0 h 279"/>
              <a:gd name="T6" fmla="*/ 1760178 w 4890"/>
              <a:gd name="T7" fmla="*/ 0 h 279"/>
              <a:gd name="T8" fmla="*/ 1760178 w 4890"/>
              <a:gd name="T9" fmla="*/ 99654 h 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90" h="279">
                <a:moveTo>
                  <a:pt x="4889" y="278"/>
                </a:moveTo>
                <a:lnTo>
                  <a:pt x="0" y="278"/>
                </a:lnTo>
                <a:lnTo>
                  <a:pt x="0" y="0"/>
                </a:lnTo>
                <a:lnTo>
                  <a:pt x="4889" y="0"/>
                </a:lnTo>
                <a:lnTo>
                  <a:pt x="4889" y="2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58">
            <a:extLst>
              <a:ext uri="{FF2B5EF4-FFF2-40B4-BE49-F238E27FC236}">
                <a16:creationId xmlns:a16="http://schemas.microsoft.com/office/drawing/2014/main" id="{045230A0-4C96-A845-A89D-8F8F2CB48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502" y="4567668"/>
            <a:ext cx="1625398" cy="1625398"/>
          </a:xfrm>
          <a:custGeom>
            <a:avLst/>
            <a:gdLst>
              <a:gd name="T0" fmla="*/ 523515 w 1456"/>
              <a:gd name="T1" fmla="*/ 263196 h 1457"/>
              <a:gd name="T2" fmla="*/ 523515 w 1456"/>
              <a:gd name="T3" fmla="*/ 263196 h 1457"/>
              <a:gd name="T4" fmla="*/ 263017 w 1456"/>
              <a:gd name="T5" fmla="*/ 523515 h 1457"/>
              <a:gd name="T6" fmla="*/ 0 w 1456"/>
              <a:gd name="T7" fmla="*/ 263196 h 1457"/>
              <a:gd name="T8" fmla="*/ 263017 w 1456"/>
              <a:gd name="T9" fmla="*/ 0 h 1457"/>
              <a:gd name="T10" fmla="*/ 523515 w 1456"/>
              <a:gd name="T11" fmla="*/ 263196 h 14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6" h="1457">
                <a:moveTo>
                  <a:pt x="1455" y="732"/>
                </a:moveTo>
                <a:lnTo>
                  <a:pt x="1455" y="732"/>
                </a:lnTo>
                <a:cubicBezTo>
                  <a:pt x="1455" y="1128"/>
                  <a:pt x="1127" y="1456"/>
                  <a:pt x="731" y="1456"/>
                </a:cubicBezTo>
                <a:cubicBezTo>
                  <a:pt x="328" y="1456"/>
                  <a:pt x="0" y="1128"/>
                  <a:pt x="0" y="732"/>
                </a:cubicBezTo>
                <a:cubicBezTo>
                  <a:pt x="0" y="328"/>
                  <a:pt x="328" y="0"/>
                  <a:pt x="731" y="0"/>
                </a:cubicBezTo>
                <a:cubicBezTo>
                  <a:pt x="1127" y="0"/>
                  <a:pt x="1455" y="328"/>
                  <a:pt x="1455" y="7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03">
            <a:extLst>
              <a:ext uri="{FF2B5EF4-FFF2-40B4-BE49-F238E27FC236}">
                <a16:creationId xmlns:a16="http://schemas.microsoft.com/office/drawing/2014/main" id="{C237272B-8E64-C042-8EE0-35EE52B48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3753" y="7838166"/>
            <a:ext cx="5462321" cy="310302"/>
          </a:xfrm>
          <a:custGeom>
            <a:avLst/>
            <a:gdLst>
              <a:gd name="T0" fmla="*/ 1760177 w 4890"/>
              <a:gd name="T1" fmla="*/ 99654 h 279"/>
              <a:gd name="T2" fmla="*/ 0 w 4890"/>
              <a:gd name="T3" fmla="*/ 99654 h 279"/>
              <a:gd name="T4" fmla="*/ 0 w 4890"/>
              <a:gd name="T5" fmla="*/ 0 h 279"/>
              <a:gd name="T6" fmla="*/ 1760177 w 4890"/>
              <a:gd name="T7" fmla="*/ 0 h 279"/>
              <a:gd name="T8" fmla="*/ 1760177 w 4890"/>
              <a:gd name="T9" fmla="*/ 99654 h 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90" h="279">
                <a:moveTo>
                  <a:pt x="4889" y="278"/>
                </a:moveTo>
                <a:lnTo>
                  <a:pt x="0" y="278"/>
                </a:lnTo>
                <a:lnTo>
                  <a:pt x="0" y="0"/>
                </a:lnTo>
                <a:lnTo>
                  <a:pt x="4889" y="0"/>
                </a:lnTo>
                <a:lnTo>
                  <a:pt x="4889" y="2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04">
            <a:extLst>
              <a:ext uri="{FF2B5EF4-FFF2-40B4-BE49-F238E27FC236}">
                <a16:creationId xmlns:a16="http://schemas.microsoft.com/office/drawing/2014/main" id="{D04A3EF6-2A2B-684D-950A-B36AF7CB4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9751" y="4567668"/>
            <a:ext cx="1615547" cy="1625398"/>
          </a:xfrm>
          <a:custGeom>
            <a:avLst/>
            <a:gdLst>
              <a:gd name="T0" fmla="*/ 520340 w 1448"/>
              <a:gd name="T1" fmla="*/ 263196 h 1457"/>
              <a:gd name="T2" fmla="*/ 520340 w 1448"/>
              <a:gd name="T3" fmla="*/ 263196 h 1457"/>
              <a:gd name="T4" fmla="*/ 260350 w 1448"/>
              <a:gd name="T5" fmla="*/ 523515 h 1457"/>
              <a:gd name="T6" fmla="*/ 0 w 1448"/>
              <a:gd name="T7" fmla="*/ 263196 h 1457"/>
              <a:gd name="T8" fmla="*/ 260350 w 1448"/>
              <a:gd name="T9" fmla="*/ 0 h 1457"/>
              <a:gd name="T10" fmla="*/ 520340 w 1448"/>
              <a:gd name="T11" fmla="*/ 263196 h 14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48" h="1457">
                <a:moveTo>
                  <a:pt x="1447" y="732"/>
                </a:moveTo>
                <a:lnTo>
                  <a:pt x="1447" y="732"/>
                </a:lnTo>
                <a:cubicBezTo>
                  <a:pt x="1447" y="1128"/>
                  <a:pt x="1128" y="1456"/>
                  <a:pt x="724" y="1456"/>
                </a:cubicBezTo>
                <a:cubicBezTo>
                  <a:pt x="320" y="1456"/>
                  <a:pt x="0" y="1128"/>
                  <a:pt x="0" y="732"/>
                </a:cubicBezTo>
                <a:cubicBezTo>
                  <a:pt x="0" y="328"/>
                  <a:pt x="320" y="0"/>
                  <a:pt x="724" y="0"/>
                </a:cubicBezTo>
                <a:cubicBezTo>
                  <a:pt x="1128" y="0"/>
                  <a:pt x="1447" y="328"/>
                  <a:pt x="1447" y="7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9">
            <a:extLst>
              <a:ext uri="{FF2B5EF4-FFF2-40B4-BE49-F238E27FC236}">
                <a16:creationId xmlns:a16="http://schemas.microsoft.com/office/drawing/2014/main" id="{6FFF0A25-B167-1446-8B1A-728AC6F87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1150" y="7838166"/>
            <a:ext cx="5462321" cy="310302"/>
          </a:xfrm>
          <a:custGeom>
            <a:avLst/>
            <a:gdLst>
              <a:gd name="T0" fmla="*/ 1760177 w 4890"/>
              <a:gd name="T1" fmla="*/ 99654 h 279"/>
              <a:gd name="T2" fmla="*/ 0 w 4890"/>
              <a:gd name="T3" fmla="*/ 99654 h 279"/>
              <a:gd name="T4" fmla="*/ 0 w 4890"/>
              <a:gd name="T5" fmla="*/ 0 h 279"/>
              <a:gd name="T6" fmla="*/ 1760177 w 4890"/>
              <a:gd name="T7" fmla="*/ 0 h 279"/>
              <a:gd name="T8" fmla="*/ 1760177 w 4890"/>
              <a:gd name="T9" fmla="*/ 99654 h 2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90" h="279">
                <a:moveTo>
                  <a:pt x="4889" y="278"/>
                </a:moveTo>
                <a:lnTo>
                  <a:pt x="0" y="278"/>
                </a:lnTo>
                <a:lnTo>
                  <a:pt x="0" y="0"/>
                </a:lnTo>
                <a:lnTo>
                  <a:pt x="4889" y="0"/>
                </a:lnTo>
                <a:lnTo>
                  <a:pt x="4889" y="27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50">
            <a:extLst>
              <a:ext uri="{FF2B5EF4-FFF2-40B4-BE49-F238E27FC236}">
                <a16:creationId xmlns:a16="http://schemas.microsoft.com/office/drawing/2014/main" id="{255B4558-56B7-3F4A-A726-359C5E5ED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2075" y="4567668"/>
            <a:ext cx="1625398" cy="1625398"/>
          </a:xfrm>
          <a:custGeom>
            <a:avLst/>
            <a:gdLst>
              <a:gd name="T0" fmla="*/ 523515 w 1457"/>
              <a:gd name="T1" fmla="*/ 263196 h 1457"/>
              <a:gd name="T2" fmla="*/ 523515 w 1457"/>
              <a:gd name="T3" fmla="*/ 263196 h 1457"/>
              <a:gd name="T4" fmla="*/ 260319 w 1457"/>
              <a:gd name="T5" fmla="*/ 523515 h 1457"/>
              <a:gd name="T6" fmla="*/ 0 w 1457"/>
              <a:gd name="T7" fmla="*/ 263196 h 1457"/>
              <a:gd name="T8" fmla="*/ 260319 w 1457"/>
              <a:gd name="T9" fmla="*/ 0 h 1457"/>
              <a:gd name="T10" fmla="*/ 523515 w 1457"/>
              <a:gd name="T11" fmla="*/ 263196 h 145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457" h="1457">
                <a:moveTo>
                  <a:pt x="1456" y="732"/>
                </a:moveTo>
                <a:lnTo>
                  <a:pt x="1456" y="732"/>
                </a:lnTo>
                <a:cubicBezTo>
                  <a:pt x="1456" y="1128"/>
                  <a:pt x="1128" y="1456"/>
                  <a:pt x="724" y="1456"/>
                </a:cubicBezTo>
                <a:cubicBezTo>
                  <a:pt x="328" y="1456"/>
                  <a:pt x="0" y="1128"/>
                  <a:pt x="0" y="732"/>
                </a:cubicBezTo>
                <a:cubicBezTo>
                  <a:pt x="0" y="328"/>
                  <a:pt x="328" y="0"/>
                  <a:pt x="724" y="0"/>
                </a:cubicBezTo>
                <a:cubicBezTo>
                  <a:pt x="1128" y="0"/>
                  <a:pt x="1456" y="328"/>
                  <a:pt x="1456" y="7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51">
            <a:extLst>
              <a:ext uri="{FF2B5EF4-FFF2-40B4-BE49-F238E27FC236}">
                <a16:creationId xmlns:a16="http://schemas.microsoft.com/office/drawing/2014/main" id="{1C7EC95E-4C47-D04A-894B-21D472B3C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173" y="4991257"/>
            <a:ext cx="694487" cy="783145"/>
          </a:xfrm>
          <a:custGeom>
            <a:avLst/>
            <a:gdLst>
              <a:gd name="T0" fmla="*/ 220603 w 623"/>
              <a:gd name="T1" fmla="*/ 69693 h 699"/>
              <a:gd name="T2" fmla="*/ 220603 w 623"/>
              <a:gd name="T3" fmla="*/ 69693 h 699"/>
              <a:gd name="T4" fmla="*/ 214495 w 623"/>
              <a:gd name="T5" fmla="*/ 66804 h 699"/>
              <a:gd name="T6" fmla="*/ 205513 w 623"/>
              <a:gd name="T7" fmla="*/ 66804 h 699"/>
              <a:gd name="T8" fmla="*/ 150901 w 623"/>
              <a:gd name="T9" fmla="*/ 6139 h 699"/>
              <a:gd name="T10" fmla="*/ 139045 w 623"/>
              <a:gd name="T11" fmla="*/ 2889 h 699"/>
              <a:gd name="T12" fmla="*/ 139045 w 623"/>
              <a:gd name="T13" fmla="*/ 18055 h 699"/>
              <a:gd name="T14" fmla="*/ 181441 w 623"/>
              <a:gd name="T15" fmla="*/ 66804 h 699"/>
              <a:gd name="T16" fmla="*/ 42396 w 623"/>
              <a:gd name="T17" fmla="*/ 66804 h 699"/>
              <a:gd name="T18" fmla="*/ 84433 w 623"/>
              <a:gd name="T19" fmla="*/ 18055 h 699"/>
              <a:gd name="T20" fmla="*/ 84433 w 623"/>
              <a:gd name="T21" fmla="*/ 2889 h 699"/>
              <a:gd name="T22" fmla="*/ 72576 w 623"/>
              <a:gd name="T23" fmla="*/ 6139 h 699"/>
              <a:gd name="T24" fmla="*/ 17964 w 623"/>
              <a:gd name="T25" fmla="*/ 66804 h 699"/>
              <a:gd name="T26" fmla="*/ 12216 w 623"/>
              <a:gd name="T27" fmla="*/ 66804 h 699"/>
              <a:gd name="T28" fmla="*/ 12216 w 623"/>
              <a:gd name="T29" fmla="*/ 66804 h 699"/>
              <a:gd name="T30" fmla="*/ 2874 w 623"/>
              <a:gd name="T31" fmla="*/ 69693 h 699"/>
              <a:gd name="T32" fmla="*/ 2874 w 623"/>
              <a:gd name="T33" fmla="*/ 81971 h 699"/>
              <a:gd name="T34" fmla="*/ 2874 w 623"/>
              <a:gd name="T35" fmla="*/ 97137 h 699"/>
              <a:gd name="T36" fmla="*/ 12216 w 623"/>
              <a:gd name="T37" fmla="*/ 136859 h 699"/>
              <a:gd name="T38" fmla="*/ 24072 w 623"/>
              <a:gd name="T39" fmla="*/ 212691 h 699"/>
              <a:gd name="T40" fmla="*/ 27306 w 623"/>
              <a:gd name="T41" fmla="*/ 215579 h 699"/>
              <a:gd name="T42" fmla="*/ 57486 w 623"/>
              <a:gd name="T43" fmla="*/ 243023 h 699"/>
              <a:gd name="T44" fmla="*/ 111739 w 623"/>
              <a:gd name="T45" fmla="*/ 252051 h 699"/>
              <a:gd name="T46" fmla="*/ 117847 w 623"/>
              <a:gd name="T47" fmla="*/ 252051 h 699"/>
              <a:gd name="T48" fmla="*/ 166351 w 623"/>
              <a:gd name="T49" fmla="*/ 245912 h 699"/>
              <a:gd name="T50" fmla="*/ 202639 w 623"/>
              <a:gd name="T51" fmla="*/ 218829 h 699"/>
              <a:gd name="T52" fmla="*/ 214495 w 623"/>
              <a:gd name="T53" fmla="*/ 148775 h 699"/>
              <a:gd name="T54" fmla="*/ 220603 w 623"/>
              <a:gd name="T55" fmla="*/ 100387 h 699"/>
              <a:gd name="T56" fmla="*/ 223478 w 623"/>
              <a:gd name="T57" fmla="*/ 85221 h 699"/>
              <a:gd name="T58" fmla="*/ 220603 w 623"/>
              <a:gd name="T59" fmla="*/ 69693 h 699"/>
              <a:gd name="T60" fmla="*/ 196531 w 623"/>
              <a:gd name="T61" fmla="*/ 148775 h 699"/>
              <a:gd name="T62" fmla="*/ 196531 w 623"/>
              <a:gd name="T63" fmla="*/ 148775 h 699"/>
              <a:gd name="T64" fmla="*/ 184315 w 623"/>
              <a:gd name="T65" fmla="*/ 215579 h 699"/>
              <a:gd name="T66" fmla="*/ 163117 w 623"/>
              <a:gd name="T67" fmla="*/ 227857 h 699"/>
              <a:gd name="T68" fmla="*/ 111739 w 623"/>
              <a:gd name="T69" fmla="*/ 233996 h 699"/>
              <a:gd name="T70" fmla="*/ 63235 w 623"/>
              <a:gd name="T71" fmla="*/ 224968 h 699"/>
              <a:gd name="T72" fmla="*/ 45270 w 623"/>
              <a:gd name="T73" fmla="*/ 212691 h 699"/>
              <a:gd name="T74" fmla="*/ 42396 w 623"/>
              <a:gd name="T75" fmla="*/ 206552 h 699"/>
              <a:gd name="T76" fmla="*/ 21198 w 623"/>
              <a:gd name="T77" fmla="*/ 85221 h 699"/>
              <a:gd name="T78" fmla="*/ 21198 w 623"/>
              <a:gd name="T79" fmla="*/ 85221 h 699"/>
              <a:gd name="T80" fmla="*/ 21198 w 623"/>
              <a:gd name="T81" fmla="*/ 85221 h 699"/>
              <a:gd name="T82" fmla="*/ 21198 w 623"/>
              <a:gd name="T83" fmla="*/ 85221 h 699"/>
              <a:gd name="T84" fmla="*/ 202639 w 623"/>
              <a:gd name="T85" fmla="*/ 85221 h 699"/>
              <a:gd name="T86" fmla="*/ 202639 w 623"/>
              <a:gd name="T87" fmla="*/ 85221 h 699"/>
              <a:gd name="T88" fmla="*/ 202639 w 623"/>
              <a:gd name="T89" fmla="*/ 85221 h 699"/>
              <a:gd name="T90" fmla="*/ 205513 w 623"/>
              <a:gd name="T91" fmla="*/ 85221 h 699"/>
              <a:gd name="T92" fmla="*/ 196531 w 623"/>
              <a:gd name="T93" fmla="*/ 148775 h 699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623" h="699">
                <a:moveTo>
                  <a:pt x="614" y="193"/>
                </a:moveTo>
                <a:lnTo>
                  <a:pt x="614" y="193"/>
                </a:lnTo>
                <a:cubicBezTo>
                  <a:pt x="614" y="193"/>
                  <a:pt x="606" y="185"/>
                  <a:pt x="597" y="185"/>
                </a:cubicBezTo>
                <a:cubicBezTo>
                  <a:pt x="572" y="185"/>
                  <a:pt x="572" y="185"/>
                  <a:pt x="572" y="185"/>
                </a:cubicBezTo>
                <a:cubicBezTo>
                  <a:pt x="420" y="17"/>
                  <a:pt x="420" y="17"/>
                  <a:pt x="420" y="17"/>
                </a:cubicBezTo>
                <a:cubicBezTo>
                  <a:pt x="412" y="0"/>
                  <a:pt x="395" y="0"/>
                  <a:pt x="387" y="8"/>
                </a:cubicBezTo>
                <a:cubicBezTo>
                  <a:pt x="378" y="17"/>
                  <a:pt x="378" y="34"/>
                  <a:pt x="387" y="50"/>
                </a:cubicBezTo>
                <a:cubicBezTo>
                  <a:pt x="505" y="185"/>
                  <a:pt x="505" y="185"/>
                  <a:pt x="505" y="185"/>
                </a:cubicBezTo>
                <a:cubicBezTo>
                  <a:pt x="118" y="185"/>
                  <a:pt x="118" y="185"/>
                  <a:pt x="118" y="185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44" y="34"/>
                  <a:pt x="244" y="17"/>
                  <a:pt x="235" y="8"/>
                </a:cubicBezTo>
                <a:cubicBezTo>
                  <a:pt x="227" y="0"/>
                  <a:pt x="210" y="0"/>
                  <a:pt x="202" y="17"/>
                </a:cubicBezTo>
                <a:cubicBezTo>
                  <a:pt x="50" y="185"/>
                  <a:pt x="50" y="185"/>
                  <a:pt x="50" y="185"/>
                </a:cubicBezTo>
                <a:cubicBezTo>
                  <a:pt x="34" y="185"/>
                  <a:pt x="34" y="185"/>
                  <a:pt x="34" y="185"/>
                </a:cubicBezTo>
                <a:cubicBezTo>
                  <a:pt x="25" y="185"/>
                  <a:pt x="17" y="193"/>
                  <a:pt x="8" y="193"/>
                </a:cubicBezTo>
                <a:cubicBezTo>
                  <a:pt x="0" y="202"/>
                  <a:pt x="8" y="219"/>
                  <a:pt x="8" y="227"/>
                </a:cubicBezTo>
                <a:cubicBezTo>
                  <a:pt x="8" y="236"/>
                  <a:pt x="8" y="252"/>
                  <a:pt x="8" y="269"/>
                </a:cubicBezTo>
                <a:cubicBezTo>
                  <a:pt x="17" y="294"/>
                  <a:pt x="25" y="337"/>
                  <a:pt x="34" y="379"/>
                </a:cubicBezTo>
                <a:cubicBezTo>
                  <a:pt x="50" y="463"/>
                  <a:pt x="67" y="555"/>
                  <a:pt x="67" y="589"/>
                </a:cubicBezTo>
                <a:cubicBezTo>
                  <a:pt x="76" y="589"/>
                  <a:pt x="76" y="597"/>
                  <a:pt x="76" y="597"/>
                </a:cubicBezTo>
                <a:cubicBezTo>
                  <a:pt x="76" y="631"/>
                  <a:pt x="109" y="656"/>
                  <a:pt x="160" y="673"/>
                </a:cubicBezTo>
                <a:cubicBezTo>
                  <a:pt x="202" y="690"/>
                  <a:pt x="252" y="698"/>
                  <a:pt x="311" y="698"/>
                </a:cubicBezTo>
                <a:cubicBezTo>
                  <a:pt x="319" y="698"/>
                  <a:pt x="319" y="698"/>
                  <a:pt x="328" y="698"/>
                </a:cubicBezTo>
                <a:cubicBezTo>
                  <a:pt x="378" y="698"/>
                  <a:pt x="429" y="690"/>
                  <a:pt x="463" y="681"/>
                </a:cubicBezTo>
                <a:cubicBezTo>
                  <a:pt x="521" y="665"/>
                  <a:pt x="555" y="639"/>
                  <a:pt x="564" y="606"/>
                </a:cubicBezTo>
                <a:cubicBezTo>
                  <a:pt x="564" y="597"/>
                  <a:pt x="580" y="505"/>
                  <a:pt x="597" y="412"/>
                </a:cubicBezTo>
                <a:cubicBezTo>
                  <a:pt x="606" y="353"/>
                  <a:pt x="614" y="311"/>
                  <a:pt x="614" y="278"/>
                </a:cubicBezTo>
                <a:cubicBezTo>
                  <a:pt x="622" y="261"/>
                  <a:pt x="622" y="244"/>
                  <a:pt x="622" y="236"/>
                </a:cubicBezTo>
                <a:cubicBezTo>
                  <a:pt x="622" y="219"/>
                  <a:pt x="622" y="202"/>
                  <a:pt x="614" y="193"/>
                </a:cubicBezTo>
                <a:close/>
                <a:moveTo>
                  <a:pt x="547" y="412"/>
                </a:moveTo>
                <a:lnTo>
                  <a:pt x="547" y="412"/>
                </a:lnTo>
                <a:cubicBezTo>
                  <a:pt x="530" y="505"/>
                  <a:pt x="513" y="589"/>
                  <a:pt x="513" y="597"/>
                </a:cubicBezTo>
                <a:cubicBezTo>
                  <a:pt x="505" y="606"/>
                  <a:pt x="488" y="614"/>
                  <a:pt x="454" y="631"/>
                </a:cubicBezTo>
                <a:cubicBezTo>
                  <a:pt x="412" y="639"/>
                  <a:pt x="362" y="648"/>
                  <a:pt x="311" y="648"/>
                </a:cubicBezTo>
                <a:cubicBezTo>
                  <a:pt x="261" y="639"/>
                  <a:pt x="210" y="639"/>
                  <a:pt x="176" y="623"/>
                </a:cubicBezTo>
                <a:cubicBezTo>
                  <a:pt x="134" y="606"/>
                  <a:pt x="126" y="589"/>
                  <a:pt x="126" y="589"/>
                </a:cubicBezTo>
                <a:cubicBezTo>
                  <a:pt x="126" y="589"/>
                  <a:pt x="126" y="581"/>
                  <a:pt x="118" y="572"/>
                </a:cubicBezTo>
                <a:cubicBezTo>
                  <a:pt x="76" y="362"/>
                  <a:pt x="67" y="269"/>
                  <a:pt x="59" y="236"/>
                </a:cubicBezTo>
                <a:cubicBezTo>
                  <a:pt x="564" y="236"/>
                  <a:pt x="564" y="236"/>
                  <a:pt x="564" y="236"/>
                </a:cubicBezTo>
                <a:cubicBezTo>
                  <a:pt x="572" y="236"/>
                  <a:pt x="572" y="236"/>
                  <a:pt x="572" y="236"/>
                </a:cubicBezTo>
                <a:cubicBezTo>
                  <a:pt x="572" y="261"/>
                  <a:pt x="564" y="311"/>
                  <a:pt x="547" y="41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52">
            <a:extLst>
              <a:ext uri="{FF2B5EF4-FFF2-40B4-BE49-F238E27FC236}">
                <a16:creationId xmlns:a16="http://schemas.microsoft.com/office/drawing/2014/main" id="{8418832A-ED9B-DC46-A216-269B5CFA3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340" y="5321260"/>
            <a:ext cx="59105" cy="265974"/>
          </a:xfrm>
          <a:custGeom>
            <a:avLst/>
            <a:gdLst>
              <a:gd name="T0" fmla="*/ 9159 w 52"/>
              <a:gd name="T1" fmla="*/ 0 h 237"/>
              <a:gd name="T2" fmla="*/ 9159 w 52"/>
              <a:gd name="T3" fmla="*/ 0 h 237"/>
              <a:gd name="T4" fmla="*/ 0 w 52"/>
              <a:gd name="T5" fmla="*/ 9404 h 237"/>
              <a:gd name="T6" fmla="*/ 0 w 52"/>
              <a:gd name="T7" fmla="*/ 76321 h 237"/>
              <a:gd name="T8" fmla="*/ 9159 w 52"/>
              <a:gd name="T9" fmla="*/ 85363 h 237"/>
              <a:gd name="T10" fmla="*/ 18684 w 52"/>
              <a:gd name="T11" fmla="*/ 76321 h 237"/>
              <a:gd name="T12" fmla="*/ 18684 w 52"/>
              <a:gd name="T13" fmla="*/ 9404 h 237"/>
              <a:gd name="T14" fmla="*/ 9159 w 52"/>
              <a:gd name="T15" fmla="*/ 0 h 2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" h="237">
                <a:moveTo>
                  <a:pt x="25" y="0"/>
                </a:moveTo>
                <a:lnTo>
                  <a:pt x="25" y="0"/>
                </a:lnTo>
                <a:cubicBezTo>
                  <a:pt x="8" y="0"/>
                  <a:pt x="0" y="17"/>
                  <a:pt x="0" y="26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28"/>
                  <a:pt x="8" y="236"/>
                  <a:pt x="25" y="236"/>
                </a:cubicBezTo>
                <a:cubicBezTo>
                  <a:pt x="42" y="236"/>
                  <a:pt x="51" y="228"/>
                  <a:pt x="51" y="211"/>
                </a:cubicBezTo>
                <a:cubicBezTo>
                  <a:pt x="51" y="26"/>
                  <a:pt x="51" y="26"/>
                  <a:pt x="51" y="26"/>
                </a:cubicBezTo>
                <a:cubicBezTo>
                  <a:pt x="51" y="17"/>
                  <a:pt x="42" y="0"/>
                  <a:pt x="2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3">
            <a:extLst>
              <a:ext uri="{FF2B5EF4-FFF2-40B4-BE49-F238E27FC236}">
                <a16:creationId xmlns:a16="http://schemas.microsoft.com/office/drawing/2014/main" id="{BF123D9E-DB0E-4E4C-9D31-2CA3EC72E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402" y="5350813"/>
            <a:ext cx="59105" cy="265974"/>
          </a:xfrm>
          <a:custGeom>
            <a:avLst/>
            <a:gdLst>
              <a:gd name="T0" fmla="*/ 9338 w 51"/>
              <a:gd name="T1" fmla="*/ 0 h 236"/>
              <a:gd name="T2" fmla="*/ 9338 w 51"/>
              <a:gd name="T3" fmla="*/ 0 h 236"/>
              <a:gd name="T4" fmla="*/ 0 w 51"/>
              <a:gd name="T5" fmla="*/ 9081 h 236"/>
              <a:gd name="T6" fmla="*/ 0 w 51"/>
              <a:gd name="T7" fmla="*/ 76281 h 236"/>
              <a:gd name="T8" fmla="*/ 9338 w 51"/>
              <a:gd name="T9" fmla="*/ 85362 h 236"/>
              <a:gd name="T10" fmla="*/ 18676 w 51"/>
              <a:gd name="T11" fmla="*/ 76281 h 236"/>
              <a:gd name="T12" fmla="*/ 18676 w 51"/>
              <a:gd name="T13" fmla="*/ 9081 h 236"/>
              <a:gd name="T14" fmla="*/ 9338 w 51"/>
              <a:gd name="T15" fmla="*/ 0 h 2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" h="236">
                <a:moveTo>
                  <a:pt x="25" y="0"/>
                </a:moveTo>
                <a:lnTo>
                  <a:pt x="25" y="0"/>
                </a:lnTo>
                <a:cubicBezTo>
                  <a:pt x="8" y="0"/>
                  <a:pt x="0" y="17"/>
                  <a:pt x="0" y="25"/>
                </a:cubicBezTo>
                <a:cubicBezTo>
                  <a:pt x="0" y="210"/>
                  <a:pt x="0" y="210"/>
                  <a:pt x="0" y="210"/>
                </a:cubicBezTo>
                <a:cubicBezTo>
                  <a:pt x="0" y="227"/>
                  <a:pt x="8" y="235"/>
                  <a:pt x="25" y="235"/>
                </a:cubicBezTo>
                <a:cubicBezTo>
                  <a:pt x="42" y="235"/>
                  <a:pt x="50" y="227"/>
                  <a:pt x="50" y="210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7"/>
                  <a:pt x="42" y="0"/>
                  <a:pt x="2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4">
            <a:extLst>
              <a:ext uri="{FF2B5EF4-FFF2-40B4-BE49-F238E27FC236}">
                <a16:creationId xmlns:a16="http://schemas.microsoft.com/office/drawing/2014/main" id="{9362ED85-4B9B-B14F-9E4C-A50CAA0B0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1388" y="5321260"/>
            <a:ext cx="59105" cy="265974"/>
          </a:xfrm>
          <a:custGeom>
            <a:avLst/>
            <a:gdLst>
              <a:gd name="T0" fmla="*/ 9338 w 51"/>
              <a:gd name="T1" fmla="*/ 0 h 237"/>
              <a:gd name="T2" fmla="*/ 9338 w 51"/>
              <a:gd name="T3" fmla="*/ 0 h 237"/>
              <a:gd name="T4" fmla="*/ 0 w 51"/>
              <a:gd name="T5" fmla="*/ 9404 h 237"/>
              <a:gd name="T6" fmla="*/ 0 w 51"/>
              <a:gd name="T7" fmla="*/ 76321 h 237"/>
              <a:gd name="T8" fmla="*/ 9338 w 51"/>
              <a:gd name="T9" fmla="*/ 85363 h 237"/>
              <a:gd name="T10" fmla="*/ 18676 w 51"/>
              <a:gd name="T11" fmla="*/ 76321 h 237"/>
              <a:gd name="T12" fmla="*/ 18676 w 51"/>
              <a:gd name="T13" fmla="*/ 9404 h 237"/>
              <a:gd name="T14" fmla="*/ 9338 w 51"/>
              <a:gd name="T15" fmla="*/ 0 h 2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" h="237">
                <a:moveTo>
                  <a:pt x="25" y="0"/>
                </a:moveTo>
                <a:lnTo>
                  <a:pt x="25" y="0"/>
                </a:lnTo>
                <a:cubicBezTo>
                  <a:pt x="8" y="0"/>
                  <a:pt x="0" y="17"/>
                  <a:pt x="0" y="26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28"/>
                  <a:pt x="8" y="236"/>
                  <a:pt x="25" y="236"/>
                </a:cubicBezTo>
                <a:cubicBezTo>
                  <a:pt x="42" y="236"/>
                  <a:pt x="50" y="228"/>
                  <a:pt x="50" y="211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17"/>
                  <a:pt x="42" y="0"/>
                  <a:pt x="2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5">
            <a:extLst>
              <a:ext uri="{FF2B5EF4-FFF2-40B4-BE49-F238E27FC236}">
                <a16:creationId xmlns:a16="http://schemas.microsoft.com/office/drawing/2014/main" id="{25A96C7E-7468-4842-857D-6FE5E2B02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7589" y="5257231"/>
            <a:ext cx="59105" cy="374334"/>
          </a:xfrm>
          <a:custGeom>
            <a:avLst/>
            <a:gdLst>
              <a:gd name="T0" fmla="*/ 9525 w 52"/>
              <a:gd name="T1" fmla="*/ 120292 h 337"/>
              <a:gd name="T2" fmla="*/ 9525 w 52"/>
              <a:gd name="T3" fmla="*/ 120292 h 337"/>
              <a:gd name="T4" fmla="*/ 18684 w 52"/>
              <a:gd name="T5" fmla="*/ 111342 h 337"/>
              <a:gd name="T6" fmla="*/ 18684 w 52"/>
              <a:gd name="T7" fmla="*/ 8950 h 337"/>
              <a:gd name="T8" fmla="*/ 9525 w 52"/>
              <a:gd name="T9" fmla="*/ 0 h 337"/>
              <a:gd name="T10" fmla="*/ 0 w 52"/>
              <a:gd name="T11" fmla="*/ 8950 h 337"/>
              <a:gd name="T12" fmla="*/ 0 w 52"/>
              <a:gd name="T13" fmla="*/ 111342 h 337"/>
              <a:gd name="T14" fmla="*/ 9525 w 52"/>
              <a:gd name="T15" fmla="*/ 120292 h 3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" h="337">
                <a:moveTo>
                  <a:pt x="26" y="336"/>
                </a:moveTo>
                <a:lnTo>
                  <a:pt x="26" y="336"/>
                </a:lnTo>
                <a:cubicBezTo>
                  <a:pt x="43" y="336"/>
                  <a:pt x="51" y="328"/>
                  <a:pt x="51" y="311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16"/>
                  <a:pt x="43" y="0"/>
                  <a:pt x="26" y="0"/>
                </a:cubicBezTo>
                <a:cubicBezTo>
                  <a:pt x="9" y="0"/>
                  <a:pt x="0" y="16"/>
                  <a:pt x="0" y="25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28"/>
                  <a:pt x="9" y="336"/>
                  <a:pt x="26" y="3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6">
            <a:extLst>
              <a:ext uri="{FF2B5EF4-FFF2-40B4-BE49-F238E27FC236}">
                <a16:creationId xmlns:a16="http://schemas.microsoft.com/office/drawing/2014/main" id="{DA023F05-8A79-C845-93FB-59E7374BD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723" y="5301559"/>
            <a:ext cx="59105" cy="374334"/>
          </a:xfrm>
          <a:custGeom>
            <a:avLst/>
            <a:gdLst>
              <a:gd name="T0" fmla="*/ 9338 w 51"/>
              <a:gd name="T1" fmla="*/ 120292 h 337"/>
              <a:gd name="T2" fmla="*/ 9338 w 51"/>
              <a:gd name="T3" fmla="*/ 120292 h 337"/>
              <a:gd name="T4" fmla="*/ 18676 w 51"/>
              <a:gd name="T5" fmla="*/ 111342 h 337"/>
              <a:gd name="T6" fmla="*/ 18676 w 51"/>
              <a:gd name="T7" fmla="*/ 8950 h 337"/>
              <a:gd name="T8" fmla="*/ 9338 w 51"/>
              <a:gd name="T9" fmla="*/ 0 h 337"/>
              <a:gd name="T10" fmla="*/ 0 w 51"/>
              <a:gd name="T11" fmla="*/ 8950 h 337"/>
              <a:gd name="T12" fmla="*/ 0 w 51"/>
              <a:gd name="T13" fmla="*/ 111342 h 337"/>
              <a:gd name="T14" fmla="*/ 9338 w 51"/>
              <a:gd name="T15" fmla="*/ 120292 h 3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" h="337">
                <a:moveTo>
                  <a:pt x="25" y="336"/>
                </a:moveTo>
                <a:lnTo>
                  <a:pt x="25" y="336"/>
                </a:lnTo>
                <a:cubicBezTo>
                  <a:pt x="42" y="336"/>
                  <a:pt x="50" y="319"/>
                  <a:pt x="50" y="311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6"/>
                  <a:pt x="42" y="0"/>
                  <a:pt x="25" y="0"/>
                </a:cubicBezTo>
                <a:cubicBezTo>
                  <a:pt x="17" y="0"/>
                  <a:pt x="0" y="16"/>
                  <a:pt x="0" y="25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19"/>
                  <a:pt x="17" y="336"/>
                  <a:pt x="25" y="3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7">
            <a:extLst>
              <a:ext uri="{FF2B5EF4-FFF2-40B4-BE49-F238E27FC236}">
                <a16:creationId xmlns:a16="http://schemas.microsoft.com/office/drawing/2014/main" id="{DDC8AA44-D81B-A243-BD34-DBB195235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712" y="5257231"/>
            <a:ext cx="59105" cy="374334"/>
          </a:xfrm>
          <a:custGeom>
            <a:avLst/>
            <a:gdLst>
              <a:gd name="T0" fmla="*/ 9338 w 51"/>
              <a:gd name="T1" fmla="*/ 120292 h 337"/>
              <a:gd name="T2" fmla="*/ 9338 w 51"/>
              <a:gd name="T3" fmla="*/ 120292 h 337"/>
              <a:gd name="T4" fmla="*/ 18676 w 51"/>
              <a:gd name="T5" fmla="*/ 111342 h 337"/>
              <a:gd name="T6" fmla="*/ 18676 w 51"/>
              <a:gd name="T7" fmla="*/ 8950 h 337"/>
              <a:gd name="T8" fmla="*/ 9338 w 51"/>
              <a:gd name="T9" fmla="*/ 0 h 337"/>
              <a:gd name="T10" fmla="*/ 0 w 51"/>
              <a:gd name="T11" fmla="*/ 8950 h 337"/>
              <a:gd name="T12" fmla="*/ 0 w 51"/>
              <a:gd name="T13" fmla="*/ 111342 h 337"/>
              <a:gd name="T14" fmla="*/ 9338 w 51"/>
              <a:gd name="T15" fmla="*/ 120292 h 33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1" h="337">
                <a:moveTo>
                  <a:pt x="25" y="336"/>
                </a:moveTo>
                <a:lnTo>
                  <a:pt x="25" y="336"/>
                </a:lnTo>
                <a:cubicBezTo>
                  <a:pt x="33" y="336"/>
                  <a:pt x="50" y="328"/>
                  <a:pt x="50" y="311"/>
                </a:cubicBezTo>
                <a:cubicBezTo>
                  <a:pt x="50" y="25"/>
                  <a:pt x="50" y="25"/>
                  <a:pt x="50" y="25"/>
                </a:cubicBezTo>
                <a:cubicBezTo>
                  <a:pt x="50" y="16"/>
                  <a:pt x="33" y="0"/>
                  <a:pt x="25" y="0"/>
                </a:cubicBezTo>
                <a:cubicBezTo>
                  <a:pt x="8" y="0"/>
                  <a:pt x="0" y="16"/>
                  <a:pt x="0" y="25"/>
                </a:cubicBezTo>
                <a:cubicBezTo>
                  <a:pt x="0" y="311"/>
                  <a:pt x="0" y="311"/>
                  <a:pt x="0" y="311"/>
                </a:cubicBezTo>
                <a:cubicBezTo>
                  <a:pt x="0" y="328"/>
                  <a:pt x="8" y="336"/>
                  <a:pt x="25" y="3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8">
            <a:extLst>
              <a:ext uri="{FF2B5EF4-FFF2-40B4-BE49-F238E27FC236}">
                <a16:creationId xmlns:a16="http://schemas.microsoft.com/office/drawing/2014/main" id="{2C11ABF1-CE15-8F49-B3A3-847AB734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2811" y="4946926"/>
            <a:ext cx="359559" cy="132989"/>
          </a:xfrm>
          <a:custGeom>
            <a:avLst/>
            <a:gdLst>
              <a:gd name="T0" fmla="*/ 9054 w 320"/>
              <a:gd name="T1" fmla="*/ 42503 h 119"/>
              <a:gd name="T2" fmla="*/ 9054 w 320"/>
              <a:gd name="T3" fmla="*/ 42503 h 119"/>
              <a:gd name="T4" fmla="*/ 18108 w 320"/>
              <a:gd name="T5" fmla="*/ 33138 h 119"/>
              <a:gd name="T6" fmla="*/ 18108 w 320"/>
              <a:gd name="T7" fmla="*/ 18010 h 119"/>
              <a:gd name="T8" fmla="*/ 94521 w 320"/>
              <a:gd name="T9" fmla="*/ 18010 h 119"/>
              <a:gd name="T10" fmla="*/ 94521 w 320"/>
              <a:gd name="T11" fmla="*/ 33138 h 119"/>
              <a:gd name="T12" fmla="*/ 103575 w 320"/>
              <a:gd name="T13" fmla="*/ 42503 h 119"/>
              <a:gd name="T14" fmla="*/ 115526 w 320"/>
              <a:gd name="T15" fmla="*/ 33138 h 119"/>
              <a:gd name="T16" fmla="*/ 115526 w 320"/>
              <a:gd name="T17" fmla="*/ 9005 h 119"/>
              <a:gd name="T18" fmla="*/ 103575 w 320"/>
              <a:gd name="T19" fmla="*/ 0 h 119"/>
              <a:gd name="T20" fmla="*/ 11951 w 320"/>
              <a:gd name="T21" fmla="*/ 0 h 119"/>
              <a:gd name="T22" fmla="*/ 0 w 320"/>
              <a:gd name="T23" fmla="*/ 9005 h 119"/>
              <a:gd name="T24" fmla="*/ 0 w 320"/>
              <a:gd name="T25" fmla="*/ 33138 h 119"/>
              <a:gd name="T26" fmla="*/ 9054 w 320"/>
              <a:gd name="T27" fmla="*/ 42503 h 11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320" h="119">
                <a:moveTo>
                  <a:pt x="25" y="118"/>
                </a:moveTo>
                <a:lnTo>
                  <a:pt x="25" y="118"/>
                </a:lnTo>
                <a:cubicBezTo>
                  <a:pt x="42" y="118"/>
                  <a:pt x="50" y="101"/>
                  <a:pt x="50" y="92"/>
                </a:cubicBezTo>
                <a:cubicBezTo>
                  <a:pt x="50" y="50"/>
                  <a:pt x="50" y="50"/>
                  <a:pt x="50" y="50"/>
                </a:cubicBezTo>
                <a:cubicBezTo>
                  <a:pt x="261" y="50"/>
                  <a:pt x="261" y="50"/>
                  <a:pt x="261" y="50"/>
                </a:cubicBezTo>
                <a:cubicBezTo>
                  <a:pt x="261" y="92"/>
                  <a:pt x="261" y="92"/>
                  <a:pt x="261" y="92"/>
                </a:cubicBezTo>
                <a:cubicBezTo>
                  <a:pt x="261" y="101"/>
                  <a:pt x="277" y="118"/>
                  <a:pt x="286" y="118"/>
                </a:cubicBezTo>
                <a:cubicBezTo>
                  <a:pt x="303" y="118"/>
                  <a:pt x="319" y="101"/>
                  <a:pt x="319" y="92"/>
                </a:cubicBezTo>
                <a:cubicBezTo>
                  <a:pt x="319" y="25"/>
                  <a:pt x="319" y="25"/>
                  <a:pt x="319" y="25"/>
                </a:cubicBezTo>
                <a:cubicBezTo>
                  <a:pt x="319" y="8"/>
                  <a:pt x="303" y="0"/>
                  <a:pt x="286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8"/>
                  <a:pt x="0" y="25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101"/>
                  <a:pt x="8" y="118"/>
                  <a:pt x="25" y="1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9">
            <a:extLst>
              <a:ext uri="{FF2B5EF4-FFF2-40B4-BE49-F238E27FC236}">
                <a16:creationId xmlns:a16="http://schemas.microsoft.com/office/drawing/2014/main" id="{E2D5B03A-5862-034A-AD7E-190410784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389" y="5094690"/>
            <a:ext cx="827475" cy="724043"/>
          </a:xfrm>
          <a:custGeom>
            <a:avLst/>
            <a:gdLst>
              <a:gd name="T0" fmla="*/ 257355 w 742"/>
              <a:gd name="T1" fmla="*/ 0 h 649"/>
              <a:gd name="T2" fmla="*/ 257355 w 742"/>
              <a:gd name="T3" fmla="*/ 0 h 649"/>
              <a:gd name="T4" fmla="*/ 36303 w 742"/>
              <a:gd name="T5" fmla="*/ 0 h 649"/>
              <a:gd name="T6" fmla="*/ 36303 w 742"/>
              <a:gd name="T7" fmla="*/ 0 h 649"/>
              <a:gd name="T8" fmla="*/ 8986 w 742"/>
              <a:gd name="T9" fmla="*/ 0 h 649"/>
              <a:gd name="T10" fmla="*/ 0 w 742"/>
              <a:gd name="T11" fmla="*/ 9349 h 649"/>
              <a:gd name="T12" fmla="*/ 8986 w 742"/>
              <a:gd name="T13" fmla="*/ 18338 h 649"/>
              <a:gd name="T14" fmla="*/ 27317 w 742"/>
              <a:gd name="T15" fmla="*/ 18338 h 649"/>
              <a:gd name="T16" fmla="*/ 27317 w 742"/>
              <a:gd name="T17" fmla="*/ 18338 h 649"/>
              <a:gd name="T18" fmla="*/ 30192 w 742"/>
              <a:gd name="T19" fmla="*/ 39553 h 649"/>
              <a:gd name="T20" fmla="*/ 36303 w 742"/>
              <a:gd name="T21" fmla="*/ 103198 h 649"/>
              <a:gd name="T22" fmla="*/ 51399 w 742"/>
              <a:gd name="T23" fmla="*/ 199923 h 649"/>
              <a:gd name="T24" fmla="*/ 81592 w 742"/>
              <a:gd name="T25" fmla="*/ 226891 h 649"/>
              <a:gd name="T26" fmla="*/ 130115 w 742"/>
              <a:gd name="T27" fmla="*/ 233003 h 649"/>
              <a:gd name="T28" fmla="*/ 136225 w 742"/>
              <a:gd name="T29" fmla="*/ 233003 h 649"/>
              <a:gd name="T30" fmla="*/ 184749 w 742"/>
              <a:gd name="T31" fmla="*/ 226891 h 649"/>
              <a:gd name="T32" fmla="*/ 214942 w 742"/>
              <a:gd name="T33" fmla="*/ 202799 h 649"/>
              <a:gd name="T34" fmla="*/ 226803 w 742"/>
              <a:gd name="T35" fmla="*/ 106074 h 649"/>
              <a:gd name="T36" fmla="*/ 236148 w 742"/>
              <a:gd name="T37" fmla="*/ 39553 h 649"/>
              <a:gd name="T38" fmla="*/ 239024 w 742"/>
              <a:gd name="T39" fmla="*/ 18338 h 649"/>
              <a:gd name="T40" fmla="*/ 239024 w 742"/>
              <a:gd name="T41" fmla="*/ 18338 h 649"/>
              <a:gd name="T42" fmla="*/ 257355 w 742"/>
              <a:gd name="T43" fmla="*/ 18338 h 649"/>
              <a:gd name="T44" fmla="*/ 266341 w 742"/>
              <a:gd name="T45" fmla="*/ 9349 h 649"/>
              <a:gd name="T46" fmla="*/ 257355 w 742"/>
              <a:gd name="T47" fmla="*/ 0 h 649"/>
              <a:gd name="T48" fmla="*/ 196610 w 742"/>
              <a:gd name="T49" fmla="*/ 199923 h 649"/>
              <a:gd name="T50" fmla="*/ 196610 w 742"/>
              <a:gd name="T51" fmla="*/ 199923 h 649"/>
              <a:gd name="T52" fmla="*/ 178639 w 742"/>
              <a:gd name="T53" fmla="*/ 211789 h 649"/>
              <a:gd name="T54" fmla="*/ 132991 w 742"/>
              <a:gd name="T55" fmla="*/ 215025 h 649"/>
              <a:gd name="T56" fmla="*/ 87702 w 742"/>
              <a:gd name="T57" fmla="*/ 208912 h 649"/>
              <a:gd name="T58" fmla="*/ 69730 w 742"/>
              <a:gd name="T59" fmla="*/ 196687 h 649"/>
              <a:gd name="T60" fmla="*/ 45289 w 742"/>
              <a:gd name="T61" fmla="*/ 18338 h 649"/>
              <a:gd name="T62" fmla="*/ 217817 w 742"/>
              <a:gd name="T63" fmla="*/ 18338 h 649"/>
              <a:gd name="T64" fmla="*/ 196610 w 742"/>
              <a:gd name="T65" fmla="*/ 199923 h 649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742" h="649">
                <a:moveTo>
                  <a:pt x="716" y="0"/>
                </a:moveTo>
                <a:lnTo>
                  <a:pt x="716" y="0"/>
                </a:lnTo>
                <a:cubicBezTo>
                  <a:pt x="101" y="0"/>
                  <a:pt x="101" y="0"/>
                  <a:pt x="10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43"/>
                  <a:pt x="9" y="51"/>
                  <a:pt x="25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68"/>
                  <a:pt x="84" y="85"/>
                  <a:pt x="84" y="110"/>
                </a:cubicBezTo>
                <a:cubicBezTo>
                  <a:pt x="84" y="152"/>
                  <a:pt x="93" y="219"/>
                  <a:pt x="101" y="287"/>
                </a:cubicBezTo>
                <a:cubicBezTo>
                  <a:pt x="118" y="413"/>
                  <a:pt x="135" y="547"/>
                  <a:pt x="143" y="556"/>
                </a:cubicBezTo>
                <a:cubicBezTo>
                  <a:pt x="143" y="589"/>
                  <a:pt x="177" y="615"/>
                  <a:pt x="227" y="631"/>
                </a:cubicBezTo>
                <a:cubicBezTo>
                  <a:pt x="261" y="640"/>
                  <a:pt x="312" y="648"/>
                  <a:pt x="362" y="648"/>
                </a:cubicBezTo>
                <a:cubicBezTo>
                  <a:pt x="370" y="648"/>
                  <a:pt x="370" y="648"/>
                  <a:pt x="379" y="648"/>
                </a:cubicBezTo>
                <a:cubicBezTo>
                  <a:pt x="429" y="648"/>
                  <a:pt x="472" y="648"/>
                  <a:pt x="514" y="631"/>
                </a:cubicBezTo>
                <a:cubicBezTo>
                  <a:pt x="564" y="623"/>
                  <a:pt x="598" y="598"/>
                  <a:pt x="598" y="564"/>
                </a:cubicBezTo>
                <a:cubicBezTo>
                  <a:pt x="606" y="556"/>
                  <a:pt x="623" y="404"/>
                  <a:pt x="631" y="295"/>
                </a:cubicBezTo>
                <a:cubicBezTo>
                  <a:pt x="640" y="219"/>
                  <a:pt x="648" y="160"/>
                  <a:pt x="657" y="110"/>
                </a:cubicBezTo>
                <a:cubicBezTo>
                  <a:pt x="657" y="85"/>
                  <a:pt x="657" y="68"/>
                  <a:pt x="665" y="51"/>
                </a:cubicBezTo>
                <a:cubicBezTo>
                  <a:pt x="716" y="51"/>
                  <a:pt x="716" y="51"/>
                  <a:pt x="716" y="51"/>
                </a:cubicBezTo>
                <a:cubicBezTo>
                  <a:pt x="732" y="51"/>
                  <a:pt x="741" y="43"/>
                  <a:pt x="741" y="26"/>
                </a:cubicBezTo>
                <a:cubicBezTo>
                  <a:pt x="741" y="9"/>
                  <a:pt x="732" y="0"/>
                  <a:pt x="716" y="0"/>
                </a:cubicBezTo>
                <a:close/>
                <a:moveTo>
                  <a:pt x="547" y="556"/>
                </a:moveTo>
                <a:lnTo>
                  <a:pt x="547" y="556"/>
                </a:lnTo>
                <a:cubicBezTo>
                  <a:pt x="547" y="564"/>
                  <a:pt x="530" y="573"/>
                  <a:pt x="497" y="589"/>
                </a:cubicBezTo>
                <a:cubicBezTo>
                  <a:pt x="463" y="598"/>
                  <a:pt x="413" y="598"/>
                  <a:pt x="370" y="598"/>
                </a:cubicBezTo>
                <a:cubicBezTo>
                  <a:pt x="320" y="598"/>
                  <a:pt x="270" y="589"/>
                  <a:pt x="244" y="581"/>
                </a:cubicBezTo>
                <a:cubicBezTo>
                  <a:pt x="202" y="573"/>
                  <a:pt x="194" y="556"/>
                  <a:pt x="194" y="547"/>
                </a:cubicBezTo>
                <a:cubicBezTo>
                  <a:pt x="185" y="522"/>
                  <a:pt x="135" y="152"/>
                  <a:pt x="126" y="51"/>
                </a:cubicBezTo>
                <a:cubicBezTo>
                  <a:pt x="606" y="51"/>
                  <a:pt x="606" y="51"/>
                  <a:pt x="606" y="51"/>
                </a:cubicBezTo>
                <a:cubicBezTo>
                  <a:pt x="606" y="152"/>
                  <a:pt x="556" y="531"/>
                  <a:pt x="547" y="55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60">
            <a:extLst>
              <a:ext uri="{FF2B5EF4-FFF2-40B4-BE49-F238E27FC236}">
                <a16:creationId xmlns:a16="http://schemas.microsoft.com/office/drawing/2014/main" id="{B0E79C9A-DC2B-A541-B9C7-28BD3DAA8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5663" y="4966628"/>
            <a:ext cx="783145" cy="837326"/>
          </a:xfrm>
          <a:custGeom>
            <a:avLst/>
            <a:gdLst>
              <a:gd name="T0" fmla="*/ 54527 w 699"/>
              <a:gd name="T1" fmla="*/ 175833 h 749"/>
              <a:gd name="T2" fmla="*/ 209441 w 699"/>
              <a:gd name="T3" fmla="*/ 175833 h 749"/>
              <a:gd name="T4" fmla="*/ 209441 w 699"/>
              <a:gd name="T5" fmla="*/ 175833 h 749"/>
              <a:gd name="T6" fmla="*/ 212691 w 699"/>
              <a:gd name="T7" fmla="*/ 175833 h 749"/>
              <a:gd name="T8" fmla="*/ 215579 w 699"/>
              <a:gd name="T9" fmla="*/ 175833 h 749"/>
              <a:gd name="T10" fmla="*/ 215579 w 699"/>
              <a:gd name="T11" fmla="*/ 175833 h 749"/>
              <a:gd name="T12" fmla="*/ 215579 w 699"/>
              <a:gd name="T13" fmla="*/ 172590 h 749"/>
              <a:gd name="T14" fmla="*/ 218829 w 699"/>
              <a:gd name="T15" fmla="*/ 172590 h 749"/>
              <a:gd name="T16" fmla="*/ 218829 w 699"/>
              <a:gd name="T17" fmla="*/ 169708 h 749"/>
              <a:gd name="T18" fmla="*/ 245912 w 699"/>
              <a:gd name="T19" fmla="*/ 45400 h 749"/>
              <a:gd name="T20" fmla="*/ 245912 w 699"/>
              <a:gd name="T21" fmla="*/ 45400 h 749"/>
              <a:gd name="T22" fmla="*/ 245912 w 699"/>
              <a:gd name="T23" fmla="*/ 42157 h 749"/>
              <a:gd name="T24" fmla="*/ 245912 w 699"/>
              <a:gd name="T25" fmla="*/ 42157 h 749"/>
              <a:gd name="T26" fmla="*/ 245912 w 699"/>
              <a:gd name="T27" fmla="*/ 39274 h 749"/>
              <a:gd name="T28" fmla="*/ 243023 w 699"/>
              <a:gd name="T29" fmla="*/ 39274 h 749"/>
              <a:gd name="T30" fmla="*/ 243023 w 699"/>
              <a:gd name="T31" fmla="*/ 39274 h 749"/>
              <a:gd name="T32" fmla="*/ 239773 w 699"/>
              <a:gd name="T33" fmla="*/ 36392 h 749"/>
              <a:gd name="T34" fmla="*/ 239773 w 699"/>
              <a:gd name="T35" fmla="*/ 36392 h 749"/>
              <a:gd name="T36" fmla="*/ 236885 w 699"/>
              <a:gd name="T37" fmla="*/ 36392 h 749"/>
              <a:gd name="T38" fmla="*/ 66804 w 699"/>
              <a:gd name="T39" fmla="*/ 54407 h 749"/>
              <a:gd name="T40" fmla="*/ 45499 w 699"/>
              <a:gd name="T41" fmla="*/ 9008 h 749"/>
              <a:gd name="T42" fmla="*/ 45499 w 699"/>
              <a:gd name="T43" fmla="*/ 5765 h 749"/>
              <a:gd name="T44" fmla="*/ 45499 w 699"/>
              <a:gd name="T45" fmla="*/ 5765 h 749"/>
              <a:gd name="T46" fmla="*/ 45499 w 699"/>
              <a:gd name="T47" fmla="*/ 2883 h 749"/>
              <a:gd name="T48" fmla="*/ 42249 w 699"/>
              <a:gd name="T49" fmla="*/ 2883 h 749"/>
              <a:gd name="T50" fmla="*/ 39360 w 699"/>
              <a:gd name="T51" fmla="*/ 2883 h 749"/>
              <a:gd name="T52" fmla="*/ 39360 w 699"/>
              <a:gd name="T53" fmla="*/ 0 h 749"/>
              <a:gd name="T54" fmla="*/ 36472 w 699"/>
              <a:gd name="T55" fmla="*/ 0 h 749"/>
              <a:gd name="T56" fmla="*/ 0 w 699"/>
              <a:gd name="T57" fmla="*/ 9008 h 749"/>
              <a:gd name="T58" fmla="*/ 48388 w 699"/>
              <a:gd name="T59" fmla="*/ 157457 h 749"/>
              <a:gd name="T60" fmla="*/ 45499 w 699"/>
              <a:gd name="T61" fmla="*/ 157457 h 749"/>
              <a:gd name="T62" fmla="*/ 45499 w 699"/>
              <a:gd name="T63" fmla="*/ 160700 h 749"/>
              <a:gd name="T64" fmla="*/ 42249 w 699"/>
              <a:gd name="T65" fmla="*/ 160700 h 749"/>
              <a:gd name="T66" fmla="*/ 42249 w 699"/>
              <a:gd name="T67" fmla="*/ 160700 h 749"/>
              <a:gd name="T68" fmla="*/ 39360 w 699"/>
              <a:gd name="T69" fmla="*/ 163582 h 749"/>
              <a:gd name="T70" fmla="*/ 15166 w 699"/>
              <a:gd name="T71" fmla="*/ 199974 h 749"/>
              <a:gd name="T72" fmla="*/ 15166 w 699"/>
              <a:gd name="T73" fmla="*/ 203217 h 749"/>
              <a:gd name="T74" fmla="*/ 15166 w 699"/>
              <a:gd name="T75" fmla="*/ 203217 h 749"/>
              <a:gd name="T76" fmla="*/ 15166 w 699"/>
              <a:gd name="T77" fmla="*/ 206099 h 749"/>
              <a:gd name="T78" fmla="*/ 15166 w 699"/>
              <a:gd name="T79" fmla="*/ 206099 h 749"/>
              <a:gd name="T80" fmla="*/ 15166 w 699"/>
              <a:gd name="T81" fmla="*/ 208982 h 749"/>
              <a:gd name="T82" fmla="*/ 15166 w 699"/>
              <a:gd name="T83" fmla="*/ 208982 h 749"/>
              <a:gd name="T84" fmla="*/ 18055 w 699"/>
              <a:gd name="T85" fmla="*/ 212225 h 749"/>
              <a:gd name="T86" fmla="*/ 18055 w 699"/>
              <a:gd name="T87" fmla="*/ 212225 h 749"/>
              <a:gd name="T88" fmla="*/ 21305 w 699"/>
              <a:gd name="T89" fmla="*/ 215107 h 749"/>
              <a:gd name="T90" fmla="*/ 21305 w 699"/>
              <a:gd name="T91" fmla="*/ 215107 h 749"/>
              <a:gd name="T92" fmla="*/ 24194 w 699"/>
              <a:gd name="T93" fmla="*/ 215107 h 749"/>
              <a:gd name="T94" fmla="*/ 94248 w 699"/>
              <a:gd name="T95" fmla="*/ 269515 h 749"/>
              <a:gd name="T96" fmla="*/ 167191 w 699"/>
              <a:gd name="T97" fmla="*/ 233483 h 749"/>
              <a:gd name="T98" fmla="*/ 243023 w 699"/>
              <a:gd name="T99" fmla="*/ 215107 h 749"/>
              <a:gd name="T100" fmla="*/ 112303 w 699"/>
              <a:gd name="T101" fmla="*/ 233483 h 749"/>
              <a:gd name="T102" fmla="*/ 112303 w 699"/>
              <a:gd name="T103" fmla="*/ 233483 h 749"/>
              <a:gd name="T104" fmla="*/ 185247 w 699"/>
              <a:gd name="T105" fmla="*/ 233483 h 749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699" h="749">
                <a:moveTo>
                  <a:pt x="673" y="547"/>
                </a:moveTo>
                <a:lnTo>
                  <a:pt x="673" y="547"/>
                </a:lnTo>
                <a:cubicBezTo>
                  <a:pt x="117" y="547"/>
                  <a:pt x="117" y="547"/>
                  <a:pt x="117" y="547"/>
                </a:cubicBezTo>
                <a:cubicBezTo>
                  <a:pt x="151" y="488"/>
                  <a:pt x="151" y="488"/>
                  <a:pt x="151" y="488"/>
                </a:cubicBezTo>
                <a:cubicBezTo>
                  <a:pt x="185" y="488"/>
                  <a:pt x="185" y="488"/>
                  <a:pt x="185" y="488"/>
                </a:cubicBezTo>
                <a:cubicBezTo>
                  <a:pt x="580" y="488"/>
                  <a:pt x="580" y="488"/>
                  <a:pt x="580" y="488"/>
                </a:cubicBezTo>
                <a:cubicBezTo>
                  <a:pt x="589" y="488"/>
                  <a:pt x="589" y="488"/>
                  <a:pt x="589" y="488"/>
                </a:cubicBezTo>
                <a:lnTo>
                  <a:pt x="597" y="488"/>
                </a:lnTo>
                <a:lnTo>
                  <a:pt x="597" y="479"/>
                </a:lnTo>
                <a:lnTo>
                  <a:pt x="606" y="479"/>
                </a:lnTo>
                <a:lnTo>
                  <a:pt x="606" y="471"/>
                </a:lnTo>
                <a:cubicBezTo>
                  <a:pt x="681" y="134"/>
                  <a:pt x="681" y="134"/>
                  <a:pt x="681" y="134"/>
                </a:cubicBezTo>
                <a:cubicBezTo>
                  <a:pt x="681" y="134"/>
                  <a:pt x="681" y="134"/>
                  <a:pt x="681" y="126"/>
                </a:cubicBezTo>
                <a:lnTo>
                  <a:pt x="681" y="117"/>
                </a:lnTo>
                <a:cubicBezTo>
                  <a:pt x="681" y="117"/>
                  <a:pt x="681" y="117"/>
                  <a:pt x="681" y="109"/>
                </a:cubicBezTo>
                <a:lnTo>
                  <a:pt x="673" y="109"/>
                </a:lnTo>
                <a:cubicBezTo>
                  <a:pt x="673" y="109"/>
                  <a:pt x="673" y="109"/>
                  <a:pt x="673" y="101"/>
                </a:cubicBezTo>
                <a:lnTo>
                  <a:pt x="664" y="101"/>
                </a:lnTo>
                <a:lnTo>
                  <a:pt x="656" y="101"/>
                </a:lnTo>
                <a:cubicBezTo>
                  <a:pt x="185" y="101"/>
                  <a:pt x="185" y="101"/>
                  <a:pt x="185" y="101"/>
                </a:cubicBezTo>
                <a:cubicBezTo>
                  <a:pt x="168" y="101"/>
                  <a:pt x="160" y="109"/>
                  <a:pt x="160" y="126"/>
                </a:cubicBezTo>
                <a:cubicBezTo>
                  <a:pt x="160" y="143"/>
                  <a:pt x="168" y="151"/>
                  <a:pt x="185" y="151"/>
                </a:cubicBezTo>
                <a:cubicBezTo>
                  <a:pt x="622" y="151"/>
                  <a:pt x="622" y="151"/>
                  <a:pt x="622" y="151"/>
                </a:cubicBezTo>
                <a:cubicBezTo>
                  <a:pt x="564" y="437"/>
                  <a:pt x="564" y="437"/>
                  <a:pt x="564" y="437"/>
                </a:cubicBezTo>
                <a:cubicBezTo>
                  <a:pt x="210" y="437"/>
                  <a:pt x="210" y="437"/>
                  <a:pt x="210" y="437"/>
                </a:cubicBezTo>
                <a:cubicBezTo>
                  <a:pt x="126" y="25"/>
                  <a:pt x="126" y="25"/>
                  <a:pt x="126" y="25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6" y="16"/>
                  <a:pt x="126" y="16"/>
                  <a:pt x="126" y="8"/>
                </a:cubicBezTo>
                <a:cubicBezTo>
                  <a:pt x="117" y="8"/>
                  <a:pt x="117" y="8"/>
                  <a:pt x="117" y="8"/>
                </a:cubicBezTo>
                <a:cubicBezTo>
                  <a:pt x="117" y="8"/>
                  <a:pt x="117" y="8"/>
                  <a:pt x="109" y="8"/>
                </a:cubicBezTo>
                <a:lnTo>
                  <a:pt x="109" y="0"/>
                </a:lnTo>
                <a:cubicBezTo>
                  <a:pt x="109" y="0"/>
                  <a:pt x="109" y="0"/>
                  <a:pt x="101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16" y="0"/>
                  <a:pt x="0" y="16"/>
                  <a:pt x="0" y="25"/>
                </a:cubicBezTo>
                <a:cubicBezTo>
                  <a:pt x="0" y="42"/>
                  <a:pt x="16" y="50"/>
                  <a:pt x="25" y="50"/>
                </a:cubicBezTo>
                <a:cubicBezTo>
                  <a:pt x="84" y="50"/>
                  <a:pt x="84" y="50"/>
                  <a:pt x="84" y="50"/>
                </a:cubicBezTo>
                <a:cubicBezTo>
                  <a:pt x="151" y="437"/>
                  <a:pt x="151" y="437"/>
                  <a:pt x="151" y="437"/>
                </a:cubicBezTo>
                <a:cubicBezTo>
                  <a:pt x="134" y="437"/>
                  <a:pt x="134" y="437"/>
                  <a:pt x="134" y="437"/>
                </a:cubicBezTo>
                <a:cubicBezTo>
                  <a:pt x="126" y="437"/>
                  <a:pt x="126" y="437"/>
                  <a:pt x="126" y="437"/>
                </a:cubicBezTo>
                <a:cubicBezTo>
                  <a:pt x="126" y="437"/>
                  <a:pt x="126" y="437"/>
                  <a:pt x="126" y="446"/>
                </a:cubicBezTo>
                <a:lnTo>
                  <a:pt x="117" y="446"/>
                </a:lnTo>
                <a:lnTo>
                  <a:pt x="117" y="454"/>
                </a:lnTo>
                <a:cubicBezTo>
                  <a:pt x="109" y="454"/>
                  <a:pt x="109" y="454"/>
                  <a:pt x="109" y="454"/>
                </a:cubicBezTo>
                <a:cubicBezTo>
                  <a:pt x="42" y="555"/>
                  <a:pt x="42" y="555"/>
                  <a:pt x="42" y="555"/>
                </a:cubicBezTo>
                <a:cubicBezTo>
                  <a:pt x="42" y="555"/>
                  <a:pt x="42" y="555"/>
                  <a:pt x="42" y="564"/>
                </a:cubicBezTo>
                <a:cubicBezTo>
                  <a:pt x="42" y="564"/>
                  <a:pt x="42" y="564"/>
                  <a:pt x="42" y="572"/>
                </a:cubicBezTo>
                <a:lnTo>
                  <a:pt x="42" y="580"/>
                </a:lnTo>
                <a:cubicBezTo>
                  <a:pt x="50" y="589"/>
                  <a:pt x="50" y="589"/>
                  <a:pt x="50" y="589"/>
                </a:cubicBezTo>
                <a:cubicBezTo>
                  <a:pt x="50" y="589"/>
                  <a:pt x="50" y="589"/>
                  <a:pt x="59" y="589"/>
                </a:cubicBezTo>
                <a:cubicBezTo>
                  <a:pt x="59" y="597"/>
                  <a:pt x="59" y="597"/>
                  <a:pt x="59" y="597"/>
                </a:cubicBezTo>
                <a:lnTo>
                  <a:pt x="67" y="597"/>
                </a:lnTo>
                <a:cubicBezTo>
                  <a:pt x="176" y="597"/>
                  <a:pt x="176" y="597"/>
                  <a:pt x="176" y="597"/>
                </a:cubicBezTo>
                <a:cubicBezTo>
                  <a:pt x="168" y="614"/>
                  <a:pt x="160" y="631"/>
                  <a:pt x="160" y="648"/>
                </a:cubicBezTo>
                <a:cubicBezTo>
                  <a:pt x="160" y="698"/>
                  <a:pt x="210" y="748"/>
                  <a:pt x="261" y="748"/>
                </a:cubicBezTo>
                <a:cubicBezTo>
                  <a:pt x="319" y="748"/>
                  <a:pt x="362" y="698"/>
                  <a:pt x="362" y="648"/>
                </a:cubicBezTo>
                <a:cubicBezTo>
                  <a:pt x="362" y="631"/>
                  <a:pt x="362" y="614"/>
                  <a:pt x="353" y="597"/>
                </a:cubicBezTo>
                <a:cubicBezTo>
                  <a:pt x="479" y="597"/>
                  <a:pt x="479" y="597"/>
                  <a:pt x="479" y="597"/>
                </a:cubicBezTo>
                <a:cubicBezTo>
                  <a:pt x="471" y="614"/>
                  <a:pt x="463" y="631"/>
                  <a:pt x="463" y="648"/>
                </a:cubicBezTo>
                <a:cubicBezTo>
                  <a:pt x="463" y="698"/>
                  <a:pt x="513" y="748"/>
                  <a:pt x="564" y="748"/>
                </a:cubicBezTo>
                <a:cubicBezTo>
                  <a:pt x="622" y="748"/>
                  <a:pt x="673" y="698"/>
                  <a:pt x="673" y="648"/>
                </a:cubicBezTo>
                <a:cubicBezTo>
                  <a:pt x="673" y="631"/>
                  <a:pt x="664" y="614"/>
                  <a:pt x="656" y="597"/>
                </a:cubicBezTo>
                <a:cubicBezTo>
                  <a:pt x="673" y="597"/>
                  <a:pt x="673" y="597"/>
                  <a:pt x="673" y="597"/>
                </a:cubicBezTo>
                <a:cubicBezTo>
                  <a:pt x="681" y="597"/>
                  <a:pt x="698" y="580"/>
                  <a:pt x="698" y="572"/>
                </a:cubicBezTo>
                <a:cubicBezTo>
                  <a:pt x="698" y="555"/>
                  <a:pt x="681" y="547"/>
                  <a:pt x="673" y="547"/>
                </a:cubicBezTo>
                <a:close/>
                <a:moveTo>
                  <a:pt x="311" y="648"/>
                </a:moveTo>
                <a:lnTo>
                  <a:pt x="311" y="648"/>
                </a:lnTo>
                <a:cubicBezTo>
                  <a:pt x="311" y="673"/>
                  <a:pt x="286" y="698"/>
                  <a:pt x="261" y="698"/>
                </a:cubicBezTo>
                <a:cubicBezTo>
                  <a:pt x="235" y="698"/>
                  <a:pt x="210" y="673"/>
                  <a:pt x="210" y="648"/>
                </a:cubicBezTo>
                <a:cubicBezTo>
                  <a:pt x="210" y="622"/>
                  <a:pt x="235" y="597"/>
                  <a:pt x="261" y="597"/>
                </a:cubicBezTo>
                <a:cubicBezTo>
                  <a:pt x="286" y="597"/>
                  <a:pt x="311" y="622"/>
                  <a:pt x="311" y="648"/>
                </a:cubicBezTo>
                <a:close/>
                <a:moveTo>
                  <a:pt x="614" y="648"/>
                </a:moveTo>
                <a:lnTo>
                  <a:pt x="614" y="648"/>
                </a:lnTo>
                <a:cubicBezTo>
                  <a:pt x="614" y="673"/>
                  <a:pt x="597" y="698"/>
                  <a:pt x="564" y="698"/>
                </a:cubicBezTo>
                <a:cubicBezTo>
                  <a:pt x="538" y="698"/>
                  <a:pt x="513" y="673"/>
                  <a:pt x="513" y="648"/>
                </a:cubicBezTo>
                <a:cubicBezTo>
                  <a:pt x="513" y="622"/>
                  <a:pt x="538" y="597"/>
                  <a:pt x="564" y="597"/>
                </a:cubicBezTo>
                <a:cubicBezTo>
                  <a:pt x="597" y="597"/>
                  <a:pt x="614" y="622"/>
                  <a:pt x="614" y="6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61">
            <a:extLst>
              <a:ext uri="{FF2B5EF4-FFF2-40B4-BE49-F238E27FC236}">
                <a16:creationId xmlns:a16="http://schemas.microsoft.com/office/drawing/2014/main" id="{CC979500-EF48-224B-B9AF-DD1FA0FD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594" y="4966628"/>
            <a:ext cx="679712" cy="837326"/>
          </a:xfrm>
          <a:custGeom>
            <a:avLst/>
            <a:gdLst>
              <a:gd name="T0" fmla="*/ 218714 w 607"/>
              <a:gd name="T1" fmla="*/ 75666 h 749"/>
              <a:gd name="T2" fmla="*/ 218714 w 607"/>
              <a:gd name="T3" fmla="*/ 75666 h 749"/>
              <a:gd name="T4" fmla="*/ 215466 w 607"/>
              <a:gd name="T5" fmla="*/ 69541 h 749"/>
              <a:gd name="T6" fmla="*/ 148697 w 607"/>
              <a:gd name="T7" fmla="*/ 2883 h 749"/>
              <a:gd name="T8" fmla="*/ 139674 w 607"/>
              <a:gd name="T9" fmla="*/ 0 h 749"/>
              <a:gd name="T10" fmla="*/ 139674 w 607"/>
              <a:gd name="T11" fmla="*/ 0 h 749"/>
              <a:gd name="T12" fmla="*/ 11910 w 607"/>
              <a:gd name="T13" fmla="*/ 0 h 749"/>
              <a:gd name="T14" fmla="*/ 0 w 607"/>
              <a:gd name="T15" fmla="*/ 18016 h 749"/>
              <a:gd name="T16" fmla="*/ 0 w 607"/>
              <a:gd name="T17" fmla="*/ 260507 h 749"/>
              <a:gd name="T18" fmla="*/ 9023 w 607"/>
              <a:gd name="T19" fmla="*/ 269515 h 749"/>
              <a:gd name="T20" fmla="*/ 209330 w 607"/>
              <a:gd name="T21" fmla="*/ 269515 h 749"/>
              <a:gd name="T22" fmla="*/ 218714 w 607"/>
              <a:gd name="T23" fmla="*/ 260507 h 749"/>
              <a:gd name="T24" fmla="*/ 218714 w 607"/>
              <a:gd name="T25" fmla="*/ 75666 h 749"/>
              <a:gd name="T26" fmla="*/ 151584 w 607"/>
              <a:gd name="T27" fmla="*/ 63415 h 749"/>
              <a:gd name="T28" fmla="*/ 151584 w 607"/>
              <a:gd name="T29" fmla="*/ 63415 h 749"/>
              <a:gd name="T30" fmla="*/ 151584 w 607"/>
              <a:gd name="T31" fmla="*/ 33149 h 749"/>
              <a:gd name="T32" fmla="*/ 185149 w 607"/>
              <a:gd name="T33" fmla="*/ 63415 h 749"/>
              <a:gd name="T34" fmla="*/ 151584 w 607"/>
              <a:gd name="T35" fmla="*/ 63415 h 749"/>
              <a:gd name="T36" fmla="*/ 18046 w 607"/>
              <a:gd name="T37" fmla="*/ 251499 h 749"/>
              <a:gd name="T38" fmla="*/ 18046 w 607"/>
              <a:gd name="T39" fmla="*/ 251499 h 749"/>
              <a:gd name="T40" fmla="*/ 18046 w 607"/>
              <a:gd name="T41" fmla="*/ 18016 h 749"/>
              <a:gd name="T42" fmla="*/ 133538 w 607"/>
              <a:gd name="T43" fmla="*/ 18016 h 749"/>
              <a:gd name="T44" fmla="*/ 133538 w 607"/>
              <a:gd name="T45" fmla="*/ 72783 h 749"/>
              <a:gd name="T46" fmla="*/ 142561 w 607"/>
              <a:gd name="T47" fmla="*/ 84674 h 749"/>
              <a:gd name="T48" fmla="*/ 200307 w 607"/>
              <a:gd name="T49" fmla="*/ 84674 h 749"/>
              <a:gd name="T50" fmla="*/ 200307 w 607"/>
              <a:gd name="T51" fmla="*/ 81791 h 749"/>
              <a:gd name="T52" fmla="*/ 200307 w 607"/>
              <a:gd name="T53" fmla="*/ 251499 h 749"/>
              <a:gd name="T54" fmla="*/ 18046 w 607"/>
              <a:gd name="T55" fmla="*/ 251499 h 74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607" h="749">
                <a:moveTo>
                  <a:pt x="606" y="210"/>
                </a:moveTo>
                <a:lnTo>
                  <a:pt x="606" y="210"/>
                </a:lnTo>
                <a:cubicBezTo>
                  <a:pt x="606" y="202"/>
                  <a:pt x="606" y="202"/>
                  <a:pt x="597" y="193"/>
                </a:cubicBezTo>
                <a:cubicBezTo>
                  <a:pt x="412" y="8"/>
                  <a:pt x="412" y="8"/>
                  <a:pt x="412" y="8"/>
                </a:cubicBezTo>
                <a:cubicBezTo>
                  <a:pt x="404" y="8"/>
                  <a:pt x="395" y="0"/>
                  <a:pt x="38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25"/>
                  <a:pt x="0" y="50"/>
                </a:cubicBezTo>
                <a:cubicBezTo>
                  <a:pt x="0" y="723"/>
                  <a:pt x="0" y="723"/>
                  <a:pt x="0" y="723"/>
                </a:cubicBezTo>
                <a:cubicBezTo>
                  <a:pt x="0" y="732"/>
                  <a:pt x="8" y="748"/>
                  <a:pt x="25" y="748"/>
                </a:cubicBezTo>
                <a:cubicBezTo>
                  <a:pt x="580" y="748"/>
                  <a:pt x="580" y="748"/>
                  <a:pt x="580" y="748"/>
                </a:cubicBezTo>
                <a:cubicBezTo>
                  <a:pt x="597" y="748"/>
                  <a:pt x="606" y="732"/>
                  <a:pt x="606" y="723"/>
                </a:cubicBezTo>
                <a:cubicBezTo>
                  <a:pt x="606" y="210"/>
                  <a:pt x="606" y="210"/>
                  <a:pt x="606" y="210"/>
                </a:cubicBezTo>
                <a:close/>
                <a:moveTo>
                  <a:pt x="420" y="176"/>
                </a:moveTo>
                <a:lnTo>
                  <a:pt x="420" y="176"/>
                </a:lnTo>
                <a:cubicBezTo>
                  <a:pt x="420" y="92"/>
                  <a:pt x="420" y="92"/>
                  <a:pt x="420" y="92"/>
                </a:cubicBezTo>
                <a:cubicBezTo>
                  <a:pt x="513" y="176"/>
                  <a:pt x="513" y="176"/>
                  <a:pt x="513" y="176"/>
                </a:cubicBezTo>
                <a:lnTo>
                  <a:pt x="420" y="176"/>
                </a:lnTo>
                <a:close/>
                <a:moveTo>
                  <a:pt x="50" y="698"/>
                </a:moveTo>
                <a:lnTo>
                  <a:pt x="50" y="698"/>
                </a:lnTo>
                <a:cubicBezTo>
                  <a:pt x="50" y="50"/>
                  <a:pt x="50" y="50"/>
                  <a:pt x="50" y="50"/>
                </a:cubicBezTo>
                <a:cubicBezTo>
                  <a:pt x="370" y="50"/>
                  <a:pt x="370" y="50"/>
                  <a:pt x="370" y="50"/>
                </a:cubicBezTo>
                <a:cubicBezTo>
                  <a:pt x="370" y="202"/>
                  <a:pt x="370" y="202"/>
                  <a:pt x="370" y="202"/>
                </a:cubicBezTo>
                <a:cubicBezTo>
                  <a:pt x="370" y="218"/>
                  <a:pt x="378" y="235"/>
                  <a:pt x="395" y="235"/>
                </a:cubicBezTo>
                <a:cubicBezTo>
                  <a:pt x="555" y="235"/>
                  <a:pt x="555" y="235"/>
                  <a:pt x="555" y="235"/>
                </a:cubicBezTo>
                <a:cubicBezTo>
                  <a:pt x="555" y="235"/>
                  <a:pt x="555" y="235"/>
                  <a:pt x="555" y="227"/>
                </a:cubicBezTo>
                <a:cubicBezTo>
                  <a:pt x="555" y="698"/>
                  <a:pt x="555" y="698"/>
                  <a:pt x="555" y="698"/>
                </a:cubicBezTo>
                <a:lnTo>
                  <a:pt x="50" y="6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62">
            <a:extLst>
              <a:ext uri="{FF2B5EF4-FFF2-40B4-BE49-F238E27FC236}">
                <a16:creationId xmlns:a16="http://schemas.microsoft.com/office/drawing/2014/main" id="{1872AF4D-D091-D742-9956-AEE7E0500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059" y="5301559"/>
            <a:ext cx="349708" cy="59105"/>
          </a:xfrm>
          <a:custGeom>
            <a:avLst/>
            <a:gdLst>
              <a:gd name="T0" fmla="*/ 103320 w 312"/>
              <a:gd name="T1" fmla="*/ 0 h 51"/>
              <a:gd name="T2" fmla="*/ 103320 w 312"/>
              <a:gd name="T3" fmla="*/ 0 h 51"/>
              <a:gd name="T4" fmla="*/ 9031 w 312"/>
              <a:gd name="T5" fmla="*/ 0 h 51"/>
              <a:gd name="T6" fmla="*/ 0 w 312"/>
              <a:gd name="T7" fmla="*/ 9338 h 51"/>
              <a:gd name="T8" fmla="*/ 9031 w 312"/>
              <a:gd name="T9" fmla="*/ 18676 h 51"/>
              <a:gd name="T10" fmla="*/ 103320 w 312"/>
              <a:gd name="T11" fmla="*/ 18676 h 51"/>
              <a:gd name="T12" fmla="*/ 112352 w 312"/>
              <a:gd name="T13" fmla="*/ 9338 h 51"/>
              <a:gd name="T14" fmla="*/ 103320 w 312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2" h="51">
                <a:moveTo>
                  <a:pt x="286" y="0"/>
                </a:moveTo>
                <a:lnTo>
                  <a:pt x="286" y="0"/>
                </a:ln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0" y="8"/>
                  <a:pt x="0" y="25"/>
                </a:cubicBezTo>
                <a:cubicBezTo>
                  <a:pt x="0" y="42"/>
                  <a:pt x="9" y="50"/>
                  <a:pt x="25" y="50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295" y="50"/>
                  <a:pt x="311" y="42"/>
                  <a:pt x="311" y="25"/>
                </a:cubicBezTo>
                <a:cubicBezTo>
                  <a:pt x="311" y="8"/>
                  <a:pt x="295" y="0"/>
                  <a:pt x="28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3">
            <a:extLst>
              <a:ext uri="{FF2B5EF4-FFF2-40B4-BE49-F238E27FC236}">
                <a16:creationId xmlns:a16="http://schemas.microsoft.com/office/drawing/2014/main" id="{AA0D9268-FA36-234F-B2A3-653DD1A9D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059" y="5444398"/>
            <a:ext cx="349708" cy="59105"/>
          </a:xfrm>
          <a:custGeom>
            <a:avLst/>
            <a:gdLst>
              <a:gd name="T0" fmla="*/ 103320 w 312"/>
              <a:gd name="T1" fmla="*/ 0 h 51"/>
              <a:gd name="T2" fmla="*/ 103320 w 312"/>
              <a:gd name="T3" fmla="*/ 0 h 51"/>
              <a:gd name="T4" fmla="*/ 9031 w 312"/>
              <a:gd name="T5" fmla="*/ 0 h 51"/>
              <a:gd name="T6" fmla="*/ 0 w 312"/>
              <a:gd name="T7" fmla="*/ 9338 h 51"/>
              <a:gd name="T8" fmla="*/ 9031 w 312"/>
              <a:gd name="T9" fmla="*/ 18676 h 51"/>
              <a:gd name="T10" fmla="*/ 103320 w 312"/>
              <a:gd name="T11" fmla="*/ 18676 h 51"/>
              <a:gd name="T12" fmla="*/ 112352 w 312"/>
              <a:gd name="T13" fmla="*/ 9338 h 51"/>
              <a:gd name="T14" fmla="*/ 103320 w 312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2" h="51">
                <a:moveTo>
                  <a:pt x="286" y="0"/>
                </a:moveTo>
                <a:lnTo>
                  <a:pt x="286" y="0"/>
                </a:ln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0" y="17"/>
                  <a:pt x="0" y="25"/>
                </a:cubicBezTo>
                <a:cubicBezTo>
                  <a:pt x="0" y="42"/>
                  <a:pt x="9" y="50"/>
                  <a:pt x="25" y="50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295" y="50"/>
                  <a:pt x="311" y="42"/>
                  <a:pt x="311" y="25"/>
                </a:cubicBezTo>
                <a:cubicBezTo>
                  <a:pt x="311" y="17"/>
                  <a:pt x="295" y="0"/>
                  <a:pt x="28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4">
            <a:extLst>
              <a:ext uri="{FF2B5EF4-FFF2-40B4-BE49-F238E27FC236}">
                <a16:creationId xmlns:a16="http://schemas.microsoft.com/office/drawing/2014/main" id="{DAABB37F-D66C-074D-95A5-41B82DEEE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0059" y="5592162"/>
            <a:ext cx="349708" cy="59105"/>
          </a:xfrm>
          <a:custGeom>
            <a:avLst/>
            <a:gdLst>
              <a:gd name="T0" fmla="*/ 103320 w 312"/>
              <a:gd name="T1" fmla="*/ 0 h 51"/>
              <a:gd name="T2" fmla="*/ 103320 w 312"/>
              <a:gd name="T3" fmla="*/ 0 h 51"/>
              <a:gd name="T4" fmla="*/ 9031 w 312"/>
              <a:gd name="T5" fmla="*/ 0 h 51"/>
              <a:gd name="T6" fmla="*/ 0 w 312"/>
              <a:gd name="T7" fmla="*/ 9338 h 51"/>
              <a:gd name="T8" fmla="*/ 9031 w 312"/>
              <a:gd name="T9" fmla="*/ 18676 h 51"/>
              <a:gd name="T10" fmla="*/ 103320 w 312"/>
              <a:gd name="T11" fmla="*/ 18676 h 51"/>
              <a:gd name="T12" fmla="*/ 112352 w 312"/>
              <a:gd name="T13" fmla="*/ 9338 h 51"/>
              <a:gd name="T14" fmla="*/ 103320 w 312"/>
              <a:gd name="T15" fmla="*/ 0 h 5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12" h="51">
                <a:moveTo>
                  <a:pt x="286" y="0"/>
                </a:moveTo>
                <a:lnTo>
                  <a:pt x="286" y="0"/>
                </a:lnTo>
                <a:cubicBezTo>
                  <a:pt x="25" y="0"/>
                  <a:pt x="25" y="0"/>
                  <a:pt x="25" y="0"/>
                </a:cubicBezTo>
                <a:cubicBezTo>
                  <a:pt x="9" y="0"/>
                  <a:pt x="0" y="8"/>
                  <a:pt x="0" y="25"/>
                </a:cubicBezTo>
                <a:cubicBezTo>
                  <a:pt x="0" y="42"/>
                  <a:pt x="9" y="50"/>
                  <a:pt x="25" y="50"/>
                </a:cubicBezTo>
                <a:cubicBezTo>
                  <a:pt x="286" y="50"/>
                  <a:pt x="286" y="50"/>
                  <a:pt x="286" y="50"/>
                </a:cubicBezTo>
                <a:cubicBezTo>
                  <a:pt x="295" y="50"/>
                  <a:pt x="311" y="42"/>
                  <a:pt x="311" y="25"/>
                </a:cubicBezTo>
                <a:cubicBezTo>
                  <a:pt x="311" y="8"/>
                  <a:pt x="295" y="0"/>
                  <a:pt x="28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400">
            <a:extLst>
              <a:ext uri="{FF2B5EF4-FFF2-40B4-BE49-F238E27FC236}">
                <a16:creationId xmlns:a16="http://schemas.microsoft.com/office/drawing/2014/main" id="{E31A12D9-5B9A-FD46-B396-115D518CF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127" y="9069529"/>
            <a:ext cx="546723" cy="536872"/>
          </a:xfrm>
          <a:custGeom>
            <a:avLst/>
            <a:gdLst>
              <a:gd name="T0" fmla="*/ 175852 w 489"/>
              <a:gd name="T1" fmla="*/ 87960 h 480"/>
              <a:gd name="T2" fmla="*/ 175852 w 489"/>
              <a:gd name="T3" fmla="*/ 87960 h 480"/>
              <a:gd name="T4" fmla="*/ 87926 w 489"/>
              <a:gd name="T5" fmla="*/ 172677 h 480"/>
              <a:gd name="T6" fmla="*/ 0 w 489"/>
              <a:gd name="T7" fmla="*/ 87960 h 480"/>
              <a:gd name="T8" fmla="*/ 87926 w 489"/>
              <a:gd name="T9" fmla="*/ 0 h 480"/>
              <a:gd name="T10" fmla="*/ 175852 w 489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0">
                <a:moveTo>
                  <a:pt x="488" y="244"/>
                </a:moveTo>
                <a:lnTo>
                  <a:pt x="488" y="244"/>
                </a:lnTo>
                <a:cubicBezTo>
                  <a:pt x="488" y="370"/>
                  <a:pt x="379" y="479"/>
                  <a:pt x="244" y="479"/>
                </a:cubicBezTo>
                <a:cubicBezTo>
                  <a:pt x="110" y="479"/>
                  <a:pt x="0" y="370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37">
            <a:extLst>
              <a:ext uri="{FF2B5EF4-FFF2-40B4-BE49-F238E27FC236}">
                <a16:creationId xmlns:a16="http://schemas.microsoft.com/office/drawing/2014/main" id="{16953C07-A385-7F4D-9550-2D9C1A82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127" y="9867451"/>
            <a:ext cx="546723" cy="536872"/>
          </a:xfrm>
          <a:custGeom>
            <a:avLst/>
            <a:gdLst>
              <a:gd name="T0" fmla="*/ 175852 w 489"/>
              <a:gd name="T1" fmla="*/ 87778 h 481"/>
              <a:gd name="T2" fmla="*/ 175852 w 489"/>
              <a:gd name="T3" fmla="*/ 87778 h 481"/>
              <a:gd name="T4" fmla="*/ 87926 w 489"/>
              <a:gd name="T5" fmla="*/ 172677 h 481"/>
              <a:gd name="T6" fmla="*/ 0 w 489"/>
              <a:gd name="T7" fmla="*/ 87778 h 481"/>
              <a:gd name="T8" fmla="*/ 87926 w 489"/>
              <a:gd name="T9" fmla="*/ 0 h 481"/>
              <a:gd name="T10" fmla="*/ 175852 w 489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1">
                <a:moveTo>
                  <a:pt x="488" y="244"/>
                </a:moveTo>
                <a:lnTo>
                  <a:pt x="488" y="244"/>
                </a:lnTo>
                <a:cubicBezTo>
                  <a:pt x="488" y="370"/>
                  <a:pt x="379" y="480"/>
                  <a:pt x="244" y="480"/>
                </a:cubicBezTo>
                <a:cubicBezTo>
                  <a:pt x="110" y="480"/>
                  <a:pt x="0" y="370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3" name="Freeform 474">
            <a:extLst>
              <a:ext uri="{FF2B5EF4-FFF2-40B4-BE49-F238E27FC236}">
                <a16:creationId xmlns:a16="http://schemas.microsoft.com/office/drawing/2014/main" id="{3FDF1B9B-4939-3348-971E-DFF5B7B7B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127" y="10724479"/>
            <a:ext cx="546723" cy="536872"/>
          </a:xfrm>
          <a:custGeom>
            <a:avLst/>
            <a:gdLst>
              <a:gd name="T0" fmla="*/ 175852 w 489"/>
              <a:gd name="T1" fmla="*/ 87778 h 481"/>
              <a:gd name="T2" fmla="*/ 175852 w 489"/>
              <a:gd name="T3" fmla="*/ 87778 h 481"/>
              <a:gd name="T4" fmla="*/ 87926 w 489"/>
              <a:gd name="T5" fmla="*/ 172677 h 481"/>
              <a:gd name="T6" fmla="*/ 0 w 489"/>
              <a:gd name="T7" fmla="*/ 87778 h 481"/>
              <a:gd name="T8" fmla="*/ 87926 w 489"/>
              <a:gd name="T9" fmla="*/ 0 h 481"/>
              <a:gd name="T10" fmla="*/ 175852 w 489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1">
                <a:moveTo>
                  <a:pt x="488" y="244"/>
                </a:moveTo>
                <a:lnTo>
                  <a:pt x="488" y="244"/>
                </a:lnTo>
                <a:cubicBezTo>
                  <a:pt x="488" y="379"/>
                  <a:pt x="379" y="480"/>
                  <a:pt x="244" y="480"/>
                </a:cubicBezTo>
                <a:cubicBezTo>
                  <a:pt x="110" y="480"/>
                  <a:pt x="0" y="379"/>
                  <a:pt x="0" y="244"/>
                </a:cubicBezTo>
                <a:cubicBezTo>
                  <a:pt x="0" y="110"/>
                  <a:pt x="110" y="0"/>
                  <a:pt x="244" y="0"/>
                </a:cubicBezTo>
                <a:cubicBezTo>
                  <a:pt x="379" y="0"/>
                  <a:pt x="488" y="110"/>
                  <a:pt x="488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11">
            <a:extLst>
              <a:ext uri="{FF2B5EF4-FFF2-40B4-BE49-F238E27FC236}">
                <a16:creationId xmlns:a16="http://schemas.microsoft.com/office/drawing/2014/main" id="{F6C2ADF4-0E7E-2644-9300-2C4437F3C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127" y="11522402"/>
            <a:ext cx="546723" cy="536872"/>
          </a:xfrm>
          <a:custGeom>
            <a:avLst/>
            <a:gdLst>
              <a:gd name="T0" fmla="*/ 175852 w 489"/>
              <a:gd name="T1" fmla="*/ 87960 h 480"/>
              <a:gd name="T2" fmla="*/ 175852 w 489"/>
              <a:gd name="T3" fmla="*/ 87960 h 480"/>
              <a:gd name="T4" fmla="*/ 87926 w 489"/>
              <a:gd name="T5" fmla="*/ 172677 h 480"/>
              <a:gd name="T6" fmla="*/ 0 w 489"/>
              <a:gd name="T7" fmla="*/ 87960 h 480"/>
              <a:gd name="T8" fmla="*/ 87926 w 489"/>
              <a:gd name="T9" fmla="*/ 0 h 480"/>
              <a:gd name="T10" fmla="*/ 175852 w 489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0">
                <a:moveTo>
                  <a:pt x="488" y="244"/>
                </a:moveTo>
                <a:lnTo>
                  <a:pt x="488" y="244"/>
                </a:lnTo>
                <a:cubicBezTo>
                  <a:pt x="488" y="378"/>
                  <a:pt x="379" y="479"/>
                  <a:pt x="244" y="479"/>
                </a:cubicBezTo>
                <a:cubicBezTo>
                  <a:pt x="110" y="479"/>
                  <a:pt x="0" y="378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7" name="Freeform 548">
            <a:extLst>
              <a:ext uri="{FF2B5EF4-FFF2-40B4-BE49-F238E27FC236}">
                <a16:creationId xmlns:a16="http://schemas.microsoft.com/office/drawing/2014/main" id="{6527B81D-7A6B-5941-850D-50F070420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525" y="9069529"/>
            <a:ext cx="536872" cy="536872"/>
          </a:xfrm>
          <a:custGeom>
            <a:avLst/>
            <a:gdLst>
              <a:gd name="T0" fmla="*/ 172677 w 481"/>
              <a:gd name="T1" fmla="*/ 87960 h 480"/>
              <a:gd name="T2" fmla="*/ 172677 w 481"/>
              <a:gd name="T3" fmla="*/ 87960 h 480"/>
              <a:gd name="T4" fmla="*/ 87778 w 481"/>
              <a:gd name="T5" fmla="*/ 172677 h 480"/>
              <a:gd name="T6" fmla="*/ 0 w 481"/>
              <a:gd name="T7" fmla="*/ 87960 h 480"/>
              <a:gd name="T8" fmla="*/ 87778 w 481"/>
              <a:gd name="T9" fmla="*/ 0 h 480"/>
              <a:gd name="T10" fmla="*/ 172677 w 481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0">
                <a:moveTo>
                  <a:pt x="480" y="244"/>
                </a:moveTo>
                <a:lnTo>
                  <a:pt x="480" y="244"/>
                </a:lnTo>
                <a:cubicBezTo>
                  <a:pt x="480" y="370"/>
                  <a:pt x="371" y="479"/>
                  <a:pt x="244" y="479"/>
                </a:cubicBezTo>
                <a:cubicBezTo>
                  <a:pt x="110" y="479"/>
                  <a:pt x="0" y="370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1" y="0"/>
                  <a:pt x="480" y="109"/>
                  <a:pt x="480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4" name="Freeform 585">
            <a:extLst>
              <a:ext uri="{FF2B5EF4-FFF2-40B4-BE49-F238E27FC236}">
                <a16:creationId xmlns:a16="http://schemas.microsoft.com/office/drawing/2014/main" id="{6ED1B8C8-E0F7-A045-B88F-FCB10656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525" y="9867451"/>
            <a:ext cx="536872" cy="536872"/>
          </a:xfrm>
          <a:custGeom>
            <a:avLst/>
            <a:gdLst>
              <a:gd name="T0" fmla="*/ 172677 w 481"/>
              <a:gd name="T1" fmla="*/ 87778 h 481"/>
              <a:gd name="T2" fmla="*/ 172677 w 481"/>
              <a:gd name="T3" fmla="*/ 87778 h 481"/>
              <a:gd name="T4" fmla="*/ 87778 w 481"/>
              <a:gd name="T5" fmla="*/ 172677 h 481"/>
              <a:gd name="T6" fmla="*/ 0 w 481"/>
              <a:gd name="T7" fmla="*/ 87778 h 481"/>
              <a:gd name="T8" fmla="*/ 87778 w 481"/>
              <a:gd name="T9" fmla="*/ 0 h 481"/>
              <a:gd name="T10" fmla="*/ 172677 w 481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1">
                <a:moveTo>
                  <a:pt x="480" y="244"/>
                </a:moveTo>
                <a:lnTo>
                  <a:pt x="480" y="244"/>
                </a:lnTo>
                <a:cubicBezTo>
                  <a:pt x="480" y="370"/>
                  <a:pt x="371" y="480"/>
                  <a:pt x="244" y="480"/>
                </a:cubicBezTo>
                <a:cubicBezTo>
                  <a:pt x="110" y="480"/>
                  <a:pt x="0" y="370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1" y="0"/>
                  <a:pt x="480" y="109"/>
                  <a:pt x="480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1" name="Freeform 622">
            <a:extLst>
              <a:ext uri="{FF2B5EF4-FFF2-40B4-BE49-F238E27FC236}">
                <a16:creationId xmlns:a16="http://schemas.microsoft.com/office/drawing/2014/main" id="{380958DF-B0AC-D843-8FCE-82F00DF0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525" y="10724479"/>
            <a:ext cx="536872" cy="536872"/>
          </a:xfrm>
          <a:custGeom>
            <a:avLst/>
            <a:gdLst>
              <a:gd name="T0" fmla="*/ 172677 w 481"/>
              <a:gd name="T1" fmla="*/ 87778 h 481"/>
              <a:gd name="T2" fmla="*/ 172677 w 481"/>
              <a:gd name="T3" fmla="*/ 87778 h 481"/>
              <a:gd name="T4" fmla="*/ 87778 w 481"/>
              <a:gd name="T5" fmla="*/ 172677 h 481"/>
              <a:gd name="T6" fmla="*/ 0 w 481"/>
              <a:gd name="T7" fmla="*/ 87778 h 481"/>
              <a:gd name="T8" fmla="*/ 87778 w 481"/>
              <a:gd name="T9" fmla="*/ 0 h 481"/>
              <a:gd name="T10" fmla="*/ 172677 w 481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1">
                <a:moveTo>
                  <a:pt x="480" y="244"/>
                </a:moveTo>
                <a:lnTo>
                  <a:pt x="480" y="244"/>
                </a:lnTo>
                <a:cubicBezTo>
                  <a:pt x="480" y="379"/>
                  <a:pt x="371" y="480"/>
                  <a:pt x="244" y="480"/>
                </a:cubicBezTo>
                <a:cubicBezTo>
                  <a:pt x="110" y="480"/>
                  <a:pt x="0" y="379"/>
                  <a:pt x="0" y="244"/>
                </a:cubicBezTo>
                <a:cubicBezTo>
                  <a:pt x="0" y="110"/>
                  <a:pt x="110" y="0"/>
                  <a:pt x="244" y="0"/>
                </a:cubicBezTo>
                <a:cubicBezTo>
                  <a:pt x="371" y="0"/>
                  <a:pt x="480" y="110"/>
                  <a:pt x="480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48" name="Freeform 659">
            <a:extLst>
              <a:ext uri="{FF2B5EF4-FFF2-40B4-BE49-F238E27FC236}">
                <a16:creationId xmlns:a16="http://schemas.microsoft.com/office/drawing/2014/main" id="{FE50DD7D-A8BD-464E-9404-9D6960257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525" y="11522402"/>
            <a:ext cx="536872" cy="536872"/>
          </a:xfrm>
          <a:custGeom>
            <a:avLst/>
            <a:gdLst>
              <a:gd name="T0" fmla="*/ 172677 w 481"/>
              <a:gd name="T1" fmla="*/ 87960 h 480"/>
              <a:gd name="T2" fmla="*/ 172677 w 481"/>
              <a:gd name="T3" fmla="*/ 87960 h 480"/>
              <a:gd name="T4" fmla="*/ 87778 w 481"/>
              <a:gd name="T5" fmla="*/ 172677 h 480"/>
              <a:gd name="T6" fmla="*/ 0 w 481"/>
              <a:gd name="T7" fmla="*/ 87960 h 480"/>
              <a:gd name="T8" fmla="*/ 87778 w 481"/>
              <a:gd name="T9" fmla="*/ 0 h 480"/>
              <a:gd name="T10" fmla="*/ 172677 w 481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0">
                <a:moveTo>
                  <a:pt x="480" y="244"/>
                </a:moveTo>
                <a:lnTo>
                  <a:pt x="480" y="244"/>
                </a:lnTo>
                <a:cubicBezTo>
                  <a:pt x="480" y="378"/>
                  <a:pt x="371" y="479"/>
                  <a:pt x="244" y="479"/>
                </a:cubicBezTo>
                <a:cubicBezTo>
                  <a:pt x="110" y="479"/>
                  <a:pt x="0" y="378"/>
                  <a:pt x="0" y="244"/>
                </a:cubicBezTo>
                <a:cubicBezTo>
                  <a:pt x="0" y="109"/>
                  <a:pt x="110" y="0"/>
                  <a:pt x="244" y="0"/>
                </a:cubicBezTo>
                <a:cubicBezTo>
                  <a:pt x="371" y="0"/>
                  <a:pt x="480" y="109"/>
                  <a:pt x="480" y="2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85" name="Freeform 696">
            <a:extLst>
              <a:ext uri="{FF2B5EF4-FFF2-40B4-BE49-F238E27FC236}">
                <a16:creationId xmlns:a16="http://schemas.microsoft.com/office/drawing/2014/main" id="{B2609BD6-905A-C94B-98BA-F5386A6FE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995" y="9069529"/>
            <a:ext cx="546726" cy="536872"/>
          </a:xfrm>
          <a:custGeom>
            <a:avLst/>
            <a:gdLst>
              <a:gd name="T0" fmla="*/ 175853 w 489"/>
              <a:gd name="T1" fmla="*/ 87960 h 480"/>
              <a:gd name="T2" fmla="*/ 175853 w 489"/>
              <a:gd name="T3" fmla="*/ 87960 h 480"/>
              <a:gd name="T4" fmla="*/ 87926 w 489"/>
              <a:gd name="T5" fmla="*/ 172677 h 480"/>
              <a:gd name="T6" fmla="*/ 0 w 489"/>
              <a:gd name="T7" fmla="*/ 87960 h 480"/>
              <a:gd name="T8" fmla="*/ 87926 w 489"/>
              <a:gd name="T9" fmla="*/ 0 h 480"/>
              <a:gd name="T10" fmla="*/ 175853 w 489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0">
                <a:moveTo>
                  <a:pt x="488" y="244"/>
                </a:moveTo>
                <a:lnTo>
                  <a:pt x="488" y="244"/>
                </a:lnTo>
                <a:cubicBezTo>
                  <a:pt x="488" y="370"/>
                  <a:pt x="379" y="479"/>
                  <a:pt x="244" y="479"/>
                </a:cubicBezTo>
                <a:cubicBezTo>
                  <a:pt x="109" y="479"/>
                  <a:pt x="0" y="370"/>
                  <a:pt x="0" y="244"/>
                </a:cubicBezTo>
                <a:cubicBezTo>
                  <a:pt x="0" y="109"/>
                  <a:pt x="109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22" name="Freeform 733">
            <a:extLst>
              <a:ext uri="{FF2B5EF4-FFF2-40B4-BE49-F238E27FC236}">
                <a16:creationId xmlns:a16="http://schemas.microsoft.com/office/drawing/2014/main" id="{C803D1A1-CE75-734D-B373-82A0556DA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995" y="9867451"/>
            <a:ext cx="546726" cy="536872"/>
          </a:xfrm>
          <a:custGeom>
            <a:avLst/>
            <a:gdLst>
              <a:gd name="T0" fmla="*/ 175853 w 489"/>
              <a:gd name="T1" fmla="*/ 87778 h 481"/>
              <a:gd name="T2" fmla="*/ 175853 w 489"/>
              <a:gd name="T3" fmla="*/ 87778 h 481"/>
              <a:gd name="T4" fmla="*/ 87926 w 489"/>
              <a:gd name="T5" fmla="*/ 172677 h 481"/>
              <a:gd name="T6" fmla="*/ 0 w 489"/>
              <a:gd name="T7" fmla="*/ 87778 h 481"/>
              <a:gd name="T8" fmla="*/ 87926 w 489"/>
              <a:gd name="T9" fmla="*/ 0 h 481"/>
              <a:gd name="T10" fmla="*/ 175853 w 489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1">
                <a:moveTo>
                  <a:pt x="488" y="244"/>
                </a:moveTo>
                <a:lnTo>
                  <a:pt x="488" y="244"/>
                </a:lnTo>
                <a:cubicBezTo>
                  <a:pt x="488" y="370"/>
                  <a:pt x="379" y="480"/>
                  <a:pt x="244" y="480"/>
                </a:cubicBezTo>
                <a:cubicBezTo>
                  <a:pt x="109" y="480"/>
                  <a:pt x="0" y="370"/>
                  <a:pt x="0" y="244"/>
                </a:cubicBezTo>
                <a:cubicBezTo>
                  <a:pt x="0" y="109"/>
                  <a:pt x="109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9" name="Freeform 770">
            <a:extLst>
              <a:ext uri="{FF2B5EF4-FFF2-40B4-BE49-F238E27FC236}">
                <a16:creationId xmlns:a16="http://schemas.microsoft.com/office/drawing/2014/main" id="{F89CA157-06A9-F545-81CC-38D85C243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995" y="10724479"/>
            <a:ext cx="546726" cy="536872"/>
          </a:xfrm>
          <a:custGeom>
            <a:avLst/>
            <a:gdLst>
              <a:gd name="T0" fmla="*/ 175853 w 489"/>
              <a:gd name="T1" fmla="*/ 87778 h 481"/>
              <a:gd name="T2" fmla="*/ 175853 w 489"/>
              <a:gd name="T3" fmla="*/ 87778 h 481"/>
              <a:gd name="T4" fmla="*/ 87926 w 489"/>
              <a:gd name="T5" fmla="*/ 172677 h 481"/>
              <a:gd name="T6" fmla="*/ 0 w 489"/>
              <a:gd name="T7" fmla="*/ 87778 h 481"/>
              <a:gd name="T8" fmla="*/ 87926 w 489"/>
              <a:gd name="T9" fmla="*/ 0 h 481"/>
              <a:gd name="T10" fmla="*/ 175853 w 489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1">
                <a:moveTo>
                  <a:pt x="488" y="244"/>
                </a:moveTo>
                <a:lnTo>
                  <a:pt x="488" y="244"/>
                </a:lnTo>
                <a:cubicBezTo>
                  <a:pt x="488" y="379"/>
                  <a:pt x="379" y="480"/>
                  <a:pt x="244" y="480"/>
                </a:cubicBezTo>
                <a:cubicBezTo>
                  <a:pt x="109" y="480"/>
                  <a:pt x="0" y="379"/>
                  <a:pt x="0" y="244"/>
                </a:cubicBezTo>
                <a:cubicBezTo>
                  <a:pt x="0" y="110"/>
                  <a:pt x="109" y="0"/>
                  <a:pt x="244" y="0"/>
                </a:cubicBezTo>
                <a:cubicBezTo>
                  <a:pt x="379" y="0"/>
                  <a:pt x="488" y="110"/>
                  <a:pt x="488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6" name="Freeform 807">
            <a:extLst>
              <a:ext uri="{FF2B5EF4-FFF2-40B4-BE49-F238E27FC236}">
                <a16:creationId xmlns:a16="http://schemas.microsoft.com/office/drawing/2014/main" id="{291B0DAC-FEB8-8F4F-9A7D-48B7F1497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8995" y="11522402"/>
            <a:ext cx="546726" cy="536872"/>
          </a:xfrm>
          <a:custGeom>
            <a:avLst/>
            <a:gdLst>
              <a:gd name="T0" fmla="*/ 175853 w 489"/>
              <a:gd name="T1" fmla="*/ 87960 h 480"/>
              <a:gd name="T2" fmla="*/ 175853 w 489"/>
              <a:gd name="T3" fmla="*/ 87960 h 480"/>
              <a:gd name="T4" fmla="*/ 87926 w 489"/>
              <a:gd name="T5" fmla="*/ 172677 h 480"/>
              <a:gd name="T6" fmla="*/ 0 w 489"/>
              <a:gd name="T7" fmla="*/ 87960 h 480"/>
              <a:gd name="T8" fmla="*/ 87926 w 489"/>
              <a:gd name="T9" fmla="*/ 0 h 480"/>
              <a:gd name="T10" fmla="*/ 175853 w 489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9" h="480">
                <a:moveTo>
                  <a:pt x="488" y="244"/>
                </a:moveTo>
                <a:lnTo>
                  <a:pt x="488" y="244"/>
                </a:lnTo>
                <a:cubicBezTo>
                  <a:pt x="488" y="378"/>
                  <a:pt x="379" y="479"/>
                  <a:pt x="244" y="479"/>
                </a:cubicBezTo>
                <a:cubicBezTo>
                  <a:pt x="109" y="479"/>
                  <a:pt x="0" y="378"/>
                  <a:pt x="0" y="244"/>
                </a:cubicBezTo>
                <a:cubicBezTo>
                  <a:pt x="0" y="109"/>
                  <a:pt x="109" y="0"/>
                  <a:pt x="244" y="0"/>
                </a:cubicBezTo>
                <a:cubicBezTo>
                  <a:pt x="379" y="0"/>
                  <a:pt x="488" y="109"/>
                  <a:pt x="488" y="2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844">
            <a:extLst>
              <a:ext uri="{FF2B5EF4-FFF2-40B4-BE49-F238E27FC236}">
                <a16:creationId xmlns:a16="http://schemas.microsoft.com/office/drawing/2014/main" id="{106E6A63-A51A-B24A-BDCA-91F2A0BC5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319" y="9069529"/>
            <a:ext cx="536872" cy="536872"/>
          </a:xfrm>
          <a:custGeom>
            <a:avLst/>
            <a:gdLst>
              <a:gd name="T0" fmla="*/ 172677 w 481"/>
              <a:gd name="T1" fmla="*/ 87960 h 480"/>
              <a:gd name="T2" fmla="*/ 172677 w 481"/>
              <a:gd name="T3" fmla="*/ 87960 h 480"/>
              <a:gd name="T4" fmla="*/ 84900 w 481"/>
              <a:gd name="T5" fmla="*/ 172677 h 480"/>
              <a:gd name="T6" fmla="*/ 0 w 481"/>
              <a:gd name="T7" fmla="*/ 87960 h 480"/>
              <a:gd name="T8" fmla="*/ 84900 w 481"/>
              <a:gd name="T9" fmla="*/ 0 h 480"/>
              <a:gd name="T10" fmla="*/ 172677 w 481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0">
                <a:moveTo>
                  <a:pt x="480" y="244"/>
                </a:moveTo>
                <a:lnTo>
                  <a:pt x="480" y="244"/>
                </a:lnTo>
                <a:cubicBezTo>
                  <a:pt x="480" y="370"/>
                  <a:pt x="370" y="479"/>
                  <a:pt x="236" y="479"/>
                </a:cubicBezTo>
                <a:cubicBezTo>
                  <a:pt x="101" y="479"/>
                  <a:pt x="0" y="370"/>
                  <a:pt x="0" y="244"/>
                </a:cubicBezTo>
                <a:cubicBezTo>
                  <a:pt x="0" y="109"/>
                  <a:pt x="101" y="0"/>
                  <a:pt x="236" y="0"/>
                </a:cubicBezTo>
                <a:cubicBezTo>
                  <a:pt x="370" y="0"/>
                  <a:pt x="480" y="109"/>
                  <a:pt x="480" y="2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70" name="Freeform 881">
            <a:extLst>
              <a:ext uri="{FF2B5EF4-FFF2-40B4-BE49-F238E27FC236}">
                <a16:creationId xmlns:a16="http://schemas.microsoft.com/office/drawing/2014/main" id="{B1625033-23A3-9841-93DC-52D846304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319" y="9867451"/>
            <a:ext cx="536872" cy="536872"/>
          </a:xfrm>
          <a:custGeom>
            <a:avLst/>
            <a:gdLst>
              <a:gd name="T0" fmla="*/ 172677 w 481"/>
              <a:gd name="T1" fmla="*/ 87778 h 481"/>
              <a:gd name="T2" fmla="*/ 172677 w 481"/>
              <a:gd name="T3" fmla="*/ 87778 h 481"/>
              <a:gd name="T4" fmla="*/ 84900 w 481"/>
              <a:gd name="T5" fmla="*/ 172677 h 481"/>
              <a:gd name="T6" fmla="*/ 0 w 481"/>
              <a:gd name="T7" fmla="*/ 87778 h 481"/>
              <a:gd name="T8" fmla="*/ 84900 w 481"/>
              <a:gd name="T9" fmla="*/ 0 h 481"/>
              <a:gd name="T10" fmla="*/ 172677 w 481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1">
                <a:moveTo>
                  <a:pt x="480" y="244"/>
                </a:moveTo>
                <a:lnTo>
                  <a:pt x="480" y="244"/>
                </a:lnTo>
                <a:cubicBezTo>
                  <a:pt x="480" y="370"/>
                  <a:pt x="370" y="480"/>
                  <a:pt x="236" y="480"/>
                </a:cubicBezTo>
                <a:cubicBezTo>
                  <a:pt x="101" y="480"/>
                  <a:pt x="0" y="370"/>
                  <a:pt x="0" y="244"/>
                </a:cubicBezTo>
                <a:cubicBezTo>
                  <a:pt x="0" y="109"/>
                  <a:pt x="101" y="0"/>
                  <a:pt x="236" y="0"/>
                </a:cubicBezTo>
                <a:cubicBezTo>
                  <a:pt x="370" y="0"/>
                  <a:pt x="480" y="109"/>
                  <a:pt x="480" y="2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07" name="Freeform 918">
            <a:extLst>
              <a:ext uri="{FF2B5EF4-FFF2-40B4-BE49-F238E27FC236}">
                <a16:creationId xmlns:a16="http://schemas.microsoft.com/office/drawing/2014/main" id="{4DE5BB38-38E9-A84F-9552-23112D4A0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319" y="10724479"/>
            <a:ext cx="536872" cy="536872"/>
          </a:xfrm>
          <a:custGeom>
            <a:avLst/>
            <a:gdLst>
              <a:gd name="T0" fmla="*/ 172677 w 481"/>
              <a:gd name="T1" fmla="*/ 87778 h 481"/>
              <a:gd name="T2" fmla="*/ 172677 w 481"/>
              <a:gd name="T3" fmla="*/ 87778 h 481"/>
              <a:gd name="T4" fmla="*/ 84900 w 481"/>
              <a:gd name="T5" fmla="*/ 172677 h 481"/>
              <a:gd name="T6" fmla="*/ 0 w 481"/>
              <a:gd name="T7" fmla="*/ 87778 h 481"/>
              <a:gd name="T8" fmla="*/ 84900 w 481"/>
              <a:gd name="T9" fmla="*/ 0 h 481"/>
              <a:gd name="T10" fmla="*/ 172677 w 481"/>
              <a:gd name="T11" fmla="*/ 87778 h 48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1">
                <a:moveTo>
                  <a:pt x="480" y="244"/>
                </a:moveTo>
                <a:lnTo>
                  <a:pt x="480" y="244"/>
                </a:lnTo>
                <a:cubicBezTo>
                  <a:pt x="480" y="379"/>
                  <a:pt x="370" y="480"/>
                  <a:pt x="236" y="480"/>
                </a:cubicBezTo>
                <a:cubicBezTo>
                  <a:pt x="101" y="480"/>
                  <a:pt x="0" y="379"/>
                  <a:pt x="0" y="244"/>
                </a:cubicBezTo>
                <a:cubicBezTo>
                  <a:pt x="0" y="110"/>
                  <a:pt x="101" y="0"/>
                  <a:pt x="236" y="0"/>
                </a:cubicBezTo>
                <a:cubicBezTo>
                  <a:pt x="370" y="0"/>
                  <a:pt x="480" y="110"/>
                  <a:pt x="480" y="2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4" name="Freeform 955">
            <a:extLst>
              <a:ext uri="{FF2B5EF4-FFF2-40B4-BE49-F238E27FC236}">
                <a16:creationId xmlns:a16="http://schemas.microsoft.com/office/drawing/2014/main" id="{57D02971-83D1-B248-875A-BAFD52318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61319" y="11522402"/>
            <a:ext cx="536872" cy="536872"/>
          </a:xfrm>
          <a:custGeom>
            <a:avLst/>
            <a:gdLst>
              <a:gd name="T0" fmla="*/ 172677 w 481"/>
              <a:gd name="T1" fmla="*/ 87960 h 480"/>
              <a:gd name="T2" fmla="*/ 172677 w 481"/>
              <a:gd name="T3" fmla="*/ 87960 h 480"/>
              <a:gd name="T4" fmla="*/ 84900 w 481"/>
              <a:gd name="T5" fmla="*/ 172677 h 480"/>
              <a:gd name="T6" fmla="*/ 0 w 481"/>
              <a:gd name="T7" fmla="*/ 87960 h 480"/>
              <a:gd name="T8" fmla="*/ 84900 w 481"/>
              <a:gd name="T9" fmla="*/ 0 h 480"/>
              <a:gd name="T10" fmla="*/ 172677 w 481"/>
              <a:gd name="T11" fmla="*/ 87960 h 4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481" h="480">
                <a:moveTo>
                  <a:pt x="480" y="244"/>
                </a:moveTo>
                <a:lnTo>
                  <a:pt x="480" y="244"/>
                </a:lnTo>
                <a:cubicBezTo>
                  <a:pt x="480" y="378"/>
                  <a:pt x="370" y="479"/>
                  <a:pt x="236" y="479"/>
                </a:cubicBezTo>
                <a:cubicBezTo>
                  <a:pt x="101" y="479"/>
                  <a:pt x="0" y="378"/>
                  <a:pt x="0" y="244"/>
                </a:cubicBezTo>
                <a:cubicBezTo>
                  <a:pt x="0" y="109"/>
                  <a:pt x="101" y="0"/>
                  <a:pt x="236" y="0"/>
                </a:cubicBezTo>
                <a:cubicBezTo>
                  <a:pt x="370" y="0"/>
                  <a:pt x="480" y="109"/>
                  <a:pt x="480" y="2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46" name="Freeform 957">
            <a:extLst>
              <a:ext uri="{FF2B5EF4-FFF2-40B4-BE49-F238E27FC236}">
                <a16:creationId xmlns:a16="http://schemas.microsoft.com/office/drawing/2014/main" id="{0A4BA1CC-7917-3C49-BC72-7CDBAC384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180" y="7838166"/>
            <a:ext cx="4927" cy="4457530"/>
          </a:xfrm>
          <a:custGeom>
            <a:avLst/>
            <a:gdLst>
              <a:gd name="T0" fmla="*/ 0 w 1"/>
              <a:gd name="T1" fmla="*/ 0 h 3990"/>
              <a:gd name="T2" fmla="*/ 0 w 1"/>
              <a:gd name="T3" fmla="*/ 1436327 h 3990"/>
              <a:gd name="T4" fmla="*/ 0 w 1"/>
              <a:gd name="T5" fmla="*/ 0 h 3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990">
                <a:moveTo>
                  <a:pt x="0" y="0"/>
                </a:moveTo>
                <a:lnTo>
                  <a:pt x="0" y="398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7" name="Line 958">
            <a:extLst>
              <a:ext uri="{FF2B5EF4-FFF2-40B4-BE49-F238E27FC236}">
                <a16:creationId xmlns:a16="http://schemas.microsoft.com/office/drawing/2014/main" id="{5E8DC025-6EA7-234C-8880-9FEB66E040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64180" y="7838166"/>
            <a:ext cx="4927" cy="445753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48" name="Freeform 959">
            <a:extLst>
              <a:ext uri="{FF2B5EF4-FFF2-40B4-BE49-F238E27FC236}">
                <a16:creationId xmlns:a16="http://schemas.microsoft.com/office/drawing/2014/main" id="{669864B7-8462-AB4F-93B1-4FFF98D29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577" y="7838166"/>
            <a:ext cx="4927" cy="4457530"/>
          </a:xfrm>
          <a:custGeom>
            <a:avLst/>
            <a:gdLst>
              <a:gd name="T0" fmla="*/ 0 w 1"/>
              <a:gd name="T1" fmla="*/ 0 h 3990"/>
              <a:gd name="T2" fmla="*/ 0 w 1"/>
              <a:gd name="T3" fmla="*/ 1436327 h 3990"/>
              <a:gd name="T4" fmla="*/ 0 w 1"/>
              <a:gd name="T5" fmla="*/ 0 h 3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990">
                <a:moveTo>
                  <a:pt x="0" y="0"/>
                </a:moveTo>
                <a:lnTo>
                  <a:pt x="0" y="398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49" name="Line 960">
            <a:extLst>
              <a:ext uri="{FF2B5EF4-FFF2-40B4-BE49-F238E27FC236}">
                <a16:creationId xmlns:a16="http://schemas.microsoft.com/office/drawing/2014/main" id="{D05F4CB4-F664-1347-95C6-FD5BCAF74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577" y="7838166"/>
            <a:ext cx="4927" cy="445753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0" name="Freeform 961">
            <a:extLst>
              <a:ext uri="{FF2B5EF4-FFF2-40B4-BE49-F238E27FC236}">
                <a16:creationId xmlns:a16="http://schemas.microsoft.com/office/drawing/2014/main" id="{792D19B2-C82C-D640-921B-55A915FC2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3902" y="7838166"/>
            <a:ext cx="4924" cy="4457530"/>
          </a:xfrm>
          <a:custGeom>
            <a:avLst/>
            <a:gdLst>
              <a:gd name="T0" fmla="*/ 0 w 1"/>
              <a:gd name="T1" fmla="*/ 0 h 3990"/>
              <a:gd name="T2" fmla="*/ 0 w 1"/>
              <a:gd name="T3" fmla="*/ 1436327 h 3990"/>
              <a:gd name="T4" fmla="*/ 0 w 1"/>
              <a:gd name="T5" fmla="*/ 0 h 3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990">
                <a:moveTo>
                  <a:pt x="0" y="0"/>
                </a:moveTo>
                <a:lnTo>
                  <a:pt x="0" y="398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1" name="Line 962">
            <a:extLst>
              <a:ext uri="{FF2B5EF4-FFF2-40B4-BE49-F238E27FC236}">
                <a16:creationId xmlns:a16="http://schemas.microsoft.com/office/drawing/2014/main" id="{4E0F7C25-687E-2A4B-A29F-A4C7506E7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3902" y="7838166"/>
            <a:ext cx="4924" cy="445753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2" name="Freeform 963">
            <a:extLst>
              <a:ext uri="{FF2B5EF4-FFF2-40B4-BE49-F238E27FC236}">
                <a16:creationId xmlns:a16="http://schemas.microsoft.com/office/drawing/2014/main" id="{D7F73605-9BD2-124C-ACB8-63E121D37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46223" y="7838166"/>
            <a:ext cx="4927" cy="4457530"/>
          </a:xfrm>
          <a:custGeom>
            <a:avLst/>
            <a:gdLst>
              <a:gd name="T0" fmla="*/ 0 w 1"/>
              <a:gd name="T1" fmla="*/ 0 h 3990"/>
              <a:gd name="T2" fmla="*/ 0 w 1"/>
              <a:gd name="T3" fmla="*/ 1436327 h 3990"/>
              <a:gd name="T4" fmla="*/ 0 w 1"/>
              <a:gd name="T5" fmla="*/ 0 h 3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990">
                <a:moveTo>
                  <a:pt x="0" y="0"/>
                </a:moveTo>
                <a:lnTo>
                  <a:pt x="0" y="398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3" name="Line 964">
            <a:extLst>
              <a:ext uri="{FF2B5EF4-FFF2-40B4-BE49-F238E27FC236}">
                <a16:creationId xmlns:a16="http://schemas.microsoft.com/office/drawing/2014/main" id="{EF4EA0D5-EEBC-9445-9194-D53294DB8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46223" y="7838166"/>
            <a:ext cx="4927" cy="445753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54" name="Freeform 965">
            <a:extLst>
              <a:ext uri="{FF2B5EF4-FFF2-40B4-BE49-F238E27FC236}">
                <a16:creationId xmlns:a16="http://schemas.microsoft.com/office/drawing/2014/main" id="{6BDE19ED-7BB5-4F40-ABC6-0F1BB1AEC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3620" y="7838166"/>
            <a:ext cx="4927" cy="4457530"/>
          </a:xfrm>
          <a:custGeom>
            <a:avLst/>
            <a:gdLst>
              <a:gd name="T0" fmla="*/ 0 w 1"/>
              <a:gd name="T1" fmla="*/ 0 h 3990"/>
              <a:gd name="T2" fmla="*/ 0 w 1"/>
              <a:gd name="T3" fmla="*/ 1436327 h 3990"/>
              <a:gd name="T4" fmla="*/ 0 w 1"/>
              <a:gd name="T5" fmla="*/ 0 h 3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" h="3990">
                <a:moveTo>
                  <a:pt x="0" y="0"/>
                </a:moveTo>
                <a:lnTo>
                  <a:pt x="0" y="398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55" name="Line 966">
            <a:extLst>
              <a:ext uri="{FF2B5EF4-FFF2-40B4-BE49-F238E27FC236}">
                <a16:creationId xmlns:a16="http://schemas.microsoft.com/office/drawing/2014/main" id="{EB70513B-03B0-184C-B591-3AE6B9DB6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03620" y="7838166"/>
            <a:ext cx="4927" cy="4457530"/>
          </a:xfrm>
          <a:prstGeom prst="line">
            <a:avLst/>
          </a:prstGeom>
          <a:noFill/>
          <a:ln w="38100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058" name="Group 54">
            <a:extLst>
              <a:ext uri="{FF2B5EF4-FFF2-40B4-BE49-F238E27FC236}">
                <a16:creationId xmlns:a16="http://schemas.microsoft.com/office/drawing/2014/main" id="{54D92771-CE7A-7F48-A5EB-0AF5237CB7C4}"/>
              </a:ext>
            </a:extLst>
          </p:cNvPr>
          <p:cNvGrpSpPr/>
          <p:nvPr/>
        </p:nvGrpSpPr>
        <p:grpSpPr>
          <a:xfrm>
            <a:off x="2559638" y="6323969"/>
            <a:ext cx="2856631" cy="1044429"/>
            <a:chOff x="5517310" y="11317286"/>
            <a:chExt cx="3676939" cy="1044429"/>
          </a:xfrm>
        </p:grpSpPr>
        <p:sp>
          <p:nvSpPr>
            <p:cNvPr id="1059" name="CuadroTexto 395">
              <a:extLst>
                <a:ext uri="{FF2B5EF4-FFF2-40B4-BE49-F238E27FC236}">
                  <a16:creationId xmlns:a16="http://schemas.microsoft.com/office/drawing/2014/main" id="{E749E240-F461-3F49-9C15-35B7AC3025CB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060" name="Rectangle 56">
              <a:extLst>
                <a:ext uri="{FF2B5EF4-FFF2-40B4-BE49-F238E27FC236}">
                  <a16:creationId xmlns:a16="http://schemas.microsoft.com/office/drawing/2014/main" id="{A2772D09-D1AA-5048-B46E-E7E21F46961D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1" name="Group 54">
            <a:extLst>
              <a:ext uri="{FF2B5EF4-FFF2-40B4-BE49-F238E27FC236}">
                <a16:creationId xmlns:a16="http://schemas.microsoft.com/office/drawing/2014/main" id="{F1CB4E76-DEA5-5549-8997-50E38D351A84}"/>
              </a:ext>
            </a:extLst>
          </p:cNvPr>
          <p:cNvGrpSpPr/>
          <p:nvPr/>
        </p:nvGrpSpPr>
        <p:grpSpPr>
          <a:xfrm>
            <a:off x="8021959" y="6351885"/>
            <a:ext cx="2856631" cy="1044429"/>
            <a:chOff x="5517310" y="11317286"/>
            <a:chExt cx="3676939" cy="1044429"/>
          </a:xfrm>
        </p:grpSpPr>
        <p:sp>
          <p:nvSpPr>
            <p:cNvPr id="1062" name="CuadroTexto 395">
              <a:extLst>
                <a:ext uri="{FF2B5EF4-FFF2-40B4-BE49-F238E27FC236}">
                  <a16:creationId xmlns:a16="http://schemas.microsoft.com/office/drawing/2014/main" id="{ED932534-3006-A44C-8800-F8D251474084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063" name="Rectangle 56">
              <a:extLst>
                <a:ext uri="{FF2B5EF4-FFF2-40B4-BE49-F238E27FC236}">
                  <a16:creationId xmlns:a16="http://schemas.microsoft.com/office/drawing/2014/main" id="{C4678B58-A5D5-FD43-84E8-EE9DA19A41F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4" name="Group 54">
            <a:extLst>
              <a:ext uri="{FF2B5EF4-FFF2-40B4-BE49-F238E27FC236}">
                <a16:creationId xmlns:a16="http://schemas.microsoft.com/office/drawing/2014/main" id="{17862DB7-C248-BE4F-94B4-11280FA585BA}"/>
              </a:ext>
            </a:extLst>
          </p:cNvPr>
          <p:cNvGrpSpPr/>
          <p:nvPr/>
        </p:nvGrpSpPr>
        <p:grpSpPr>
          <a:xfrm>
            <a:off x="13489208" y="6333761"/>
            <a:ext cx="2856631" cy="1044429"/>
            <a:chOff x="5517310" y="11317286"/>
            <a:chExt cx="3676939" cy="1044429"/>
          </a:xfrm>
        </p:grpSpPr>
        <p:sp>
          <p:nvSpPr>
            <p:cNvPr id="1065" name="CuadroTexto 395">
              <a:extLst>
                <a:ext uri="{FF2B5EF4-FFF2-40B4-BE49-F238E27FC236}">
                  <a16:creationId xmlns:a16="http://schemas.microsoft.com/office/drawing/2014/main" id="{969C251B-5CEE-224D-9BBA-25DA9391FC7E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066" name="Rectangle 56">
              <a:extLst>
                <a:ext uri="{FF2B5EF4-FFF2-40B4-BE49-F238E27FC236}">
                  <a16:creationId xmlns:a16="http://schemas.microsoft.com/office/drawing/2014/main" id="{0724C10E-622E-004E-B184-0C4613B3092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067" name="Group 54">
            <a:extLst>
              <a:ext uri="{FF2B5EF4-FFF2-40B4-BE49-F238E27FC236}">
                <a16:creationId xmlns:a16="http://schemas.microsoft.com/office/drawing/2014/main" id="{2DD3C243-9A8A-5A4D-A07B-A80B8414E9FD}"/>
              </a:ext>
            </a:extLst>
          </p:cNvPr>
          <p:cNvGrpSpPr/>
          <p:nvPr/>
        </p:nvGrpSpPr>
        <p:grpSpPr>
          <a:xfrm>
            <a:off x="18953994" y="6329970"/>
            <a:ext cx="2856631" cy="1044429"/>
            <a:chOff x="5517310" y="11317286"/>
            <a:chExt cx="3676939" cy="1044429"/>
          </a:xfrm>
        </p:grpSpPr>
        <p:sp>
          <p:nvSpPr>
            <p:cNvPr id="1068" name="CuadroTexto 395">
              <a:extLst>
                <a:ext uri="{FF2B5EF4-FFF2-40B4-BE49-F238E27FC236}">
                  <a16:creationId xmlns:a16="http://schemas.microsoft.com/office/drawing/2014/main" id="{40DF568C-F0E8-2B40-8156-697D27ADFAB5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1069" name="Rectangle 56">
              <a:extLst>
                <a:ext uri="{FF2B5EF4-FFF2-40B4-BE49-F238E27FC236}">
                  <a16:creationId xmlns:a16="http://schemas.microsoft.com/office/drawing/2014/main" id="{650CE87A-5382-344E-809C-DE6102432DB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070" name="CuadroTexto 395">
            <a:extLst>
              <a:ext uri="{FF2B5EF4-FFF2-40B4-BE49-F238E27FC236}">
                <a16:creationId xmlns:a16="http://schemas.microsoft.com/office/drawing/2014/main" id="{2B5C719D-6C43-3145-8C3D-4A76C11CBEDD}"/>
              </a:ext>
            </a:extLst>
          </p:cNvPr>
          <p:cNvSpPr txBox="1"/>
          <p:nvPr/>
        </p:nvSpPr>
        <p:spPr>
          <a:xfrm>
            <a:off x="2610613" y="9052167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071" name="CuadroTexto 395">
            <a:extLst>
              <a:ext uri="{FF2B5EF4-FFF2-40B4-BE49-F238E27FC236}">
                <a16:creationId xmlns:a16="http://schemas.microsoft.com/office/drawing/2014/main" id="{776CC66A-6703-AA44-84C4-13BACCBCD01B}"/>
              </a:ext>
            </a:extLst>
          </p:cNvPr>
          <p:cNvSpPr txBox="1"/>
          <p:nvPr/>
        </p:nvSpPr>
        <p:spPr>
          <a:xfrm>
            <a:off x="2620428" y="9850089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072" name="CuadroTexto 395">
            <a:extLst>
              <a:ext uri="{FF2B5EF4-FFF2-40B4-BE49-F238E27FC236}">
                <a16:creationId xmlns:a16="http://schemas.microsoft.com/office/drawing/2014/main" id="{AAF1BC1D-BBD5-224F-A3D1-458996886575}"/>
              </a:ext>
            </a:extLst>
          </p:cNvPr>
          <p:cNvSpPr txBox="1"/>
          <p:nvPr/>
        </p:nvSpPr>
        <p:spPr>
          <a:xfrm>
            <a:off x="2617965" y="10706550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73" name="CuadroTexto 395">
            <a:extLst>
              <a:ext uri="{FF2B5EF4-FFF2-40B4-BE49-F238E27FC236}">
                <a16:creationId xmlns:a16="http://schemas.microsoft.com/office/drawing/2014/main" id="{B303B6CE-DCFA-C547-9E5A-32DF8D4C29CB}"/>
              </a:ext>
            </a:extLst>
          </p:cNvPr>
          <p:cNvSpPr txBox="1"/>
          <p:nvPr/>
        </p:nvSpPr>
        <p:spPr>
          <a:xfrm>
            <a:off x="2603628" y="11500217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074" name="CuadroTexto 395">
            <a:extLst>
              <a:ext uri="{FF2B5EF4-FFF2-40B4-BE49-F238E27FC236}">
                <a16:creationId xmlns:a16="http://schemas.microsoft.com/office/drawing/2014/main" id="{500C7EC6-32B1-FC45-B50C-13EF21DE987B}"/>
              </a:ext>
            </a:extLst>
          </p:cNvPr>
          <p:cNvSpPr txBox="1"/>
          <p:nvPr/>
        </p:nvSpPr>
        <p:spPr>
          <a:xfrm>
            <a:off x="8063943" y="906404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075" name="CuadroTexto 395">
            <a:extLst>
              <a:ext uri="{FF2B5EF4-FFF2-40B4-BE49-F238E27FC236}">
                <a16:creationId xmlns:a16="http://schemas.microsoft.com/office/drawing/2014/main" id="{0E7FD309-2B40-0041-B8F1-8BAF7A118DF2}"/>
              </a:ext>
            </a:extLst>
          </p:cNvPr>
          <p:cNvSpPr txBox="1"/>
          <p:nvPr/>
        </p:nvSpPr>
        <p:spPr>
          <a:xfrm>
            <a:off x="8073758" y="9861964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076" name="CuadroTexto 395">
            <a:extLst>
              <a:ext uri="{FF2B5EF4-FFF2-40B4-BE49-F238E27FC236}">
                <a16:creationId xmlns:a16="http://schemas.microsoft.com/office/drawing/2014/main" id="{1492F880-D2C5-F049-913A-AE42E81E856C}"/>
              </a:ext>
            </a:extLst>
          </p:cNvPr>
          <p:cNvSpPr txBox="1"/>
          <p:nvPr/>
        </p:nvSpPr>
        <p:spPr>
          <a:xfrm>
            <a:off x="8071295" y="1071842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77" name="CuadroTexto 395">
            <a:extLst>
              <a:ext uri="{FF2B5EF4-FFF2-40B4-BE49-F238E27FC236}">
                <a16:creationId xmlns:a16="http://schemas.microsoft.com/office/drawing/2014/main" id="{9E56C6E3-ED62-704A-BABF-7234A6132461}"/>
              </a:ext>
            </a:extLst>
          </p:cNvPr>
          <p:cNvSpPr txBox="1"/>
          <p:nvPr/>
        </p:nvSpPr>
        <p:spPr>
          <a:xfrm>
            <a:off x="8056958" y="1151209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078" name="CuadroTexto 395">
            <a:extLst>
              <a:ext uri="{FF2B5EF4-FFF2-40B4-BE49-F238E27FC236}">
                <a16:creationId xmlns:a16="http://schemas.microsoft.com/office/drawing/2014/main" id="{9E33C9BF-F79F-FF4D-99B1-7332050BBCBE}"/>
              </a:ext>
            </a:extLst>
          </p:cNvPr>
          <p:cNvSpPr txBox="1"/>
          <p:nvPr/>
        </p:nvSpPr>
        <p:spPr>
          <a:xfrm>
            <a:off x="13520106" y="906404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079" name="CuadroTexto 395">
            <a:extLst>
              <a:ext uri="{FF2B5EF4-FFF2-40B4-BE49-F238E27FC236}">
                <a16:creationId xmlns:a16="http://schemas.microsoft.com/office/drawing/2014/main" id="{A2C7475A-79C2-4444-90F9-0EB67A647A49}"/>
              </a:ext>
            </a:extLst>
          </p:cNvPr>
          <p:cNvSpPr txBox="1"/>
          <p:nvPr/>
        </p:nvSpPr>
        <p:spPr>
          <a:xfrm>
            <a:off x="13529921" y="9861964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080" name="CuadroTexto 395">
            <a:extLst>
              <a:ext uri="{FF2B5EF4-FFF2-40B4-BE49-F238E27FC236}">
                <a16:creationId xmlns:a16="http://schemas.microsoft.com/office/drawing/2014/main" id="{13CB655F-1215-7446-B217-889AE7AB771B}"/>
              </a:ext>
            </a:extLst>
          </p:cNvPr>
          <p:cNvSpPr txBox="1"/>
          <p:nvPr/>
        </p:nvSpPr>
        <p:spPr>
          <a:xfrm>
            <a:off x="13527458" y="1071842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81" name="CuadroTexto 395">
            <a:extLst>
              <a:ext uri="{FF2B5EF4-FFF2-40B4-BE49-F238E27FC236}">
                <a16:creationId xmlns:a16="http://schemas.microsoft.com/office/drawing/2014/main" id="{CE697D5B-F103-2640-AF84-183D5692D963}"/>
              </a:ext>
            </a:extLst>
          </p:cNvPr>
          <p:cNvSpPr txBox="1"/>
          <p:nvPr/>
        </p:nvSpPr>
        <p:spPr>
          <a:xfrm>
            <a:off x="13513121" y="1151209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082" name="CuadroTexto 395">
            <a:extLst>
              <a:ext uri="{FF2B5EF4-FFF2-40B4-BE49-F238E27FC236}">
                <a16:creationId xmlns:a16="http://schemas.microsoft.com/office/drawing/2014/main" id="{6910DD40-19CE-B14F-BB59-DD4874C09856}"/>
              </a:ext>
            </a:extLst>
          </p:cNvPr>
          <p:cNvSpPr txBox="1"/>
          <p:nvPr/>
        </p:nvSpPr>
        <p:spPr>
          <a:xfrm>
            <a:off x="18975154" y="906404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083" name="CuadroTexto 395">
            <a:extLst>
              <a:ext uri="{FF2B5EF4-FFF2-40B4-BE49-F238E27FC236}">
                <a16:creationId xmlns:a16="http://schemas.microsoft.com/office/drawing/2014/main" id="{161A6950-0781-FE4D-A867-A8186A6D0799}"/>
              </a:ext>
            </a:extLst>
          </p:cNvPr>
          <p:cNvSpPr txBox="1"/>
          <p:nvPr/>
        </p:nvSpPr>
        <p:spPr>
          <a:xfrm>
            <a:off x="18984969" y="9861964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084" name="CuadroTexto 395">
            <a:extLst>
              <a:ext uri="{FF2B5EF4-FFF2-40B4-BE49-F238E27FC236}">
                <a16:creationId xmlns:a16="http://schemas.microsoft.com/office/drawing/2014/main" id="{DDB70B0E-87E4-4C4B-AF73-E3C7A9498DB8}"/>
              </a:ext>
            </a:extLst>
          </p:cNvPr>
          <p:cNvSpPr txBox="1"/>
          <p:nvPr/>
        </p:nvSpPr>
        <p:spPr>
          <a:xfrm>
            <a:off x="18982506" y="10718425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085" name="CuadroTexto 395">
            <a:extLst>
              <a:ext uri="{FF2B5EF4-FFF2-40B4-BE49-F238E27FC236}">
                <a16:creationId xmlns:a16="http://schemas.microsoft.com/office/drawing/2014/main" id="{82956237-458B-FD44-B94D-00C9A0742C45}"/>
              </a:ext>
            </a:extLst>
          </p:cNvPr>
          <p:cNvSpPr txBox="1"/>
          <p:nvPr/>
        </p:nvSpPr>
        <p:spPr>
          <a:xfrm>
            <a:off x="18968169" y="1151209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086" name="Rectangle 56">
            <a:extLst>
              <a:ext uri="{FF2B5EF4-FFF2-40B4-BE49-F238E27FC236}">
                <a16:creationId xmlns:a16="http://schemas.microsoft.com/office/drawing/2014/main" id="{95978710-40D5-C840-88D8-569418848468}"/>
              </a:ext>
            </a:extLst>
          </p:cNvPr>
          <p:cNvSpPr/>
          <p:nvPr/>
        </p:nvSpPr>
        <p:spPr>
          <a:xfrm>
            <a:off x="3194955" y="901479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87" name="Rectangle 56">
            <a:extLst>
              <a:ext uri="{FF2B5EF4-FFF2-40B4-BE49-F238E27FC236}">
                <a16:creationId xmlns:a16="http://schemas.microsoft.com/office/drawing/2014/main" id="{02C1473F-7B7B-A94A-A52F-096E7ED42094}"/>
              </a:ext>
            </a:extLst>
          </p:cNvPr>
          <p:cNvSpPr/>
          <p:nvPr/>
        </p:nvSpPr>
        <p:spPr>
          <a:xfrm>
            <a:off x="3194955" y="9812721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88" name="Rectangle 56">
            <a:extLst>
              <a:ext uri="{FF2B5EF4-FFF2-40B4-BE49-F238E27FC236}">
                <a16:creationId xmlns:a16="http://schemas.microsoft.com/office/drawing/2014/main" id="{CCD5C24E-CF4B-9045-A1D3-456EE5BFC337}"/>
              </a:ext>
            </a:extLst>
          </p:cNvPr>
          <p:cNvSpPr/>
          <p:nvPr/>
        </p:nvSpPr>
        <p:spPr>
          <a:xfrm>
            <a:off x="3190559" y="1066974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89" name="Rectangle 56">
            <a:extLst>
              <a:ext uri="{FF2B5EF4-FFF2-40B4-BE49-F238E27FC236}">
                <a16:creationId xmlns:a16="http://schemas.microsoft.com/office/drawing/2014/main" id="{569297D6-F95A-DB43-B51D-89DB883FCEC6}"/>
              </a:ext>
            </a:extLst>
          </p:cNvPr>
          <p:cNvSpPr/>
          <p:nvPr/>
        </p:nvSpPr>
        <p:spPr>
          <a:xfrm>
            <a:off x="3180181" y="1146767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90" name="Rectangle 56">
            <a:extLst>
              <a:ext uri="{FF2B5EF4-FFF2-40B4-BE49-F238E27FC236}">
                <a16:creationId xmlns:a16="http://schemas.microsoft.com/office/drawing/2014/main" id="{173C2FCA-8BAC-FA4E-BAC0-30E604EF7C31}"/>
              </a:ext>
            </a:extLst>
          </p:cNvPr>
          <p:cNvSpPr/>
          <p:nvPr/>
        </p:nvSpPr>
        <p:spPr>
          <a:xfrm>
            <a:off x="8675270" y="9012996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91" name="Rectangle 56">
            <a:extLst>
              <a:ext uri="{FF2B5EF4-FFF2-40B4-BE49-F238E27FC236}">
                <a16:creationId xmlns:a16="http://schemas.microsoft.com/office/drawing/2014/main" id="{8A1A6C82-8721-7347-AEA6-46147F34A967}"/>
              </a:ext>
            </a:extLst>
          </p:cNvPr>
          <p:cNvSpPr/>
          <p:nvPr/>
        </p:nvSpPr>
        <p:spPr>
          <a:xfrm>
            <a:off x="8675270" y="9810918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92" name="Rectangle 56">
            <a:extLst>
              <a:ext uri="{FF2B5EF4-FFF2-40B4-BE49-F238E27FC236}">
                <a16:creationId xmlns:a16="http://schemas.microsoft.com/office/drawing/2014/main" id="{F338D66C-85F5-2142-A750-599D0E0E7D61}"/>
              </a:ext>
            </a:extLst>
          </p:cNvPr>
          <p:cNvSpPr/>
          <p:nvPr/>
        </p:nvSpPr>
        <p:spPr>
          <a:xfrm>
            <a:off x="8670874" y="10667946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93" name="Rectangle 56">
            <a:extLst>
              <a:ext uri="{FF2B5EF4-FFF2-40B4-BE49-F238E27FC236}">
                <a16:creationId xmlns:a16="http://schemas.microsoft.com/office/drawing/2014/main" id="{391D786D-9F0C-0342-8375-08A47E53C467}"/>
              </a:ext>
            </a:extLst>
          </p:cNvPr>
          <p:cNvSpPr/>
          <p:nvPr/>
        </p:nvSpPr>
        <p:spPr>
          <a:xfrm>
            <a:off x="8660496" y="1146586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94" name="Rectangle 56">
            <a:extLst>
              <a:ext uri="{FF2B5EF4-FFF2-40B4-BE49-F238E27FC236}">
                <a16:creationId xmlns:a16="http://schemas.microsoft.com/office/drawing/2014/main" id="{2D0BE97E-8112-9F4F-ADB5-63A4EE44A13B}"/>
              </a:ext>
            </a:extLst>
          </p:cNvPr>
          <p:cNvSpPr/>
          <p:nvPr/>
        </p:nvSpPr>
        <p:spPr>
          <a:xfrm>
            <a:off x="14118985" y="900646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95" name="Rectangle 56">
            <a:extLst>
              <a:ext uri="{FF2B5EF4-FFF2-40B4-BE49-F238E27FC236}">
                <a16:creationId xmlns:a16="http://schemas.microsoft.com/office/drawing/2014/main" id="{6DCBDE81-0429-BB4F-AB55-43A9F0930010}"/>
              </a:ext>
            </a:extLst>
          </p:cNvPr>
          <p:cNvSpPr/>
          <p:nvPr/>
        </p:nvSpPr>
        <p:spPr>
          <a:xfrm>
            <a:off x="14118985" y="9804391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96" name="Rectangle 56">
            <a:extLst>
              <a:ext uri="{FF2B5EF4-FFF2-40B4-BE49-F238E27FC236}">
                <a16:creationId xmlns:a16="http://schemas.microsoft.com/office/drawing/2014/main" id="{BF6AD5B0-4C14-5F42-84A0-D6C680D0D98B}"/>
              </a:ext>
            </a:extLst>
          </p:cNvPr>
          <p:cNvSpPr/>
          <p:nvPr/>
        </p:nvSpPr>
        <p:spPr>
          <a:xfrm>
            <a:off x="14114589" y="1066141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97" name="Rectangle 56">
            <a:extLst>
              <a:ext uri="{FF2B5EF4-FFF2-40B4-BE49-F238E27FC236}">
                <a16:creationId xmlns:a16="http://schemas.microsoft.com/office/drawing/2014/main" id="{88F982CE-F96C-1449-AA13-39EE05A01305}"/>
              </a:ext>
            </a:extLst>
          </p:cNvPr>
          <p:cNvSpPr/>
          <p:nvPr/>
        </p:nvSpPr>
        <p:spPr>
          <a:xfrm>
            <a:off x="14104211" y="1145934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98" name="Rectangle 56">
            <a:extLst>
              <a:ext uri="{FF2B5EF4-FFF2-40B4-BE49-F238E27FC236}">
                <a16:creationId xmlns:a16="http://schemas.microsoft.com/office/drawing/2014/main" id="{54B23ACD-C338-0049-808A-24B703140AB4}"/>
              </a:ext>
            </a:extLst>
          </p:cNvPr>
          <p:cNvSpPr/>
          <p:nvPr/>
        </p:nvSpPr>
        <p:spPr>
          <a:xfrm>
            <a:off x="19576339" y="9012996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99" name="Rectangle 56">
            <a:extLst>
              <a:ext uri="{FF2B5EF4-FFF2-40B4-BE49-F238E27FC236}">
                <a16:creationId xmlns:a16="http://schemas.microsoft.com/office/drawing/2014/main" id="{D4246823-517C-294C-B1A1-E356F45251CE}"/>
              </a:ext>
            </a:extLst>
          </p:cNvPr>
          <p:cNvSpPr/>
          <p:nvPr/>
        </p:nvSpPr>
        <p:spPr>
          <a:xfrm>
            <a:off x="19576339" y="9810918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100" name="Rectangle 56">
            <a:extLst>
              <a:ext uri="{FF2B5EF4-FFF2-40B4-BE49-F238E27FC236}">
                <a16:creationId xmlns:a16="http://schemas.microsoft.com/office/drawing/2014/main" id="{E515FFCF-1EE2-A440-878B-628D8B8303DF}"/>
              </a:ext>
            </a:extLst>
          </p:cNvPr>
          <p:cNvSpPr/>
          <p:nvPr/>
        </p:nvSpPr>
        <p:spPr>
          <a:xfrm>
            <a:off x="19571943" y="10667946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101" name="Rectangle 56">
            <a:extLst>
              <a:ext uri="{FF2B5EF4-FFF2-40B4-BE49-F238E27FC236}">
                <a16:creationId xmlns:a16="http://schemas.microsoft.com/office/drawing/2014/main" id="{A3580730-8C86-8F49-8362-2008D9A9A6A3}"/>
              </a:ext>
            </a:extLst>
          </p:cNvPr>
          <p:cNvSpPr/>
          <p:nvPr/>
        </p:nvSpPr>
        <p:spPr>
          <a:xfrm>
            <a:off x="19561565" y="1146586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96" name="Grupo 95">
            <a:extLst>
              <a:ext uri="{FF2B5EF4-FFF2-40B4-BE49-F238E27FC236}">
                <a16:creationId xmlns:a16="http://schemas.microsoft.com/office/drawing/2014/main" id="{A146A9F4-E635-EB46-A98D-BD15038A665E}"/>
              </a:ext>
            </a:extLst>
          </p:cNvPr>
          <p:cNvGrpSpPr/>
          <p:nvPr/>
        </p:nvGrpSpPr>
        <p:grpSpPr>
          <a:xfrm>
            <a:off x="2668307" y="932611"/>
            <a:ext cx="19041035" cy="2561450"/>
            <a:chOff x="2668308" y="861425"/>
            <a:chExt cx="19041035" cy="2561450"/>
          </a:xfrm>
        </p:grpSpPr>
        <p:sp>
          <p:nvSpPr>
            <p:cNvPr id="97" name="CuadroTexto 96">
              <a:extLst>
                <a:ext uri="{FF2B5EF4-FFF2-40B4-BE49-F238E27FC236}">
                  <a16:creationId xmlns:a16="http://schemas.microsoft.com/office/drawing/2014/main" id="{9333B3BF-36B5-2A4C-AAF0-E087CFD6DCDF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56A2DC85-2BC1-6542-942A-662A817D4F8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Freeform 169">
            <a:extLst>
              <a:ext uri="{FF2B5EF4-FFF2-40B4-BE49-F238E27FC236}">
                <a16:creationId xmlns:a16="http://schemas.microsoft.com/office/drawing/2014/main" id="{E50ADF5D-8C98-BA44-BE4E-6C701CCFB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82" y="6963835"/>
            <a:ext cx="3146194" cy="2843118"/>
          </a:xfrm>
          <a:custGeom>
            <a:avLst/>
            <a:gdLst>
              <a:gd name="T0" fmla="*/ 671623 w 2883"/>
              <a:gd name="T1" fmla="*/ 0 h 2607"/>
              <a:gd name="T2" fmla="*/ 671623 w 2883"/>
              <a:gd name="T3" fmla="*/ 0 h 2607"/>
              <a:gd name="T4" fmla="*/ 366242 w 2883"/>
              <a:gd name="T5" fmla="*/ 0 h 2607"/>
              <a:gd name="T6" fmla="*/ 189423 w 2883"/>
              <a:gd name="T7" fmla="*/ 99687 h 2607"/>
              <a:gd name="T8" fmla="*/ 35292 w 2883"/>
              <a:gd name="T9" fmla="*/ 366360 h 2607"/>
              <a:gd name="T10" fmla="*/ 35292 w 2883"/>
              <a:gd name="T11" fmla="*/ 568613 h 2607"/>
              <a:gd name="T12" fmla="*/ 189423 w 2883"/>
              <a:gd name="T13" fmla="*/ 835286 h 2607"/>
              <a:gd name="T14" fmla="*/ 366242 w 2883"/>
              <a:gd name="T15" fmla="*/ 937852 h 2607"/>
              <a:gd name="T16" fmla="*/ 671623 w 2883"/>
              <a:gd name="T17" fmla="*/ 937852 h 2607"/>
              <a:gd name="T18" fmla="*/ 848442 w 2883"/>
              <a:gd name="T19" fmla="*/ 835286 h 2607"/>
              <a:gd name="T20" fmla="*/ 1002573 w 2883"/>
              <a:gd name="T21" fmla="*/ 568613 h 2607"/>
              <a:gd name="T22" fmla="*/ 1002573 w 2883"/>
              <a:gd name="T23" fmla="*/ 366360 h 2607"/>
              <a:gd name="T24" fmla="*/ 848442 w 2883"/>
              <a:gd name="T25" fmla="*/ 99687 h 2607"/>
              <a:gd name="T26" fmla="*/ 671623 w 2883"/>
              <a:gd name="T27" fmla="*/ 0 h 26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883" h="2607">
                <a:moveTo>
                  <a:pt x="1865" y="0"/>
                </a:moveTo>
                <a:lnTo>
                  <a:pt x="1865" y="0"/>
                </a:lnTo>
                <a:cubicBezTo>
                  <a:pt x="1017" y="0"/>
                  <a:pt x="1017" y="0"/>
                  <a:pt x="1017" y="0"/>
                </a:cubicBezTo>
                <a:cubicBezTo>
                  <a:pt x="812" y="0"/>
                  <a:pt x="625" y="108"/>
                  <a:pt x="526" y="277"/>
                </a:cubicBezTo>
                <a:cubicBezTo>
                  <a:pt x="98" y="1018"/>
                  <a:pt x="98" y="1018"/>
                  <a:pt x="98" y="1018"/>
                </a:cubicBezTo>
                <a:cubicBezTo>
                  <a:pt x="0" y="1196"/>
                  <a:pt x="0" y="1410"/>
                  <a:pt x="98" y="1580"/>
                </a:cubicBezTo>
                <a:cubicBezTo>
                  <a:pt x="526" y="2321"/>
                  <a:pt x="526" y="2321"/>
                  <a:pt x="526" y="2321"/>
                </a:cubicBezTo>
                <a:cubicBezTo>
                  <a:pt x="625" y="2499"/>
                  <a:pt x="812" y="2606"/>
                  <a:pt x="1017" y="2606"/>
                </a:cubicBezTo>
                <a:cubicBezTo>
                  <a:pt x="1865" y="2606"/>
                  <a:pt x="1865" y="2606"/>
                  <a:pt x="1865" y="2606"/>
                </a:cubicBezTo>
                <a:cubicBezTo>
                  <a:pt x="2070" y="2606"/>
                  <a:pt x="2249" y="2499"/>
                  <a:pt x="2356" y="2321"/>
                </a:cubicBezTo>
                <a:cubicBezTo>
                  <a:pt x="2784" y="1580"/>
                  <a:pt x="2784" y="1580"/>
                  <a:pt x="2784" y="1580"/>
                </a:cubicBezTo>
                <a:cubicBezTo>
                  <a:pt x="2882" y="1410"/>
                  <a:pt x="2882" y="1196"/>
                  <a:pt x="2784" y="1018"/>
                </a:cubicBezTo>
                <a:cubicBezTo>
                  <a:pt x="2356" y="277"/>
                  <a:pt x="2356" y="277"/>
                  <a:pt x="2356" y="277"/>
                </a:cubicBezTo>
                <a:cubicBezTo>
                  <a:pt x="2249" y="108"/>
                  <a:pt x="2070" y="0"/>
                  <a:pt x="186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70">
            <a:extLst>
              <a:ext uri="{FF2B5EF4-FFF2-40B4-BE49-F238E27FC236}">
                <a16:creationId xmlns:a16="http://schemas.microsoft.com/office/drawing/2014/main" id="{896CC519-5464-1A41-BE11-EDC20B1F0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714" y="6963835"/>
            <a:ext cx="3146194" cy="2843118"/>
          </a:xfrm>
          <a:custGeom>
            <a:avLst/>
            <a:gdLst>
              <a:gd name="T0" fmla="*/ 671390 w 2884"/>
              <a:gd name="T1" fmla="*/ 0 h 2607"/>
              <a:gd name="T2" fmla="*/ 671390 w 2884"/>
              <a:gd name="T3" fmla="*/ 0 h 2607"/>
              <a:gd name="T4" fmla="*/ 366115 w 2884"/>
              <a:gd name="T5" fmla="*/ 0 h 2607"/>
              <a:gd name="T6" fmla="*/ 189717 w 2884"/>
              <a:gd name="T7" fmla="*/ 99687 h 2607"/>
              <a:gd name="T8" fmla="*/ 35279 w 2884"/>
              <a:gd name="T9" fmla="*/ 366360 h 2607"/>
              <a:gd name="T10" fmla="*/ 35279 w 2884"/>
              <a:gd name="T11" fmla="*/ 568613 h 2607"/>
              <a:gd name="T12" fmla="*/ 189717 w 2884"/>
              <a:gd name="T13" fmla="*/ 835286 h 2607"/>
              <a:gd name="T14" fmla="*/ 366115 w 2884"/>
              <a:gd name="T15" fmla="*/ 937852 h 2607"/>
              <a:gd name="T16" fmla="*/ 671390 w 2884"/>
              <a:gd name="T17" fmla="*/ 937852 h 2607"/>
              <a:gd name="T18" fmla="*/ 848148 w 2884"/>
              <a:gd name="T19" fmla="*/ 835286 h 2607"/>
              <a:gd name="T20" fmla="*/ 1002586 w 2884"/>
              <a:gd name="T21" fmla="*/ 568613 h 2607"/>
              <a:gd name="T22" fmla="*/ 1002586 w 2884"/>
              <a:gd name="T23" fmla="*/ 366360 h 2607"/>
              <a:gd name="T24" fmla="*/ 848148 w 2884"/>
              <a:gd name="T25" fmla="*/ 99687 h 2607"/>
              <a:gd name="T26" fmla="*/ 671390 w 2884"/>
              <a:gd name="T27" fmla="*/ 0 h 26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884" h="2607">
                <a:moveTo>
                  <a:pt x="1865" y="0"/>
                </a:moveTo>
                <a:lnTo>
                  <a:pt x="1865" y="0"/>
                </a:lnTo>
                <a:cubicBezTo>
                  <a:pt x="1017" y="0"/>
                  <a:pt x="1017" y="0"/>
                  <a:pt x="1017" y="0"/>
                </a:cubicBezTo>
                <a:cubicBezTo>
                  <a:pt x="812" y="0"/>
                  <a:pt x="634" y="108"/>
                  <a:pt x="527" y="277"/>
                </a:cubicBezTo>
                <a:cubicBezTo>
                  <a:pt x="98" y="1018"/>
                  <a:pt x="98" y="1018"/>
                  <a:pt x="98" y="1018"/>
                </a:cubicBezTo>
                <a:cubicBezTo>
                  <a:pt x="0" y="1196"/>
                  <a:pt x="0" y="1410"/>
                  <a:pt x="98" y="1580"/>
                </a:cubicBezTo>
                <a:cubicBezTo>
                  <a:pt x="527" y="2321"/>
                  <a:pt x="527" y="2321"/>
                  <a:pt x="527" y="2321"/>
                </a:cubicBezTo>
                <a:cubicBezTo>
                  <a:pt x="634" y="2499"/>
                  <a:pt x="812" y="2606"/>
                  <a:pt x="1017" y="2606"/>
                </a:cubicBezTo>
                <a:cubicBezTo>
                  <a:pt x="1865" y="2606"/>
                  <a:pt x="1865" y="2606"/>
                  <a:pt x="1865" y="2606"/>
                </a:cubicBezTo>
                <a:cubicBezTo>
                  <a:pt x="2071" y="2606"/>
                  <a:pt x="2258" y="2499"/>
                  <a:pt x="2356" y="2321"/>
                </a:cubicBezTo>
                <a:cubicBezTo>
                  <a:pt x="2785" y="1580"/>
                  <a:pt x="2785" y="1580"/>
                  <a:pt x="2785" y="1580"/>
                </a:cubicBezTo>
                <a:cubicBezTo>
                  <a:pt x="2883" y="1410"/>
                  <a:pt x="2883" y="1196"/>
                  <a:pt x="2785" y="1018"/>
                </a:cubicBezTo>
                <a:cubicBezTo>
                  <a:pt x="2356" y="277"/>
                  <a:pt x="2356" y="277"/>
                  <a:pt x="2356" y="277"/>
                </a:cubicBezTo>
                <a:cubicBezTo>
                  <a:pt x="2258" y="108"/>
                  <a:pt x="2071" y="0"/>
                  <a:pt x="186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71">
            <a:extLst>
              <a:ext uri="{FF2B5EF4-FFF2-40B4-BE49-F238E27FC236}">
                <a16:creationId xmlns:a16="http://schemas.microsoft.com/office/drawing/2014/main" id="{4421F3E3-1713-A949-80E0-AF054B78D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061" y="9912789"/>
            <a:ext cx="5811318" cy="2910471"/>
          </a:xfrm>
          <a:custGeom>
            <a:avLst/>
            <a:gdLst>
              <a:gd name="T0" fmla="*/ 1917340 w 5329"/>
              <a:gd name="T1" fmla="*/ 89929 h 2670"/>
              <a:gd name="T2" fmla="*/ 1917340 w 5329"/>
              <a:gd name="T3" fmla="*/ 89929 h 2670"/>
              <a:gd name="T4" fmla="*/ 960110 w 5329"/>
              <a:gd name="T5" fmla="*/ 960078 h 2670"/>
              <a:gd name="T6" fmla="*/ 0 w 5329"/>
              <a:gd name="T7" fmla="*/ 0 h 26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29" h="2670">
                <a:moveTo>
                  <a:pt x="5328" y="250"/>
                </a:moveTo>
                <a:lnTo>
                  <a:pt x="5328" y="250"/>
                </a:lnTo>
                <a:cubicBezTo>
                  <a:pt x="5203" y="1607"/>
                  <a:pt x="4061" y="2669"/>
                  <a:pt x="2668" y="2669"/>
                </a:cubicBezTo>
                <a:cubicBezTo>
                  <a:pt x="1196" y="2669"/>
                  <a:pt x="0" y="1473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2" name="Freeform 172">
            <a:extLst>
              <a:ext uri="{FF2B5EF4-FFF2-40B4-BE49-F238E27FC236}">
                <a16:creationId xmlns:a16="http://schemas.microsoft.com/office/drawing/2014/main" id="{57D70814-F167-514F-9304-964369385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4815" y="9912789"/>
            <a:ext cx="322315" cy="399289"/>
          </a:xfrm>
          <a:custGeom>
            <a:avLst/>
            <a:gdLst>
              <a:gd name="T0" fmla="*/ 60933 w 295"/>
              <a:gd name="T1" fmla="*/ 0 h 367"/>
              <a:gd name="T2" fmla="*/ 0 w 295"/>
              <a:gd name="T3" fmla="*/ 124941 h 367"/>
              <a:gd name="T4" fmla="*/ 54443 w 295"/>
              <a:gd name="T5" fmla="*/ 96219 h 367"/>
              <a:gd name="T6" fmla="*/ 106001 w 295"/>
              <a:gd name="T7" fmla="*/ 131404 h 367"/>
              <a:gd name="T8" fmla="*/ 60933 w 295"/>
              <a:gd name="T9" fmla="*/ 0 h 3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5" h="367">
                <a:moveTo>
                  <a:pt x="169" y="0"/>
                </a:moveTo>
                <a:lnTo>
                  <a:pt x="0" y="348"/>
                </a:lnTo>
                <a:lnTo>
                  <a:pt x="151" y="268"/>
                </a:lnTo>
                <a:lnTo>
                  <a:pt x="294" y="366"/>
                </a:lnTo>
                <a:lnTo>
                  <a:pt x="169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73">
            <a:extLst>
              <a:ext uri="{FF2B5EF4-FFF2-40B4-BE49-F238E27FC236}">
                <a16:creationId xmlns:a16="http://schemas.microsoft.com/office/drawing/2014/main" id="{4649B330-A98C-1542-9B09-8C802004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9896" y="6963835"/>
            <a:ext cx="3146194" cy="2843118"/>
          </a:xfrm>
          <a:custGeom>
            <a:avLst/>
            <a:gdLst>
              <a:gd name="T0" fmla="*/ 671390 w 2884"/>
              <a:gd name="T1" fmla="*/ 0 h 2607"/>
              <a:gd name="T2" fmla="*/ 671390 w 2884"/>
              <a:gd name="T3" fmla="*/ 0 h 2607"/>
              <a:gd name="T4" fmla="*/ 362875 w 2884"/>
              <a:gd name="T5" fmla="*/ 0 h 2607"/>
              <a:gd name="T6" fmla="*/ 189357 w 2884"/>
              <a:gd name="T7" fmla="*/ 99687 h 2607"/>
              <a:gd name="T8" fmla="*/ 35279 w 2884"/>
              <a:gd name="T9" fmla="*/ 366360 h 2607"/>
              <a:gd name="T10" fmla="*/ 35279 w 2884"/>
              <a:gd name="T11" fmla="*/ 568613 h 2607"/>
              <a:gd name="T12" fmla="*/ 189357 w 2884"/>
              <a:gd name="T13" fmla="*/ 835286 h 2607"/>
              <a:gd name="T14" fmla="*/ 362875 w 2884"/>
              <a:gd name="T15" fmla="*/ 937852 h 2607"/>
              <a:gd name="T16" fmla="*/ 671390 w 2884"/>
              <a:gd name="T17" fmla="*/ 937852 h 2607"/>
              <a:gd name="T18" fmla="*/ 848148 w 2884"/>
              <a:gd name="T19" fmla="*/ 835286 h 2607"/>
              <a:gd name="T20" fmla="*/ 999346 w 2884"/>
              <a:gd name="T21" fmla="*/ 568613 h 2607"/>
              <a:gd name="T22" fmla="*/ 999346 w 2884"/>
              <a:gd name="T23" fmla="*/ 366360 h 2607"/>
              <a:gd name="T24" fmla="*/ 848148 w 2884"/>
              <a:gd name="T25" fmla="*/ 99687 h 2607"/>
              <a:gd name="T26" fmla="*/ 671390 w 2884"/>
              <a:gd name="T27" fmla="*/ 0 h 26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884" h="2607">
                <a:moveTo>
                  <a:pt x="1865" y="0"/>
                </a:moveTo>
                <a:lnTo>
                  <a:pt x="1865" y="0"/>
                </a:lnTo>
                <a:cubicBezTo>
                  <a:pt x="1008" y="0"/>
                  <a:pt x="1008" y="0"/>
                  <a:pt x="1008" y="0"/>
                </a:cubicBezTo>
                <a:cubicBezTo>
                  <a:pt x="812" y="0"/>
                  <a:pt x="625" y="108"/>
                  <a:pt x="526" y="277"/>
                </a:cubicBezTo>
                <a:cubicBezTo>
                  <a:pt x="98" y="1018"/>
                  <a:pt x="98" y="1018"/>
                  <a:pt x="98" y="1018"/>
                </a:cubicBezTo>
                <a:cubicBezTo>
                  <a:pt x="0" y="1196"/>
                  <a:pt x="0" y="1410"/>
                  <a:pt x="98" y="1580"/>
                </a:cubicBezTo>
                <a:cubicBezTo>
                  <a:pt x="526" y="2321"/>
                  <a:pt x="526" y="2321"/>
                  <a:pt x="526" y="2321"/>
                </a:cubicBezTo>
                <a:cubicBezTo>
                  <a:pt x="625" y="2499"/>
                  <a:pt x="812" y="2606"/>
                  <a:pt x="1008" y="2606"/>
                </a:cubicBezTo>
                <a:cubicBezTo>
                  <a:pt x="1865" y="2606"/>
                  <a:pt x="1865" y="2606"/>
                  <a:pt x="1865" y="2606"/>
                </a:cubicBezTo>
                <a:cubicBezTo>
                  <a:pt x="2071" y="2606"/>
                  <a:pt x="2249" y="2499"/>
                  <a:pt x="2356" y="2321"/>
                </a:cubicBezTo>
                <a:cubicBezTo>
                  <a:pt x="2776" y="1580"/>
                  <a:pt x="2776" y="1580"/>
                  <a:pt x="2776" y="1580"/>
                </a:cubicBezTo>
                <a:cubicBezTo>
                  <a:pt x="2883" y="1410"/>
                  <a:pt x="2883" y="1196"/>
                  <a:pt x="2776" y="1018"/>
                </a:cubicBezTo>
                <a:cubicBezTo>
                  <a:pt x="2356" y="277"/>
                  <a:pt x="2356" y="277"/>
                  <a:pt x="2356" y="277"/>
                </a:cubicBezTo>
                <a:cubicBezTo>
                  <a:pt x="2249" y="108"/>
                  <a:pt x="2071" y="0"/>
                  <a:pt x="1865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74">
            <a:extLst>
              <a:ext uri="{FF2B5EF4-FFF2-40B4-BE49-F238E27FC236}">
                <a16:creationId xmlns:a16="http://schemas.microsoft.com/office/drawing/2014/main" id="{E3613AAC-C049-C242-B314-C0FA7C75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7621" y="3918665"/>
            <a:ext cx="5820939" cy="2920092"/>
          </a:xfrm>
          <a:custGeom>
            <a:avLst/>
            <a:gdLst>
              <a:gd name="T0" fmla="*/ 1920515 w 5337"/>
              <a:gd name="T1" fmla="*/ 873297 h 2678"/>
              <a:gd name="T2" fmla="*/ 1920515 w 5337"/>
              <a:gd name="T3" fmla="*/ 873297 h 2678"/>
              <a:gd name="T4" fmla="*/ 963137 w 5337"/>
              <a:gd name="T5" fmla="*/ 0 h 2678"/>
              <a:gd name="T6" fmla="*/ 0 w 5337"/>
              <a:gd name="T7" fmla="*/ 963253 h 26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7" h="2678">
                <a:moveTo>
                  <a:pt x="5336" y="2427"/>
                </a:moveTo>
                <a:lnTo>
                  <a:pt x="5336" y="2427"/>
                </a:lnTo>
                <a:cubicBezTo>
                  <a:pt x="5211" y="1062"/>
                  <a:pt x="4069" y="0"/>
                  <a:pt x="2676" y="0"/>
                </a:cubicBezTo>
                <a:cubicBezTo>
                  <a:pt x="1196" y="0"/>
                  <a:pt x="0" y="1196"/>
                  <a:pt x="0" y="2677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5" name="Freeform 175">
            <a:extLst>
              <a:ext uri="{FF2B5EF4-FFF2-40B4-BE49-F238E27FC236}">
                <a16:creationId xmlns:a16="http://schemas.microsoft.com/office/drawing/2014/main" id="{E3B6E3C3-E075-5A47-AE5E-D823C056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0185" y="6439468"/>
            <a:ext cx="312697" cy="399289"/>
          </a:xfrm>
          <a:custGeom>
            <a:avLst/>
            <a:gdLst>
              <a:gd name="T0" fmla="*/ 57886 w 287"/>
              <a:gd name="T1" fmla="*/ 131404 h 367"/>
              <a:gd name="T2" fmla="*/ 102828 w 287"/>
              <a:gd name="T3" fmla="*/ 0 h 367"/>
              <a:gd name="T4" fmla="*/ 54650 w 287"/>
              <a:gd name="T5" fmla="*/ 35544 h 367"/>
              <a:gd name="T6" fmla="*/ 0 w 287"/>
              <a:gd name="T7" fmla="*/ 6462 h 367"/>
              <a:gd name="T8" fmla="*/ 57886 w 287"/>
              <a:gd name="T9" fmla="*/ 131404 h 3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" h="367">
                <a:moveTo>
                  <a:pt x="161" y="366"/>
                </a:moveTo>
                <a:lnTo>
                  <a:pt x="286" y="0"/>
                </a:lnTo>
                <a:lnTo>
                  <a:pt x="152" y="99"/>
                </a:lnTo>
                <a:lnTo>
                  <a:pt x="0" y="18"/>
                </a:lnTo>
                <a:lnTo>
                  <a:pt x="161" y="366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76">
            <a:extLst>
              <a:ext uri="{FF2B5EF4-FFF2-40B4-BE49-F238E27FC236}">
                <a16:creationId xmlns:a16="http://schemas.microsoft.com/office/drawing/2014/main" id="{C0D79BF3-410F-764F-88A1-AE8D35D9D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0078" y="6963835"/>
            <a:ext cx="3136572" cy="2843118"/>
          </a:xfrm>
          <a:custGeom>
            <a:avLst/>
            <a:gdLst>
              <a:gd name="T0" fmla="*/ 671666 w 2874"/>
              <a:gd name="T1" fmla="*/ 0 h 2607"/>
              <a:gd name="T2" fmla="*/ 671666 w 2874"/>
              <a:gd name="T3" fmla="*/ 0 h 2607"/>
              <a:gd name="T4" fmla="*/ 363024 w 2874"/>
              <a:gd name="T5" fmla="*/ 0 h 2607"/>
              <a:gd name="T6" fmla="*/ 189435 w 2874"/>
              <a:gd name="T7" fmla="*/ 99687 h 2607"/>
              <a:gd name="T8" fmla="*/ 35294 w 2874"/>
              <a:gd name="T9" fmla="*/ 366360 h 2607"/>
              <a:gd name="T10" fmla="*/ 35294 w 2874"/>
              <a:gd name="T11" fmla="*/ 568613 h 2607"/>
              <a:gd name="T12" fmla="*/ 189435 w 2874"/>
              <a:gd name="T13" fmla="*/ 835286 h 2607"/>
              <a:gd name="T14" fmla="*/ 363024 w 2874"/>
              <a:gd name="T15" fmla="*/ 937852 h 2607"/>
              <a:gd name="T16" fmla="*/ 671666 w 2874"/>
              <a:gd name="T17" fmla="*/ 937852 h 2607"/>
              <a:gd name="T18" fmla="*/ 845255 w 2874"/>
              <a:gd name="T19" fmla="*/ 835286 h 2607"/>
              <a:gd name="T20" fmla="*/ 999396 w 2874"/>
              <a:gd name="T21" fmla="*/ 568613 h 2607"/>
              <a:gd name="T22" fmla="*/ 999396 w 2874"/>
              <a:gd name="T23" fmla="*/ 366360 h 2607"/>
              <a:gd name="T24" fmla="*/ 845255 w 2874"/>
              <a:gd name="T25" fmla="*/ 99687 h 2607"/>
              <a:gd name="T26" fmla="*/ 671666 w 2874"/>
              <a:gd name="T27" fmla="*/ 0 h 260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874" h="2607">
                <a:moveTo>
                  <a:pt x="1865" y="0"/>
                </a:moveTo>
                <a:lnTo>
                  <a:pt x="1865" y="0"/>
                </a:lnTo>
                <a:cubicBezTo>
                  <a:pt x="1008" y="0"/>
                  <a:pt x="1008" y="0"/>
                  <a:pt x="1008" y="0"/>
                </a:cubicBezTo>
                <a:cubicBezTo>
                  <a:pt x="812" y="0"/>
                  <a:pt x="624" y="108"/>
                  <a:pt x="526" y="277"/>
                </a:cubicBezTo>
                <a:cubicBezTo>
                  <a:pt x="98" y="1018"/>
                  <a:pt x="98" y="1018"/>
                  <a:pt x="98" y="1018"/>
                </a:cubicBezTo>
                <a:cubicBezTo>
                  <a:pt x="0" y="1196"/>
                  <a:pt x="0" y="1410"/>
                  <a:pt x="98" y="1580"/>
                </a:cubicBezTo>
                <a:cubicBezTo>
                  <a:pt x="526" y="2321"/>
                  <a:pt x="526" y="2321"/>
                  <a:pt x="526" y="2321"/>
                </a:cubicBezTo>
                <a:cubicBezTo>
                  <a:pt x="624" y="2499"/>
                  <a:pt x="812" y="2606"/>
                  <a:pt x="1008" y="2606"/>
                </a:cubicBezTo>
                <a:cubicBezTo>
                  <a:pt x="1865" y="2606"/>
                  <a:pt x="1865" y="2606"/>
                  <a:pt x="1865" y="2606"/>
                </a:cubicBezTo>
                <a:cubicBezTo>
                  <a:pt x="2061" y="2606"/>
                  <a:pt x="2249" y="2499"/>
                  <a:pt x="2347" y="2321"/>
                </a:cubicBezTo>
                <a:cubicBezTo>
                  <a:pt x="2775" y="1580"/>
                  <a:pt x="2775" y="1580"/>
                  <a:pt x="2775" y="1580"/>
                </a:cubicBezTo>
                <a:cubicBezTo>
                  <a:pt x="2873" y="1410"/>
                  <a:pt x="2873" y="1196"/>
                  <a:pt x="2775" y="1018"/>
                </a:cubicBezTo>
                <a:cubicBezTo>
                  <a:pt x="2347" y="277"/>
                  <a:pt x="2347" y="277"/>
                  <a:pt x="2347" y="277"/>
                </a:cubicBezTo>
                <a:cubicBezTo>
                  <a:pt x="2249" y="108"/>
                  <a:pt x="2061" y="0"/>
                  <a:pt x="186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77">
            <a:extLst>
              <a:ext uri="{FF2B5EF4-FFF2-40B4-BE49-F238E27FC236}">
                <a16:creationId xmlns:a16="http://schemas.microsoft.com/office/drawing/2014/main" id="{EA96BC0C-AC08-E14A-9BA6-26B3C3350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7803" y="9912789"/>
            <a:ext cx="5825748" cy="2910471"/>
          </a:xfrm>
          <a:custGeom>
            <a:avLst/>
            <a:gdLst>
              <a:gd name="T0" fmla="*/ 1922102 w 5338"/>
              <a:gd name="T1" fmla="*/ 89929 h 2670"/>
              <a:gd name="T2" fmla="*/ 1922102 w 5338"/>
              <a:gd name="T3" fmla="*/ 89929 h 2670"/>
              <a:gd name="T4" fmla="*/ 964112 w 5338"/>
              <a:gd name="T5" fmla="*/ 960078 h 2670"/>
              <a:gd name="T6" fmla="*/ 0 w 5338"/>
              <a:gd name="T7" fmla="*/ 0 h 26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8" h="2670">
                <a:moveTo>
                  <a:pt x="5337" y="250"/>
                </a:moveTo>
                <a:lnTo>
                  <a:pt x="5337" y="250"/>
                </a:lnTo>
                <a:cubicBezTo>
                  <a:pt x="5212" y="1607"/>
                  <a:pt x="4060" y="2669"/>
                  <a:pt x="2677" y="2669"/>
                </a:cubicBezTo>
                <a:cubicBezTo>
                  <a:pt x="1196" y="2669"/>
                  <a:pt x="0" y="1473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88" name="Freeform 178">
            <a:extLst>
              <a:ext uri="{FF2B5EF4-FFF2-40B4-BE49-F238E27FC236}">
                <a16:creationId xmlns:a16="http://schemas.microsoft.com/office/drawing/2014/main" id="{71387C09-258E-914C-BF94-A6429EBD4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85179" y="9912789"/>
            <a:ext cx="312694" cy="399289"/>
          </a:xfrm>
          <a:custGeom>
            <a:avLst/>
            <a:gdLst>
              <a:gd name="T0" fmla="*/ 57885 w 287"/>
              <a:gd name="T1" fmla="*/ 0 h 367"/>
              <a:gd name="T2" fmla="*/ 0 w 287"/>
              <a:gd name="T3" fmla="*/ 124941 h 367"/>
              <a:gd name="T4" fmla="*/ 51414 w 287"/>
              <a:gd name="T5" fmla="*/ 96219 h 367"/>
              <a:gd name="T6" fmla="*/ 102827 w 287"/>
              <a:gd name="T7" fmla="*/ 131404 h 367"/>
              <a:gd name="T8" fmla="*/ 57885 w 287"/>
              <a:gd name="T9" fmla="*/ 0 h 3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7" h="367">
                <a:moveTo>
                  <a:pt x="161" y="0"/>
                </a:moveTo>
                <a:lnTo>
                  <a:pt x="0" y="348"/>
                </a:lnTo>
                <a:lnTo>
                  <a:pt x="143" y="268"/>
                </a:lnTo>
                <a:lnTo>
                  <a:pt x="286" y="366"/>
                </a:lnTo>
                <a:lnTo>
                  <a:pt x="161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51">
            <a:extLst>
              <a:ext uri="{FF2B5EF4-FFF2-40B4-BE49-F238E27FC236}">
                <a16:creationId xmlns:a16="http://schemas.microsoft.com/office/drawing/2014/main" id="{68F85E84-FED4-8F42-ADDC-4ED38FE63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335" y="7411228"/>
            <a:ext cx="466639" cy="683118"/>
          </a:xfrm>
          <a:custGeom>
            <a:avLst/>
            <a:gdLst>
              <a:gd name="T0" fmla="*/ 141066 w 429"/>
              <a:gd name="T1" fmla="*/ 225065 h 626"/>
              <a:gd name="T2" fmla="*/ 141066 w 429"/>
              <a:gd name="T3" fmla="*/ 225065 h 626"/>
              <a:gd name="T4" fmla="*/ 12922 w 429"/>
              <a:gd name="T5" fmla="*/ 225065 h 626"/>
              <a:gd name="T6" fmla="*/ 0 w 429"/>
              <a:gd name="T7" fmla="*/ 212101 h 626"/>
              <a:gd name="T8" fmla="*/ 0 w 429"/>
              <a:gd name="T9" fmla="*/ 12964 h 626"/>
              <a:gd name="T10" fmla="*/ 12922 w 429"/>
              <a:gd name="T11" fmla="*/ 0 h 626"/>
              <a:gd name="T12" fmla="*/ 141066 w 429"/>
              <a:gd name="T13" fmla="*/ 0 h 626"/>
              <a:gd name="T14" fmla="*/ 153629 w 429"/>
              <a:gd name="T15" fmla="*/ 12964 h 626"/>
              <a:gd name="T16" fmla="*/ 153629 w 429"/>
              <a:gd name="T17" fmla="*/ 212101 h 626"/>
              <a:gd name="T18" fmla="*/ 141066 w 429"/>
              <a:gd name="T19" fmla="*/ 225065 h 626"/>
              <a:gd name="T20" fmla="*/ 16153 w 429"/>
              <a:gd name="T21" fmla="*/ 205619 h 626"/>
              <a:gd name="T22" fmla="*/ 16153 w 429"/>
              <a:gd name="T23" fmla="*/ 205619 h 626"/>
              <a:gd name="T24" fmla="*/ 137835 w 429"/>
              <a:gd name="T25" fmla="*/ 205619 h 626"/>
              <a:gd name="T26" fmla="*/ 137835 w 429"/>
              <a:gd name="T27" fmla="*/ 19446 h 626"/>
              <a:gd name="T28" fmla="*/ 16153 w 429"/>
              <a:gd name="T29" fmla="*/ 19446 h 626"/>
              <a:gd name="T30" fmla="*/ 16153 w 429"/>
              <a:gd name="T31" fmla="*/ 205619 h 62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429" h="626">
                <a:moveTo>
                  <a:pt x="393" y="625"/>
                </a:moveTo>
                <a:lnTo>
                  <a:pt x="393" y="625"/>
                </a:lnTo>
                <a:cubicBezTo>
                  <a:pt x="36" y="625"/>
                  <a:pt x="36" y="625"/>
                  <a:pt x="36" y="625"/>
                </a:cubicBezTo>
                <a:cubicBezTo>
                  <a:pt x="9" y="625"/>
                  <a:pt x="0" y="607"/>
                  <a:pt x="0" y="589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393" y="0"/>
                  <a:pt x="393" y="0"/>
                  <a:pt x="393" y="0"/>
                </a:cubicBezTo>
                <a:cubicBezTo>
                  <a:pt x="419" y="0"/>
                  <a:pt x="428" y="18"/>
                  <a:pt x="428" y="36"/>
                </a:cubicBezTo>
                <a:cubicBezTo>
                  <a:pt x="428" y="589"/>
                  <a:pt x="428" y="589"/>
                  <a:pt x="428" y="589"/>
                </a:cubicBezTo>
                <a:cubicBezTo>
                  <a:pt x="428" y="607"/>
                  <a:pt x="419" y="625"/>
                  <a:pt x="393" y="625"/>
                </a:cubicBezTo>
                <a:close/>
                <a:moveTo>
                  <a:pt x="45" y="571"/>
                </a:moveTo>
                <a:lnTo>
                  <a:pt x="45" y="571"/>
                </a:lnTo>
                <a:cubicBezTo>
                  <a:pt x="384" y="571"/>
                  <a:pt x="384" y="571"/>
                  <a:pt x="384" y="571"/>
                </a:cubicBezTo>
                <a:cubicBezTo>
                  <a:pt x="384" y="54"/>
                  <a:pt x="384" y="54"/>
                  <a:pt x="384" y="54"/>
                </a:cubicBezTo>
                <a:cubicBezTo>
                  <a:pt x="45" y="54"/>
                  <a:pt x="45" y="54"/>
                  <a:pt x="45" y="54"/>
                </a:cubicBezTo>
                <a:lnTo>
                  <a:pt x="45" y="5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52">
            <a:extLst>
              <a:ext uri="{FF2B5EF4-FFF2-40B4-BE49-F238E27FC236}">
                <a16:creationId xmlns:a16="http://schemas.microsoft.com/office/drawing/2014/main" id="{31C03617-1806-8D47-94A1-750D6E6A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6792" y="7305393"/>
            <a:ext cx="457017" cy="673497"/>
          </a:xfrm>
          <a:custGeom>
            <a:avLst/>
            <a:gdLst>
              <a:gd name="T0" fmla="*/ 141118 w 420"/>
              <a:gd name="T1" fmla="*/ 221890 h 617"/>
              <a:gd name="T2" fmla="*/ 141118 w 420"/>
              <a:gd name="T3" fmla="*/ 221890 h 617"/>
              <a:gd name="T4" fmla="*/ 134654 w 420"/>
              <a:gd name="T5" fmla="*/ 212164 h 617"/>
              <a:gd name="T6" fmla="*/ 134654 w 420"/>
              <a:gd name="T7" fmla="*/ 19091 h 617"/>
              <a:gd name="T8" fmla="*/ 9695 w 420"/>
              <a:gd name="T9" fmla="*/ 19091 h 617"/>
              <a:gd name="T10" fmla="*/ 0 w 420"/>
              <a:gd name="T11" fmla="*/ 9365 h 617"/>
              <a:gd name="T12" fmla="*/ 9695 w 420"/>
              <a:gd name="T13" fmla="*/ 0 h 617"/>
              <a:gd name="T14" fmla="*/ 137886 w 420"/>
              <a:gd name="T15" fmla="*/ 0 h 617"/>
              <a:gd name="T16" fmla="*/ 150454 w 420"/>
              <a:gd name="T17" fmla="*/ 12607 h 617"/>
              <a:gd name="T18" fmla="*/ 150454 w 420"/>
              <a:gd name="T19" fmla="*/ 212164 h 617"/>
              <a:gd name="T20" fmla="*/ 141118 w 420"/>
              <a:gd name="T21" fmla="*/ 221890 h 617"/>
              <a:gd name="T22" fmla="*/ 137886 w 420"/>
              <a:gd name="T23" fmla="*/ 19091 h 617"/>
              <a:gd name="T24" fmla="*/ 137886 w 420"/>
              <a:gd name="T25" fmla="*/ 19091 h 6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420" h="617">
                <a:moveTo>
                  <a:pt x="393" y="616"/>
                </a:moveTo>
                <a:lnTo>
                  <a:pt x="393" y="616"/>
                </a:lnTo>
                <a:cubicBezTo>
                  <a:pt x="384" y="616"/>
                  <a:pt x="375" y="606"/>
                  <a:pt x="375" y="589"/>
                </a:cubicBezTo>
                <a:cubicBezTo>
                  <a:pt x="375" y="53"/>
                  <a:pt x="375" y="53"/>
                  <a:pt x="375" y="53"/>
                </a:cubicBezTo>
                <a:cubicBezTo>
                  <a:pt x="27" y="53"/>
                  <a:pt x="27" y="53"/>
                  <a:pt x="27" y="53"/>
                </a:cubicBezTo>
                <a:cubicBezTo>
                  <a:pt x="9" y="53"/>
                  <a:pt x="0" y="44"/>
                  <a:pt x="0" y="26"/>
                </a:cubicBezTo>
                <a:cubicBezTo>
                  <a:pt x="0" y="9"/>
                  <a:pt x="9" y="0"/>
                  <a:pt x="27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402" y="0"/>
                  <a:pt x="419" y="18"/>
                  <a:pt x="419" y="35"/>
                </a:cubicBezTo>
                <a:cubicBezTo>
                  <a:pt x="419" y="589"/>
                  <a:pt x="419" y="589"/>
                  <a:pt x="419" y="589"/>
                </a:cubicBezTo>
                <a:cubicBezTo>
                  <a:pt x="419" y="606"/>
                  <a:pt x="411" y="616"/>
                  <a:pt x="393" y="616"/>
                </a:cubicBezTo>
                <a:close/>
                <a:moveTo>
                  <a:pt x="384" y="53"/>
                </a:moveTo>
                <a:lnTo>
                  <a:pt x="384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53">
            <a:extLst>
              <a:ext uri="{FF2B5EF4-FFF2-40B4-BE49-F238E27FC236}">
                <a16:creationId xmlns:a16="http://schemas.microsoft.com/office/drawing/2014/main" id="{374C5AEE-B404-B64B-BA98-2C27A61B0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2543" y="7627711"/>
            <a:ext cx="245344" cy="254965"/>
          </a:xfrm>
          <a:custGeom>
            <a:avLst/>
            <a:gdLst>
              <a:gd name="T0" fmla="*/ 41927 w 224"/>
              <a:gd name="T1" fmla="*/ 83776 h 233"/>
              <a:gd name="T2" fmla="*/ 41927 w 224"/>
              <a:gd name="T3" fmla="*/ 83776 h 233"/>
              <a:gd name="T4" fmla="*/ 0 w 224"/>
              <a:gd name="T5" fmla="*/ 41888 h 233"/>
              <a:gd name="T6" fmla="*/ 41927 w 224"/>
              <a:gd name="T7" fmla="*/ 0 h 233"/>
              <a:gd name="T8" fmla="*/ 80601 w 224"/>
              <a:gd name="T9" fmla="*/ 41888 h 233"/>
              <a:gd name="T10" fmla="*/ 41927 w 224"/>
              <a:gd name="T11" fmla="*/ 83776 h 233"/>
              <a:gd name="T12" fmla="*/ 41927 w 224"/>
              <a:gd name="T13" fmla="*/ 19500 h 233"/>
              <a:gd name="T14" fmla="*/ 41927 w 224"/>
              <a:gd name="T15" fmla="*/ 19500 h 233"/>
              <a:gd name="T16" fmla="*/ 15903 w 224"/>
              <a:gd name="T17" fmla="*/ 41888 h 233"/>
              <a:gd name="T18" fmla="*/ 41927 w 224"/>
              <a:gd name="T19" fmla="*/ 64637 h 233"/>
              <a:gd name="T20" fmla="*/ 64336 w 224"/>
              <a:gd name="T21" fmla="*/ 41888 h 233"/>
              <a:gd name="T22" fmla="*/ 41927 w 224"/>
              <a:gd name="T23" fmla="*/ 19500 h 2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24" h="233">
                <a:moveTo>
                  <a:pt x="116" y="232"/>
                </a:moveTo>
                <a:lnTo>
                  <a:pt x="116" y="232"/>
                </a:lnTo>
                <a:cubicBezTo>
                  <a:pt x="54" y="232"/>
                  <a:pt x="0" y="179"/>
                  <a:pt x="0" y="116"/>
                </a:cubicBezTo>
                <a:cubicBezTo>
                  <a:pt x="0" y="54"/>
                  <a:pt x="54" y="0"/>
                  <a:pt x="116" y="0"/>
                </a:cubicBezTo>
                <a:cubicBezTo>
                  <a:pt x="178" y="0"/>
                  <a:pt x="223" y="54"/>
                  <a:pt x="223" y="116"/>
                </a:cubicBezTo>
                <a:cubicBezTo>
                  <a:pt x="223" y="179"/>
                  <a:pt x="178" y="232"/>
                  <a:pt x="116" y="232"/>
                </a:cubicBezTo>
                <a:close/>
                <a:moveTo>
                  <a:pt x="116" y="54"/>
                </a:moveTo>
                <a:lnTo>
                  <a:pt x="116" y="54"/>
                </a:lnTo>
                <a:cubicBezTo>
                  <a:pt x="80" y="54"/>
                  <a:pt x="44" y="81"/>
                  <a:pt x="44" y="116"/>
                </a:cubicBezTo>
                <a:cubicBezTo>
                  <a:pt x="44" y="152"/>
                  <a:pt x="80" y="179"/>
                  <a:pt x="116" y="179"/>
                </a:cubicBezTo>
                <a:cubicBezTo>
                  <a:pt x="143" y="179"/>
                  <a:pt x="178" y="152"/>
                  <a:pt x="178" y="116"/>
                </a:cubicBezTo>
                <a:cubicBezTo>
                  <a:pt x="178" y="81"/>
                  <a:pt x="143" y="54"/>
                  <a:pt x="116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54">
            <a:extLst>
              <a:ext uri="{FF2B5EF4-FFF2-40B4-BE49-F238E27FC236}">
                <a16:creationId xmlns:a16="http://schemas.microsoft.com/office/drawing/2014/main" id="{C82F1305-C26F-0F4A-9ED5-C7417D46D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9468" y="7334257"/>
            <a:ext cx="846682" cy="837061"/>
          </a:xfrm>
          <a:custGeom>
            <a:avLst/>
            <a:gdLst>
              <a:gd name="T0" fmla="*/ 163402 w 778"/>
              <a:gd name="T1" fmla="*/ 275866 h 769"/>
              <a:gd name="T2" fmla="*/ 109174 w 778"/>
              <a:gd name="T3" fmla="*/ 266167 h 769"/>
              <a:gd name="T4" fmla="*/ 99478 w 778"/>
              <a:gd name="T5" fmla="*/ 224500 h 769"/>
              <a:gd name="T6" fmla="*/ 57819 w 778"/>
              <a:gd name="T7" fmla="*/ 253595 h 769"/>
              <a:gd name="T8" fmla="*/ 25857 w 778"/>
              <a:gd name="T9" fmla="*/ 208336 h 769"/>
              <a:gd name="T10" fmla="*/ 48123 w 778"/>
              <a:gd name="T11" fmla="*/ 169902 h 769"/>
              <a:gd name="T12" fmla="*/ 0 w 778"/>
              <a:gd name="T13" fmla="*/ 160563 h 769"/>
              <a:gd name="T14" fmla="*/ 9696 w 778"/>
              <a:gd name="T15" fmla="*/ 105964 h 769"/>
              <a:gd name="T16" fmla="*/ 51355 w 778"/>
              <a:gd name="T17" fmla="*/ 93033 h 769"/>
              <a:gd name="T18" fmla="*/ 25857 w 778"/>
              <a:gd name="T19" fmla="*/ 54598 h 769"/>
              <a:gd name="T20" fmla="*/ 70748 w 778"/>
              <a:gd name="T21" fmla="*/ 25862 h 769"/>
              <a:gd name="T22" fmla="*/ 109174 w 778"/>
              <a:gd name="T23" fmla="*/ 41667 h 769"/>
              <a:gd name="T24" fmla="*/ 118871 w 778"/>
              <a:gd name="T25" fmla="*/ 0 h 769"/>
              <a:gd name="T26" fmla="*/ 169867 w 778"/>
              <a:gd name="T27" fmla="*/ 9698 h 769"/>
              <a:gd name="T28" fmla="*/ 186027 w 778"/>
              <a:gd name="T29" fmla="*/ 48133 h 769"/>
              <a:gd name="T30" fmla="*/ 221222 w 778"/>
              <a:gd name="T31" fmla="*/ 25862 h 769"/>
              <a:gd name="T32" fmla="*/ 253184 w 778"/>
              <a:gd name="T33" fmla="*/ 67530 h 769"/>
              <a:gd name="T34" fmla="*/ 234150 w 778"/>
              <a:gd name="T35" fmla="*/ 105964 h 769"/>
              <a:gd name="T36" fmla="*/ 279041 w 778"/>
              <a:gd name="T37" fmla="*/ 115662 h 769"/>
              <a:gd name="T38" fmla="*/ 269344 w 778"/>
              <a:gd name="T39" fmla="*/ 169902 h 769"/>
              <a:gd name="T40" fmla="*/ 227686 w 778"/>
              <a:gd name="T41" fmla="*/ 179600 h 769"/>
              <a:gd name="T42" fmla="*/ 253184 w 778"/>
              <a:gd name="T43" fmla="*/ 221267 h 769"/>
              <a:gd name="T44" fmla="*/ 208652 w 778"/>
              <a:gd name="T45" fmla="*/ 253595 h 769"/>
              <a:gd name="T46" fmla="*/ 169867 w 778"/>
              <a:gd name="T47" fmla="*/ 227733 h 769"/>
              <a:gd name="T48" fmla="*/ 163402 w 778"/>
              <a:gd name="T49" fmla="*/ 275866 h 769"/>
              <a:gd name="T50" fmla="*/ 124976 w 778"/>
              <a:gd name="T51" fmla="*/ 259702 h 769"/>
              <a:gd name="T52" fmla="*/ 154065 w 778"/>
              <a:gd name="T53" fmla="*/ 221267 h 769"/>
              <a:gd name="T54" fmla="*/ 179563 w 778"/>
              <a:gd name="T55" fmla="*/ 205463 h 769"/>
              <a:gd name="T56" fmla="*/ 214757 w 778"/>
              <a:gd name="T57" fmla="*/ 234199 h 769"/>
              <a:gd name="T58" fmla="*/ 208652 w 778"/>
              <a:gd name="T59" fmla="*/ 189299 h 769"/>
              <a:gd name="T60" fmla="*/ 217989 w 778"/>
              <a:gd name="T61" fmla="*/ 157330 h 769"/>
              <a:gd name="T62" fmla="*/ 259648 w 778"/>
              <a:gd name="T63" fmla="*/ 150864 h 769"/>
              <a:gd name="T64" fmla="*/ 227686 w 778"/>
              <a:gd name="T65" fmla="*/ 125361 h 769"/>
              <a:gd name="T66" fmla="*/ 208652 w 778"/>
              <a:gd name="T67" fmla="*/ 96266 h 769"/>
              <a:gd name="T68" fmla="*/ 234150 w 778"/>
              <a:gd name="T69" fmla="*/ 61064 h 769"/>
              <a:gd name="T70" fmla="*/ 192492 w 778"/>
              <a:gd name="T71" fmla="*/ 64297 h 769"/>
              <a:gd name="T72" fmla="*/ 160529 w 778"/>
              <a:gd name="T73" fmla="*/ 57831 h 769"/>
              <a:gd name="T74" fmla="*/ 154065 w 778"/>
              <a:gd name="T75" fmla="*/ 16164 h 769"/>
              <a:gd name="T76" fmla="*/ 124976 w 778"/>
              <a:gd name="T77" fmla="*/ 48133 h 769"/>
              <a:gd name="T78" fmla="*/ 96246 w 778"/>
              <a:gd name="T79" fmla="*/ 67530 h 769"/>
              <a:gd name="T80" fmla="*/ 64284 w 778"/>
              <a:gd name="T81" fmla="*/ 45259 h 769"/>
              <a:gd name="T82" fmla="*/ 67516 w 778"/>
              <a:gd name="T83" fmla="*/ 86567 h 769"/>
              <a:gd name="T84" fmla="*/ 61051 w 778"/>
              <a:gd name="T85" fmla="*/ 118895 h 769"/>
              <a:gd name="T86" fmla="*/ 19393 w 778"/>
              <a:gd name="T87" fmla="*/ 125361 h 769"/>
              <a:gd name="T88" fmla="*/ 54587 w 778"/>
              <a:gd name="T89" fmla="*/ 150864 h 769"/>
              <a:gd name="T90" fmla="*/ 70748 w 778"/>
              <a:gd name="T91" fmla="*/ 176367 h 769"/>
              <a:gd name="T92" fmla="*/ 44891 w 778"/>
              <a:gd name="T93" fmla="*/ 214802 h 769"/>
              <a:gd name="T94" fmla="*/ 89781 w 778"/>
              <a:gd name="T95" fmla="*/ 208336 h 769"/>
              <a:gd name="T96" fmla="*/ 118871 w 778"/>
              <a:gd name="T97" fmla="*/ 214802 h 769"/>
              <a:gd name="T98" fmla="*/ 124976 w 778"/>
              <a:gd name="T99" fmla="*/ 259702 h 76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778" h="769">
                <a:moveTo>
                  <a:pt x="455" y="768"/>
                </a:moveTo>
                <a:lnTo>
                  <a:pt x="455" y="768"/>
                </a:lnTo>
                <a:cubicBezTo>
                  <a:pt x="331" y="768"/>
                  <a:pt x="331" y="768"/>
                  <a:pt x="331" y="768"/>
                </a:cubicBezTo>
                <a:cubicBezTo>
                  <a:pt x="313" y="768"/>
                  <a:pt x="304" y="759"/>
                  <a:pt x="304" y="741"/>
                </a:cubicBezTo>
                <a:cubicBezTo>
                  <a:pt x="304" y="634"/>
                  <a:pt x="304" y="634"/>
                  <a:pt x="304" y="634"/>
                </a:cubicBezTo>
                <a:cubicBezTo>
                  <a:pt x="295" y="634"/>
                  <a:pt x="286" y="634"/>
                  <a:pt x="277" y="625"/>
                </a:cubicBezTo>
                <a:cubicBezTo>
                  <a:pt x="197" y="706"/>
                  <a:pt x="197" y="706"/>
                  <a:pt x="197" y="706"/>
                </a:cubicBezTo>
                <a:cubicBezTo>
                  <a:pt x="188" y="714"/>
                  <a:pt x="170" y="714"/>
                  <a:pt x="161" y="706"/>
                </a:cubicBezTo>
                <a:cubicBezTo>
                  <a:pt x="72" y="616"/>
                  <a:pt x="72" y="616"/>
                  <a:pt x="72" y="616"/>
                </a:cubicBezTo>
                <a:cubicBezTo>
                  <a:pt x="63" y="607"/>
                  <a:pt x="63" y="590"/>
                  <a:pt x="72" y="580"/>
                </a:cubicBezTo>
                <a:cubicBezTo>
                  <a:pt x="143" y="500"/>
                  <a:pt x="143" y="500"/>
                  <a:pt x="143" y="500"/>
                </a:cubicBezTo>
                <a:cubicBezTo>
                  <a:pt x="143" y="491"/>
                  <a:pt x="134" y="482"/>
                  <a:pt x="134" y="473"/>
                </a:cubicBezTo>
                <a:cubicBezTo>
                  <a:pt x="27" y="473"/>
                  <a:pt x="27" y="473"/>
                  <a:pt x="27" y="473"/>
                </a:cubicBezTo>
                <a:cubicBezTo>
                  <a:pt x="18" y="473"/>
                  <a:pt x="0" y="464"/>
                  <a:pt x="0" y="447"/>
                </a:cubicBezTo>
                <a:cubicBezTo>
                  <a:pt x="0" y="322"/>
                  <a:pt x="0" y="322"/>
                  <a:pt x="0" y="322"/>
                </a:cubicBezTo>
                <a:cubicBezTo>
                  <a:pt x="0" y="313"/>
                  <a:pt x="18" y="295"/>
                  <a:pt x="27" y="295"/>
                </a:cubicBezTo>
                <a:cubicBezTo>
                  <a:pt x="125" y="295"/>
                  <a:pt x="125" y="295"/>
                  <a:pt x="125" y="295"/>
                </a:cubicBezTo>
                <a:cubicBezTo>
                  <a:pt x="134" y="286"/>
                  <a:pt x="134" y="277"/>
                  <a:pt x="143" y="259"/>
                </a:cubicBezTo>
                <a:cubicBezTo>
                  <a:pt x="72" y="188"/>
                  <a:pt x="72" y="188"/>
                  <a:pt x="72" y="188"/>
                </a:cubicBezTo>
                <a:cubicBezTo>
                  <a:pt x="63" y="179"/>
                  <a:pt x="63" y="170"/>
                  <a:pt x="72" y="152"/>
                </a:cubicBezTo>
                <a:cubicBezTo>
                  <a:pt x="161" y="72"/>
                  <a:pt x="161" y="72"/>
                  <a:pt x="161" y="72"/>
                </a:cubicBezTo>
                <a:cubicBezTo>
                  <a:pt x="170" y="63"/>
                  <a:pt x="188" y="63"/>
                  <a:pt x="197" y="72"/>
                </a:cubicBezTo>
                <a:cubicBezTo>
                  <a:pt x="259" y="134"/>
                  <a:pt x="259" y="134"/>
                  <a:pt x="259" y="134"/>
                </a:cubicBezTo>
                <a:cubicBezTo>
                  <a:pt x="277" y="126"/>
                  <a:pt x="286" y="126"/>
                  <a:pt x="304" y="116"/>
                </a:cubicBezTo>
                <a:cubicBezTo>
                  <a:pt x="304" y="27"/>
                  <a:pt x="304" y="27"/>
                  <a:pt x="304" y="27"/>
                </a:cubicBezTo>
                <a:cubicBezTo>
                  <a:pt x="304" y="9"/>
                  <a:pt x="313" y="0"/>
                  <a:pt x="331" y="0"/>
                </a:cubicBezTo>
                <a:cubicBezTo>
                  <a:pt x="447" y="0"/>
                  <a:pt x="447" y="0"/>
                  <a:pt x="447" y="0"/>
                </a:cubicBezTo>
                <a:cubicBezTo>
                  <a:pt x="464" y="0"/>
                  <a:pt x="473" y="9"/>
                  <a:pt x="473" y="27"/>
                </a:cubicBezTo>
                <a:cubicBezTo>
                  <a:pt x="473" y="116"/>
                  <a:pt x="473" y="116"/>
                  <a:pt x="473" y="116"/>
                </a:cubicBezTo>
                <a:cubicBezTo>
                  <a:pt x="491" y="126"/>
                  <a:pt x="500" y="126"/>
                  <a:pt x="518" y="134"/>
                </a:cubicBezTo>
                <a:cubicBezTo>
                  <a:pt x="581" y="72"/>
                  <a:pt x="581" y="72"/>
                  <a:pt x="581" y="72"/>
                </a:cubicBezTo>
                <a:cubicBezTo>
                  <a:pt x="589" y="54"/>
                  <a:pt x="607" y="54"/>
                  <a:pt x="616" y="72"/>
                </a:cubicBezTo>
                <a:cubicBezTo>
                  <a:pt x="705" y="152"/>
                  <a:pt x="705" y="152"/>
                  <a:pt x="705" y="152"/>
                </a:cubicBezTo>
                <a:cubicBezTo>
                  <a:pt x="714" y="161"/>
                  <a:pt x="714" y="179"/>
                  <a:pt x="705" y="188"/>
                </a:cubicBezTo>
                <a:cubicBezTo>
                  <a:pt x="634" y="259"/>
                  <a:pt x="634" y="259"/>
                  <a:pt x="634" y="259"/>
                </a:cubicBezTo>
                <a:cubicBezTo>
                  <a:pt x="643" y="268"/>
                  <a:pt x="643" y="286"/>
                  <a:pt x="652" y="295"/>
                </a:cubicBezTo>
                <a:cubicBezTo>
                  <a:pt x="750" y="295"/>
                  <a:pt x="750" y="295"/>
                  <a:pt x="750" y="295"/>
                </a:cubicBezTo>
                <a:cubicBezTo>
                  <a:pt x="768" y="295"/>
                  <a:pt x="777" y="313"/>
                  <a:pt x="777" y="322"/>
                </a:cubicBezTo>
                <a:cubicBezTo>
                  <a:pt x="777" y="447"/>
                  <a:pt x="777" y="447"/>
                  <a:pt x="777" y="447"/>
                </a:cubicBezTo>
                <a:cubicBezTo>
                  <a:pt x="777" y="464"/>
                  <a:pt x="768" y="473"/>
                  <a:pt x="750" y="473"/>
                </a:cubicBezTo>
                <a:cubicBezTo>
                  <a:pt x="643" y="473"/>
                  <a:pt x="643" y="473"/>
                  <a:pt x="643" y="473"/>
                </a:cubicBezTo>
                <a:cubicBezTo>
                  <a:pt x="643" y="482"/>
                  <a:pt x="634" y="491"/>
                  <a:pt x="634" y="500"/>
                </a:cubicBezTo>
                <a:cubicBezTo>
                  <a:pt x="705" y="580"/>
                  <a:pt x="705" y="580"/>
                  <a:pt x="705" y="580"/>
                </a:cubicBezTo>
                <a:cubicBezTo>
                  <a:pt x="714" y="590"/>
                  <a:pt x="714" y="607"/>
                  <a:pt x="705" y="616"/>
                </a:cubicBezTo>
                <a:cubicBezTo>
                  <a:pt x="616" y="697"/>
                  <a:pt x="616" y="697"/>
                  <a:pt x="616" y="697"/>
                </a:cubicBezTo>
                <a:cubicBezTo>
                  <a:pt x="607" y="714"/>
                  <a:pt x="589" y="714"/>
                  <a:pt x="581" y="706"/>
                </a:cubicBezTo>
                <a:cubicBezTo>
                  <a:pt x="509" y="625"/>
                  <a:pt x="509" y="625"/>
                  <a:pt x="509" y="625"/>
                </a:cubicBezTo>
                <a:cubicBezTo>
                  <a:pt x="500" y="625"/>
                  <a:pt x="491" y="634"/>
                  <a:pt x="473" y="634"/>
                </a:cubicBezTo>
                <a:cubicBezTo>
                  <a:pt x="473" y="741"/>
                  <a:pt x="473" y="741"/>
                  <a:pt x="473" y="741"/>
                </a:cubicBezTo>
                <a:cubicBezTo>
                  <a:pt x="473" y="759"/>
                  <a:pt x="464" y="768"/>
                  <a:pt x="455" y="768"/>
                </a:cubicBezTo>
                <a:close/>
                <a:moveTo>
                  <a:pt x="348" y="723"/>
                </a:moveTo>
                <a:lnTo>
                  <a:pt x="348" y="723"/>
                </a:lnTo>
                <a:cubicBezTo>
                  <a:pt x="429" y="723"/>
                  <a:pt x="429" y="723"/>
                  <a:pt x="429" y="723"/>
                </a:cubicBezTo>
                <a:cubicBezTo>
                  <a:pt x="429" y="616"/>
                  <a:pt x="429" y="616"/>
                  <a:pt x="429" y="616"/>
                </a:cubicBezTo>
                <a:cubicBezTo>
                  <a:pt x="429" y="607"/>
                  <a:pt x="438" y="598"/>
                  <a:pt x="447" y="590"/>
                </a:cubicBezTo>
                <a:cubicBezTo>
                  <a:pt x="464" y="590"/>
                  <a:pt x="482" y="580"/>
                  <a:pt x="500" y="572"/>
                </a:cubicBezTo>
                <a:cubicBezTo>
                  <a:pt x="509" y="572"/>
                  <a:pt x="518" y="572"/>
                  <a:pt x="527" y="580"/>
                </a:cubicBezTo>
                <a:cubicBezTo>
                  <a:pt x="598" y="652"/>
                  <a:pt x="598" y="652"/>
                  <a:pt x="598" y="652"/>
                </a:cubicBezTo>
                <a:cubicBezTo>
                  <a:pt x="652" y="598"/>
                  <a:pt x="652" y="598"/>
                  <a:pt x="652" y="598"/>
                </a:cubicBezTo>
                <a:cubicBezTo>
                  <a:pt x="581" y="527"/>
                  <a:pt x="581" y="527"/>
                  <a:pt x="581" y="527"/>
                </a:cubicBezTo>
                <a:cubicBezTo>
                  <a:pt x="571" y="518"/>
                  <a:pt x="571" y="500"/>
                  <a:pt x="581" y="491"/>
                </a:cubicBezTo>
                <a:cubicBezTo>
                  <a:pt x="589" y="473"/>
                  <a:pt x="598" y="456"/>
                  <a:pt x="607" y="438"/>
                </a:cubicBezTo>
                <a:cubicBezTo>
                  <a:pt x="607" y="429"/>
                  <a:pt x="616" y="420"/>
                  <a:pt x="625" y="420"/>
                </a:cubicBezTo>
                <a:cubicBezTo>
                  <a:pt x="723" y="420"/>
                  <a:pt x="723" y="420"/>
                  <a:pt x="723" y="420"/>
                </a:cubicBezTo>
                <a:cubicBezTo>
                  <a:pt x="723" y="349"/>
                  <a:pt x="723" y="349"/>
                  <a:pt x="723" y="349"/>
                </a:cubicBezTo>
                <a:cubicBezTo>
                  <a:pt x="634" y="349"/>
                  <a:pt x="634" y="349"/>
                  <a:pt x="634" y="349"/>
                </a:cubicBezTo>
                <a:cubicBezTo>
                  <a:pt x="616" y="349"/>
                  <a:pt x="607" y="340"/>
                  <a:pt x="607" y="331"/>
                </a:cubicBezTo>
                <a:cubicBezTo>
                  <a:pt x="598" y="304"/>
                  <a:pt x="598" y="286"/>
                  <a:pt x="581" y="268"/>
                </a:cubicBezTo>
                <a:cubicBezTo>
                  <a:pt x="581" y="259"/>
                  <a:pt x="581" y="250"/>
                  <a:pt x="589" y="241"/>
                </a:cubicBezTo>
                <a:cubicBezTo>
                  <a:pt x="652" y="170"/>
                  <a:pt x="652" y="170"/>
                  <a:pt x="652" y="170"/>
                </a:cubicBezTo>
                <a:cubicBezTo>
                  <a:pt x="598" y="126"/>
                  <a:pt x="598" y="126"/>
                  <a:pt x="598" y="126"/>
                </a:cubicBezTo>
                <a:cubicBezTo>
                  <a:pt x="536" y="179"/>
                  <a:pt x="536" y="179"/>
                  <a:pt x="536" y="179"/>
                </a:cubicBezTo>
                <a:cubicBezTo>
                  <a:pt x="527" y="188"/>
                  <a:pt x="518" y="197"/>
                  <a:pt x="509" y="188"/>
                </a:cubicBezTo>
                <a:cubicBezTo>
                  <a:pt x="491" y="179"/>
                  <a:pt x="464" y="170"/>
                  <a:pt x="447" y="161"/>
                </a:cubicBezTo>
                <a:cubicBezTo>
                  <a:pt x="438" y="161"/>
                  <a:pt x="429" y="152"/>
                  <a:pt x="429" y="134"/>
                </a:cubicBezTo>
                <a:cubicBezTo>
                  <a:pt x="429" y="45"/>
                  <a:pt x="429" y="45"/>
                  <a:pt x="429" y="45"/>
                </a:cubicBezTo>
                <a:cubicBezTo>
                  <a:pt x="348" y="45"/>
                  <a:pt x="348" y="45"/>
                  <a:pt x="348" y="45"/>
                </a:cubicBezTo>
                <a:cubicBezTo>
                  <a:pt x="348" y="134"/>
                  <a:pt x="348" y="134"/>
                  <a:pt x="348" y="134"/>
                </a:cubicBezTo>
                <a:cubicBezTo>
                  <a:pt x="348" y="152"/>
                  <a:pt x="339" y="161"/>
                  <a:pt x="331" y="161"/>
                </a:cubicBezTo>
                <a:cubicBezTo>
                  <a:pt x="313" y="170"/>
                  <a:pt x="286" y="179"/>
                  <a:pt x="268" y="188"/>
                </a:cubicBezTo>
                <a:cubicBezTo>
                  <a:pt x="259" y="197"/>
                  <a:pt x="250" y="188"/>
                  <a:pt x="241" y="188"/>
                </a:cubicBezTo>
                <a:cubicBezTo>
                  <a:pt x="179" y="126"/>
                  <a:pt x="179" y="126"/>
                  <a:pt x="179" y="126"/>
                </a:cubicBezTo>
                <a:cubicBezTo>
                  <a:pt x="125" y="170"/>
                  <a:pt x="125" y="170"/>
                  <a:pt x="125" y="170"/>
                </a:cubicBezTo>
                <a:cubicBezTo>
                  <a:pt x="188" y="241"/>
                  <a:pt x="188" y="241"/>
                  <a:pt x="188" y="241"/>
                </a:cubicBezTo>
                <a:cubicBezTo>
                  <a:pt x="197" y="250"/>
                  <a:pt x="197" y="259"/>
                  <a:pt x="197" y="268"/>
                </a:cubicBezTo>
                <a:cubicBezTo>
                  <a:pt x="179" y="286"/>
                  <a:pt x="179" y="304"/>
                  <a:pt x="170" y="331"/>
                </a:cubicBezTo>
                <a:cubicBezTo>
                  <a:pt x="170" y="340"/>
                  <a:pt x="161" y="349"/>
                  <a:pt x="143" y="349"/>
                </a:cubicBezTo>
                <a:cubicBezTo>
                  <a:pt x="54" y="349"/>
                  <a:pt x="54" y="349"/>
                  <a:pt x="54" y="349"/>
                </a:cubicBezTo>
                <a:cubicBezTo>
                  <a:pt x="54" y="420"/>
                  <a:pt x="54" y="420"/>
                  <a:pt x="54" y="420"/>
                </a:cubicBezTo>
                <a:cubicBezTo>
                  <a:pt x="152" y="420"/>
                  <a:pt x="152" y="420"/>
                  <a:pt x="152" y="420"/>
                </a:cubicBezTo>
                <a:cubicBezTo>
                  <a:pt x="161" y="420"/>
                  <a:pt x="170" y="429"/>
                  <a:pt x="179" y="438"/>
                </a:cubicBezTo>
                <a:cubicBezTo>
                  <a:pt x="179" y="456"/>
                  <a:pt x="188" y="482"/>
                  <a:pt x="197" y="491"/>
                </a:cubicBezTo>
                <a:cubicBezTo>
                  <a:pt x="206" y="509"/>
                  <a:pt x="206" y="518"/>
                  <a:pt x="197" y="527"/>
                </a:cubicBezTo>
                <a:cubicBezTo>
                  <a:pt x="125" y="598"/>
                  <a:pt x="125" y="598"/>
                  <a:pt x="125" y="598"/>
                </a:cubicBezTo>
                <a:cubicBezTo>
                  <a:pt x="179" y="652"/>
                  <a:pt x="179" y="652"/>
                  <a:pt x="179" y="652"/>
                </a:cubicBezTo>
                <a:cubicBezTo>
                  <a:pt x="250" y="580"/>
                  <a:pt x="250" y="580"/>
                  <a:pt x="250" y="580"/>
                </a:cubicBezTo>
                <a:cubicBezTo>
                  <a:pt x="259" y="572"/>
                  <a:pt x="268" y="572"/>
                  <a:pt x="277" y="572"/>
                </a:cubicBezTo>
                <a:cubicBezTo>
                  <a:pt x="295" y="580"/>
                  <a:pt x="313" y="590"/>
                  <a:pt x="331" y="598"/>
                </a:cubicBezTo>
                <a:cubicBezTo>
                  <a:pt x="348" y="598"/>
                  <a:pt x="348" y="607"/>
                  <a:pt x="348" y="616"/>
                </a:cubicBezTo>
                <a:lnTo>
                  <a:pt x="348" y="72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55">
            <a:extLst>
              <a:ext uri="{FF2B5EF4-FFF2-40B4-BE49-F238E27FC236}">
                <a16:creationId xmlns:a16="http://schemas.microsoft.com/office/drawing/2014/main" id="{6CC37070-10AF-EB4D-A651-3B491C032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16803" y="7286150"/>
            <a:ext cx="683118" cy="942896"/>
          </a:xfrm>
          <a:custGeom>
            <a:avLst/>
            <a:gdLst>
              <a:gd name="T0" fmla="*/ 212101 w 626"/>
              <a:gd name="T1" fmla="*/ 31977 h 866"/>
              <a:gd name="T2" fmla="*/ 212101 w 626"/>
              <a:gd name="T3" fmla="*/ 31977 h 866"/>
              <a:gd name="T4" fmla="*/ 167088 w 626"/>
              <a:gd name="T5" fmla="*/ 31977 h 866"/>
              <a:gd name="T6" fmla="*/ 148003 w 626"/>
              <a:gd name="T7" fmla="*/ 12935 h 866"/>
              <a:gd name="T8" fmla="*/ 112713 w 626"/>
              <a:gd name="T9" fmla="*/ 0 h 866"/>
              <a:gd name="T10" fmla="*/ 77062 w 626"/>
              <a:gd name="T11" fmla="*/ 12935 h 866"/>
              <a:gd name="T12" fmla="*/ 57977 w 626"/>
              <a:gd name="T13" fmla="*/ 31977 h 866"/>
              <a:gd name="T14" fmla="*/ 12964 w 626"/>
              <a:gd name="T15" fmla="*/ 31977 h 866"/>
              <a:gd name="T16" fmla="*/ 0 w 626"/>
              <a:gd name="T17" fmla="*/ 51379 h 866"/>
              <a:gd name="T18" fmla="*/ 0 w 626"/>
              <a:gd name="T19" fmla="*/ 301449 h 866"/>
              <a:gd name="T20" fmla="*/ 9723 w 626"/>
              <a:gd name="T21" fmla="*/ 310791 h 866"/>
              <a:gd name="T22" fmla="*/ 215342 w 626"/>
              <a:gd name="T23" fmla="*/ 310791 h 866"/>
              <a:gd name="T24" fmla="*/ 225065 w 626"/>
              <a:gd name="T25" fmla="*/ 301449 h 866"/>
              <a:gd name="T26" fmla="*/ 225065 w 626"/>
              <a:gd name="T27" fmla="*/ 51379 h 866"/>
              <a:gd name="T28" fmla="*/ 212101 w 626"/>
              <a:gd name="T29" fmla="*/ 31977 h 866"/>
              <a:gd name="T30" fmla="*/ 74181 w 626"/>
              <a:gd name="T31" fmla="*/ 44912 h 866"/>
              <a:gd name="T32" fmla="*/ 74181 w 626"/>
              <a:gd name="T33" fmla="*/ 44912 h 866"/>
              <a:gd name="T34" fmla="*/ 86785 w 626"/>
              <a:gd name="T35" fmla="*/ 25510 h 866"/>
              <a:gd name="T36" fmla="*/ 112713 w 626"/>
              <a:gd name="T37" fmla="*/ 19043 h 866"/>
              <a:gd name="T38" fmla="*/ 138280 w 626"/>
              <a:gd name="T39" fmla="*/ 25510 h 866"/>
              <a:gd name="T40" fmla="*/ 151244 w 626"/>
              <a:gd name="T41" fmla="*/ 44912 h 866"/>
              <a:gd name="T42" fmla="*/ 151244 w 626"/>
              <a:gd name="T43" fmla="*/ 61080 h 866"/>
              <a:gd name="T44" fmla="*/ 74181 w 626"/>
              <a:gd name="T45" fmla="*/ 61080 h 866"/>
              <a:gd name="T46" fmla="*/ 74181 w 626"/>
              <a:gd name="T47" fmla="*/ 44912 h 866"/>
              <a:gd name="T48" fmla="*/ 45013 w 626"/>
              <a:gd name="T49" fmla="*/ 51379 h 866"/>
              <a:gd name="T50" fmla="*/ 45013 w 626"/>
              <a:gd name="T51" fmla="*/ 51379 h 866"/>
              <a:gd name="T52" fmla="*/ 54736 w 626"/>
              <a:gd name="T53" fmla="*/ 51379 h 866"/>
              <a:gd name="T54" fmla="*/ 54736 w 626"/>
              <a:gd name="T55" fmla="*/ 67188 h 866"/>
              <a:gd name="T56" fmla="*/ 67700 w 626"/>
              <a:gd name="T57" fmla="*/ 76889 h 866"/>
              <a:gd name="T58" fmla="*/ 157725 w 626"/>
              <a:gd name="T59" fmla="*/ 76889 h 866"/>
              <a:gd name="T60" fmla="*/ 170329 w 626"/>
              <a:gd name="T61" fmla="*/ 67188 h 866"/>
              <a:gd name="T62" fmla="*/ 170329 w 626"/>
              <a:gd name="T63" fmla="*/ 51379 h 866"/>
              <a:gd name="T64" fmla="*/ 180052 w 626"/>
              <a:gd name="T65" fmla="*/ 51379 h 866"/>
              <a:gd name="T66" fmla="*/ 180052 w 626"/>
              <a:gd name="T67" fmla="*/ 263004 h 866"/>
              <a:gd name="T68" fmla="*/ 45013 w 626"/>
              <a:gd name="T69" fmla="*/ 263004 h 866"/>
              <a:gd name="T70" fmla="*/ 45013 w 626"/>
              <a:gd name="T71" fmla="*/ 51379 h 866"/>
              <a:gd name="T72" fmla="*/ 209220 w 626"/>
              <a:gd name="T73" fmla="*/ 291748 h 866"/>
              <a:gd name="T74" fmla="*/ 209220 w 626"/>
              <a:gd name="T75" fmla="*/ 291748 h 866"/>
              <a:gd name="T76" fmla="*/ 16205 w 626"/>
              <a:gd name="T77" fmla="*/ 291748 h 866"/>
              <a:gd name="T78" fmla="*/ 16205 w 626"/>
              <a:gd name="T79" fmla="*/ 51379 h 866"/>
              <a:gd name="T80" fmla="*/ 29168 w 626"/>
              <a:gd name="T81" fmla="*/ 51379 h 866"/>
              <a:gd name="T82" fmla="*/ 29168 w 626"/>
              <a:gd name="T83" fmla="*/ 269472 h 866"/>
              <a:gd name="T84" fmla="*/ 38531 w 626"/>
              <a:gd name="T85" fmla="*/ 278813 h 866"/>
              <a:gd name="T86" fmla="*/ 189775 w 626"/>
              <a:gd name="T87" fmla="*/ 278813 h 866"/>
              <a:gd name="T88" fmla="*/ 199498 w 626"/>
              <a:gd name="T89" fmla="*/ 269472 h 866"/>
              <a:gd name="T90" fmla="*/ 199498 w 626"/>
              <a:gd name="T91" fmla="*/ 51379 h 866"/>
              <a:gd name="T92" fmla="*/ 209220 w 626"/>
              <a:gd name="T93" fmla="*/ 51379 h 866"/>
              <a:gd name="T94" fmla="*/ 209220 w 626"/>
              <a:gd name="T95" fmla="*/ 291748 h 86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26" h="866">
                <a:moveTo>
                  <a:pt x="589" y="89"/>
                </a:moveTo>
                <a:lnTo>
                  <a:pt x="589" y="89"/>
                </a:lnTo>
                <a:cubicBezTo>
                  <a:pt x="464" y="89"/>
                  <a:pt x="464" y="89"/>
                  <a:pt x="464" y="89"/>
                </a:cubicBezTo>
                <a:cubicBezTo>
                  <a:pt x="447" y="71"/>
                  <a:pt x="429" y="44"/>
                  <a:pt x="411" y="36"/>
                </a:cubicBezTo>
                <a:cubicBezTo>
                  <a:pt x="384" y="18"/>
                  <a:pt x="348" y="0"/>
                  <a:pt x="313" y="0"/>
                </a:cubicBezTo>
                <a:cubicBezTo>
                  <a:pt x="277" y="0"/>
                  <a:pt x="241" y="18"/>
                  <a:pt x="214" y="36"/>
                </a:cubicBezTo>
                <a:cubicBezTo>
                  <a:pt x="197" y="44"/>
                  <a:pt x="179" y="71"/>
                  <a:pt x="161" y="89"/>
                </a:cubicBezTo>
                <a:cubicBezTo>
                  <a:pt x="36" y="89"/>
                  <a:pt x="36" y="89"/>
                  <a:pt x="36" y="89"/>
                </a:cubicBezTo>
                <a:cubicBezTo>
                  <a:pt x="18" y="89"/>
                  <a:pt x="0" y="116"/>
                  <a:pt x="0" y="143"/>
                </a:cubicBezTo>
                <a:cubicBezTo>
                  <a:pt x="0" y="839"/>
                  <a:pt x="0" y="839"/>
                  <a:pt x="0" y="839"/>
                </a:cubicBezTo>
                <a:cubicBezTo>
                  <a:pt x="0" y="857"/>
                  <a:pt x="9" y="865"/>
                  <a:pt x="27" y="865"/>
                </a:cubicBezTo>
                <a:cubicBezTo>
                  <a:pt x="598" y="865"/>
                  <a:pt x="598" y="865"/>
                  <a:pt x="598" y="865"/>
                </a:cubicBezTo>
                <a:cubicBezTo>
                  <a:pt x="616" y="865"/>
                  <a:pt x="625" y="857"/>
                  <a:pt x="625" y="839"/>
                </a:cubicBezTo>
                <a:cubicBezTo>
                  <a:pt x="625" y="143"/>
                  <a:pt x="625" y="143"/>
                  <a:pt x="625" y="143"/>
                </a:cubicBezTo>
                <a:cubicBezTo>
                  <a:pt x="625" y="116"/>
                  <a:pt x="616" y="89"/>
                  <a:pt x="589" y="89"/>
                </a:cubicBezTo>
                <a:close/>
                <a:moveTo>
                  <a:pt x="206" y="125"/>
                </a:moveTo>
                <a:lnTo>
                  <a:pt x="206" y="125"/>
                </a:lnTo>
                <a:cubicBezTo>
                  <a:pt x="214" y="107"/>
                  <a:pt x="224" y="89"/>
                  <a:pt x="241" y="71"/>
                </a:cubicBezTo>
                <a:cubicBezTo>
                  <a:pt x="268" y="62"/>
                  <a:pt x="286" y="53"/>
                  <a:pt x="313" y="53"/>
                </a:cubicBezTo>
                <a:cubicBezTo>
                  <a:pt x="339" y="53"/>
                  <a:pt x="357" y="62"/>
                  <a:pt x="384" y="71"/>
                </a:cubicBezTo>
                <a:cubicBezTo>
                  <a:pt x="402" y="89"/>
                  <a:pt x="411" y="107"/>
                  <a:pt x="420" y="125"/>
                </a:cubicBezTo>
                <a:cubicBezTo>
                  <a:pt x="420" y="170"/>
                  <a:pt x="420" y="170"/>
                  <a:pt x="420" y="170"/>
                </a:cubicBezTo>
                <a:cubicBezTo>
                  <a:pt x="206" y="170"/>
                  <a:pt x="206" y="170"/>
                  <a:pt x="206" y="170"/>
                </a:cubicBezTo>
                <a:lnTo>
                  <a:pt x="206" y="125"/>
                </a:lnTo>
                <a:close/>
                <a:moveTo>
                  <a:pt x="125" y="143"/>
                </a:moveTo>
                <a:lnTo>
                  <a:pt x="125" y="143"/>
                </a:lnTo>
                <a:cubicBezTo>
                  <a:pt x="152" y="143"/>
                  <a:pt x="152" y="143"/>
                  <a:pt x="152" y="143"/>
                </a:cubicBezTo>
                <a:cubicBezTo>
                  <a:pt x="152" y="187"/>
                  <a:pt x="152" y="187"/>
                  <a:pt x="152" y="187"/>
                </a:cubicBezTo>
                <a:cubicBezTo>
                  <a:pt x="152" y="205"/>
                  <a:pt x="170" y="214"/>
                  <a:pt x="188" y="214"/>
                </a:cubicBezTo>
                <a:cubicBezTo>
                  <a:pt x="438" y="214"/>
                  <a:pt x="438" y="214"/>
                  <a:pt x="438" y="214"/>
                </a:cubicBezTo>
                <a:cubicBezTo>
                  <a:pt x="455" y="214"/>
                  <a:pt x="473" y="205"/>
                  <a:pt x="473" y="187"/>
                </a:cubicBezTo>
                <a:cubicBezTo>
                  <a:pt x="473" y="143"/>
                  <a:pt x="473" y="143"/>
                  <a:pt x="473" y="143"/>
                </a:cubicBezTo>
                <a:cubicBezTo>
                  <a:pt x="500" y="143"/>
                  <a:pt x="500" y="143"/>
                  <a:pt x="500" y="143"/>
                </a:cubicBezTo>
                <a:cubicBezTo>
                  <a:pt x="500" y="732"/>
                  <a:pt x="500" y="732"/>
                  <a:pt x="500" y="732"/>
                </a:cubicBezTo>
                <a:cubicBezTo>
                  <a:pt x="125" y="732"/>
                  <a:pt x="125" y="732"/>
                  <a:pt x="125" y="732"/>
                </a:cubicBezTo>
                <a:lnTo>
                  <a:pt x="125" y="143"/>
                </a:lnTo>
                <a:close/>
                <a:moveTo>
                  <a:pt x="581" y="812"/>
                </a:moveTo>
                <a:lnTo>
                  <a:pt x="581" y="812"/>
                </a:lnTo>
                <a:cubicBezTo>
                  <a:pt x="45" y="812"/>
                  <a:pt x="45" y="812"/>
                  <a:pt x="45" y="812"/>
                </a:cubicBezTo>
                <a:cubicBezTo>
                  <a:pt x="45" y="143"/>
                  <a:pt x="45" y="143"/>
                  <a:pt x="45" y="143"/>
                </a:cubicBezTo>
                <a:cubicBezTo>
                  <a:pt x="81" y="143"/>
                  <a:pt x="81" y="143"/>
                  <a:pt x="81" y="143"/>
                </a:cubicBezTo>
                <a:cubicBezTo>
                  <a:pt x="81" y="750"/>
                  <a:pt x="81" y="750"/>
                  <a:pt x="81" y="750"/>
                </a:cubicBezTo>
                <a:cubicBezTo>
                  <a:pt x="81" y="767"/>
                  <a:pt x="90" y="776"/>
                  <a:pt x="107" y="776"/>
                </a:cubicBezTo>
                <a:cubicBezTo>
                  <a:pt x="527" y="776"/>
                  <a:pt x="527" y="776"/>
                  <a:pt x="527" y="776"/>
                </a:cubicBezTo>
                <a:cubicBezTo>
                  <a:pt x="536" y="776"/>
                  <a:pt x="554" y="767"/>
                  <a:pt x="554" y="750"/>
                </a:cubicBezTo>
                <a:cubicBezTo>
                  <a:pt x="554" y="143"/>
                  <a:pt x="554" y="143"/>
                  <a:pt x="554" y="143"/>
                </a:cubicBezTo>
                <a:cubicBezTo>
                  <a:pt x="581" y="143"/>
                  <a:pt x="581" y="143"/>
                  <a:pt x="581" y="143"/>
                </a:cubicBezTo>
                <a:lnTo>
                  <a:pt x="581" y="81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56">
            <a:extLst>
              <a:ext uri="{FF2B5EF4-FFF2-40B4-BE49-F238E27FC236}">
                <a16:creationId xmlns:a16="http://schemas.microsoft.com/office/drawing/2014/main" id="{72055708-3467-6A47-B734-4AE864C07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3286" y="7589225"/>
            <a:ext cx="254965" cy="57728"/>
          </a:xfrm>
          <a:custGeom>
            <a:avLst/>
            <a:gdLst>
              <a:gd name="T0" fmla="*/ 9750 w 233"/>
              <a:gd name="T1" fmla="*/ 18697 h 54"/>
              <a:gd name="T2" fmla="*/ 9750 w 233"/>
              <a:gd name="T3" fmla="*/ 18697 h 54"/>
              <a:gd name="T4" fmla="*/ 74026 w 233"/>
              <a:gd name="T5" fmla="*/ 18697 h 54"/>
              <a:gd name="T6" fmla="*/ 83776 w 233"/>
              <a:gd name="T7" fmla="*/ 9172 h 54"/>
              <a:gd name="T8" fmla="*/ 74026 w 233"/>
              <a:gd name="T9" fmla="*/ 0 h 54"/>
              <a:gd name="T10" fmla="*/ 9750 w 233"/>
              <a:gd name="T11" fmla="*/ 0 h 54"/>
              <a:gd name="T12" fmla="*/ 0 w 233"/>
              <a:gd name="T13" fmla="*/ 9172 h 54"/>
              <a:gd name="T14" fmla="*/ 9750 w 233"/>
              <a:gd name="T15" fmla="*/ 18697 h 5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3" h="54">
                <a:moveTo>
                  <a:pt x="27" y="53"/>
                </a:moveTo>
                <a:lnTo>
                  <a:pt x="27" y="53"/>
                </a:lnTo>
                <a:cubicBezTo>
                  <a:pt x="205" y="53"/>
                  <a:pt x="205" y="53"/>
                  <a:pt x="205" y="53"/>
                </a:cubicBezTo>
                <a:cubicBezTo>
                  <a:pt x="223" y="53"/>
                  <a:pt x="232" y="44"/>
                  <a:pt x="232" y="26"/>
                </a:cubicBezTo>
                <a:cubicBezTo>
                  <a:pt x="232" y="17"/>
                  <a:pt x="223" y="0"/>
                  <a:pt x="20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7"/>
                  <a:pt x="0" y="26"/>
                </a:cubicBezTo>
                <a:cubicBezTo>
                  <a:pt x="0" y="44"/>
                  <a:pt x="9" y="53"/>
                  <a:pt x="27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57">
            <a:extLst>
              <a:ext uri="{FF2B5EF4-FFF2-40B4-BE49-F238E27FC236}">
                <a16:creationId xmlns:a16="http://schemas.microsoft.com/office/drawing/2014/main" id="{CAE940FA-3BED-B54E-ABB9-6E14C28F0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3286" y="7743168"/>
            <a:ext cx="254965" cy="48107"/>
          </a:xfrm>
          <a:custGeom>
            <a:avLst/>
            <a:gdLst>
              <a:gd name="T0" fmla="*/ 9750 w 233"/>
              <a:gd name="T1" fmla="*/ 15530 h 46"/>
              <a:gd name="T2" fmla="*/ 9750 w 233"/>
              <a:gd name="T3" fmla="*/ 15530 h 46"/>
              <a:gd name="T4" fmla="*/ 74026 w 233"/>
              <a:gd name="T5" fmla="*/ 15530 h 46"/>
              <a:gd name="T6" fmla="*/ 83776 w 233"/>
              <a:gd name="T7" fmla="*/ 6212 h 46"/>
              <a:gd name="T8" fmla="*/ 74026 w 233"/>
              <a:gd name="T9" fmla="*/ 0 h 46"/>
              <a:gd name="T10" fmla="*/ 9750 w 233"/>
              <a:gd name="T11" fmla="*/ 0 h 46"/>
              <a:gd name="T12" fmla="*/ 0 w 233"/>
              <a:gd name="T13" fmla="*/ 6212 h 46"/>
              <a:gd name="T14" fmla="*/ 9750 w 233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3" h="46">
                <a:moveTo>
                  <a:pt x="27" y="45"/>
                </a:moveTo>
                <a:lnTo>
                  <a:pt x="27" y="45"/>
                </a:lnTo>
                <a:cubicBezTo>
                  <a:pt x="205" y="45"/>
                  <a:pt x="205" y="45"/>
                  <a:pt x="205" y="45"/>
                </a:cubicBezTo>
                <a:cubicBezTo>
                  <a:pt x="223" y="45"/>
                  <a:pt x="232" y="36"/>
                  <a:pt x="232" y="18"/>
                </a:cubicBezTo>
                <a:cubicBezTo>
                  <a:pt x="232" y="9"/>
                  <a:pt x="223" y="0"/>
                  <a:pt x="20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58">
            <a:extLst>
              <a:ext uri="{FF2B5EF4-FFF2-40B4-BE49-F238E27FC236}">
                <a16:creationId xmlns:a16="http://schemas.microsoft.com/office/drawing/2014/main" id="{769A3DD8-17ED-2642-909D-B7650E0DA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3286" y="7887488"/>
            <a:ext cx="254965" cy="48107"/>
          </a:xfrm>
          <a:custGeom>
            <a:avLst/>
            <a:gdLst>
              <a:gd name="T0" fmla="*/ 9750 w 233"/>
              <a:gd name="T1" fmla="*/ 15530 h 46"/>
              <a:gd name="T2" fmla="*/ 9750 w 233"/>
              <a:gd name="T3" fmla="*/ 15530 h 46"/>
              <a:gd name="T4" fmla="*/ 74026 w 233"/>
              <a:gd name="T5" fmla="*/ 15530 h 46"/>
              <a:gd name="T6" fmla="*/ 83776 w 233"/>
              <a:gd name="T7" fmla="*/ 9318 h 46"/>
              <a:gd name="T8" fmla="*/ 74026 w 233"/>
              <a:gd name="T9" fmla="*/ 0 h 46"/>
              <a:gd name="T10" fmla="*/ 9750 w 233"/>
              <a:gd name="T11" fmla="*/ 0 h 46"/>
              <a:gd name="T12" fmla="*/ 0 w 233"/>
              <a:gd name="T13" fmla="*/ 9318 h 46"/>
              <a:gd name="T14" fmla="*/ 9750 w 233"/>
              <a:gd name="T15" fmla="*/ 15530 h 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33" h="46">
                <a:moveTo>
                  <a:pt x="27" y="45"/>
                </a:moveTo>
                <a:lnTo>
                  <a:pt x="27" y="45"/>
                </a:lnTo>
                <a:cubicBezTo>
                  <a:pt x="205" y="45"/>
                  <a:pt x="205" y="45"/>
                  <a:pt x="205" y="45"/>
                </a:cubicBezTo>
                <a:cubicBezTo>
                  <a:pt x="223" y="45"/>
                  <a:pt x="232" y="36"/>
                  <a:pt x="232" y="27"/>
                </a:cubicBezTo>
                <a:cubicBezTo>
                  <a:pt x="232" y="9"/>
                  <a:pt x="223" y="0"/>
                  <a:pt x="205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59">
            <a:extLst>
              <a:ext uri="{FF2B5EF4-FFF2-40B4-BE49-F238E27FC236}">
                <a16:creationId xmlns:a16="http://schemas.microsoft.com/office/drawing/2014/main" id="{6F03CF21-8EB1-8247-9C70-185D31BDC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757" y="7449714"/>
            <a:ext cx="740847" cy="740847"/>
          </a:xfrm>
          <a:custGeom>
            <a:avLst/>
            <a:gdLst>
              <a:gd name="T0" fmla="*/ 231153 w 679"/>
              <a:gd name="T1" fmla="*/ 0 h 679"/>
              <a:gd name="T2" fmla="*/ 0 w 679"/>
              <a:gd name="T3" fmla="*/ 12602 h 679"/>
              <a:gd name="T4" fmla="*/ 15842 w 679"/>
              <a:gd name="T5" fmla="*/ 244115 h 679"/>
              <a:gd name="T6" fmla="*/ 244115 w 679"/>
              <a:gd name="T7" fmla="*/ 231153 h 679"/>
              <a:gd name="T8" fmla="*/ 231153 w 679"/>
              <a:gd name="T9" fmla="*/ 0 h 679"/>
              <a:gd name="T10" fmla="*/ 227913 w 679"/>
              <a:gd name="T11" fmla="*/ 19083 h 679"/>
              <a:gd name="T12" fmla="*/ 189387 w 679"/>
              <a:gd name="T13" fmla="*/ 118817 h 679"/>
              <a:gd name="T14" fmla="*/ 180026 w 679"/>
              <a:gd name="T15" fmla="*/ 112336 h 679"/>
              <a:gd name="T16" fmla="*/ 180026 w 679"/>
              <a:gd name="T17" fmla="*/ 112336 h 679"/>
              <a:gd name="T18" fmla="*/ 173545 w 679"/>
              <a:gd name="T19" fmla="*/ 118817 h 679"/>
              <a:gd name="T20" fmla="*/ 73811 w 679"/>
              <a:gd name="T21" fmla="*/ 60849 h 679"/>
              <a:gd name="T22" fmla="*/ 73811 w 679"/>
              <a:gd name="T23" fmla="*/ 60849 h 679"/>
              <a:gd name="T24" fmla="*/ 73811 w 679"/>
              <a:gd name="T25" fmla="*/ 60849 h 679"/>
              <a:gd name="T26" fmla="*/ 73811 w 679"/>
              <a:gd name="T27" fmla="*/ 60849 h 679"/>
              <a:gd name="T28" fmla="*/ 70570 w 679"/>
              <a:gd name="T29" fmla="*/ 57608 h 679"/>
              <a:gd name="T30" fmla="*/ 70570 w 679"/>
              <a:gd name="T31" fmla="*/ 57608 h 679"/>
              <a:gd name="T32" fmla="*/ 70570 w 679"/>
              <a:gd name="T33" fmla="*/ 57608 h 679"/>
              <a:gd name="T34" fmla="*/ 70570 w 679"/>
              <a:gd name="T35" fmla="*/ 57608 h 679"/>
              <a:gd name="T36" fmla="*/ 70570 w 679"/>
              <a:gd name="T37" fmla="*/ 57608 h 679"/>
              <a:gd name="T38" fmla="*/ 67330 w 679"/>
              <a:gd name="T39" fmla="*/ 57608 h 679"/>
              <a:gd name="T40" fmla="*/ 67330 w 679"/>
              <a:gd name="T41" fmla="*/ 57608 h 679"/>
              <a:gd name="T42" fmla="*/ 67330 w 679"/>
              <a:gd name="T43" fmla="*/ 57608 h 679"/>
              <a:gd name="T44" fmla="*/ 67330 w 679"/>
              <a:gd name="T45" fmla="*/ 57608 h 679"/>
              <a:gd name="T46" fmla="*/ 64089 w 679"/>
              <a:gd name="T47" fmla="*/ 57608 h 679"/>
              <a:gd name="T48" fmla="*/ 64089 w 679"/>
              <a:gd name="T49" fmla="*/ 57608 h 679"/>
              <a:gd name="T50" fmla="*/ 64089 w 679"/>
              <a:gd name="T51" fmla="*/ 57608 h 679"/>
              <a:gd name="T52" fmla="*/ 60849 w 679"/>
              <a:gd name="T53" fmla="*/ 57608 h 679"/>
              <a:gd name="T54" fmla="*/ 60849 w 679"/>
              <a:gd name="T55" fmla="*/ 57608 h 679"/>
              <a:gd name="T56" fmla="*/ 60849 w 679"/>
              <a:gd name="T57" fmla="*/ 57608 h 679"/>
              <a:gd name="T58" fmla="*/ 60849 w 679"/>
              <a:gd name="T59" fmla="*/ 57608 h 679"/>
              <a:gd name="T60" fmla="*/ 60849 w 679"/>
              <a:gd name="T61" fmla="*/ 60849 h 679"/>
              <a:gd name="T62" fmla="*/ 57608 w 679"/>
              <a:gd name="T63" fmla="*/ 60849 h 679"/>
              <a:gd name="T64" fmla="*/ 57608 w 679"/>
              <a:gd name="T65" fmla="*/ 60849 h 679"/>
              <a:gd name="T66" fmla="*/ 57608 w 679"/>
              <a:gd name="T67" fmla="*/ 60849 h 679"/>
              <a:gd name="T68" fmla="*/ 19083 w 679"/>
              <a:gd name="T69" fmla="*/ 19083 h 679"/>
              <a:gd name="T70" fmla="*/ 19083 w 679"/>
              <a:gd name="T71" fmla="*/ 167064 h 679"/>
              <a:gd name="T72" fmla="*/ 19083 w 679"/>
              <a:gd name="T73" fmla="*/ 167064 h 679"/>
              <a:gd name="T74" fmla="*/ 147621 w 679"/>
              <a:gd name="T75" fmla="*/ 227913 h 679"/>
              <a:gd name="T76" fmla="*/ 19083 w 679"/>
              <a:gd name="T77" fmla="*/ 167064 h 679"/>
              <a:gd name="T78" fmla="*/ 167064 w 679"/>
              <a:gd name="T79" fmla="*/ 227913 h 679"/>
              <a:gd name="T80" fmla="*/ 144381 w 679"/>
              <a:gd name="T81" fmla="*/ 182906 h 679"/>
              <a:gd name="T82" fmla="*/ 227913 w 679"/>
              <a:gd name="T83" fmla="*/ 195868 h 679"/>
              <a:gd name="T84" fmla="*/ 167064 w 679"/>
              <a:gd name="T85" fmla="*/ 227913 h 679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679" h="679">
                <a:moveTo>
                  <a:pt x="642" y="0"/>
                </a:moveTo>
                <a:lnTo>
                  <a:pt x="642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8"/>
                  <a:pt x="0" y="35"/>
                </a:cubicBezTo>
                <a:cubicBezTo>
                  <a:pt x="0" y="642"/>
                  <a:pt x="0" y="642"/>
                  <a:pt x="0" y="642"/>
                </a:cubicBezTo>
                <a:cubicBezTo>
                  <a:pt x="0" y="660"/>
                  <a:pt x="18" y="678"/>
                  <a:pt x="44" y="678"/>
                </a:cubicBezTo>
                <a:cubicBezTo>
                  <a:pt x="642" y="678"/>
                  <a:pt x="642" y="678"/>
                  <a:pt x="642" y="678"/>
                </a:cubicBezTo>
                <a:cubicBezTo>
                  <a:pt x="660" y="678"/>
                  <a:pt x="678" y="660"/>
                  <a:pt x="678" y="642"/>
                </a:cubicBezTo>
                <a:cubicBezTo>
                  <a:pt x="678" y="35"/>
                  <a:pt x="678" y="35"/>
                  <a:pt x="678" y="35"/>
                </a:cubicBezTo>
                <a:cubicBezTo>
                  <a:pt x="678" y="18"/>
                  <a:pt x="660" y="0"/>
                  <a:pt x="642" y="0"/>
                </a:cubicBezTo>
                <a:close/>
                <a:moveTo>
                  <a:pt x="633" y="53"/>
                </a:moveTo>
                <a:lnTo>
                  <a:pt x="633" y="53"/>
                </a:lnTo>
                <a:cubicBezTo>
                  <a:pt x="633" y="464"/>
                  <a:pt x="633" y="464"/>
                  <a:pt x="633" y="464"/>
                </a:cubicBezTo>
                <a:cubicBezTo>
                  <a:pt x="526" y="330"/>
                  <a:pt x="526" y="330"/>
                  <a:pt x="526" y="330"/>
                </a:cubicBezTo>
                <a:lnTo>
                  <a:pt x="517" y="321"/>
                </a:lnTo>
                <a:cubicBezTo>
                  <a:pt x="508" y="321"/>
                  <a:pt x="508" y="312"/>
                  <a:pt x="500" y="312"/>
                </a:cubicBezTo>
                <a:cubicBezTo>
                  <a:pt x="500" y="312"/>
                  <a:pt x="490" y="321"/>
                  <a:pt x="482" y="321"/>
                </a:cubicBezTo>
                <a:lnTo>
                  <a:pt x="482" y="330"/>
                </a:lnTo>
                <a:cubicBezTo>
                  <a:pt x="375" y="464"/>
                  <a:pt x="375" y="464"/>
                  <a:pt x="375" y="464"/>
                </a:cubicBezTo>
                <a:cubicBezTo>
                  <a:pt x="205" y="169"/>
                  <a:pt x="205" y="169"/>
                  <a:pt x="205" y="169"/>
                </a:cubicBezTo>
                <a:cubicBezTo>
                  <a:pt x="196" y="169"/>
                  <a:pt x="196" y="169"/>
                  <a:pt x="196" y="160"/>
                </a:cubicBezTo>
                <a:lnTo>
                  <a:pt x="187" y="160"/>
                </a:lnTo>
                <a:cubicBezTo>
                  <a:pt x="178" y="160"/>
                  <a:pt x="178" y="160"/>
                  <a:pt x="178" y="160"/>
                </a:cubicBezTo>
                <a:cubicBezTo>
                  <a:pt x="178" y="160"/>
                  <a:pt x="178" y="160"/>
                  <a:pt x="169" y="160"/>
                </a:cubicBezTo>
                <a:cubicBezTo>
                  <a:pt x="169" y="169"/>
                  <a:pt x="169" y="169"/>
                  <a:pt x="169" y="169"/>
                </a:cubicBezTo>
                <a:cubicBezTo>
                  <a:pt x="169" y="169"/>
                  <a:pt x="169" y="169"/>
                  <a:pt x="160" y="169"/>
                </a:cubicBezTo>
                <a:cubicBezTo>
                  <a:pt x="53" y="365"/>
                  <a:pt x="53" y="365"/>
                  <a:pt x="53" y="365"/>
                </a:cubicBezTo>
                <a:cubicBezTo>
                  <a:pt x="53" y="53"/>
                  <a:pt x="53" y="53"/>
                  <a:pt x="53" y="53"/>
                </a:cubicBezTo>
                <a:lnTo>
                  <a:pt x="633" y="53"/>
                </a:lnTo>
                <a:close/>
                <a:moveTo>
                  <a:pt x="53" y="464"/>
                </a:moveTo>
                <a:lnTo>
                  <a:pt x="53" y="464"/>
                </a:lnTo>
                <a:cubicBezTo>
                  <a:pt x="187" y="232"/>
                  <a:pt x="187" y="232"/>
                  <a:pt x="187" y="232"/>
                </a:cubicBezTo>
                <a:cubicBezTo>
                  <a:pt x="410" y="633"/>
                  <a:pt x="410" y="633"/>
                  <a:pt x="410" y="633"/>
                </a:cubicBezTo>
                <a:cubicBezTo>
                  <a:pt x="53" y="633"/>
                  <a:pt x="53" y="633"/>
                  <a:pt x="53" y="633"/>
                </a:cubicBezTo>
                <a:lnTo>
                  <a:pt x="53" y="464"/>
                </a:lnTo>
                <a:close/>
                <a:moveTo>
                  <a:pt x="464" y="633"/>
                </a:moveTo>
                <a:lnTo>
                  <a:pt x="464" y="633"/>
                </a:lnTo>
                <a:cubicBezTo>
                  <a:pt x="401" y="508"/>
                  <a:pt x="401" y="508"/>
                  <a:pt x="401" y="508"/>
                </a:cubicBezTo>
                <a:cubicBezTo>
                  <a:pt x="500" y="383"/>
                  <a:pt x="500" y="383"/>
                  <a:pt x="500" y="383"/>
                </a:cubicBezTo>
                <a:cubicBezTo>
                  <a:pt x="633" y="544"/>
                  <a:pt x="633" y="544"/>
                  <a:pt x="633" y="544"/>
                </a:cubicBezTo>
                <a:cubicBezTo>
                  <a:pt x="633" y="633"/>
                  <a:pt x="633" y="633"/>
                  <a:pt x="633" y="633"/>
                </a:cubicBezTo>
                <a:lnTo>
                  <a:pt x="464" y="6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60">
            <a:extLst>
              <a:ext uri="{FF2B5EF4-FFF2-40B4-BE49-F238E27FC236}">
                <a16:creationId xmlns:a16="http://schemas.microsoft.com/office/drawing/2014/main" id="{25EBC52F-7120-0B47-8CD6-28E87362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5532" y="7541118"/>
            <a:ext cx="226101" cy="226101"/>
          </a:xfrm>
          <a:custGeom>
            <a:avLst/>
            <a:gdLst>
              <a:gd name="T0" fmla="*/ 35684 w 207"/>
              <a:gd name="T1" fmla="*/ 74250 h 206"/>
              <a:gd name="T2" fmla="*/ 35684 w 207"/>
              <a:gd name="T3" fmla="*/ 74250 h 206"/>
              <a:gd name="T4" fmla="*/ 74252 w 207"/>
              <a:gd name="T5" fmla="*/ 35495 h 206"/>
              <a:gd name="T6" fmla="*/ 35684 w 207"/>
              <a:gd name="T7" fmla="*/ 0 h 206"/>
              <a:gd name="T8" fmla="*/ 0 w 207"/>
              <a:gd name="T9" fmla="*/ 35495 h 206"/>
              <a:gd name="T10" fmla="*/ 35684 w 207"/>
              <a:gd name="T11" fmla="*/ 74250 h 206"/>
              <a:gd name="T12" fmla="*/ 35684 w 207"/>
              <a:gd name="T13" fmla="*/ 16299 h 206"/>
              <a:gd name="T14" fmla="*/ 35684 w 207"/>
              <a:gd name="T15" fmla="*/ 16299 h 206"/>
              <a:gd name="T16" fmla="*/ 54788 w 207"/>
              <a:gd name="T17" fmla="*/ 35495 h 206"/>
              <a:gd name="T18" fmla="*/ 35684 w 207"/>
              <a:gd name="T19" fmla="*/ 55054 h 206"/>
              <a:gd name="T20" fmla="*/ 16220 w 207"/>
              <a:gd name="T21" fmla="*/ 35495 h 206"/>
              <a:gd name="T22" fmla="*/ 35684 w 207"/>
              <a:gd name="T23" fmla="*/ 16299 h 20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07" h="206">
                <a:moveTo>
                  <a:pt x="99" y="205"/>
                </a:moveTo>
                <a:lnTo>
                  <a:pt x="99" y="205"/>
                </a:lnTo>
                <a:cubicBezTo>
                  <a:pt x="152" y="205"/>
                  <a:pt x="206" y="152"/>
                  <a:pt x="206" y="98"/>
                </a:cubicBezTo>
                <a:cubicBezTo>
                  <a:pt x="206" y="45"/>
                  <a:pt x="152" y="0"/>
                  <a:pt x="99" y="0"/>
                </a:cubicBezTo>
                <a:cubicBezTo>
                  <a:pt x="45" y="0"/>
                  <a:pt x="0" y="45"/>
                  <a:pt x="0" y="98"/>
                </a:cubicBezTo>
                <a:cubicBezTo>
                  <a:pt x="0" y="152"/>
                  <a:pt x="45" y="205"/>
                  <a:pt x="99" y="205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125" y="45"/>
                  <a:pt x="152" y="71"/>
                  <a:pt x="152" y="98"/>
                </a:cubicBezTo>
                <a:cubicBezTo>
                  <a:pt x="152" y="125"/>
                  <a:pt x="125" y="152"/>
                  <a:pt x="99" y="152"/>
                </a:cubicBezTo>
                <a:cubicBezTo>
                  <a:pt x="72" y="152"/>
                  <a:pt x="45" y="125"/>
                  <a:pt x="45" y="98"/>
                </a:cubicBezTo>
                <a:cubicBezTo>
                  <a:pt x="45" y="71"/>
                  <a:pt x="72" y="45"/>
                  <a:pt x="99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7" name="Group 54">
            <a:extLst>
              <a:ext uri="{FF2B5EF4-FFF2-40B4-BE49-F238E27FC236}">
                <a16:creationId xmlns:a16="http://schemas.microsoft.com/office/drawing/2014/main" id="{553C4E30-89E2-114E-A435-143E84BF9741}"/>
              </a:ext>
            </a:extLst>
          </p:cNvPr>
          <p:cNvGrpSpPr/>
          <p:nvPr/>
        </p:nvGrpSpPr>
        <p:grpSpPr>
          <a:xfrm>
            <a:off x="2619125" y="8354764"/>
            <a:ext cx="2181707" cy="819718"/>
            <a:chOff x="5517310" y="11418886"/>
            <a:chExt cx="3676939" cy="819718"/>
          </a:xfrm>
        </p:grpSpPr>
        <p:sp>
          <p:nvSpPr>
            <p:cNvPr id="478" name="CuadroTexto 395">
              <a:extLst>
                <a:ext uri="{FF2B5EF4-FFF2-40B4-BE49-F238E27FC236}">
                  <a16:creationId xmlns:a16="http://schemas.microsoft.com/office/drawing/2014/main" id="{66D8DC8A-722F-954C-9AAD-541F88523C20}"/>
                </a:ext>
              </a:extLst>
            </p:cNvPr>
            <p:cNvSpPr txBox="1"/>
            <p:nvPr/>
          </p:nvSpPr>
          <p:spPr>
            <a:xfrm>
              <a:off x="6164441" y="11418886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9" name="Rectangle 56">
              <a:extLst>
                <a:ext uri="{FF2B5EF4-FFF2-40B4-BE49-F238E27FC236}">
                  <a16:creationId xmlns:a16="http://schemas.microsoft.com/office/drawing/2014/main" id="{3F99700B-D374-504B-830F-ADF91367DAE5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0" name="Group 54">
            <a:extLst>
              <a:ext uri="{FF2B5EF4-FFF2-40B4-BE49-F238E27FC236}">
                <a16:creationId xmlns:a16="http://schemas.microsoft.com/office/drawing/2014/main" id="{022F8E3F-0ADA-CD45-B2E3-2DE96A53A403}"/>
              </a:ext>
            </a:extLst>
          </p:cNvPr>
          <p:cNvGrpSpPr/>
          <p:nvPr/>
        </p:nvGrpSpPr>
        <p:grpSpPr>
          <a:xfrm>
            <a:off x="8391955" y="8385394"/>
            <a:ext cx="2181707" cy="819718"/>
            <a:chOff x="5517310" y="11418886"/>
            <a:chExt cx="3676939" cy="819718"/>
          </a:xfrm>
        </p:grpSpPr>
        <p:sp>
          <p:nvSpPr>
            <p:cNvPr id="481" name="CuadroTexto 395">
              <a:extLst>
                <a:ext uri="{FF2B5EF4-FFF2-40B4-BE49-F238E27FC236}">
                  <a16:creationId xmlns:a16="http://schemas.microsoft.com/office/drawing/2014/main" id="{5A572766-2921-BB4A-AD32-A810471B7DF5}"/>
                </a:ext>
              </a:extLst>
            </p:cNvPr>
            <p:cNvSpPr txBox="1"/>
            <p:nvPr/>
          </p:nvSpPr>
          <p:spPr>
            <a:xfrm>
              <a:off x="6164441" y="11418886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82" name="Rectangle 56">
              <a:extLst>
                <a:ext uri="{FF2B5EF4-FFF2-40B4-BE49-F238E27FC236}">
                  <a16:creationId xmlns:a16="http://schemas.microsoft.com/office/drawing/2014/main" id="{722B6121-45BE-6A47-848C-DADFF84AD858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3" name="Group 54">
            <a:extLst>
              <a:ext uri="{FF2B5EF4-FFF2-40B4-BE49-F238E27FC236}">
                <a16:creationId xmlns:a16="http://schemas.microsoft.com/office/drawing/2014/main" id="{7C28B18B-7648-C048-A04D-EB905645A8DB}"/>
              </a:ext>
            </a:extLst>
          </p:cNvPr>
          <p:cNvGrpSpPr/>
          <p:nvPr/>
        </p:nvGrpSpPr>
        <p:grpSpPr>
          <a:xfrm>
            <a:off x="14236949" y="8354764"/>
            <a:ext cx="2181707" cy="819718"/>
            <a:chOff x="5517310" y="11418886"/>
            <a:chExt cx="3676939" cy="819718"/>
          </a:xfrm>
        </p:grpSpPr>
        <p:sp>
          <p:nvSpPr>
            <p:cNvPr id="484" name="CuadroTexto 395">
              <a:extLst>
                <a:ext uri="{FF2B5EF4-FFF2-40B4-BE49-F238E27FC236}">
                  <a16:creationId xmlns:a16="http://schemas.microsoft.com/office/drawing/2014/main" id="{BC157473-F9AE-664A-8A07-BAB3B9D59AE1}"/>
                </a:ext>
              </a:extLst>
            </p:cNvPr>
            <p:cNvSpPr txBox="1"/>
            <p:nvPr/>
          </p:nvSpPr>
          <p:spPr>
            <a:xfrm>
              <a:off x="6164441" y="11418886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85" name="Rectangle 56">
              <a:extLst>
                <a:ext uri="{FF2B5EF4-FFF2-40B4-BE49-F238E27FC236}">
                  <a16:creationId xmlns:a16="http://schemas.microsoft.com/office/drawing/2014/main" id="{674490CF-2A88-8C40-8474-8066E3833D21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6" name="Group 54">
            <a:extLst>
              <a:ext uri="{FF2B5EF4-FFF2-40B4-BE49-F238E27FC236}">
                <a16:creationId xmlns:a16="http://schemas.microsoft.com/office/drawing/2014/main" id="{A77C1E7A-75E2-2C4A-82E4-453844992836}"/>
              </a:ext>
            </a:extLst>
          </p:cNvPr>
          <p:cNvGrpSpPr/>
          <p:nvPr/>
        </p:nvGrpSpPr>
        <p:grpSpPr>
          <a:xfrm>
            <a:off x="20101472" y="8380585"/>
            <a:ext cx="2181707" cy="819718"/>
            <a:chOff x="5517310" y="11418886"/>
            <a:chExt cx="3676939" cy="819718"/>
          </a:xfrm>
        </p:grpSpPr>
        <p:sp>
          <p:nvSpPr>
            <p:cNvPr id="487" name="CuadroTexto 395">
              <a:extLst>
                <a:ext uri="{FF2B5EF4-FFF2-40B4-BE49-F238E27FC236}">
                  <a16:creationId xmlns:a16="http://schemas.microsoft.com/office/drawing/2014/main" id="{88427C80-625B-CE48-9AA8-DCDE3530FE55}"/>
                </a:ext>
              </a:extLst>
            </p:cNvPr>
            <p:cNvSpPr txBox="1"/>
            <p:nvPr/>
          </p:nvSpPr>
          <p:spPr>
            <a:xfrm>
              <a:off x="6164441" y="11418886"/>
              <a:ext cx="238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89" name="Rectangle 56">
              <a:extLst>
                <a:ext uri="{FF2B5EF4-FFF2-40B4-BE49-F238E27FC236}">
                  <a16:creationId xmlns:a16="http://schemas.microsoft.com/office/drawing/2014/main" id="{DB2F2B98-42A6-4144-9155-9FD3998BCA7C}"/>
                </a:ext>
              </a:extLst>
            </p:cNvPr>
            <p:cNvSpPr/>
            <p:nvPr/>
          </p:nvSpPr>
          <p:spPr>
            <a:xfrm>
              <a:off x="5517310" y="11715384"/>
              <a:ext cx="367693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1B03575-7399-F242-97E4-4749318FA180}"/>
              </a:ext>
            </a:extLst>
          </p:cNvPr>
          <p:cNvGrpSpPr/>
          <p:nvPr/>
        </p:nvGrpSpPr>
        <p:grpSpPr>
          <a:xfrm>
            <a:off x="2668307" y="726132"/>
            <a:ext cx="19041035" cy="2561450"/>
            <a:chOff x="2668308" y="861425"/>
            <a:chExt cx="19041035" cy="2561450"/>
          </a:xfrm>
        </p:grpSpPr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225AFA0C-9AA1-1944-AD55-71C42C19E53C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EB22E6ED-8B05-2F46-94C4-5397C8A83C2B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reeform 169">
            <a:extLst>
              <a:ext uri="{FF2B5EF4-FFF2-40B4-BE49-F238E27FC236}">
                <a16:creationId xmlns:a16="http://schemas.microsoft.com/office/drawing/2014/main" id="{F594F88A-1865-D048-B052-54BB8010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643" y="5293054"/>
            <a:ext cx="4385808" cy="4390745"/>
          </a:xfrm>
          <a:custGeom>
            <a:avLst/>
            <a:gdLst>
              <a:gd name="T0" fmla="*/ 1236099 w 3914"/>
              <a:gd name="T1" fmla="*/ 705104 h 3921"/>
              <a:gd name="T2" fmla="*/ 1236099 w 3914"/>
              <a:gd name="T3" fmla="*/ 705104 h 3921"/>
              <a:gd name="T4" fmla="*/ 1409340 w 3914"/>
              <a:gd name="T5" fmla="*/ 528738 h 3921"/>
              <a:gd name="T6" fmla="*/ 1409340 w 3914"/>
              <a:gd name="T7" fmla="*/ 0 h 3921"/>
              <a:gd name="T8" fmla="*/ 0 w 3914"/>
              <a:gd name="T9" fmla="*/ 0 h 3921"/>
              <a:gd name="T10" fmla="*/ 0 w 3914"/>
              <a:gd name="T11" fmla="*/ 528738 h 3921"/>
              <a:gd name="T12" fmla="*/ 173601 w 3914"/>
              <a:gd name="T13" fmla="*/ 705104 h 3921"/>
              <a:gd name="T14" fmla="*/ 0 w 3914"/>
              <a:gd name="T15" fmla="*/ 881829 h 3921"/>
              <a:gd name="T16" fmla="*/ 0 w 3914"/>
              <a:gd name="T17" fmla="*/ 1410927 h 3921"/>
              <a:gd name="T18" fmla="*/ 1409340 w 3914"/>
              <a:gd name="T19" fmla="*/ 1410927 h 3921"/>
              <a:gd name="T20" fmla="*/ 1409340 w 3914"/>
              <a:gd name="T21" fmla="*/ 881829 h 3921"/>
              <a:gd name="T22" fmla="*/ 1236099 w 3914"/>
              <a:gd name="T23" fmla="*/ 705104 h 39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14" h="3921">
                <a:moveTo>
                  <a:pt x="3432" y="1959"/>
                </a:moveTo>
                <a:lnTo>
                  <a:pt x="3432" y="1959"/>
                </a:lnTo>
                <a:cubicBezTo>
                  <a:pt x="3432" y="1692"/>
                  <a:pt x="3646" y="1469"/>
                  <a:pt x="3913" y="1469"/>
                </a:cubicBezTo>
                <a:cubicBezTo>
                  <a:pt x="3913" y="0"/>
                  <a:pt x="3913" y="0"/>
                  <a:pt x="391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9"/>
                  <a:pt x="0" y="1469"/>
                  <a:pt x="0" y="1469"/>
                </a:cubicBezTo>
                <a:cubicBezTo>
                  <a:pt x="268" y="1469"/>
                  <a:pt x="482" y="1692"/>
                  <a:pt x="482" y="1959"/>
                </a:cubicBezTo>
                <a:cubicBezTo>
                  <a:pt x="482" y="2227"/>
                  <a:pt x="268" y="2450"/>
                  <a:pt x="0" y="2450"/>
                </a:cubicBezTo>
                <a:cubicBezTo>
                  <a:pt x="0" y="3920"/>
                  <a:pt x="0" y="3920"/>
                  <a:pt x="0" y="3920"/>
                </a:cubicBezTo>
                <a:cubicBezTo>
                  <a:pt x="3913" y="3920"/>
                  <a:pt x="3913" y="3920"/>
                  <a:pt x="3913" y="3920"/>
                </a:cubicBezTo>
                <a:cubicBezTo>
                  <a:pt x="3913" y="2450"/>
                  <a:pt x="3913" y="2450"/>
                  <a:pt x="3913" y="2450"/>
                </a:cubicBezTo>
                <a:cubicBezTo>
                  <a:pt x="3646" y="2450"/>
                  <a:pt x="3432" y="2227"/>
                  <a:pt x="3432" y="19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0">
            <a:extLst>
              <a:ext uri="{FF2B5EF4-FFF2-40B4-BE49-F238E27FC236}">
                <a16:creationId xmlns:a16="http://schemas.microsoft.com/office/drawing/2014/main" id="{3FE8FA6E-03C1-3644-BCC1-0AF154F2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4200" y="5293054"/>
            <a:ext cx="4380867" cy="4390745"/>
          </a:xfrm>
          <a:custGeom>
            <a:avLst/>
            <a:gdLst>
              <a:gd name="T0" fmla="*/ 1234662 w 3913"/>
              <a:gd name="T1" fmla="*/ 705104 h 3921"/>
              <a:gd name="T2" fmla="*/ 1234662 w 3913"/>
              <a:gd name="T3" fmla="*/ 705104 h 3921"/>
              <a:gd name="T4" fmla="*/ 1407752 w 3913"/>
              <a:gd name="T5" fmla="*/ 528738 h 3921"/>
              <a:gd name="T6" fmla="*/ 1407752 w 3913"/>
              <a:gd name="T7" fmla="*/ 0 h 3921"/>
              <a:gd name="T8" fmla="*/ 0 w 3913"/>
              <a:gd name="T9" fmla="*/ 0 h 3921"/>
              <a:gd name="T10" fmla="*/ 0 w 3913"/>
              <a:gd name="T11" fmla="*/ 528738 h 3921"/>
              <a:gd name="T12" fmla="*/ 173090 w 3913"/>
              <a:gd name="T13" fmla="*/ 705104 h 3921"/>
              <a:gd name="T14" fmla="*/ 0 w 3913"/>
              <a:gd name="T15" fmla="*/ 881829 h 3921"/>
              <a:gd name="T16" fmla="*/ 0 w 3913"/>
              <a:gd name="T17" fmla="*/ 1410927 h 3921"/>
              <a:gd name="T18" fmla="*/ 1407752 w 3913"/>
              <a:gd name="T19" fmla="*/ 1410927 h 3921"/>
              <a:gd name="T20" fmla="*/ 1407752 w 3913"/>
              <a:gd name="T21" fmla="*/ 881829 h 3921"/>
              <a:gd name="T22" fmla="*/ 1234662 w 3913"/>
              <a:gd name="T23" fmla="*/ 705104 h 39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913" h="3921">
                <a:moveTo>
                  <a:pt x="3431" y="1959"/>
                </a:moveTo>
                <a:lnTo>
                  <a:pt x="3431" y="1959"/>
                </a:lnTo>
                <a:cubicBezTo>
                  <a:pt x="3431" y="1692"/>
                  <a:pt x="3645" y="1469"/>
                  <a:pt x="3912" y="1469"/>
                </a:cubicBezTo>
                <a:cubicBezTo>
                  <a:pt x="3912" y="0"/>
                  <a:pt x="3912" y="0"/>
                  <a:pt x="391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69"/>
                  <a:pt x="0" y="1469"/>
                  <a:pt x="0" y="1469"/>
                </a:cubicBezTo>
                <a:cubicBezTo>
                  <a:pt x="267" y="1469"/>
                  <a:pt x="481" y="1692"/>
                  <a:pt x="481" y="1959"/>
                </a:cubicBezTo>
                <a:cubicBezTo>
                  <a:pt x="481" y="2227"/>
                  <a:pt x="267" y="2450"/>
                  <a:pt x="0" y="2450"/>
                </a:cubicBezTo>
                <a:cubicBezTo>
                  <a:pt x="0" y="3920"/>
                  <a:pt x="0" y="3920"/>
                  <a:pt x="0" y="3920"/>
                </a:cubicBezTo>
                <a:cubicBezTo>
                  <a:pt x="3912" y="3920"/>
                  <a:pt x="3912" y="3920"/>
                  <a:pt x="3912" y="3920"/>
                </a:cubicBezTo>
                <a:cubicBezTo>
                  <a:pt x="3912" y="2450"/>
                  <a:pt x="3912" y="2450"/>
                  <a:pt x="3912" y="2450"/>
                </a:cubicBezTo>
                <a:cubicBezTo>
                  <a:pt x="3645" y="2450"/>
                  <a:pt x="3431" y="2227"/>
                  <a:pt x="3431" y="19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1">
            <a:extLst>
              <a:ext uri="{FF2B5EF4-FFF2-40B4-BE49-F238E27FC236}">
                <a16:creationId xmlns:a16="http://schemas.microsoft.com/office/drawing/2014/main" id="{CCA0B4CE-3B4A-AD49-B306-B1FA7273A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898" y="5293054"/>
            <a:ext cx="4934032" cy="4390745"/>
          </a:xfrm>
          <a:custGeom>
            <a:avLst/>
            <a:gdLst>
              <a:gd name="T0" fmla="*/ 1411980 w 4404"/>
              <a:gd name="T1" fmla="*/ 528738 h 3921"/>
              <a:gd name="T2" fmla="*/ 1411980 w 4404"/>
              <a:gd name="T3" fmla="*/ 528738 h 3921"/>
              <a:gd name="T4" fmla="*/ 1411980 w 4404"/>
              <a:gd name="T5" fmla="*/ 0 h 3921"/>
              <a:gd name="T6" fmla="*/ 0 w 4404"/>
              <a:gd name="T7" fmla="*/ 0 h 3921"/>
              <a:gd name="T8" fmla="*/ 0 w 4404"/>
              <a:gd name="T9" fmla="*/ 1410927 h 3921"/>
              <a:gd name="T10" fmla="*/ 1411980 w 4404"/>
              <a:gd name="T11" fmla="*/ 1410927 h 3921"/>
              <a:gd name="T12" fmla="*/ 1411980 w 4404"/>
              <a:gd name="T13" fmla="*/ 881829 h 3921"/>
              <a:gd name="T14" fmla="*/ 1585552 w 4404"/>
              <a:gd name="T15" fmla="*/ 705104 h 3921"/>
              <a:gd name="T16" fmla="*/ 1411980 w 4404"/>
              <a:gd name="T17" fmla="*/ 528738 h 39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04" h="3921">
                <a:moveTo>
                  <a:pt x="3921" y="1469"/>
                </a:moveTo>
                <a:lnTo>
                  <a:pt x="3921" y="1469"/>
                </a:lnTo>
                <a:cubicBezTo>
                  <a:pt x="3921" y="0"/>
                  <a:pt x="3921" y="0"/>
                  <a:pt x="392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920"/>
                  <a:pt x="0" y="3920"/>
                  <a:pt x="0" y="3920"/>
                </a:cubicBezTo>
                <a:cubicBezTo>
                  <a:pt x="3921" y="3920"/>
                  <a:pt x="3921" y="3920"/>
                  <a:pt x="3921" y="3920"/>
                </a:cubicBezTo>
                <a:cubicBezTo>
                  <a:pt x="3921" y="2450"/>
                  <a:pt x="3921" y="2450"/>
                  <a:pt x="3921" y="2450"/>
                </a:cubicBezTo>
                <a:cubicBezTo>
                  <a:pt x="4189" y="2450"/>
                  <a:pt x="4403" y="2227"/>
                  <a:pt x="4403" y="1959"/>
                </a:cubicBezTo>
                <a:cubicBezTo>
                  <a:pt x="4403" y="1692"/>
                  <a:pt x="4189" y="1469"/>
                  <a:pt x="3921" y="146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2">
            <a:extLst>
              <a:ext uri="{FF2B5EF4-FFF2-40B4-BE49-F238E27FC236}">
                <a16:creationId xmlns:a16="http://schemas.microsoft.com/office/drawing/2014/main" id="{7B479169-209C-324E-A5AD-70C4DD51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105" y="5293054"/>
            <a:ext cx="5472382" cy="4390745"/>
          </a:xfrm>
          <a:custGeom>
            <a:avLst/>
            <a:gdLst>
              <a:gd name="T0" fmla="*/ 1585360 w 4884"/>
              <a:gd name="T1" fmla="*/ 528738 h 3921"/>
              <a:gd name="T2" fmla="*/ 1585360 w 4884"/>
              <a:gd name="T3" fmla="*/ 528738 h 3921"/>
              <a:gd name="T4" fmla="*/ 1585360 w 4884"/>
              <a:gd name="T5" fmla="*/ 0 h 3921"/>
              <a:gd name="T6" fmla="*/ 173230 w 4884"/>
              <a:gd name="T7" fmla="*/ 0 h 3921"/>
              <a:gd name="T8" fmla="*/ 173230 w 4884"/>
              <a:gd name="T9" fmla="*/ 528738 h 3921"/>
              <a:gd name="T10" fmla="*/ 0 w 4884"/>
              <a:gd name="T11" fmla="*/ 705104 h 3921"/>
              <a:gd name="T12" fmla="*/ 173230 w 4884"/>
              <a:gd name="T13" fmla="*/ 881829 h 3921"/>
              <a:gd name="T14" fmla="*/ 173230 w 4884"/>
              <a:gd name="T15" fmla="*/ 1410927 h 3921"/>
              <a:gd name="T16" fmla="*/ 1585360 w 4884"/>
              <a:gd name="T17" fmla="*/ 1410927 h 3921"/>
              <a:gd name="T18" fmla="*/ 1585360 w 4884"/>
              <a:gd name="T19" fmla="*/ 881829 h 3921"/>
              <a:gd name="T20" fmla="*/ 1758590 w 4884"/>
              <a:gd name="T21" fmla="*/ 705104 h 3921"/>
              <a:gd name="T22" fmla="*/ 1585360 w 4884"/>
              <a:gd name="T23" fmla="*/ 528738 h 392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884" h="3921">
                <a:moveTo>
                  <a:pt x="4402" y="1469"/>
                </a:moveTo>
                <a:lnTo>
                  <a:pt x="4402" y="1469"/>
                </a:lnTo>
                <a:cubicBezTo>
                  <a:pt x="4402" y="0"/>
                  <a:pt x="4402" y="0"/>
                  <a:pt x="4402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481" y="1469"/>
                  <a:pt x="481" y="1469"/>
                  <a:pt x="481" y="1469"/>
                </a:cubicBezTo>
                <a:cubicBezTo>
                  <a:pt x="214" y="1469"/>
                  <a:pt x="0" y="1692"/>
                  <a:pt x="0" y="1959"/>
                </a:cubicBezTo>
                <a:cubicBezTo>
                  <a:pt x="0" y="2227"/>
                  <a:pt x="214" y="2450"/>
                  <a:pt x="481" y="2450"/>
                </a:cubicBezTo>
                <a:cubicBezTo>
                  <a:pt x="481" y="3920"/>
                  <a:pt x="481" y="3920"/>
                  <a:pt x="481" y="3920"/>
                </a:cubicBezTo>
                <a:cubicBezTo>
                  <a:pt x="4402" y="3920"/>
                  <a:pt x="4402" y="3920"/>
                  <a:pt x="4402" y="3920"/>
                </a:cubicBezTo>
                <a:cubicBezTo>
                  <a:pt x="4402" y="2450"/>
                  <a:pt x="4402" y="2450"/>
                  <a:pt x="4402" y="2450"/>
                </a:cubicBezTo>
                <a:cubicBezTo>
                  <a:pt x="4669" y="2450"/>
                  <a:pt x="4883" y="2227"/>
                  <a:pt x="4883" y="1959"/>
                </a:cubicBezTo>
                <a:cubicBezTo>
                  <a:pt x="4883" y="1692"/>
                  <a:pt x="4669" y="1469"/>
                  <a:pt x="4402" y="146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3">
            <a:extLst>
              <a:ext uri="{FF2B5EF4-FFF2-40B4-BE49-F238E27FC236}">
                <a16:creationId xmlns:a16="http://schemas.microsoft.com/office/drawing/2014/main" id="{8F0380C6-7AA6-C542-A395-0C4CA09E3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6721" y="5293054"/>
            <a:ext cx="4934032" cy="4390745"/>
          </a:xfrm>
          <a:custGeom>
            <a:avLst/>
            <a:gdLst>
              <a:gd name="T0" fmla="*/ 173212 w 4404"/>
              <a:gd name="T1" fmla="*/ 0 h 3921"/>
              <a:gd name="T2" fmla="*/ 173212 w 4404"/>
              <a:gd name="T3" fmla="*/ 0 h 3921"/>
              <a:gd name="T4" fmla="*/ 173212 w 4404"/>
              <a:gd name="T5" fmla="*/ 528738 h 3921"/>
              <a:gd name="T6" fmla="*/ 0 w 4404"/>
              <a:gd name="T7" fmla="*/ 705104 h 3921"/>
              <a:gd name="T8" fmla="*/ 173212 w 4404"/>
              <a:gd name="T9" fmla="*/ 881829 h 3921"/>
              <a:gd name="T10" fmla="*/ 173212 w 4404"/>
              <a:gd name="T11" fmla="*/ 1410927 h 3921"/>
              <a:gd name="T12" fmla="*/ 1585552 w 4404"/>
              <a:gd name="T13" fmla="*/ 1410927 h 3921"/>
              <a:gd name="T14" fmla="*/ 1585552 w 4404"/>
              <a:gd name="T15" fmla="*/ 0 h 3921"/>
              <a:gd name="T16" fmla="*/ 173212 w 4404"/>
              <a:gd name="T17" fmla="*/ 0 h 392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404" h="3921">
                <a:moveTo>
                  <a:pt x="481" y="0"/>
                </a:moveTo>
                <a:lnTo>
                  <a:pt x="481" y="0"/>
                </a:lnTo>
                <a:cubicBezTo>
                  <a:pt x="481" y="1469"/>
                  <a:pt x="481" y="1469"/>
                  <a:pt x="481" y="1469"/>
                </a:cubicBezTo>
                <a:cubicBezTo>
                  <a:pt x="214" y="1469"/>
                  <a:pt x="0" y="1692"/>
                  <a:pt x="0" y="1959"/>
                </a:cubicBezTo>
                <a:cubicBezTo>
                  <a:pt x="0" y="2227"/>
                  <a:pt x="214" y="2450"/>
                  <a:pt x="481" y="2450"/>
                </a:cubicBezTo>
                <a:cubicBezTo>
                  <a:pt x="481" y="3920"/>
                  <a:pt x="481" y="3920"/>
                  <a:pt x="481" y="3920"/>
                </a:cubicBezTo>
                <a:cubicBezTo>
                  <a:pt x="4403" y="3920"/>
                  <a:pt x="4403" y="3920"/>
                  <a:pt x="4403" y="3920"/>
                </a:cubicBezTo>
                <a:cubicBezTo>
                  <a:pt x="4403" y="0"/>
                  <a:pt x="4403" y="0"/>
                  <a:pt x="4403" y="0"/>
                </a:cubicBezTo>
                <a:lnTo>
                  <a:pt x="48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09">
            <a:extLst>
              <a:ext uri="{FF2B5EF4-FFF2-40B4-BE49-F238E27FC236}">
                <a16:creationId xmlns:a16="http://schemas.microsoft.com/office/drawing/2014/main" id="{35DA77AF-B77D-2F4D-9CA1-866B8D425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988" y="10320929"/>
            <a:ext cx="577858" cy="577858"/>
          </a:xfrm>
          <a:custGeom>
            <a:avLst/>
            <a:gdLst>
              <a:gd name="T0" fmla="*/ 185378 w 518"/>
              <a:gd name="T1" fmla="*/ 92869 h 518"/>
              <a:gd name="T2" fmla="*/ 185378 w 518"/>
              <a:gd name="T3" fmla="*/ 92869 h 518"/>
              <a:gd name="T4" fmla="*/ 92510 w 518"/>
              <a:gd name="T5" fmla="*/ 185378 h 518"/>
              <a:gd name="T6" fmla="*/ 0 w 518"/>
              <a:gd name="T7" fmla="*/ 92869 h 518"/>
              <a:gd name="T8" fmla="*/ 92510 w 518"/>
              <a:gd name="T9" fmla="*/ 0 h 518"/>
              <a:gd name="T10" fmla="*/ 185378 w 518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518">
                <a:moveTo>
                  <a:pt x="517" y="259"/>
                </a:moveTo>
                <a:lnTo>
                  <a:pt x="517" y="259"/>
                </a:lnTo>
                <a:cubicBezTo>
                  <a:pt x="517" y="401"/>
                  <a:pt x="401" y="517"/>
                  <a:pt x="258" y="517"/>
                </a:cubicBezTo>
                <a:cubicBezTo>
                  <a:pt x="116" y="517"/>
                  <a:pt x="0" y="401"/>
                  <a:pt x="0" y="259"/>
                </a:cubicBezTo>
                <a:cubicBezTo>
                  <a:pt x="0" y="116"/>
                  <a:pt x="116" y="0"/>
                  <a:pt x="258" y="0"/>
                </a:cubicBezTo>
                <a:cubicBezTo>
                  <a:pt x="401" y="0"/>
                  <a:pt x="517" y="116"/>
                  <a:pt x="517" y="2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46">
            <a:extLst>
              <a:ext uri="{FF2B5EF4-FFF2-40B4-BE49-F238E27FC236}">
                <a16:creationId xmlns:a16="http://schemas.microsoft.com/office/drawing/2014/main" id="{94D9B938-F7D4-4844-BB98-B46A26407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7988" y="11313661"/>
            <a:ext cx="577858" cy="567983"/>
          </a:xfrm>
          <a:custGeom>
            <a:avLst/>
            <a:gdLst>
              <a:gd name="T0" fmla="*/ 185378 w 518"/>
              <a:gd name="T1" fmla="*/ 89309 h 509"/>
              <a:gd name="T2" fmla="*/ 185378 w 518"/>
              <a:gd name="T3" fmla="*/ 89309 h 509"/>
              <a:gd name="T4" fmla="*/ 92510 w 518"/>
              <a:gd name="T5" fmla="*/ 182204 h 509"/>
              <a:gd name="T6" fmla="*/ 0 w 518"/>
              <a:gd name="T7" fmla="*/ 89309 h 509"/>
              <a:gd name="T8" fmla="*/ 92510 w 518"/>
              <a:gd name="T9" fmla="*/ 0 h 509"/>
              <a:gd name="T10" fmla="*/ 185378 w 518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8" h="509">
                <a:moveTo>
                  <a:pt x="517" y="249"/>
                </a:moveTo>
                <a:lnTo>
                  <a:pt x="517" y="249"/>
                </a:lnTo>
                <a:cubicBezTo>
                  <a:pt x="517" y="392"/>
                  <a:pt x="401" y="508"/>
                  <a:pt x="258" y="508"/>
                </a:cubicBezTo>
                <a:cubicBezTo>
                  <a:pt x="116" y="508"/>
                  <a:pt x="0" y="392"/>
                  <a:pt x="0" y="249"/>
                </a:cubicBezTo>
                <a:cubicBezTo>
                  <a:pt x="0" y="107"/>
                  <a:pt x="116" y="0"/>
                  <a:pt x="258" y="0"/>
                </a:cubicBezTo>
                <a:cubicBezTo>
                  <a:pt x="401" y="0"/>
                  <a:pt x="517" y="107"/>
                  <a:pt x="517" y="24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83">
            <a:extLst>
              <a:ext uri="{FF2B5EF4-FFF2-40B4-BE49-F238E27FC236}">
                <a16:creationId xmlns:a16="http://schemas.microsoft.com/office/drawing/2014/main" id="{A28D1D50-6F0E-384A-AE4D-36642ADEE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100" y="10320929"/>
            <a:ext cx="567983" cy="577858"/>
          </a:xfrm>
          <a:custGeom>
            <a:avLst/>
            <a:gdLst>
              <a:gd name="T0" fmla="*/ 182204 w 509"/>
              <a:gd name="T1" fmla="*/ 92869 h 518"/>
              <a:gd name="T2" fmla="*/ 182204 w 509"/>
              <a:gd name="T3" fmla="*/ 92869 h 518"/>
              <a:gd name="T4" fmla="*/ 89309 w 509"/>
              <a:gd name="T5" fmla="*/ 185378 h 518"/>
              <a:gd name="T6" fmla="*/ 0 w 509"/>
              <a:gd name="T7" fmla="*/ 92869 h 518"/>
              <a:gd name="T8" fmla="*/ 89309 w 509"/>
              <a:gd name="T9" fmla="*/ 0 h 518"/>
              <a:gd name="T10" fmla="*/ 182204 w 509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18">
                <a:moveTo>
                  <a:pt x="508" y="259"/>
                </a:moveTo>
                <a:lnTo>
                  <a:pt x="508" y="259"/>
                </a:lnTo>
                <a:cubicBezTo>
                  <a:pt x="508" y="401"/>
                  <a:pt x="392" y="517"/>
                  <a:pt x="249" y="517"/>
                </a:cubicBezTo>
                <a:cubicBezTo>
                  <a:pt x="115" y="517"/>
                  <a:pt x="0" y="401"/>
                  <a:pt x="0" y="259"/>
                </a:cubicBezTo>
                <a:cubicBezTo>
                  <a:pt x="0" y="116"/>
                  <a:pt x="115" y="0"/>
                  <a:pt x="249" y="0"/>
                </a:cubicBezTo>
                <a:cubicBezTo>
                  <a:pt x="392" y="0"/>
                  <a:pt x="508" y="116"/>
                  <a:pt x="508" y="2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20">
            <a:extLst>
              <a:ext uri="{FF2B5EF4-FFF2-40B4-BE49-F238E27FC236}">
                <a16:creationId xmlns:a16="http://schemas.microsoft.com/office/drawing/2014/main" id="{DBAA4C7A-DF8B-194A-BA2A-D7C20EC54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100" y="11313661"/>
            <a:ext cx="567983" cy="567983"/>
          </a:xfrm>
          <a:custGeom>
            <a:avLst/>
            <a:gdLst>
              <a:gd name="T0" fmla="*/ 182204 w 509"/>
              <a:gd name="T1" fmla="*/ 89309 h 509"/>
              <a:gd name="T2" fmla="*/ 182204 w 509"/>
              <a:gd name="T3" fmla="*/ 89309 h 509"/>
              <a:gd name="T4" fmla="*/ 89309 w 509"/>
              <a:gd name="T5" fmla="*/ 182204 h 509"/>
              <a:gd name="T6" fmla="*/ 0 w 509"/>
              <a:gd name="T7" fmla="*/ 89309 h 509"/>
              <a:gd name="T8" fmla="*/ 89309 w 509"/>
              <a:gd name="T9" fmla="*/ 0 h 509"/>
              <a:gd name="T10" fmla="*/ 182204 w 509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09">
                <a:moveTo>
                  <a:pt x="508" y="249"/>
                </a:moveTo>
                <a:lnTo>
                  <a:pt x="508" y="249"/>
                </a:lnTo>
                <a:cubicBezTo>
                  <a:pt x="508" y="392"/>
                  <a:pt x="392" y="508"/>
                  <a:pt x="249" y="508"/>
                </a:cubicBezTo>
                <a:cubicBezTo>
                  <a:pt x="115" y="508"/>
                  <a:pt x="0" y="392"/>
                  <a:pt x="0" y="249"/>
                </a:cubicBezTo>
                <a:cubicBezTo>
                  <a:pt x="0" y="107"/>
                  <a:pt x="115" y="0"/>
                  <a:pt x="249" y="0"/>
                </a:cubicBezTo>
                <a:cubicBezTo>
                  <a:pt x="392" y="0"/>
                  <a:pt x="508" y="107"/>
                  <a:pt x="508" y="24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7">
            <a:extLst>
              <a:ext uri="{FF2B5EF4-FFF2-40B4-BE49-F238E27FC236}">
                <a16:creationId xmlns:a16="http://schemas.microsoft.com/office/drawing/2014/main" id="{95001D3F-5B93-A343-9385-6BC7CF537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116" y="10320929"/>
            <a:ext cx="582799" cy="577858"/>
          </a:xfrm>
          <a:custGeom>
            <a:avLst/>
            <a:gdLst>
              <a:gd name="T0" fmla="*/ 186964 w 519"/>
              <a:gd name="T1" fmla="*/ 92869 h 518"/>
              <a:gd name="T2" fmla="*/ 186964 w 519"/>
              <a:gd name="T3" fmla="*/ 92869 h 518"/>
              <a:gd name="T4" fmla="*/ 93482 w 519"/>
              <a:gd name="T5" fmla="*/ 185378 h 518"/>
              <a:gd name="T6" fmla="*/ 0 w 519"/>
              <a:gd name="T7" fmla="*/ 92869 h 518"/>
              <a:gd name="T8" fmla="*/ 93482 w 519"/>
              <a:gd name="T9" fmla="*/ 0 h 518"/>
              <a:gd name="T10" fmla="*/ 186964 w 519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9" h="518">
                <a:moveTo>
                  <a:pt x="518" y="259"/>
                </a:moveTo>
                <a:lnTo>
                  <a:pt x="518" y="259"/>
                </a:lnTo>
                <a:cubicBezTo>
                  <a:pt x="518" y="401"/>
                  <a:pt x="401" y="517"/>
                  <a:pt x="259" y="517"/>
                </a:cubicBezTo>
                <a:cubicBezTo>
                  <a:pt x="116" y="517"/>
                  <a:pt x="0" y="401"/>
                  <a:pt x="0" y="259"/>
                </a:cubicBezTo>
                <a:cubicBezTo>
                  <a:pt x="0" y="116"/>
                  <a:pt x="116" y="0"/>
                  <a:pt x="259" y="0"/>
                </a:cubicBezTo>
                <a:cubicBezTo>
                  <a:pt x="401" y="0"/>
                  <a:pt x="518" y="116"/>
                  <a:pt x="518" y="2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94">
            <a:extLst>
              <a:ext uri="{FF2B5EF4-FFF2-40B4-BE49-F238E27FC236}">
                <a16:creationId xmlns:a16="http://schemas.microsoft.com/office/drawing/2014/main" id="{650107BD-4C45-0B40-9A20-EC7A816A6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116" y="11313661"/>
            <a:ext cx="582799" cy="567983"/>
          </a:xfrm>
          <a:custGeom>
            <a:avLst/>
            <a:gdLst>
              <a:gd name="T0" fmla="*/ 186964 w 519"/>
              <a:gd name="T1" fmla="*/ 89309 h 509"/>
              <a:gd name="T2" fmla="*/ 186964 w 519"/>
              <a:gd name="T3" fmla="*/ 89309 h 509"/>
              <a:gd name="T4" fmla="*/ 93482 w 519"/>
              <a:gd name="T5" fmla="*/ 182204 h 509"/>
              <a:gd name="T6" fmla="*/ 0 w 519"/>
              <a:gd name="T7" fmla="*/ 89309 h 509"/>
              <a:gd name="T8" fmla="*/ 93482 w 519"/>
              <a:gd name="T9" fmla="*/ 0 h 509"/>
              <a:gd name="T10" fmla="*/ 186964 w 519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19" h="509">
                <a:moveTo>
                  <a:pt x="518" y="249"/>
                </a:moveTo>
                <a:lnTo>
                  <a:pt x="518" y="249"/>
                </a:lnTo>
                <a:cubicBezTo>
                  <a:pt x="518" y="392"/>
                  <a:pt x="401" y="508"/>
                  <a:pt x="259" y="508"/>
                </a:cubicBezTo>
                <a:cubicBezTo>
                  <a:pt x="116" y="508"/>
                  <a:pt x="0" y="392"/>
                  <a:pt x="0" y="249"/>
                </a:cubicBezTo>
                <a:cubicBezTo>
                  <a:pt x="0" y="107"/>
                  <a:pt x="116" y="0"/>
                  <a:pt x="259" y="0"/>
                </a:cubicBezTo>
                <a:cubicBezTo>
                  <a:pt x="401" y="0"/>
                  <a:pt x="518" y="107"/>
                  <a:pt x="518" y="24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31">
            <a:extLst>
              <a:ext uri="{FF2B5EF4-FFF2-40B4-BE49-F238E27FC236}">
                <a16:creationId xmlns:a16="http://schemas.microsoft.com/office/drawing/2014/main" id="{AFCB5E71-EAB8-0441-B55E-777B41FF4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593" y="10320929"/>
            <a:ext cx="567983" cy="577858"/>
          </a:xfrm>
          <a:custGeom>
            <a:avLst/>
            <a:gdLst>
              <a:gd name="T0" fmla="*/ 182204 w 509"/>
              <a:gd name="T1" fmla="*/ 92869 h 518"/>
              <a:gd name="T2" fmla="*/ 182204 w 509"/>
              <a:gd name="T3" fmla="*/ 92869 h 518"/>
              <a:gd name="T4" fmla="*/ 92537 w 509"/>
              <a:gd name="T5" fmla="*/ 185378 h 518"/>
              <a:gd name="T6" fmla="*/ 0 w 509"/>
              <a:gd name="T7" fmla="*/ 92869 h 518"/>
              <a:gd name="T8" fmla="*/ 92537 w 509"/>
              <a:gd name="T9" fmla="*/ 0 h 518"/>
              <a:gd name="T10" fmla="*/ 182204 w 509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18">
                <a:moveTo>
                  <a:pt x="508" y="259"/>
                </a:moveTo>
                <a:lnTo>
                  <a:pt x="508" y="259"/>
                </a:lnTo>
                <a:cubicBezTo>
                  <a:pt x="508" y="401"/>
                  <a:pt x="392" y="517"/>
                  <a:pt x="258" y="517"/>
                </a:cubicBezTo>
                <a:cubicBezTo>
                  <a:pt x="115" y="517"/>
                  <a:pt x="0" y="401"/>
                  <a:pt x="0" y="259"/>
                </a:cubicBezTo>
                <a:cubicBezTo>
                  <a:pt x="0" y="116"/>
                  <a:pt x="115" y="0"/>
                  <a:pt x="258" y="0"/>
                </a:cubicBezTo>
                <a:cubicBezTo>
                  <a:pt x="392" y="0"/>
                  <a:pt x="508" y="116"/>
                  <a:pt x="508" y="2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468">
            <a:extLst>
              <a:ext uri="{FF2B5EF4-FFF2-40B4-BE49-F238E27FC236}">
                <a16:creationId xmlns:a16="http://schemas.microsoft.com/office/drawing/2014/main" id="{69A85ED9-136A-314E-B375-90BDC32C3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0593" y="11313661"/>
            <a:ext cx="567983" cy="567983"/>
          </a:xfrm>
          <a:custGeom>
            <a:avLst/>
            <a:gdLst>
              <a:gd name="T0" fmla="*/ 182204 w 509"/>
              <a:gd name="T1" fmla="*/ 89309 h 509"/>
              <a:gd name="T2" fmla="*/ 182204 w 509"/>
              <a:gd name="T3" fmla="*/ 89309 h 509"/>
              <a:gd name="T4" fmla="*/ 92537 w 509"/>
              <a:gd name="T5" fmla="*/ 182204 h 509"/>
              <a:gd name="T6" fmla="*/ 0 w 509"/>
              <a:gd name="T7" fmla="*/ 89309 h 509"/>
              <a:gd name="T8" fmla="*/ 92537 w 509"/>
              <a:gd name="T9" fmla="*/ 0 h 509"/>
              <a:gd name="T10" fmla="*/ 182204 w 509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09">
                <a:moveTo>
                  <a:pt x="508" y="249"/>
                </a:moveTo>
                <a:lnTo>
                  <a:pt x="508" y="249"/>
                </a:lnTo>
                <a:cubicBezTo>
                  <a:pt x="508" y="392"/>
                  <a:pt x="392" y="508"/>
                  <a:pt x="258" y="508"/>
                </a:cubicBezTo>
                <a:cubicBezTo>
                  <a:pt x="115" y="508"/>
                  <a:pt x="0" y="392"/>
                  <a:pt x="0" y="249"/>
                </a:cubicBezTo>
                <a:cubicBezTo>
                  <a:pt x="0" y="107"/>
                  <a:pt x="115" y="0"/>
                  <a:pt x="258" y="0"/>
                </a:cubicBezTo>
                <a:cubicBezTo>
                  <a:pt x="392" y="0"/>
                  <a:pt x="508" y="107"/>
                  <a:pt x="508" y="24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05">
            <a:extLst>
              <a:ext uri="{FF2B5EF4-FFF2-40B4-BE49-F238E27FC236}">
                <a16:creationId xmlns:a16="http://schemas.microsoft.com/office/drawing/2014/main" id="{367AEB4C-B2F0-9E41-A1B7-796FA25C8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5425" y="10320929"/>
            <a:ext cx="567983" cy="577858"/>
          </a:xfrm>
          <a:custGeom>
            <a:avLst/>
            <a:gdLst>
              <a:gd name="T0" fmla="*/ 182204 w 509"/>
              <a:gd name="T1" fmla="*/ 92869 h 518"/>
              <a:gd name="T2" fmla="*/ 182204 w 509"/>
              <a:gd name="T3" fmla="*/ 92869 h 518"/>
              <a:gd name="T4" fmla="*/ 89667 w 509"/>
              <a:gd name="T5" fmla="*/ 185378 h 518"/>
              <a:gd name="T6" fmla="*/ 0 w 509"/>
              <a:gd name="T7" fmla="*/ 92869 h 518"/>
              <a:gd name="T8" fmla="*/ 89667 w 509"/>
              <a:gd name="T9" fmla="*/ 0 h 518"/>
              <a:gd name="T10" fmla="*/ 182204 w 509"/>
              <a:gd name="T11" fmla="*/ 92869 h 5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18">
                <a:moveTo>
                  <a:pt x="508" y="259"/>
                </a:moveTo>
                <a:lnTo>
                  <a:pt x="508" y="259"/>
                </a:lnTo>
                <a:cubicBezTo>
                  <a:pt x="508" y="401"/>
                  <a:pt x="392" y="517"/>
                  <a:pt x="250" y="517"/>
                </a:cubicBezTo>
                <a:cubicBezTo>
                  <a:pt x="107" y="517"/>
                  <a:pt x="0" y="401"/>
                  <a:pt x="0" y="259"/>
                </a:cubicBezTo>
                <a:cubicBezTo>
                  <a:pt x="0" y="116"/>
                  <a:pt x="107" y="0"/>
                  <a:pt x="250" y="0"/>
                </a:cubicBezTo>
                <a:cubicBezTo>
                  <a:pt x="392" y="0"/>
                  <a:pt x="508" y="116"/>
                  <a:pt x="508" y="25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5" name="Freeform 542">
            <a:extLst>
              <a:ext uri="{FF2B5EF4-FFF2-40B4-BE49-F238E27FC236}">
                <a16:creationId xmlns:a16="http://schemas.microsoft.com/office/drawing/2014/main" id="{AEDC9F72-B509-8D48-B3F5-58842394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45425" y="11313661"/>
            <a:ext cx="567983" cy="567983"/>
          </a:xfrm>
          <a:custGeom>
            <a:avLst/>
            <a:gdLst>
              <a:gd name="T0" fmla="*/ 182204 w 509"/>
              <a:gd name="T1" fmla="*/ 89309 h 509"/>
              <a:gd name="T2" fmla="*/ 182204 w 509"/>
              <a:gd name="T3" fmla="*/ 89309 h 509"/>
              <a:gd name="T4" fmla="*/ 89667 w 509"/>
              <a:gd name="T5" fmla="*/ 182204 h 509"/>
              <a:gd name="T6" fmla="*/ 0 w 509"/>
              <a:gd name="T7" fmla="*/ 89309 h 509"/>
              <a:gd name="T8" fmla="*/ 89667 w 509"/>
              <a:gd name="T9" fmla="*/ 0 h 509"/>
              <a:gd name="T10" fmla="*/ 182204 w 509"/>
              <a:gd name="T11" fmla="*/ 89309 h 5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09" h="509">
                <a:moveTo>
                  <a:pt x="508" y="249"/>
                </a:moveTo>
                <a:lnTo>
                  <a:pt x="508" y="249"/>
                </a:lnTo>
                <a:cubicBezTo>
                  <a:pt x="508" y="392"/>
                  <a:pt x="392" y="508"/>
                  <a:pt x="250" y="508"/>
                </a:cubicBezTo>
                <a:cubicBezTo>
                  <a:pt x="107" y="508"/>
                  <a:pt x="0" y="392"/>
                  <a:pt x="0" y="249"/>
                </a:cubicBezTo>
                <a:cubicBezTo>
                  <a:pt x="0" y="107"/>
                  <a:pt x="107" y="0"/>
                  <a:pt x="250" y="0"/>
                </a:cubicBezTo>
                <a:cubicBezTo>
                  <a:pt x="392" y="0"/>
                  <a:pt x="508" y="107"/>
                  <a:pt x="508" y="24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7" name="Freeform 544">
            <a:extLst>
              <a:ext uri="{FF2B5EF4-FFF2-40B4-BE49-F238E27FC236}">
                <a16:creationId xmlns:a16="http://schemas.microsoft.com/office/drawing/2014/main" id="{0460B96D-B458-9348-A3CF-1E86636BE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196" y="6819195"/>
            <a:ext cx="977917" cy="898893"/>
          </a:xfrm>
          <a:custGeom>
            <a:avLst/>
            <a:gdLst>
              <a:gd name="T0" fmla="*/ 301378 w 874"/>
              <a:gd name="T1" fmla="*/ 41738 h 803"/>
              <a:gd name="T2" fmla="*/ 301378 w 874"/>
              <a:gd name="T3" fmla="*/ 41738 h 803"/>
              <a:gd name="T4" fmla="*/ 288431 w 874"/>
              <a:gd name="T5" fmla="*/ 41738 h 803"/>
              <a:gd name="T6" fmla="*/ 288431 w 874"/>
              <a:gd name="T7" fmla="*/ 19430 h 803"/>
              <a:gd name="T8" fmla="*/ 272607 w 874"/>
              <a:gd name="T9" fmla="*/ 0 h 803"/>
              <a:gd name="T10" fmla="*/ 15824 w 874"/>
              <a:gd name="T11" fmla="*/ 0 h 803"/>
              <a:gd name="T12" fmla="*/ 0 w 874"/>
              <a:gd name="T13" fmla="*/ 19430 h 803"/>
              <a:gd name="T14" fmla="*/ 0 w 874"/>
              <a:gd name="T15" fmla="*/ 272734 h 803"/>
              <a:gd name="T16" fmla="*/ 15824 w 874"/>
              <a:gd name="T17" fmla="*/ 288565 h 803"/>
              <a:gd name="T18" fmla="*/ 272607 w 874"/>
              <a:gd name="T19" fmla="*/ 288565 h 803"/>
              <a:gd name="T20" fmla="*/ 288431 w 874"/>
              <a:gd name="T21" fmla="*/ 272734 h 803"/>
              <a:gd name="T22" fmla="*/ 288431 w 874"/>
              <a:gd name="T23" fmla="*/ 247187 h 803"/>
              <a:gd name="T24" fmla="*/ 301378 w 874"/>
              <a:gd name="T25" fmla="*/ 247187 h 803"/>
              <a:gd name="T26" fmla="*/ 313965 w 874"/>
              <a:gd name="T27" fmla="*/ 230996 h 803"/>
              <a:gd name="T28" fmla="*/ 313965 w 874"/>
              <a:gd name="T29" fmla="*/ 57929 h 803"/>
              <a:gd name="T30" fmla="*/ 301378 w 874"/>
              <a:gd name="T31" fmla="*/ 41738 h 803"/>
              <a:gd name="T32" fmla="*/ 262897 w 874"/>
              <a:gd name="T33" fmla="*/ 266257 h 803"/>
              <a:gd name="T34" fmla="*/ 262897 w 874"/>
              <a:gd name="T35" fmla="*/ 266257 h 803"/>
              <a:gd name="T36" fmla="*/ 25534 w 874"/>
              <a:gd name="T37" fmla="*/ 266257 h 803"/>
              <a:gd name="T38" fmla="*/ 25534 w 874"/>
              <a:gd name="T39" fmla="*/ 25546 h 803"/>
              <a:gd name="T40" fmla="*/ 262897 w 874"/>
              <a:gd name="T41" fmla="*/ 25546 h 803"/>
              <a:gd name="T42" fmla="*/ 262897 w 874"/>
              <a:gd name="T43" fmla="*/ 41738 h 803"/>
              <a:gd name="T44" fmla="*/ 227652 w 874"/>
              <a:gd name="T45" fmla="*/ 41738 h 803"/>
              <a:gd name="T46" fmla="*/ 211468 w 874"/>
              <a:gd name="T47" fmla="*/ 57929 h 803"/>
              <a:gd name="T48" fmla="*/ 211468 w 874"/>
              <a:gd name="T49" fmla="*/ 230996 h 803"/>
              <a:gd name="T50" fmla="*/ 227652 w 874"/>
              <a:gd name="T51" fmla="*/ 247187 h 803"/>
              <a:gd name="T52" fmla="*/ 262897 w 874"/>
              <a:gd name="T53" fmla="*/ 247187 h 803"/>
              <a:gd name="T54" fmla="*/ 262897 w 874"/>
              <a:gd name="T55" fmla="*/ 266257 h 803"/>
              <a:gd name="T56" fmla="*/ 291668 w 874"/>
              <a:gd name="T57" fmla="*/ 221281 h 803"/>
              <a:gd name="T58" fmla="*/ 291668 w 874"/>
              <a:gd name="T59" fmla="*/ 221281 h 803"/>
              <a:gd name="T60" fmla="*/ 237362 w 874"/>
              <a:gd name="T61" fmla="*/ 221281 h 803"/>
              <a:gd name="T62" fmla="*/ 237362 w 874"/>
              <a:gd name="T63" fmla="*/ 67284 h 803"/>
              <a:gd name="T64" fmla="*/ 291668 w 874"/>
              <a:gd name="T65" fmla="*/ 67284 h 803"/>
              <a:gd name="T66" fmla="*/ 291668 w 874"/>
              <a:gd name="T67" fmla="*/ 221281 h 80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874" h="803">
                <a:moveTo>
                  <a:pt x="838" y="116"/>
                </a:moveTo>
                <a:lnTo>
                  <a:pt x="838" y="116"/>
                </a:lnTo>
                <a:cubicBezTo>
                  <a:pt x="802" y="116"/>
                  <a:pt x="802" y="116"/>
                  <a:pt x="802" y="116"/>
                </a:cubicBezTo>
                <a:cubicBezTo>
                  <a:pt x="802" y="54"/>
                  <a:pt x="802" y="54"/>
                  <a:pt x="802" y="54"/>
                </a:cubicBezTo>
                <a:cubicBezTo>
                  <a:pt x="802" y="27"/>
                  <a:pt x="784" y="0"/>
                  <a:pt x="75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27"/>
                  <a:pt x="0" y="54"/>
                </a:cubicBezTo>
                <a:cubicBezTo>
                  <a:pt x="0" y="758"/>
                  <a:pt x="0" y="758"/>
                  <a:pt x="0" y="758"/>
                </a:cubicBezTo>
                <a:cubicBezTo>
                  <a:pt x="0" y="784"/>
                  <a:pt x="18" y="802"/>
                  <a:pt x="44" y="802"/>
                </a:cubicBezTo>
                <a:cubicBezTo>
                  <a:pt x="758" y="802"/>
                  <a:pt x="758" y="802"/>
                  <a:pt x="758" y="802"/>
                </a:cubicBezTo>
                <a:cubicBezTo>
                  <a:pt x="784" y="802"/>
                  <a:pt x="802" y="784"/>
                  <a:pt x="802" y="758"/>
                </a:cubicBezTo>
                <a:cubicBezTo>
                  <a:pt x="802" y="687"/>
                  <a:pt x="802" y="687"/>
                  <a:pt x="802" y="687"/>
                </a:cubicBezTo>
                <a:cubicBezTo>
                  <a:pt x="838" y="687"/>
                  <a:pt x="838" y="687"/>
                  <a:pt x="838" y="687"/>
                </a:cubicBezTo>
                <a:cubicBezTo>
                  <a:pt x="855" y="687"/>
                  <a:pt x="873" y="660"/>
                  <a:pt x="873" y="642"/>
                </a:cubicBezTo>
                <a:cubicBezTo>
                  <a:pt x="873" y="161"/>
                  <a:pt x="873" y="161"/>
                  <a:pt x="873" y="161"/>
                </a:cubicBezTo>
                <a:cubicBezTo>
                  <a:pt x="873" y="134"/>
                  <a:pt x="855" y="116"/>
                  <a:pt x="838" y="116"/>
                </a:cubicBezTo>
                <a:close/>
                <a:moveTo>
                  <a:pt x="731" y="740"/>
                </a:moveTo>
                <a:lnTo>
                  <a:pt x="731" y="740"/>
                </a:lnTo>
                <a:cubicBezTo>
                  <a:pt x="71" y="740"/>
                  <a:pt x="71" y="740"/>
                  <a:pt x="71" y="740"/>
                </a:cubicBezTo>
                <a:cubicBezTo>
                  <a:pt x="71" y="71"/>
                  <a:pt x="71" y="71"/>
                  <a:pt x="71" y="71"/>
                </a:cubicBezTo>
                <a:cubicBezTo>
                  <a:pt x="731" y="71"/>
                  <a:pt x="731" y="71"/>
                  <a:pt x="731" y="71"/>
                </a:cubicBezTo>
                <a:cubicBezTo>
                  <a:pt x="731" y="116"/>
                  <a:pt x="731" y="116"/>
                  <a:pt x="731" y="116"/>
                </a:cubicBezTo>
                <a:cubicBezTo>
                  <a:pt x="633" y="116"/>
                  <a:pt x="633" y="116"/>
                  <a:pt x="633" y="116"/>
                </a:cubicBezTo>
                <a:cubicBezTo>
                  <a:pt x="606" y="116"/>
                  <a:pt x="588" y="134"/>
                  <a:pt x="588" y="161"/>
                </a:cubicBezTo>
                <a:cubicBezTo>
                  <a:pt x="588" y="642"/>
                  <a:pt x="588" y="642"/>
                  <a:pt x="588" y="642"/>
                </a:cubicBezTo>
                <a:cubicBezTo>
                  <a:pt x="588" y="660"/>
                  <a:pt x="606" y="687"/>
                  <a:pt x="633" y="687"/>
                </a:cubicBezTo>
                <a:cubicBezTo>
                  <a:pt x="731" y="687"/>
                  <a:pt x="731" y="687"/>
                  <a:pt x="731" y="687"/>
                </a:cubicBezTo>
                <a:lnTo>
                  <a:pt x="731" y="740"/>
                </a:lnTo>
                <a:close/>
                <a:moveTo>
                  <a:pt x="811" y="615"/>
                </a:moveTo>
                <a:lnTo>
                  <a:pt x="811" y="615"/>
                </a:lnTo>
                <a:cubicBezTo>
                  <a:pt x="660" y="615"/>
                  <a:pt x="660" y="615"/>
                  <a:pt x="660" y="615"/>
                </a:cubicBezTo>
                <a:cubicBezTo>
                  <a:pt x="660" y="187"/>
                  <a:pt x="660" y="187"/>
                  <a:pt x="660" y="187"/>
                </a:cubicBezTo>
                <a:cubicBezTo>
                  <a:pt x="811" y="187"/>
                  <a:pt x="811" y="187"/>
                  <a:pt x="811" y="187"/>
                </a:cubicBezTo>
                <a:lnTo>
                  <a:pt x="811" y="61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45">
            <a:extLst>
              <a:ext uri="{FF2B5EF4-FFF2-40B4-BE49-F238E27FC236}">
                <a16:creationId xmlns:a16="http://schemas.microsoft.com/office/drawing/2014/main" id="{E9730314-A67C-674C-B5EF-D4251104C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1633" y="7416813"/>
            <a:ext cx="133351" cy="133351"/>
          </a:xfrm>
          <a:custGeom>
            <a:avLst/>
            <a:gdLst>
              <a:gd name="T0" fmla="*/ 22713 w 117"/>
              <a:gd name="T1" fmla="*/ 0 h 117"/>
              <a:gd name="T2" fmla="*/ 22713 w 117"/>
              <a:gd name="T3" fmla="*/ 0 h 117"/>
              <a:gd name="T4" fmla="*/ 0 w 117"/>
              <a:gd name="T5" fmla="*/ 22713 h 117"/>
              <a:gd name="T6" fmla="*/ 22713 w 117"/>
              <a:gd name="T7" fmla="*/ 42496 h 117"/>
              <a:gd name="T8" fmla="*/ 42496 w 117"/>
              <a:gd name="T9" fmla="*/ 22713 h 117"/>
              <a:gd name="T10" fmla="*/ 22713 w 117"/>
              <a:gd name="T11" fmla="*/ 0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7" h="117">
                <a:moveTo>
                  <a:pt x="62" y="0"/>
                </a:moveTo>
                <a:lnTo>
                  <a:pt x="62" y="0"/>
                </a:lnTo>
                <a:cubicBezTo>
                  <a:pt x="27" y="0"/>
                  <a:pt x="0" y="27"/>
                  <a:pt x="0" y="62"/>
                </a:cubicBezTo>
                <a:cubicBezTo>
                  <a:pt x="0" y="89"/>
                  <a:pt x="27" y="116"/>
                  <a:pt x="62" y="116"/>
                </a:cubicBezTo>
                <a:cubicBezTo>
                  <a:pt x="89" y="116"/>
                  <a:pt x="116" y="89"/>
                  <a:pt x="116" y="62"/>
                </a:cubicBezTo>
                <a:cubicBezTo>
                  <a:pt x="116" y="27"/>
                  <a:pt x="89" y="0"/>
                  <a:pt x="6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46">
            <a:extLst>
              <a:ext uri="{FF2B5EF4-FFF2-40B4-BE49-F238E27FC236}">
                <a16:creationId xmlns:a16="http://schemas.microsoft.com/office/drawing/2014/main" id="{C26D96FC-7F41-8D4A-AB67-4583AC5CA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0908" y="6745106"/>
            <a:ext cx="1180413" cy="908771"/>
          </a:xfrm>
          <a:custGeom>
            <a:avLst/>
            <a:gdLst>
              <a:gd name="T0" fmla="*/ 359576 w 1052"/>
              <a:gd name="T1" fmla="*/ 291740 h 811"/>
              <a:gd name="T2" fmla="*/ 359576 w 1052"/>
              <a:gd name="T3" fmla="*/ 291740 h 811"/>
              <a:gd name="T4" fmla="*/ 16230 w 1052"/>
              <a:gd name="T5" fmla="*/ 291740 h 811"/>
              <a:gd name="T6" fmla="*/ 0 w 1052"/>
              <a:gd name="T7" fmla="*/ 272651 h 811"/>
              <a:gd name="T8" fmla="*/ 0 w 1052"/>
              <a:gd name="T9" fmla="*/ 19089 h 811"/>
              <a:gd name="T10" fmla="*/ 19476 w 1052"/>
              <a:gd name="T11" fmla="*/ 0 h 811"/>
              <a:gd name="T12" fmla="*/ 141017 w 1052"/>
              <a:gd name="T13" fmla="*/ 0 h 811"/>
              <a:gd name="T14" fmla="*/ 154001 w 1052"/>
              <a:gd name="T15" fmla="*/ 6483 h 811"/>
              <a:gd name="T16" fmla="*/ 192591 w 1052"/>
              <a:gd name="T17" fmla="*/ 45022 h 811"/>
              <a:gd name="T18" fmla="*/ 359576 w 1052"/>
              <a:gd name="T19" fmla="*/ 45022 h 811"/>
              <a:gd name="T20" fmla="*/ 379051 w 1052"/>
              <a:gd name="T21" fmla="*/ 64111 h 811"/>
              <a:gd name="T22" fmla="*/ 379051 w 1052"/>
              <a:gd name="T23" fmla="*/ 272651 h 811"/>
              <a:gd name="T24" fmla="*/ 359576 w 1052"/>
              <a:gd name="T25" fmla="*/ 291740 h 811"/>
              <a:gd name="T26" fmla="*/ 22721 w 1052"/>
              <a:gd name="T27" fmla="*/ 266168 h 811"/>
              <a:gd name="T28" fmla="*/ 22721 w 1052"/>
              <a:gd name="T29" fmla="*/ 266168 h 811"/>
              <a:gd name="T30" fmla="*/ 353445 w 1052"/>
              <a:gd name="T31" fmla="*/ 266168 h 811"/>
              <a:gd name="T32" fmla="*/ 353445 w 1052"/>
              <a:gd name="T33" fmla="*/ 70594 h 811"/>
              <a:gd name="T34" fmla="*/ 189345 w 1052"/>
              <a:gd name="T35" fmla="*/ 70594 h 811"/>
              <a:gd name="T36" fmla="*/ 179608 w 1052"/>
              <a:gd name="T37" fmla="*/ 64111 h 811"/>
              <a:gd name="T38" fmla="*/ 138132 w 1052"/>
              <a:gd name="T39" fmla="*/ 25572 h 811"/>
              <a:gd name="T40" fmla="*/ 22721 w 1052"/>
              <a:gd name="T41" fmla="*/ 25572 h 811"/>
              <a:gd name="T42" fmla="*/ 22721 w 1052"/>
              <a:gd name="T43" fmla="*/ 266168 h 811"/>
              <a:gd name="T44" fmla="*/ 195837 w 1052"/>
              <a:gd name="T45" fmla="*/ 48263 h 811"/>
              <a:gd name="T46" fmla="*/ 195837 w 1052"/>
              <a:gd name="T47" fmla="*/ 48263 h 811"/>
              <a:gd name="T48" fmla="*/ 141017 w 1052"/>
              <a:gd name="T49" fmla="*/ 25572 h 811"/>
              <a:gd name="T50" fmla="*/ 141017 w 1052"/>
              <a:gd name="T51" fmla="*/ 25572 h 811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1052" h="811">
                <a:moveTo>
                  <a:pt x="997" y="810"/>
                </a:moveTo>
                <a:lnTo>
                  <a:pt x="997" y="810"/>
                </a:lnTo>
                <a:cubicBezTo>
                  <a:pt x="45" y="810"/>
                  <a:pt x="45" y="810"/>
                  <a:pt x="45" y="810"/>
                </a:cubicBezTo>
                <a:cubicBezTo>
                  <a:pt x="18" y="810"/>
                  <a:pt x="0" y="783"/>
                  <a:pt x="0" y="75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18" y="0"/>
                  <a:pt x="54" y="0"/>
                </a:cubicBezTo>
                <a:cubicBezTo>
                  <a:pt x="391" y="0"/>
                  <a:pt x="391" y="0"/>
                  <a:pt x="391" y="0"/>
                </a:cubicBezTo>
                <a:cubicBezTo>
                  <a:pt x="409" y="0"/>
                  <a:pt x="418" y="9"/>
                  <a:pt x="427" y="18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997" y="125"/>
                  <a:pt x="997" y="125"/>
                  <a:pt x="997" y="125"/>
                </a:cubicBezTo>
                <a:cubicBezTo>
                  <a:pt x="1024" y="125"/>
                  <a:pt x="1051" y="151"/>
                  <a:pt x="1051" y="178"/>
                </a:cubicBezTo>
                <a:cubicBezTo>
                  <a:pt x="1051" y="757"/>
                  <a:pt x="1051" y="757"/>
                  <a:pt x="1051" y="757"/>
                </a:cubicBezTo>
                <a:cubicBezTo>
                  <a:pt x="1051" y="783"/>
                  <a:pt x="1024" y="810"/>
                  <a:pt x="997" y="810"/>
                </a:cubicBezTo>
                <a:close/>
                <a:moveTo>
                  <a:pt x="63" y="739"/>
                </a:moveTo>
                <a:lnTo>
                  <a:pt x="63" y="739"/>
                </a:lnTo>
                <a:cubicBezTo>
                  <a:pt x="980" y="739"/>
                  <a:pt x="980" y="739"/>
                  <a:pt x="980" y="739"/>
                </a:cubicBezTo>
                <a:cubicBezTo>
                  <a:pt x="980" y="196"/>
                  <a:pt x="980" y="196"/>
                  <a:pt x="980" y="196"/>
                </a:cubicBezTo>
                <a:cubicBezTo>
                  <a:pt x="525" y="196"/>
                  <a:pt x="525" y="196"/>
                  <a:pt x="525" y="196"/>
                </a:cubicBezTo>
                <a:cubicBezTo>
                  <a:pt x="516" y="196"/>
                  <a:pt x="507" y="187"/>
                  <a:pt x="498" y="178"/>
                </a:cubicBezTo>
                <a:cubicBezTo>
                  <a:pt x="383" y="71"/>
                  <a:pt x="383" y="71"/>
                  <a:pt x="383" y="71"/>
                </a:cubicBezTo>
                <a:cubicBezTo>
                  <a:pt x="63" y="71"/>
                  <a:pt x="63" y="71"/>
                  <a:pt x="63" y="71"/>
                </a:cubicBezTo>
                <a:lnTo>
                  <a:pt x="63" y="739"/>
                </a:lnTo>
                <a:close/>
                <a:moveTo>
                  <a:pt x="543" y="134"/>
                </a:moveTo>
                <a:lnTo>
                  <a:pt x="543" y="134"/>
                </a:lnTo>
                <a:close/>
                <a:moveTo>
                  <a:pt x="391" y="71"/>
                </a:moveTo>
                <a:lnTo>
                  <a:pt x="391" y="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47">
            <a:extLst>
              <a:ext uri="{FF2B5EF4-FFF2-40B4-BE49-F238E27FC236}">
                <a16:creationId xmlns:a16="http://schemas.microsoft.com/office/drawing/2014/main" id="{6AC5BEFF-42C4-974F-9EE9-BFF844ADE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8644" y="6745106"/>
            <a:ext cx="592677" cy="79024"/>
          </a:xfrm>
          <a:custGeom>
            <a:avLst/>
            <a:gdLst>
              <a:gd name="T0" fmla="*/ 177125 w 527"/>
              <a:gd name="T1" fmla="*/ 25047 h 72"/>
              <a:gd name="T2" fmla="*/ 177125 w 527"/>
              <a:gd name="T3" fmla="*/ 25047 h 72"/>
              <a:gd name="T4" fmla="*/ 13013 w 527"/>
              <a:gd name="T5" fmla="*/ 25047 h 72"/>
              <a:gd name="T6" fmla="*/ 0 w 527"/>
              <a:gd name="T7" fmla="*/ 12700 h 72"/>
              <a:gd name="T8" fmla="*/ 13013 w 527"/>
              <a:gd name="T9" fmla="*/ 0 h 72"/>
              <a:gd name="T10" fmla="*/ 177125 w 527"/>
              <a:gd name="T11" fmla="*/ 0 h 72"/>
              <a:gd name="T12" fmla="*/ 190139 w 527"/>
              <a:gd name="T13" fmla="*/ 12700 h 72"/>
              <a:gd name="T14" fmla="*/ 177125 w 527"/>
              <a:gd name="T15" fmla="*/ 25047 h 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27" h="72">
                <a:moveTo>
                  <a:pt x="490" y="71"/>
                </a:moveTo>
                <a:lnTo>
                  <a:pt x="490" y="71"/>
                </a:lnTo>
                <a:cubicBezTo>
                  <a:pt x="36" y="71"/>
                  <a:pt x="36" y="71"/>
                  <a:pt x="36" y="71"/>
                </a:cubicBezTo>
                <a:cubicBezTo>
                  <a:pt x="9" y="71"/>
                  <a:pt x="0" y="53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490" y="0"/>
                  <a:pt x="490" y="0"/>
                  <a:pt x="490" y="0"/>
                </a:cubicBezTo>
                <a:cubicBezTo>
                  <a:pt x="508" y="0"/>
                  <a:pt x="526" y="18"/>
                  <a:pt x="526" y="36"/>
                </a:cubicBezTo>
                <a:cubicBezTo>
                  <a:pt x="526" y="53"/>
                  <a:pt x="508" y="71"/>
                  <a:pt x="490" y="7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48">
            <a:extLst>
              <a:ext uri="{FF2B5EF4-FFF2-40B4-BE49-F238E27FC236}">
                <a16:creationId xmlns:a16="http://schemas.microsoft.com/office/drawing/2014/main" id="{DC53914D-7CE9-E843-BFDD-6BD911DED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2411" y="6769806"/>
            <a:ext cx="1017428" cy="1007550"/>
          </a:xfrm>
          <a:custGeom>
            <a:avLst/>
            <a:gdLst>
              <a:gd name="T0" fmla="*/ 307260 w 910"/>
              <a:gd name="T1" fmla="*/ 0 h 901"/>
              <a:gd name="T2" fmla="*/ 307260 w 910"/>
              <a:gd name="T3" fmla="*/ 0 h 901"/>
              <a:gd name="T4" fmla="*/ 15812 w 910"/>
              <a:gd name="T5" fmla="*/ 0 h 901"/>
              <a:gd name="T6" fmla="*/ 0 w 910"/>
              <a:gd name="T7" fmla="*/ 12580 h 901"/>
              <a:gd name="T8" fmla="*/ 0 w 910"/>
              <a:gd name="T9" fmla="*/ 79794 h 901"/>
              <a:gd name="T10" fmla="*/ 15812 w 910"/>
              <a:gd name="T11" fmla="*/ 92734 h 901"/>
              <a:gd name="T12" fmla="*/ 19047 w 910"/>
              <a:gd name="T13" fmla="*/ 92734 h 901"/>
              <a:gd name="T14" fmla="*/ 19047 w 910"/>
              <a:gd name="T15" fmla="*/ 307316 h 901"/>
              <a:gd name="T16" fmla="*/ 35218 w 910"/>
              <a:gd name="T17" fmla="*/ 323491 h 901"/>
              <a:gd name="T18" fmla="*/ 291448 w 910"/>
              <a:gd name="T19" fmla="*/ 323491 h 901"/>
              <a:gd name="T20" fmla="*/ 307260 w 910"/>
              <a:gd name="T21" fmla="*/ 307316 h 901"/>
              <a:gd name="T22" fmla="*/ 307260 w 910"/>
              <a:gd name="T23" fmla="*/ 92734 h 901"/>
              <a:gd name="T24" fmla="*/ 307260 w 910"/>
              <a:gd name="T25" fmla="*/ 92734 h 901"/>
              <a:gd name="T26" fmla="*/ 326666 w 910"/>
              <a:gd name="T27" fmla="*/ 79794 h 901"/>
              <a:gd name="T28" fmla="*/ 326666 w 910"/>
              <a:gd name="T29" fmla="*/ 12580 h 901"/>
              <a:gd name="T30" fmla="*/ 307260 w 910"/>
              <a:gd name="T31" fmla="*/ 0 h 901"/>
              <a:gd name="T32" fmla="*/ 25515 w 910"/>
              <a:gd name="T33" fmla="*/ 22285 h 901"/>
              <a:gd name="T34" fmla="*/ 25515 w 910"/>
              <a:gd name="T35" fmla="*/ 22285 h 901"/>
              <a:gd name="T36" fmla="*/ 301150 w 910"/>
              <a:gd name="T37" fmla="*/ 22285 h 901"/>
              <a:gd name="T38" fmla="*/ 301150 w 910"/>
              <a:gd name="T39" fmla="*/ 70449 h 901"/>
              <a:gd name="T40" fmla="*/ 291448 w 910"/>
              <a:gd name="T41" fmla="*/ 70449 h 901"/>
              <a:gd name="T42" fmla="*/ 259464 w 910"/>
              <a:gd name="T43" fmla="*/ 70449 h 901"/>
              <a:gd name="T44" fmla="*/ 60733 w 910"/>
              <a:gd name="T45" fmla="*/ 70449 h 901"/>
              <a:gd name="T46" fmla="*/ 35218 w 910"/>
              <a:gd name="T47" fmla="*/ 70449 h 901"/>
              <a:gd name="T48" fmla="*/ 25515 w 910"/>
              <a:gd name="T49" fmla="*/ 70449 h 901"/>
              <a:gd name="T50" fmla="*/ 25515 w 910"/>
              <a:gd name="T51" fmla="*/ 22285 h 901"/>
              <a:gd name="T52" fmla="*/ 281745 w 910"/>
              <a:gd name="T53" fmla="*/ 297611 h 901"/>
              <a:gd name="T54" fmla="*/ 281745 w 910"/>
              <a:gd name="T55" fmla="*/ 297611 h 901"/>
              <a:gd name="T56" fmla="*/ 41687 w 910"/>
              <a:gd name="T57" fmla="*/ 297611 h 901"/>
              <a:gd name="T58" fmla="*/ 41687 w 910"/>
              <a:gd name="T59" fmla="*/ 92734 h 901"/>
              <a:gd name="T60" fmla="*/ 60733 w 910"/>
              <a:gd name="T61" fmla="*/ 92734 h 901"/>
              <a:gd name="T62" fmla="*/ 259464 w 910"/>
              <a:gd name="T63" fmla="*/ 92734 h 901"/>
              <a:gd name="T64" fmla="*/ 281745 w 910"/>
              <a:gd name="T65" fmla="*/ 92734 h 901"/>
              <a:gd name="T66" fmla="*/ 281745 w 910"/>
              <a:gd name="T67" fmla="*/ 297611 h 901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910" h="901">
                <a:moveTo>
                  <a:pt x="855" y="0"/>
                </a:moveTo>
                <a:lnTo>
                  <a:pt x="855" y="0"/>
                </a:lnTo>
                <a:cubicBezTo>
                  <a:pt x="44" y="0"/>
                  <a:pt x="44" y="0"/>
                  <a:pt x="44" y="0"/>
                </a:cubicBezTo>
                <a:cubicBezTo>
                  <a:pt x="18" y="0"/>
                  <a:pt x="0" y="18"/>
                  <a:pt x="0" y="35"/>
                </a:cubicBezTo>
                <a:cubicBezTo>
                  <a:pt x="0" y="222"/>
                  <a:pt x="0" y="222"/>
                  <a:pt x="0" y="222"/>
                </a:cubicBezTo>
                <a:cubicBezTo>
                  <a:pt x="0" y="240"/>
                  <a:pt x="18" y="258"/>
                  <a:pt x="44" y="258"/>
                </a:cubicBezTo>
                <a:cubicBezTo>
                  <a:pt x="53" y="258"/>
                  <a:pt x="53" y="258"/>
                  <a:pt x="53" y="258"/>
                </a:cubicBezTo>
                <a:cubicBezTo>
                  <a:pt x="53" y="855"/>
                  <a:pt x="53" y="855"/>
                  <a:pt x="53" y="855"/>
                </a:cubicBezTo>
                <a:cubicBezTo>
                  <a:pt x="53" y="873"/>
                  <a:pt x="71" y="900"/>
                  <a:pt x="98" y="900"/>
                </a:cubicBezTo>
                <a:cubicBezTo>
                  <a:pt x="811" y="900"/>
                  <a:pt x="811" y="900"/>
                  <a:pt x="811" y="900"/>
                </a:cubicBezTo>
                <a:cubicBezTo>
                  <a:pt x="838" y="900"/>
                  <a:pt x="855" y="873"/>
                  <a:pt x="855" y="855"/>
                </a:cubicBezTo>
                <a:cubicBezTo>
                  <a:pt x="855" y="258"/>
                  <a:pt x="855" y="258"/>
                  <a:pt x="855" y="258"/>
                </a:cubicBezTo>
                <a:cubicBezTo>
                  <a:pt x="891" y="258"/>
                  <a:pt x="909" y="240"/>
                  <a:pt x="909" y="222"/>
                </a:cubicBezTo>
                <a:cubicBezTo>
                  <a:pt x="909" y="35"/>
                  <a:pt x="909" y="35"/>
                  <a:pt x="909" y="35"/>
                </a:cubicBezTo>
                <a:cubicBezTo>
                  <a:pt x="909" y="18"/>
                  <a:pt x="891" y="0"/>
                  <a:pt x="855" y="0"/>
                </a:cubicBezTo>
                <a:close/>
                <a:moveTo>
                  <a:pt x="71" y="62"/>
                </a:moveTo>
                <a:lnTo>
                  <a:pt x="71" y="62"/>
                </a:lnTo>
                <a:cubicBezTo>
                  <a:pt x="838" y="62"/>
                  <a:pt x="838" y="62"/>
                  <a:pt x="838" y="62"/>
                </a:cubicBezTo>
                <a:cubicBezTo>
                  <a:pt x="838" y="196"/>
                  <a:pt x="838" y="196"/>
                  <a:pt x="838" y="196"/>
                </a:cubicBezTo>
                <a:cubicBezTo>
                  <a:pt x="811" y="196"/>
                  <a:pt x="811" y="196"/>
                  <a:pt x="811" y="196"/>
                </a:cubicBezTo>
                <a:cubicBezTo>
                  <a:pt x="722" y="196"/>
                  <a:pt x="722" y="196"/>
                  <a:pt x="722" y="196"/>
                </a:cubicBezTo>
                <a:cubicBezTo>
                  <a:pt x="169" y="196"/>
                  <a:pt x="169" y="196"/>
                  <a:pt x="169" y="196"/>
                </a:cubicBezTo>
                <a:cubicBezTo>
                  <a:pt x="98" y="196"/>
                  <a:pt x="98" y="196"/>
                  <a:pt x="98" y="196"/>
                </a:cubicBezTo>
                <a:cubicBezTo>
                  <a:pt x="71" y="196"/>
                  <a:pt x="71" y="196"/>
                  <a:pt x="71" y="196"/>
                </a:cubicBezTo>
                <a:lnTo>
                  <a:pt x="71" y="62"/>
                </a:lnTo>
                <a:close/>
                <a:moveTo>
                  <a:pt x="784" y="828"/>
                </a:moveTo>
                <a:lnTo>
                  <a:pt x="784" y="828"/>
                </a:lnTo>
                <a:cubicBezTo>
                  <a:pt x="116" y="828"/>
                  <a:pt x="116" y="828"/>
                  <a:pt x="116" y="828"/>
                </a:cubicBezTo>
                <a:cubicBezTo>
                  <a:pt x="116" y="258"/>
                  <a:pt x="116" y="258"/>
                  <a:pt x="116" y="258"/>
                </a:cubicBezTo>
                <a:cubicBezTo>
                  <a:pt x="169" y="258"/>
                  <a:pt x="169" y="258"/>
                  <a:pt x="169" y="258"/>
                </a:cubicBezTo>
                <a:cubicBezTo>
                  <a:pt x="722" y="258"/>
                  <a:pt x="722" y="258"/>
                  <a:pt x="722" y="258"/>
                </a:cubicBezTo>
                <a:cubicBezTo>
                  <a:pt x="784" y="258"/>
                  <a:pt x="784" y="258"/>
                  <a:pt x="784" y="258"/>
                </a:cubicBezTo>
                <a:lnTo>
                  <a:pt x="784" y="8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49">
            <a:extLst>
              <a:ext uri="{FF2B5EF4-FFF2-40B4-BE49-F238E27FC236}">
                <a16:creationId xmlns:a16="http://schemas.microsoft.com/office/drawing/2014/main" id="{5300FB27-9772-BA4A-B1E5-063C3980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529" y="7169864"/>
            <a:ext cx="222252" cy="79024"/>
          </a:xfrm>
          <a:custGeom>
            <a:avLst/>
            <a:gdLst>
              <a:gd name="T0" fmla="*/ 58383 w 197"/>
              <a:gd name="T1" fmla="*/ 0 h 72"/>
              <a:gd name="T2" fmla="*/ 58383 w 197"/>
              <a:gd name="T3" fmla="*/ 0 h 72"/>
              <a:gd name="T4" fmla="*/ 13054 w 197"/>
              <a:gd name="T5" fmla="*/ 0 h 72"/>
              <a:gd name="T6" fmla="*/ 0 w 197"/>
              <a:gd name="T7" fmla="*/ 12700 h 72"/>
              <a:gd name="T8" fmla="*/ 13054 w 197"/>
              <a:gd name="T9" fmla="*/ 25047 h 72"/>
              <a:gd name="T10" fmla="*/ 58383 w 197"/>
              <a:gd name="T11" fmla="*/ 25047 h 72"/>
              <a:gd name="T12" fmla="*/ 71074 w 197"/>
              <a:gd name="T13" fmla="*/ 12700 h 72"/>
              <a:gd name="T14" fmla="*/ 58383 w 197"/>
              <a:gd name="T15" fmla="*/ 0 h 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7" h="72">
                <a:moveTo>
                  <a:pt x="161" y="0"/>
                </a:moveTo>
                <a:lnTo>
                  <a:pt x="161" y="0"/>
                </a:ln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54"/>
                  <a:pt x="18" y="71"/>
                  <a:pt x="36" y="71"/>
                </a:cubicBezTo>
                <a:cubicBezTo>
                  <a:pt x="161" y="71"/>
                  <a:pt x="161" y="71"/>
                  <a:pt x="161" y="71"/>
                </a:cubicBezTo>
                <a:cubicBezTo>
                  <a:pt x="179" y="71"/>
                  <a:pt x="196" y="54"/>
                  <a:pt x="196" y="36"/>
                </a:cubicBezTo>
                <a:cubicBezTo>
                  <a:pt x="196" y="18"/>
                  <a:pt x="179" y="0"/>
                  <a:pt x="16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50">
            <a:extLst>
              <a:ext uri="{FF2B5EF4-FFF2-40B4-BE49-F238E27FC236}">
                <a16:creationId xmlns:a16="http://schemas.microsoft.com/office/drawing/2014/main" id="{538358ED-42C1-F44D-83C3-3676E3567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11620" y="6671026"/>
            <a:ext cx="1017428" cy="958161"/>
          </a:xfrm>
          <a:custGeom>
            <a:avLst/>
            <a:gdLst>
              <a:gd name="T0" fmla="*/ 310494 w 910"/>
              <a:gd name="T1" fmla="*/ 0 h 855"/>
              <a:gd name="T2" fmla="*/ 310494 w 910"/>
              <a:gd name="T3" fmla="*/ 0 h 855"/>
              <a:gd name="T4" fmla="*/ 310494 w 910"/>
              <a:gd name="T5" fmla="*/ 0 h 855"/>
              <a:gd name="T6" fmla="*/ 166387 w 910"/>
              <a:gd name="T7" fmla="*/ 18731 h 855"/>
              <a:gd name="T8" fmla="*/ 163153 w 910"/>
              <a:gd name="T9" fmla="*/ 18731 h 855"/>
              <a:gd name="T10" fmla="*/ 159919 w 910"/>
              <a:gd name="T11" fmla="*/ 18731 h 855"/>
              <a:gd name="T12" fmla="*/ 19047 w 910"/>
              <a:gd name="T13" fmla="*/ 0 h 855"/>
              <a:gd name="T14" fmla="*/ 19047 w 910"/>
              <a:gd name="T15" fmla="*/ 0 h 855"/>
              <a:gd name="T16" fmla="*/ 0 w 910"/>
              <a:gd name="T17" fmla="*/ 18731 h 855"/>
              <a:gd name="T18" fmla="*/ 0 w 910"/>
              <a:gd name="T19" fmla="*/ 50789 h 855"/>
              <a:gd name="T20" fmla="*/ 0 w 910"/>
              <a:gd name="T21" fmla="*/ 230531 h 855"/>
              <a:gd name="T22" fmla="*/ 0 w 910"/>
              <a:gd name="T23" fmla="*/ 259347 h 855"/>
              <a:gd name="T24" fmla="*/ 15812 w 910"/>
              <a:gd name="T25" fmla="*/ 275557 h 855"/>
              <a:gd name="T26" fmla="*/ 156685 w 910"/>
              <a:gd name="T27" fmla="*/ 307615 h 855"/>
              <a:gd name="T28" fmla="*/ 159919 w 910"/>
              <a:gd name="T29" fmla="*/ 307615 h 855"/>
              <a:gd name="T30" fmla="*/ 163153 w 910"/>
              <a:gd name="T31" fmla="*/ 307615 h 855"/>
              <a:gd name="T32" fmla="*/ 169622 w 910"/>
              <a:gd name="T33" fmla="*/ 307615 h 855"/>
              <a:gd name="T34" fmla="*/ 169622 w 910"/>
              <a:gd name="T35" fmla="*/ 307615 h 855"/>
              <a:gd name="T36" fmla="*/ 310494 w 910"/>
              <a:gd name="T37" fmla="*/ 275557 h 855"/>
              <a:gd name="T38" fmla="*/ 326666 w 910"/>
              <a:gd name="T39" fmla="*/ 259347 h 855"/>
              <a:gd name="T40" fmla="*/ 326666 w 910"/>
              <a:gd name="T41" fmla="*/ 201715 h 855"/>
              <a:gd name="T42" fmla="*/ 326666 w 910"/>
              <a:gd name="T43" fmla="*/ 201715 h 855"/>
              <a:gd name="T44" fmla="*/ 326666 w 910"/>
              <a:gd name="T45" fmla="*/ 18731 h 855"/>
              <a:gd name="T46" fmla="*/ 310494 w 910"/>
              <a:gd name="T47" fmla="*/ 0 h 855"/>
              <a:gd name="T48" fmla="*/ 25515 w 910"/>
              <a:gd name="T49" fmla="*/ 230531 h 855"/>
              <a:gd name="T50" fmla="*/ 25515 w 910"/>
              <a:gd name="T51" fmla="*/ 230531 h 855"/>
              <a:gd name="T52" fmla="*/ 25515 w 910"/>
              <a:gd name="T53" fmla="*/ 50789 h 855"/>
              <a:gd name="T54" fmla="*/ 25515 w 910"/>
              <a:gd name="T55" fmla="*/ 50789 h 855"/>
              <a:gd name="T56" fmla="*/ 25515 w 910"/>
              <a:gd name="T57" fmla="*/ 25214 h 855"/>
              <a:gd name="T58" fmla="*/ 150575 w 910"/>
              <a:gd name="T59" fmla="*/ 41063 h 855"/>
              <a:gd name="T60" fmla="*/ 150575 w 910"/>
              <a:gd name="T61" fmla="*/ 105540 h 855"/>
              <a:gd name="T62" fmla="*/ 150575 w 910"/>
              <a:gd name="T63" fmla="*/ 282040 h 855"/>
              <a:gd name="T64" fmla="*/ 25515 w 910"/>
              <a:gd name="T65" fmla="*/ 252864 h 855"/>
              <a:gd name="T66" fmla="*/ 25515 w 910"/>
              <a:gd name="T67" fmla="*/ 230531 h 855"/>
              <a:gd name="T68" fmla="*/ 300791 w 910"/>
              <a:gd name="T69" fmla="*/ 201715 h 855"/>
              <a:gd name="T70" fmla="*/ 300791 w 910"/>
              <a:gd name="T71" fmla="*/ 201715 h 855"/>
              <a:gd name="T72" fmla="*/ 300791 w 910"/>
              <a:gd name="T73" fmla="*/ 252864 h 855"/>
              <a:gd name="T74" fmla="*/ 176090 w 910"/>
              <a:gd name="T75" fmla="*/ 282040 h 855"/>
              <a:gd name="T76" fmla="*/ 176090 w 910"/>
              <a:gd name="T77" fmla="*/ 105540 h 855"/>
              <a:gd name="T78" fmla="*/ 176090 w 910"/>
              <a:gd name="T79" fmla="*/ 50789 h 855"/>
              <a:gd name="T80" fmla="*/ 176090 w 910"/>
              <a:gd name="T81" fmla="*/ 50789 h 855"/>
              <a:gd name="T82" fmla="*/ 176090 w 910"/>
              <a:gd name="T83" fmla="*/ 41063 h 855"/>
              <a:gd name="T84" fmla="*/ 300791 w 910"/>
              <a:gd name="T85" fmla="*/ 25214 h 855"/>
              <a:gd name="T86" fmla="*/ 300791 w 910"/>
              <a:gd name="T87" fmla="*/ 201715 h 855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910" h="855">
                <a:moveTo>
                  <a:pt x="864" y="0"/>
                </a:moveTo>
                <a:lnTo>
                  <a:pt x="864" y="0"/>
                </a:lnTo>
                <a:cubicBezTo>
                  <a:pt x="463" y="52"/>
                  <a:pt x="463" y="52"/>
                  <a:pt x="463" y="52"/>
                </a:cubicBezTo>
                <a:cubicBezTo>
                  <a:pt x="463" y="52"/>
                  <a:pt x="463" y="52"/>
                  <a:pt x="454" y="52"/>
                </a:cubicBezTo>
                <a:cubicBezTo>
                  <a:pt x="454" y="52"/>
                  <a:pt x="454" y="52"/>
                  <a:pt x="445" y="52"/>
                </a:cubicBezTo>
                <a:cubicBezTo>
                  <a:pt x="53" y="0"/>
                  <a:pt x="53" y="0"/>
                  <a:pt x="53" y="0"/>
                </a:cubicBezTo>
                <a:cubicBezTo>
                  <a:pt x="26" y="0"/>
                  <a:pt x="0" y="25"/>
                  <a:pt x="0" y="52"/>
                </a:cubicBezTo>
                <a:cubicBezTo>
                  <a:pt x="0" y="141"/>
                  <a:pt x="0" y="141"/>
                  <a:pt x="0" y="141"/>
                </a:cubicBezTo>
                <a:cubicBezTo>
                  <a:pt x="0" y="640"/>
                  <a:pt x="0" y="640"/>
                  <a:pt x="0" y="640"/>
                </a:cubicBezTo>
                <a:cubicBezTo>
                  <a:pt x="0" y="720"/>
                  <a:pt x="0" y="720"/>
                  <a:pt x="0" y="720"/>
                </a:cubicBezTo>
                <a:cubicBezTo>
                  <a:pt x="0" y="738"/>
                  <a:pt x="17" y="765"/>
                  <a:pt x="44" y="765"/>
                </a:cubicBezTo>
                <a:cubicBezTo>
                  <a:pt x="436" y="854"/>
                  <a:pt x="436" y="854"/>
                  <a:pt x="436" y="854"/>
                </a:cubicBezTo>
                <a:lnTo>
                  <a:pt x="445" y="854"/>
                </a:lnTo>
                <a:lnTo>
                  <a:pt x="454" y="854"/>
                </a:lnTo>
                <a:cubicBezTo>
                  <a:pt x="454" y="854"/>
                  <a:pt x="463" y="854"/>
                  <a:pt x="472" y="854"/>
                </a:cubicBezTo>
                <a:cubicBezTo>
                  <a:pt x="864" y="765"/>
                  <a:pt x="864" y="765"/>
                  <a:pt x="864" y="765"/>
                </a:cubicBezTo>
                <a:cubicBezTo>
                  <a:pt x="891" y="765"/>
                  <a:pt x="909" y="747"/>
                  <a:pt x="909" y="720"/>
                </a:cubicBezTo>
                <a:cubicBezTo>
                  <a:pt x="909" y="560"/>
                  <a:pt x="909" y="560"/>
                  <a:pt x="909" y="560"/>
                </a:cubicBezTo>
                <a:cubicBezTo>
                  <a:pt x="909" y="52"/>
                  <a:pt x="909" y="52"/>
                  <a:pt x="909" y="52"/>
                </a:cubicBezTo>
                <a:cubicBezTo>
                  <a:pt x="909" y="25"/>
                  <a:pt x="891" y="0"/>
                  <a:pt x="864" y="0"/>
                </a:cubicBezTo>
                <a:close/>
                <a:moveTo>
                  <a:pt x="71" y="640"/>
                </a:moveTo>
                <a:lnTo>
                  <a:pt x="71" y="640"/>
                </a:lnTo>
                <a:cubicBezTo>
                  <a:pt x="71" y="141"/>
                  <a:pt x="71" y="141"/>
                  <a:pt x="71" y="141"/>
                </a:cubicBezTo>
                <a:cubicBezTo>
                  <a:pt x="71" y="70"/>
                  <a:pt x="71" y="70"/>
                  <a:pt x="71" y="70"/>
                </a:cubicBezTo>
                <a:cubicBezTo>
                  <a:pt x="419" y="114"/>
                  <a:pt x="419" y="114"/>
                  <a:pt x="419" y="114"/>
                </a:cubicBezTo>
                <a:cubicBezTo>
                  <a:pt x="419" y="293"/>
                  <a:pt x="419" y="293"/>
                  <a:pt x="419" y="293"/>
                </a:cubicBezTo>
                <a:cubicBezTo>
                  <a:pt x="419" y="783"/>
                  <a:pt x="419" y="783"/>
                  <a:pt x="419" y="783"/>
                </a:cubicBezTo>
                <a:cubicBezTo>
                  <a:pt x="71" y="702"/>
                  <a:pt x="71" y="702"/>
                  <a:pt x="71" y="702"/>
                </a:cubicBezTo>
                <a:lnTo>
                  <a:pt x="71" y="640"/>
                </a:lnTo>
                <a:close/>
                <a:moveTo>
                  <a:pt x="837" y="560"/>
                </a:moveTo>
                <a:lnTo>
                  <a:pt x="837" y="560"/>
                </a:lnTo>
                <a:cubicBezTo>
                  <a:pt x="837" y="702"/>
                  <a:pt x="837" y="702"/>
                  <a:pt x="837" y="702"/>
                </a:cubicBezTo>
                <a:cubicBezTo>
                  <a:pt x="490" y="783"/>
                  <a:pt x="490" y="783"/>
                  <a:pt x="490" y="783"/>
                </a:cubicBezTo>
                <a:cubicBezTo>
                  <a:pt x="490" y="293"/>
                  <a:pt x="490" y="293"/>
                  <a:pt x="490" y="293"/>
                </a:cubicBezTo>
                <a:cubicBezTo>
                  <a:pt x="490" y="141"/>
                  <a:pt x="490" y="141"/>
                  <a:pt x="490" y="141"/>
                </a:cubicBezTo>
                <a:cubicBezTo>
                  <a:pt x="490" y="114"/>
                  <a:pt x="490" y="114"/>
                  <a:pt x="490" y="114"/>
                </a:cubicBezTo>
                <a:cubicBezTo>
                  <a:pt x="837" y="70"/>
                  <a:pt x="837" y="70"/>
                  <a:pt x="837" y="70"/>
                </a:cubicBezTo>
                <a:lnTo>
                  <a:pt x="837" y="5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51">
            <a:extLst>
              <a:ext uri="{FF2B5EF4-FFF2-40B4-BE49-F238E27FC236}">
                <a16:creationId xmlns:a16="http://schemas.microsoft.com/office/drawing/2014/main" id="{DBFEF354-9816-D74D-8F37-6D43B9223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3341" y="6562369"/>
            <a:ext cx="1096452" cy="1180416"/>
          </a:xfrm>
          <a:custGeom>
            <a:avLst/>
            <a:gdLst>
              <a:gd name="T0" fmla="*/ 352066 w 981"/>
              <a:gd name="T1" fmla="*/ 41476 h 1052"/>
              <a:gd name="T2" fmla="*/ 352066 w 981"/>
              <a:gd name="T3" fmla="*/ 41476 h 1052"/>
              <a:gd name="T4" fmla="*/ 336259 w 981"/>
              <a:gd name="T5" fmla="*/ 25967 h 1052"/>
              <a:gd name="T6" fmla="*/ 297819 w 981"/>
              <a:gd name="T7" fmla="*/ 25967 h 1052"/>
              <a:gd name="T8" fmla="*/ 297819 w 981"/>
              <a:gd name="T9" fmla="*/ 12984 h 1052"/>
              <a:gd name="T10" fmla="*/ 288119 w 981"/>
              <a:gd name="T11" fmla="*/ 0 h 1052"/>
              <a:gd name="T12" fmla="*/ 275186 w 981"/>
              <a:gd name="T13" fmla="*/ 12984 h 1052"/>
              <a:gd name="T14" fmla="*/ 275186 w 981"/>
              <a:gd name="T15" fmla="*/ 25967 h 1052"/>
              <a:gd name="T16" fmla="*/ 80113 w 981"/>
              <a:gd name="T17" fmla="*/ 25967 h 1052"/>
              <a:gd name="T18" fmla="*/ 80113 w 981"/>
              <a:gd name="T19" fmla="*/ 12984 h 1052"/>
              <a:gd name="T20" fmla="*/ 67180 w 981"/>
              <a:gd name="T21" fmla="*/ 0 h 1052"/>
              <a:gd name="T22" fmla="*/ 54247 w 981"/>
              <a:gd name="T23" fmla="*/ 12984 h 1052"/>
              <a:gd name="T24" fmla="*/ 54247 w 981"/>
              <a:gd name="T25" fmla="*/ 25967 h 1052"/>
              <a:gd name="T26" fmla="*/ 19040 w 981"/>
              <a:gd name="T27" fmla="*/ 25967 h 1052"/>
              <a:gd name="T28" fmla="*/ 0 w 981"/>
              <a:gd name="T29" fmla="*/ 41476 h 1052"/>
              <a:gd name="T30" fmla="*/ 0 w 981"/>
              <a:gd name="T31" fmla="*/ 134886 h 1052"/>
              <a:gd name="T32" fmla="*/ 0 w 981"/>
              <a:gd name="T33" fmla="*/ 138132 h 1052"/>
              <a:gd name="T34" fmla="*/ 0 w 981"/>
              <a:gd name="T35" fmla="*/ 141378 h 1052"/>
              <a:gd name="T36" fmla="*/ 0 w 981"/>
              <a:gd name="T37" fmla="*/ 359937 h 1052"/>
              <a:gd name="T38" fmla="*/ 19040 w 981"/>
              <a:gd name="T39" fmla="*/ 379052 h 1052"/>
              <a:gd name="T40" fmla="*/ 336259 w 981"/>
              <a:gd name="T41" fmla="*/ 379052 h 1052"/>
              <a:gd name="T42" fmla="*/ 352066 w 981"/>
              <a:gd name="T43" fmla="*/ 359937 h 1052"/>
              <a:gd name="T44" fmla="*/ 352066 w 981"/>
              <a:gd name="T45" fmla="*/ 141378 h 1052"/>
              <a:gd name="T46" fmla="*/ 352066 w 981"/>
              <a:gd name="T47" fmla="*/ 138132 h 1052"/>
              <a:gd name="T48" fmla="*/ 352066 w 981"/>
              <a:gd name="T49" fmla="*/ 134886 h 1052"/>
              <a:gd name="T50" fmla="*/ 352066 w 981"/>
              <a:gd name="T51" fmla="*/ 41476 h 1052"/>
              <a:gd name="T52" fmla="*/ 25507 w 981"/>
              <a:gd name="T53" fmla="*/ 51214 h 1052"/>
              <a:gd name="T54" fmla="*/ 25507 w 981"/>
              <a:gd name="T55" fmla="*/ 51214 h 1052"/>
              <a:gd name="T56" fmla="*/ 54247 w 981"/>
              <a:gd name="T57" fmla="*/ 51214 h 1052"/>
              <a:gd name="T58" fmla="*/ 54247 w 981"/>
              <a:gd name="T59" fmla="*/ 64197 h 1052"/>
              <a:gd name="T60" fmla="*/ 67180 w 981"/>
              <a:gd name="T61" fmla="*/ 76820 h 1052"/>
              <a:gd name="T62" fmla="*/ 80113 w 981"/>
              <a:gd name="T63" fmla="*/ 64197 h 1052"/>
              <a:gd name="T64" fmla="*/ 80113 w 981"/>
              <a:gd name="T65" fmla="*/ 51214 h 1052"/>
              <a:gd name="T66" fmla="*/ 275186 w 981"/>
              <a:gd name="T67" fmla="*/ 51214 h 1052"/>
              <a:gd name="T68" fmla="*/ 275186 w 981"/>
              <a:gd name="T69" fmla="*/ 64197 h 1052"/>
              <a:gd name="T70" fmla="*/ 288119 w 981"/>
              <a:gd name="T71" fmla="*/ 76820 h 1052"/>
              <a:gd name="T72" fmla="*/ 297819 w 981"/>
              <a:gd name="T73" fmla="*/ 64197 h 1052"/>
              <a:gd name="T74" fmla="*/ 297819 w 981"/>
              <a:gd name="T75" fmla="*/ 51214 h 1052"/>
              <a:gd name="T76" fmla="*/ 329792 w 981"/>
              <a:gd name="T77" fmla="*/ 51214 h 1052"/>
              <a:gd name="T78" fmla="*/ 329792 w 981"/>
              <a:gd name="T79" fmla="*/ 125149 h 1052"/>
              <a:gd name="T80" fmla="*/ 25507 w 981"/>
              <a:gd name="T81" fmla="*/ 125149 h 1052"/>
              <a:gd name="T82" fmla="*/ 25507 w 981"/>
              <a:gd name="T83" fmla="*/ 51214 h 1052"/>
              <a:gd name="T84" fmla="*/ 329792 w 981"/>
              <a:gd name="T85" fmla="*/ 353446 h 1052"/>
              <a:gd name="T86" fmla="*/ 329792 w 981"/>
              <a:gd name="T87" fmla="*/ 353446 h 1052"/>
              <a:gd name="T88" fmla="*/ 25507 w 981"/>
              <a:gd name="T89" fmla="*/ 353446 h 1052"/>
              <a:gd name="T90" fmla="*/ 25507 w 981"/>
              <a:gd name="T91" fmla="*/ 147509 h 1052"/>
              <a:gd name="T92" fmla="*/ 329792 w 981"/>
              <a:gd name="T93" fmla="*/ 147509 h 1052"/>
              <a:gd name="T94" fmla="*/ 329792 w 981"/>
              <a:gd name="T95" fmla="*/ 353446 h 105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981" h="1052">
                <a:moveTo>
                  <a:pt x="980" y="115"/>
                </a:moveTo>
                <a:lnTo>
                  <a:pt x="980" y="115"/>
                </a:lnTo>
                <a:cubicBezTo>
                  <a:pt x="980" y="89"/>
                  <a:pt x="962" y="72"/>
                  <a:pt x="936" y="72"/>
                </a:cubicBezTo>
                <a:cubicBezTo>
                  <a:pt x="829" y="72"/>
                  <a:pt x="829" y="72"/>
                  <a:pt x="829" y="72"/>
                </a:cubicBezTo>
                <a:cubicBezTo>
                  <a:pt x="829" y="36"/>
                  <a:pt x="829" y="36"/>
                  <a:pt x="829" y="36"/>
                </a:cubicBezTo>
                <a:cubicBezTo>
                  <a:pt x="829" y="9"/>
                  <a:pt x="820" y="0"/>
                  <a:pt x="802" y="0"/>
                </a:cubicBezTo>
                <a:cubicBezTo>
                  <a:pt x="775" y="0"/>
                  <a:pt x="766" y="9"/>
                  <a:pt x="766" y="36"/>
                </a:cubicBezTo>
                <a:cubicBezTo>
                  <a:pt x="766" y="72"/>
                  <a:pt x="766" y="72"/>
                  <a:pt x="766" y="72"/>
                </a:cubicBezTo>
                <a:cubicBezTo>
                  <a:pt x="223" y="72"/>
                  <a:pt x="223" y="72"/>
                  <a:pt x="223" y="72"/>
                </a:cubicBezTo>
                <a:cubicBezTo>
                  <a:pt x="223" y="36"/>
                  <a:pt x="223" y="36"/>
                  <a:pt x="223" y="36"/>
                </a:cubicBezTo>
                <a:cubicBezTo>
                  <a:pt x="223" y="9"/>
                  <a:pt x="205" y="0"/>
                  <a:pt x="187" y="0"/>
                </a:cubicBezTo>
                <a:cubicBezTo>
                  <a:pt x="169" y="0"/>
                  <a:pt x="151" y="9"/>
                  <a:pt x="151" y="36"/>
                </a:cubicBezTo>
                <a:cubicBezTo>
                  <a:pt x="151" y="72"/>
                  <a:pt x="151" y="72"/>
                  <a:pt x="151" y="72"/>
                </a:cubicBezTo>
                <a:cubicBezTo>
                  <a:pt x="53" y="72"/>
                  <a:pt x="53" y="72"/>
                  <a:pt x="53" y="72"/>
                </a:cubicBezTo>
                <a:cubicBezTo>
                  <a:pt x="18" y="72"/>
                  <a:pt x="0" y="99"/>
                  <a:pt x="0" y="115"/>
                </a:cubicBezTo>
                <a:cubicBezTo>
                  <a:pt x="0" y="374"/>
                  <a:pt x="0" y="374"/>
                  <a:pt x="0" y="374"/>
                </a:cubicBezTo>
                <a:lnTo>
                  <a:pt x="0" y="383"/>
                </a:lnTo>
                <a:lnTo>
                  <a:pt x="0" y="392"/>
                </a:lnTo>
                <a:cubicBezTo>
                  <a:pt x="0" y="998"/>
                  <a:pt x="0" y="998"/>
                  <a:pt x="0" y="998"/>
                </a:cubicBezTo>
                <a:cubicBezTo>
                  <a:pt x="0" y="1024"/>
                  <a:pt x="27" y="1051"/>
                  <a:pt x="53" y="1051"/>
                </a:cubicBezTo>
                <a:cubicBezTo>
                  <a:pt x="936" y="1051"/>
                  <a:pt x="936" y="1051"/>
                  <a:pt x="936" y="1051"/>
                </a:cubicBezTo>
                <a:cubicBezTo>
                  <a:pt x="962" y="1051"/>
                  <a:pt x="980" y="1024"/>
                  <a:pt x="980" y="998"/>
                </a:cubicBezTo>
                <a:cubicBezTo>
                  <a:pt x="980" y="392"/>
                  <a:pt x="980" y="392"/>
                  <a:pt x="980" y="392"/>
                </a:cubicBezTo>
                <a:lnTo>
                  <a:pt x="980" y="383"/>
                </a:lnTo>
                <a:lnTo>
                  <a:pt x="980" y="374"/>
                </a:lnTo>
                <a:lnTo>
                  <a:pt x="980" y="115"/>
                </a:lnTo>
                <a:close/>
                <a:moveTo>
                  <a:pt x="71" y="142"/>
                </a:moveTo>
                <a:lnTo>
                  <a:pt x="71" y="142"/>
                </a:lnTo>
                <a:cubicBezTo>
                  <a:pt x="151" y="142"/>
                  <a:pt x="151" y="142"/>
                  <a:pt x="151" y="142"/>
                </a:cubicBezTo>
                <a:cubicBezTo>
                  <a:pt x="151" y="178"/>
                  <a:pt x="151" y="178"/>
                  <a:pt x="151" y="178"/>
                </a:cubicBezTo>
                <a:cubicBezTo>
                  <a:pt x="151" y="205"/>
                  <a:pt x="169" y="213"/>
                  <a:pt x="187" y="213"/>
                </a:cubicBezTo>
                <a:cubicBezTo>
                  <a:pt x="205" y="213"/>
                  <a:pt x="223" y="205"/>
                  <a:pt x="223" y="178"/>
                </a:cubicBezTo>
                <a:cubicBezTo>
                  <a:pt x="223" y="142"/>
                  <a:pt x="223" y="142"/>
                  <a:pt x="223" y="142"/>
                </a:cubicBezTo>
                <a:cubicBezTo>
                  <a:pt x="766" y="142"/>
                  <a:pt x="766" y="142"/>
                  <a:pt x="766" y="142"/>
                </a:cubicBezTo>
                <a:cubicBezTo>
                  <a:pt x="766" y="178"/>
                  <a:pt x="766" y="178"/>
                  <a:pt x="766" y="178"/>
                </a:cubicBezTo>
                <a:cubicBezTo>
                  <a:pt x="766" y="205"/>
                  <a:pt x="775" y="213"/>
                  <a:pt x="802" y="213"/>
                </a:cubicBezTo>
                <a:cubicBezTo>
                  <a:pt x="820" y="213"/>
                  <a:pt x="829" y="205"/>
                  <a:pt x="829" y="178"/>
                </a:cubicBezTo>
                <a:cubicBezTo>
                  <a:pt x="829" y="142"/>
                  <a:pt x="829" y="142"/>
                  <a:pt x="829" y="142"/>
                </a:cubicBezTo>
                <a:cubicBezTo>
                  <a:pt x="918" y="142"/>
                  <a:pt x="918" y="142"/>
                  <a:pt x="918" y="142"/>
                </a:cubicBezTo>
                <a:cubicBezTo>
                  <a:pt x="918" y="347"/>
                  <a:pt x="918" y="347"/>
                  <a:pt x="918" y="347"/>
                </a:cubicBezTo>
                <a:cubicBezTo>
                  <a:pt x="71" y="347"/>
                  <a:pt x="71" y="347"/>
                  <a:pt x="71" y="347"/>
                </a:cubicBezTo>
                <a:lnTo>
                  <a:pt x="71" y="142"/>
                </a:lnTo>
                <a:close/>
                <a:moveTo>
                  <a:pt x="918" y="980"/>
                </a:moveTo>
                <a:lnTo>
                  <a:pt x="918" y="980"/>
                </a:lnTo>
                <a:cubicBezTo>
                  <a:pt x="71" y="980"/>
                  <a:pt x="71" y="980"/>
                  <a:pt x="71" y="980"/>
                </a:cubicBezTo>
                <a:cubicBezTo>
                  <a:pt x="71" y="409"/>
                  <a:pt x="71" y="409"/>
                  <a:pt x="71" y="409"/>
                </a:cubicBezTo>
                <a:cubicBezTo>
                  <a:pt x="918" y="409"/>
                  <a:pt x="918" y="409"/>
                  <a:pt x="918" y="409"/>
                </a:cubicBezTo>
                <a:lnTo>
                  <a:pt x="918" y="9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52">
            <a:extLst>
              <a:ext uri="{FF2B5EF4-FFF2-40B4-BE49-F238E27FC236}">
                <a16:creationId xmlns:a16="http://schemas.microsoft.com/office/drawing/2014/main" id="{0D1798CB-7AF6-3844-9286-7416D9A19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9070" y="6789561"/>
            <a:ext cx="409936" cy="79024"/>
          </a:xfrm>
          <a:custGeom>
            <a:avLst/>
            <a:gdLst>
              <a:gd name="T0" fmla="*/ 121683 w 366"/>
              <a:gd name="T1" fmla="*/ 0 h 72"/>
              <a:gd name="T2" fmla="*/ 121683 w 366"/>
              <a:gd name="T3" fmla="*/ 0 h 72"/>
              <a:gd name="T4" fmla="*/ 12600 w 366"/>
              <a:gd name="T5" fmla="*/ 0 h 72"/>
              <a:gd name="T6" fmla="*/ 0 w 366"/>
              <a:gd name="T7" fmla="*/ 12347 h 72"/>
              <a:gd name="T8" fmla="*/ 12600 w 366"/>
              <a:gd name="T9" fmla="*/ 25047 h 72"/>
              <a:gd name="T10" fmla="*/ 121683 w 366"/>
              <a:gd name="T11" fmla="*/ 25047 h 72"/>
              <a:gd name="T12" fmla="*/ 131403 w 366"/>
              <a:gd name="T13" fmla="*/ 12347 h 72"/>
              <a:gd name="T14" fmla="*/ 121683 w 366"/>
              <a:gd name="T15" fmla="*/ 0 h 7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6" h="72">
                <a:moveTo>
                  <a:pt x="338" y="0"/>
                </a:moveTo>
                <a:lnTo>
                  <a:pt x="338" y="0"/>
                </a:ln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17"/>
                  <a:pt x="0" y="35"/>
                </a:cubicBezTo>
                <a:cubicBezTo>
                  <a:pt x="0" y="53"/>
                  <a:pt x="18" y="71"/>
                  <a:pt x="35" y="71"/>
                </a:cubicBezTo>
                <a:cubicBezTo>
                  <a:pt x="338" y="71"/>
                  <a:pt x="338" y="71"/>
                  <a:pt x="338" y="71"/>
                </a:cubicBezTo>
                <a:cubicBezTo>
                  <a:pt x="356" y="71"/>
                  <a:pt x="365" y="53"/>
                  <a:pt x="365" y="35"/>
                </a:cubicBezTo>
                <a:cubicBezTo>
                  <a:pt x="365" y="17"/>
                  <a:pt x="356" y="0"/>
                  <a:pt x="33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53">
            <a:extLst>
              <a:ext uri="{FF2B5EF4-FFF2-40B4-BE49-F238E27FC236}">
                <a16:creationId xmlns:a16="http://schemas.microsoft.com/office/drawing/2014/main" id="{05F8D64A-F67C-3C4E-B10C-48F7A3F2C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9924" y="7189620"/>
            <a:ext cx="251889" cy="340788"/>
          </a:xfrm>
          <a:custGeom>
            <a:avLst/>
            <a:gdLst>
              <a:gd name="T0" fmla="*/ 35421 w 224"/>
              <a:gd name="T1" fmla="*/ 60894 h 304"/>
              <a:gd name="T2" fmla="*/ 35421 w 224"/>
              <a:gd name="T3" fmla="*/ 60894 h 304"/>
              <a:gd name="T4" fmla="*/ 6506 w 224"/>
              <a:gd name="T5" fmla="*/ 86477 h 304"/>
              <a:gd name="T6" fmla="*/ 0 w 224"/>
              <a:gd name="T7" fmla="*/ 99448 h 304"/>
              <a:gd name="T8" fmla="*/ 13012 w 224"/>
              <a:gd name="T9" fmla="*/ 109177 h 304"/>
              <a:gd name="T10" fmla="*/ 70843 w 224"/>
              <a:gd name="T11" fmla="*/ 109177 h 304"/>
              <a:gd name="T12" fmla="*/ 80602 w 224"/>
              <a:gd name="T13" fmla="*/ 99448 h 304"/>
              <a:gd name="T14" fmla="*/ 70843 w 224"/>
              <a:gd name="T15" fmla="*/ 90080 h 304"/>
              <a:gd name="T16" fmla="*/ 32168 w 224"/>
              <a:gd name="T17" fmla="*/ 90080 h 304"/>
              <a:gd name="T18" fmla="*/ 51686 w 224"/>
              <a:gd name="T19" fmla="*/ 77108 h 304"/>
              <a:gd name="T20" fmla="*/ 80602 w 224"/>
              <a:gd name="T21" fmla="*/ 35311 h 304"/>
              <a:gd name="T22" fmla="*/ 80602 w 224"/>
              <a:gd name="T23" fmla="*/ 35311 h 304"/>
              <a:gd name="T24" fmla="*/ 41927 w 224"/>
              <a:gd name="T25" fmla="*/ 0 h 304"/>
              <a:gd name="T26" fmla="*/ 6506 w 224"/>
              <a:gd name="T27" fmla="*/ 16214 h 304"/>
              <a:gd name="T28" fmla="*/ 3253 w 224"/>
              <a:gd name="T29" fmla="*/ 25583 h 304"/>
              <a:gd name="T30" fmla="*/ 16265 w 224"/>
              <a:gd name="T31" fmla="*/ 35311 h 304"/>
              <a:gd name="T32" fmla="*/ 22771 w 224"/>
              <a:gd name="T33" fmla="*/ 32068 h 304"/>
              <a:gd name="T34" fmla="*/ 38674 w 224"/>
              <a:gd name="T35" fmla="*/ 22340 h 304"/>
              <a:gd name="T36" fmla="*/ 54939 w 224"/>
              <a:gd name="T37" fmla="*/ 35311 h 304"/>
              <a:gd name="T38" fmla="*/ 35421 w 224"/>
              <a:gd name="T39" fmla="*/ 60894 h 30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24" h="304">
                <a:moveTo>
                  <a:pt x="98" y="169"/>
                </a:moveTo>
                <a:lnTo>
                  <a:pt x="98" y="169"/>
                </a:lnTo>
                <a:cubicBezTo>
                  <a:pt x="18" y="240"/>
                  <a:pt x="18" y="240"/>
                  <a:pt x="18" y="240"/>
                </a:cubicBezTo>
                <a:cubicBezTo>
                  <a:pt x="0" y="250"/>
                  <a:pt x="0" y="258"/>
                  <a:pt x="0" y="276"/>
                </a:cubicBezTo>
                <a:cubicBezTo>
                  <a:pt x="0" y="294"/>
                  <a:pt x="9" y="303"/>
                  <a:pt x="36" y="303"/>
                </a:cubicBezTo>
                <a:cubicBezTo>
                  <a:pt x="196" y="303"/>
                  <a:pt x="196" y="303"/>
                  <a:pt x="196" y="303"/>
                </a:cubicBezTo>
                <a:cubicBezTo>
                  <a:pt x="214" y="303"/>
                  <a:pt x="223" y="294"/>
                  <a:pt x="223" y="276"/>
                </a:cubicBezTo>
                <a:cubicBezTo>
                  <a:pt x="223" y="258"/>
                  <a:pt x="214" y="250"/>
                  <a:pt x="196" y="250"/>
                </a:cubicBezTo>
                <a:cubicBezTo>
                  <a:pt x="89" y="250"/>
                  <a:pt x="89" y="250"/>
                  <a:pt x="89" y="250"/>
                </a:cubicBezTo>
                <a:cubicBezTo>
                  <a:pt x="143" y="214"/>
                  <a:pt x="143" y="214"/>
                  <a:pt x="143" y="214"/>
                </a:cubicBezTo>
                <a:cubicBezTo>
                  <a:pt x="196" y="169"/>
                  <a:pt x="223" y="143"/>
                  <a:pt x="223" y="98"/>
                </a:cubicBezTo>
                <a:cubicBezTo>
                  <a:pt x="223" y="36"/>
                  <a:pt x="179" y="0"/>
                  <a:pt x="116" y="0"/>
                </a:cubicBezTo>
                <a:cubicBezTo>
                  <a:pt x="72" y="0"/>
                  <a:pt x="45" y="18"/>
                  <a:pt x="18" y="45"/>
                </a:cubicBezTo>
                <a:cubicBezTo>
                  <a:pt x="9" y="53"/>
                  <a:pt x="9" y="62"/>
                  <a:pt x="9" y="71"/>
                </a:cubicBezTo>
                <a:cubicBezTo>
                  <a:pt x="9" y="80"/>
                  <a:pt x="27" y="98"/>
                  <a:pt x="45" y="98"/>
                </a:cubicBezTo>
                <a:cubicBezTo>
                  <a:pt x="54" y="98"/>
                  <a:pt x="63" y="89"/>
                  <a:pt x="63" y="89"/>
                </a:cubicBezTo>
                <a:cubicBezTo>
                  <a:pt x="81" y="71"/>
                  <a:pt x="89" y="62"/>
                  <a:pt x="107" y="62"/>
                </a:cubicBezTo>
                <a:cubicBezTo>
                  <a:pt x="134" y="62"/>
                  <a:pt x="152" y="71"/>
                  <a:pt x="152" y="98"/>
                </a:cubicBezTo>
                <a:cubicBezTo>
                  <a:pt x="152" y="125"/>
                  <a:pt x="134" y="143"/>
                  <a:pt x="98" y="1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54">
            <a:extLst>
              <a:ext uri="{FF2B5EF4-FFF2-40B4-BE49-F238E27FC236}">
                <a16:creationId xmlns:a16="http://schemas.microsoft.com/office/drawing/2014/main" id="{D512DAB6-C121-D749-A301-C81518471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1203" y="7199498"/>
            <a:ext cx="251886" cy="340788"/>
          </a:xfrm>
          <a:custGeom>
            <a:avLst/>
            <a:gdLst>
              <a:gd name="T0" fmla="*/ 9397 w 224"/>
              <a:gd name="T1" fmla="*/ 19097 h 304"/>
              <a:gd name="T2" fmla="*/ 9397 w 224"/>
              <a:gd name="T3" fmla="*/ 19097 h 304"/>
              <a:gd name="T4" fmla="*/ 51324 w 224"/>
              <a:gd name="T5" fmla="*/ 19097 h 304"/>
              <a:gd name="T6" fmla="*/ 12650 w 224"/>
              <a:gd name="T7" fmla="*/ 89719 h 304"/>
              <a:gd name="T8" fmla="*/ 9397 w 224"/>
              <a:gd name="T9" fmla="*/ 96205 h 304"/>
              <a:gd name="T10" fmla="*/ 22409 w 224"/>
              <a:gd name="T11" fmla="*/ 109177 h 304"/>
              <a:gd name="T12" fmla="*/ 35421 w 224"/>
              <a:gd name="T13" fmla="*/ 99448 h 304"/>
              <a:gd name="T14" fmla="*/ 77348 w 224"/>
              <a:gd name="T15" fmla="*/ 22340 h 304"/>
              <a:gd name="T16" fmla="*/ 80601 w 224"/>
              <a:gd name="T17" fmla="*/ 9729 h 304"/>
              <a:gd name="T18" fmla="*/ 70842 w 224"/>
              <a:gd name="T19" fmla="*/ 0 h 304"/>
              <a:gd name="T20" fmla="*/ 9397 w 224"/>
              <a:gd name="T21" fmla="*/ 0 h 304"/>
              <a:gd name="T22" fmla="*/ 0 w 224"/>
              <a:gd name="T23" fmla="*/ 9729 h 304"/>
              <a:gd name="T24" fmla="*/ 9397 w 224"/>
              <a:gd name="T25" fmla="*/ 19097 h 30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24" h="304">
                <a:moveTo>
                  <a:pt x="26" y="53"/>
                </a:moveTo>
                <a:lnTo>
                  <a:pt x="26" y="53"/>
                </a:lnTo>
                <a:cubicBezTo>
                  <a:pt x="142" y="53"/>
                  <a:pt x="142" y="53"/>
                  <a:pt x="142" y="53"/>
                </a:cubicBezTo>
                <a:cubicBezTo>
                  <a:pt x="35" y="249"/>
                  <a:pt x="35" y="249"/>
                  <a:pt x="35" y="249"/>
                </a:cubicBezTo>
                <a:cubicBezTo>
                  <a:pt x="26" y="258"/>
                  <a:pt x="26" y="267"/>
                  <a:pt x="26" y="267"/>
                </a:cubicBezTo>
                <a:cubicBezTo>
                  <a:pt x="26" y="285"/>
                  <a:pt x="44" y="303"/>
                  <a:pt x="62" y="303"/>
                </a:cubicBezTo>
                <a:cubicBezTo>
                  <a:pt x="71" y="303"/>
                  <a:pt x="89" y="294"/>
                  <a:pt x="98" y="276"/>
                </a:cubicBezTo>
                <a:cubicBezTo>
                  <a:pt x="214" y="62"/>
                  <a:pt x="214" y="62"/>
                  <a:pt x="214" y="62"/>
                </a:cubicBezTo>
                <a:cubicBezTo>
                  <a:pt x="223" y="53"/>
                  <a:pt x="223" y="36"/>
                  <a:pt x="223" y="27"/>
                </a:cubicBezTo>
                <a:cubicBezTo>
                  <a:pt x="223" y="9"/>
                  <a:pt x="214" y="0"/>
                  <a:pt x="196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4"/>
                  <a:pt x="18" y="53"/>
                  <a:pt x="26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19" name="Group 54">
            <a:extLst>
              <a:ext uri="{FF2B5EF4-FFF2-40B4-BE49-F238E27FC236}">
                <a16:creationId xmlns:a16="http://schemas.microsoft.com/office/drawing/2014/main" id="{94106743-4047-3E49-A9F8-D28A52465FEC}"/>
              </a:ext>
            </a:extLst>
          </p:cNvPr>
          <p:cNvGrpSpPr/>
          <p:nvPr/>
        </p:nvGrpSpPr>
        <p:grpSpPr>
          <a:xfrm>
            <a:off x="2080804" y="7850452"/>
            <a:ext cx="2856631" cy="1044429"/>
            <a:chOff x="5517310" y="11317286"/>
            <a:chExt cx="3676939" cy="1044429"/>
          </a:xfrm>
        </p:grpSpPr>
        <p:sp>
          <p:nvSpPr>
            <p:cNvPr id="656" name="CuadroTexto 395">
              <a:extLst>
                <a:ext uri="{FF2B5EF4-FFF2-40B4-BE49-F238E27FC236}">
                  <a16:creationId xmlns:a16="http://schemas.microsoft.com/office/drawing/2014/main" id="{2AA8C435-D254-D148-B7EE-B74ABE67D6A7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890" name="Rectangle 56">
              <a:extLst>
                <a:ext uri="{FF2B5EF4-FFF2-40B4-BE49-F238E27FC236}">
                  <a16:creationId xmlns:a16="http://schemas.microsoft.com/office/drawing/2014/main" id="{0536645E-629E-AA4D-AC6E-06970E82C04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1" name="Group 54">
            <a:extLst>
              <a:ext uri="{FF2B5EF4-FFF2-40B4-BE49-F238E27FC236}">
                <a16:creationId xmlns:a16="http://schemas.microsoft.com/office/drawing/2014/main" id="{08A2A8FE-D630-1B45-9E42-7A976C78187B}"/>
              </a:ext>
            </a:extLst>
          </p:cNvPr>
          <p:cNvGrpSpPr/>
          <p:nvPr/>
        </p:nvGrpSpPr>
        <p:grpSpPr>
          <a:xfrm>
            <a:off x="6451945" y="7863071"/>
            <a:ext cx="2856631" cy="1044429"/>
            <a:chOff x="5517310" y="11317286"/>
            <a:chExt cx="3676939" cy="1044429"/>
          </a:xfrm>
        </p:grpSpPr>
        <p:sp>
          <p:nvSpPr>
            <p:cNvPr id="892" name="CuadroTexto 395">
              <a:extLst>
                <a:ext uri="{FF2B5EF4-FFF2-40B4-BE49-F238E27FC236}">
                  <a16:creationId xmlns:a16="http://schemas.microsoft.com/office/drawing/2014/main" id="{12A75C52-F24D-1643-8EA7-2627FD27EAB8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893" name="Rectangle 56">
              <a:extLst>
                <a:ext uri="{FF2B5EF4-FFF2-40B4-BE49-F238E27FC236}">
                  <a16:creationId xmlns:a16="http://schemas.microsoft.com/office/drawing/2014/main" id="{71232E27-340A-BC46-9045-74DF457D2E9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4" name="Group 54">
            <a:extLst>
              <a:ext uri="{FF2B5EF4-FFF2-40B4-BE49-F238E27FC236}">
                <a16:creationId xmlns:a16="http://schemas.microsoft.com/office/drawing/2014/main" id="{37D06828-046E-6348-81F9-CFCC0C99C992}"/>
              </a:ext>
            </a:extLst>
          </p:cNvPr>
          <p:cNvGrpSpPr/>
          <p:nvPr/>
        </p:nvGrpSpPr>
        <p:grpSpPr>
          <a:xfrm>
            <a:off x="10762980" y="7824510"/>
            <a:ext cx="2856631" cy="1044429"/>
            <a:chOff x="5517310" y="11317286"/>
            <a:chExt cx="3676939" cy="1044429"/>
          </a:xfrm>
        </p:grpSpPr>
        <p:sp>
          <p:nvSpPr>
            <p:cNvPr id="895" name="CuadroTexto 395">
              <a:extLst>
                <a:ext uri="{FF2B5EF4-FFF2-40B4-BE49-F238E27FC236}">
                  <a16:creationId xmlns:a16="http://schemas.microsoft.com/office/drawing/2014/main" id="{0BE0F2C1-48CB-8E4A-9A38-EBE67A1742B6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896" name="Rectangle 56">
              <a:extLst>
                <a:ext uri="{FF2B5EF4-FFF2-40B4-BE49-F238E27FC236}">
                  <a16:creationId xmlns:a16="http://schemas.microsoft.com/office/drawing/2014/main" id="{9DAD86AA-9FDF-1140-9EBE-77851CD8DDF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97" name="Group 54">
            <a:extLst>
              <a:ext uri="{FF2B5EF4-FFF2-40B4-BE49-F238E27FC236}">
                <a16:creationId xmlns:a16="http://schemas.microsoft.com/office/drawing/2014/main" id="{FE8603A8-144D-B249-879D-8F2E371D9822}"/>
              </a:ext>
            </a:extLst>
          </p:cNvPr>
          <p:cNvGrpSpPr/>
          <p:nvPr/>
        </p:nvGrpSpPr>
        <p:grpSpPr>
          <a:xfrm>
            <a:off x="15316302" y="7823908"/>
            <a:ext cx="2856631" cy="1044429"/>
            <a:chOff x="5517310" y="11317286"/>
            <a:chExt cx="3676939" cy="1044429"/>
          </a:xfrm>
        </p:grpSpPr>
        <p:sp>
          <p:nvSpPr>
            <p:cNvPr id="898" name="CuadroTexto 395">
              <a:extLst>
                <a:ext uri="{FF2B5EF4-FFF2-40B4-BE49-F238E27FC236}">
                  <a16:creationId xmlns:a16="http://schemas.microsoft.com/office/drawing/2014/main" id="{5E0AC5E5-AF55-2E44-ACF9-9A3403409A52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899" name="Rectangle 56">
              <a:extLst>
                <a:ext uri="{FF2B5EF4-FFF2-40B4-BE49-F238E27FC236}">
                  <a16:creationId xmlns:a16="http://schemas.microsoft.com/office/drawing/2014/main" id="{4EF5990B-2363-6148-892F-8427C04C1FE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0" name="Group 54">
            <a:extLst>
              <a:ext uri="{FF2B5EF4-FFF2-40B4-BE49-F238E27FC236}">
                <a16:creationId xmlns:a16="http://schemas.microsoft.com/office/drawing/2014/main" id="{C0CBAB10-CEA1-E442-859A-4349557BCAEC}"/>
              </a:ext>
            </a:extLst>
          </p:cNvPr>
          <p:cNvGrpSpPr/>
          <p:nvPr/>
        </p:nvGrpSpPr>
        <p:grpSpPr>
          <a:xfrm>
            <a:off x="19607786" y="7850802"/>
            <a:ext cx="2856631" cy="1044429"/>
            <a:chOff x="5517310" y="11317286"/>
            <a:chExt cx="3676939" cy="1044429"/>
          </a:xfrm>
        </p:grpSpPr>
        <p:sp>
          <p:nvSpPr>
            <p:cNvPr id="901" name="CuadroTexto 395">
              <a:extLst>
                <a:ext uri="{FF2B5EF4-FFF2-40B4-BE49-F238E27FC236}">
                  <a16:creationId xmlns:a16="http://schemas.microsoft.com/office/drawing/2014/main" id="{905B7163-236E-7C40-B52E-41BE9F3403B2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902" name="Rectangle 56">
              <a:extLst>
                <a:ext uri="{FF2B5EF4-FFF2-40B4-BE49-F238E27FC236}">
                  <a16:creationId xmlns:a16="http://schemas.microsoft.com/office/drawing/2014/main" id="{6EA4554B-D627-D34B-9A54-9165098492B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03" name="CuadroTexto 395">
            <a:extLst>
              <a:ext uri="{FF2B5EF4-FFF2-40B4-BE49-F238E27FC236}">
                <a16:creationId xmlns:a16="http://schemas.microsoft.com/office/drawing/2014/main" id="{940068F0-4283-3640-9FC2-A2C6F723258A}"/>
              </a:ext>
            </a:extLst>
          </p:cNvPr>
          <p:cNvSpPr txBox="1"/>
          <p:nvPr/>
        </p:nvSpPr>
        <p:spPr>
          <a:xfrm>
            <a:off x="1979032" y="1030057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04" name="CuadroTexto 395">
            <a:extLst>
              <a:ext uri="{FF2B5EF4-FFF2-40B4-BE49-F238E27FC236}">
                <a16:creationId xmlns:a16="http://schemas.microsoft.com/office/drawing/2014/main" id="{AFD9037F-0DCE-AB4F-AB3D-315217666206}"/>
              </a:ext>
            </a:extLst>
          </p:cNvPr>
          <p:cNvSpPr txBox="1"/>
          <p:nvPr/>
        </p:nvSpPr>
        <p:spPr>
          <a:xfrm>
            <a:off x="1983395" y="11288366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05" name="CuadroTexto 395">
            <a:extLst>
              <a:ext uri="{FF2B5EF4-FFF2-40B4-BE49-F238E27FC236}">
                <a16:creationId xmlns:a16="http://schemas.microsoft.com/office/drawing/2014/main" id="{A953DCCF-9BC9-AB43-A34C-6BBEE928F526}"/>
              </a:ext>
            </a:extLst>
          </p:cNvPr>
          <p:cNvSpPr txBox="1"/>
          <p:nvPr/>
        </p:nvSpPr>
        <p:spPr>
          <a:xfrm>
            <a:off x="6328190" y="10313594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06" name="CuadroTexto 395">
            <a:extLst>
              <a:ext uri="{FF2B5EF4-FFF2-40B4-BE49-F238E27FC236}">
                <a16:creationId xmlns:a16="http://schemas.microsoft.com/office/drawing/2014/main" id="{C6E9F81F-E37F-ED4F-8D01-D1FA740FEEC9}"/>
              </a:ext>
            </a:extLst>
          </p:cNvPr>
          <p:cNvSpPr txBox="1"/>
          <p:nvPr/>
        </p:nvSpPr>
        <p:spPr>
          <a:xfrm>
            <a:off x="6332553" y="1130138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07" name="CuadroTexto 395">
            <a:extLst>
              <a:ext uri="{FF2B5EF4-FFF2-40B4-BE49-F238E27FC236}">
                <a16:creationId xmlns:a16="http://schemas.microsoft.com/office/drawing/2014/main" id="{BF3814E1-4631-3C40-A015-C602CC4BBD89}"/>
              </a:ext>
            </a:extLst>
          </p:cNvPr>
          <p:cNvSpPr txBox="1"/>
          <p:nvPr/>
        </p:nvSpPr>
        <p:spPr>
          <a:xfrm>
            <a:off x="10788162" y="10310179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08" name="CuadroTexto 395">
            <a:extLst>
              <a:ext uri="{FF2B5EF4-FFF2-40B4-BE49-F238E27FC236}">
                <a16:creationId xmlns:a16="http://schemas.microsoft.com/office/drawing/2014/main" id="{3DD9557E-669A-2140-8838-BA95501DA49E}"/>
              </a:ext>
            </a:extLst>
          </p:cNvPr>
          <p:cNvSpPr txBox="1"/>
          <p:nvPr/>
        </p:nvSpPr>
        <p:spPr>
          <a:xfrm>
            <a:off x="10792525" y="11297973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09" name="CuadroTexto 395">
            <a:extLst>
              <a:ext uri="{FF2B5EF4-FFF2-40B4-BE49-F238E27FC236}">
                <a16:creationId xmlns:a16="http://schemas.microsoft.com/office/drawing/2014/main" id="{13A7B83C-6AA0-204B-902F-2B9D5750ACB3}"/>
              </a:ext>
            </a:extLst>
          </p:cNvPr>
          <p:cNvSpPr txBox="1"/>
          <p:nvPr/>
        </p:nvSpPr>
        <p:spPr>
          <a:xfrm>
            <a:off x="15109150" y="10314843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10" name="CuadroTexto 395">
            <a:extLst>
              <a:ext uri="{FF2B5EF4-FFF2-40B4-BE49-F238E27FC236}">
                <a16:creationId xmlns:a16="http://schemas.microsoft.com/office/drawing/2014/main" id="{FBC6E2F9-84D5-3A4E-8FDB-152BDF9AD3D3}"/>
              </a:ext>
            </a:extLst>
          </p:cNvPr>
          <p:cNvSpPr txBox="1"/>
          <p:nvPr/>
        </p:nvSpPr>
        <p:spPr>
          <a:xfrm>
            <a:off x="15113513" y="11302637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11" name="CuadroTexto 395">
            <a:extLst>
              <a:ext uri="{FF2B5EF4-FFF2-40B4-BE49-F238E27FC236}">
                <a16:creationId xmlns:a16="http://schemas.microsoft.com/office/drawing/2014/main" id="{FB59ECAC-D245-D642-99B4-35F17ACF47F4}"/>
              </a:ext>
            </a:extLst>
          </p:cNvPr>
          <p:cNvSpPr txBox="1"/>
          <p:nvPr/>
        </p:nvSpPr>
        <p:spPr>
          <a:xfrm>
            <a:off x="19578056" y="10310179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12" name="CuadroTexto 395">
            <a:extLst>
              <a:ext uri="{FF2B5EF4-FFF2-40B4-BE49-F238E27FC236}">
                <a16:creationId xmlns:a16="http://schemas.microsoft.com/office/drawing/2014/main" id="{B1F23A58-7C7F-EE4B-BA44-E2D626706702}"/>
              </a:ext>
            </a:extLst>
          </p:cNvPr>
          <p:cNvSpPr txBox="1"/>
          <p:nvPr/>
        </p:nvSpPr>
        <p:spPr>
          <a:xfrm>
            <a:off x="19582419" y="11297973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13" name="Rectangle 56">
            <a:extLst>
              <a:ext uri="{FF2B5EF4-FFF2-40B4-BE49-F238E27FC236}">
                <a16:creationId xmlns:a16="http://schemas.microsoft.com/office/drawing/2014/main" id="{4B7C5C23-1284-0548-BC30-28AF4EE17719}"/>
              </a:ext>
            </a:extLst>
          </p:cNvPr>
          <p:cNvSpPr/>
          <p:nvPr/>
        </p:nvSpPr>
        <p:spPr>
          <a:xfrm>
            <a:off x="2588511" y="10286692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4" name="Rectangle 56">
            <a:extLst>
              <a:ext uri="{FF2B5EF4-FFF2-40B4-BE49-F238E27FC236}">
                <a16:creationId xmlns:a16="http://schemas.microsoft.com/office/drawing/2014/main" id="{E4B68A49-C83B-154A-95BE-5A0C22685B88}"/>
              </a:ext>
            </a:extLst>
          </p:cNvPr>
          <p:cNvSpPr/>
          <p:nvPr/>
        </p:nvSpPr>
        <p:spPr>
          <a:xfrm>
            <a:off x="2578445" y="11274486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5" name="Rectangle 56">
            <a:extLst>
              <a:ext uri="{FF2B5EF4-FFF2-40B4-BE49-F238E27FC236}">
                <a16:creationId xmlns:a16="http://schemas.microsoft.com/office/drawing/2014/main" id="{174E799D-27F4-8D49-88C3-BEB725181EC4}"/>
              </a:ext>
            </a:extLst>
          </p:cNvPr>
          <p:cNvSpPr/>
          <p:nvPr/>
        </p:nvSpPr>
        <p:spPr>
          <a:xfrm>
            <a:off x="6962196" y="10288703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6" name="Rectangle 56">
            <a:extLst>
              <a:ext uri="{FF2B5EF4-FFF2-40B4-BE49-F238E27FC236}">
                <a16:creationId xmlns:a16="http://schemas.microsoft.com/office/drawing/2014/main" id="{67FFD110-0DEF-2145-8D9C-B9C82C62DB1C}"/>
              </a:ext>
            </a:extLst>
          </p:cNvPr>
          <p:cNvSpPr/>
          <p:nvPr/>
        </p:nvSpPr>
        <p:spPr>
          <a:xfrm>
            <a:off x="6952130" y="11276497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7" name="Rectangle 56">
            <a:extLst>
              <a:ext uri="{FF2B5EF4-FFF2-40B4-BE49-F238E27FC236}">
                <a16:creationId xmlns:a16="http://schemas.microsoft.com/office/drawing/2014/main" id="{4748B29A-3E38-514D-9382-C20F4B39456B}"/>
              </a:ext>
            </a:extLst>
          </p:cNvPr>
          <p:cNvSpPr/>
          <p:nvPr/>
        </p:nvSpPr>
        <p:spPr>
          <a:xfrm>
            <a:off x="11418964" y="10269405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8" name="Rectangle 56">
            <a:extLst>
              <a:ext uri="{FF2B5EF4-FFF2-40B4-BE49-F238E27FC236}">
                <a16:creationId xmlns:a16="http://schemas.microsoft.com/office/drawing/2014/main" id="{E4C6C92E-B310-B345-A9BB-DFBABBDF3C56}"/>
              </a:ext>
            </a:extLst>
          </p:cNvPr>
          <p:cNvSpPr/>
          <p:nvPr/>
        </p:nvSpPr>
        <p:spPr>
          <a:xfrm>
            <a:off x="11408898" y="11257199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19" name="Rectangle 56">
            <a:extLst>
              <a:ext uri="{FF2B5EF4-FFF2-40B4-BE49-F238E27FC236}">
                <a16:creationId xmlns:a16="http://schemas.microsoft.com/office/drawing/2014/main" id="{2D07BFF2-23E3-CF42-85FF-96F2D7F200B4}"/>
              </a:ext>
            </a:extLst>
          </p:cNvPr>
          <p:cNvSpPr/>
          <p:nvPr/>
        </p:nvSpPr>
        <p:spPr>
          <a:xfrm>
            <a:off x="15759031" y="10273680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20" name="Rectangle 56">
            <a:extLst>
              <a:ext uri="{FF2B5EF4-FFF2-40B4-BE49-F238E27FC236}">
                <a16:creationId xmlns:a16="http://schemas.microsoft.com/office/drawing/2014/main" id="{35057851-AE38-E442-A7CC-72DFCCEEE008}"/>
              </a:ext>
            </a:extLst>
          </p:cNvPr>
          <p:cNvSpPr/>
          <p:nvPr/>
        </p:nvSpPr>
        <p:spPr>
          <a:xfrm>
            <a:off x="15748965" y="11261474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21" name="Rectangle 56">
            <a:extLst>
              <a:ext uri="{FF2B5EF4-FFF2-40B4-BE49-F238E27FC236}">
                <a16:creationId xmlns:a16="http://schemas.microsoft.com/office/drawing/2014/main" id="{B57A77F6-F53E-CE49-A24F-C200BA0D0862}"/>
              </a:ext>
            </a:extLst>
          </p:cNvPr>
          <p:cNvSpPr/>
          <p:nvPr/>
        </p:nvSpPr>
        <p:spPr>
          <a:xfrm>
            <a:off x="20192286" y="10279523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22" name="Rectangle 56">
            <a:extLst>
              <a:ext uri="{FF2B5EF4-FFF2-40B4-BE49-F238E27FC236}">
                <a16:creationId xmlns:a16="http://schemas.microsoft.com/office/drawing/2014/main" id="{532FEB42-D9A0-A246-8549-E97E26CAB348}"/>
              </a:ext>
            </a:extLst>
          </p:cNvPr>
          <p:cNvSpPr/>
          <p:nvPr/>
        </p:nvSpPr>
        <p:spPr>
          <a:xfrm>
            <a:off x="20182220" y="11267317"/>
            <a:ext cx="27601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8AE1F65D-8C0A-CD4D-8E68-918EB79E1727}"/>
              </a:ext>
            </a:extLst>
          </p:cNvPr>
          <p:cNvGrpSpPr/>
          <p:nvPr/>
        </p:nvGrpSpPr>
        <p:grpSpPr>
          <a:xfrm>
            <a:off x="2668307" y="1109593"/>
            <a:ext cx="19041035" cy="2561450"/>
            <a:chOff x="2668308" y="861425"/>
            <a:chExt cx="19041035" cy="2561450"/>
          </a:xfrm>
        </p:grpSpPr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A641527C-6F6B-2A49-83AE-3434ED4F9563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78CD9C2E-2952-4B4F-972B-7CD25D1F69E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>
            <a:extLst>
              <a:ext uri="{FF2B5EF4-FFF2-40B4-BE49-F238E27FC236}">
                <a16:creationId xmlns:a16="http://schemas.microsoft.com/office/drawing/2014/main" id="{F67E24C5-A41A-7644-8FBC-398530D9F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9757" y="2818146"/>
            <a:ext cx="4320608" cy="8066849"/>
          </a:xfrm>
          <a:custGeom>
            <a:avLst/>
            <a:gdLst>
              <a:gd name="T0" fmla="*/ 0 w 4444"/>
              <a:gd name="T1" fmla="*/ 0 h 8300"/>
              <a:gd name="T2" fmla="*/ 576072000 w 4444"/>
              <a:gd name="T3" fmla="*/ 243206464 h 8300"/>
              <a:gd name="T4" fmla="*/ 0 w 4444"/>
              <a:gd name="T5" fmla="*/ 537723186 h 8300"/>
              <a:gd name="T6" fmla="*/ 576072000 w 4444"/>
              <a:gd name="T7" fmla="*/ 760716049 h 8300"/>
              <a:gd name="T8" fmla="*/ 0 w 4444"/>
              <a:gd name="T9" fmla="*/ 1075316427 h 83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44" h="8300">
                <a:moveTo>
                  <a:pt x="0" y="0"/>
                </a:moveTo>
                <a:lnTo>
                  <a:pt x="4443" y="1877"/>
                </a:lnTo>
                <a:lnTo>
                  <a:pt x="0" y="4150"/>
                </a:lnTo>
                <a:lnTo>
                  <a:pt x="4443" y="5871"/>
                </a:lnTo>
                <a:lnTo>
                  <a:pt x="0" y="8299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40" name="Freeform 171">
            <a:extLst>
              <a:ext uri="{FF2B5EF4-FFF2-40B4-BE49-F238E27FC236}">
                <a16:creationId xmlns:a16="http://schemas.microsoft.com/office/drawing/2014/main" id="{DADD6903-4433-D24D-8931-DC1A6E18C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477" y="1849438"/>
            <a:ext cx="1958848" cy="1950276"/>
          </a:xfrm>
          <a:custGeom>
            <a:avLst/>
            <a:gdLst>
              <a:gd name="T0" fmla="*/ 260948245 w 2016"/>
              <a:gd name="T1" fmla="*/ 129396238 h 2007"/>
              <a:gd name="T2" fmla="*/ 260948245 w 2016"/>
              <a:gd name="T3" fmla="*/ 129396238 h 2007"/>
              <a:gd name="T4" fmla="*/ 130538898 w 2016"/>
              <a:gd name="T5" fmla="*/ 259828618 h 2007"/>
              <a:gd name="T6" fmla="*/ 0 w 2016"/>
              <a:gd name="T7" fmla="*/ 129396238 h 2007"/>
              <a:gd name="T8" fmla="*/ 130538898 w 2016"/>
              <a:gd name="T9" fmla="*/ 0 h 2007"/>
              <a:gd name="T10" fmla="*/ 260948245 w 2016"/>
              <a:gd name="T11" fmla="*/ 129396238 h 20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6" h="2007">
                <a:moveTo>
                  <a:pt x="2015" y="999"/>
                </a:moveTo>
                <a:lnTo>
                  <a:pt x="2015" y="999"/>
                </a:lnTo>
                <a:cubicBezTo>
                  <a:pt x="2015" y="1558"/>
                  <a:pt x="1559" y="2006"/>
                  <a:pt x="1008" y="2006"/>
                </a:cubicBezTo>
                <a:cubicBezTo>
                  <a:pt x="457" y="2006"/>
                  <a:pt x="0" y="1558"/>
                  <a:pt x="0" y="999"/>
                </a:cubicBezTo>
                <a:cubicBezTo>
                  <a:pt x="0" y="448"/>
                  <a:pt x="457" y="0"/>
                  <a:pt x="1008" y="0"/>
                </a:cubicBezTo>
                <a:cubicBezTo>
                  <a:pt x="1559" y="0"/>
                  <a:pt x="2015" y="448"/>
                  <a:pt x="2015" y="9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72">
            <a:extLst>
              <a:ext uri="{FF2B5EF4-FFF2-40B4-BE49-F238E27FC236}">
                <a16:creationId xmlns:a16="http://schemas.microsoft.com/office/drawing/2014/main" id="{42A741BF-DE50-6C44-8D48-7A20CDFE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3085" y="3662552"/>
            <a:ext cx="1950276" cy="1950273"/>
          </a:xfrm>
          <a:custGeom>
            <a:avLst/>
            <a:gdLst>
              <a:gd name="T0" fmla="*/ 259828618 w 2007"/>
              <a:gd name="T1" fmla="*/ 130431633 h 2008"/>
              <a:gd name="T2" fmla="*/ 259828618 w 2007"/>
              <a:gd name="T3" fmla="*/ 130431633 h 2008"/>
              <a:gd name="T4" fmla="*/ 130432381 w 2007"/>
              <a:gd name="T5" fmla="*/ 259698503 h 2008"/>
              <a:gd name="T6" fmla="*/ 0 w 2007"/>
              <a:gd name="T7" fmla="*/ 130431633 h 2008"/>
              <a:gd name="T8" fmla="*/ 130432381 w 2007"/>
              <a:gd name="T9" fmla="*/ 0 h 2008"/>
              <a:gd name="T10" fmla="*/ 259828618 w 2007"/>
              <a:gd name="T11" fmla="*/ 130431633 h 200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7" h="2008">
                <a:moveTo>
                  <a:pt x="2006" y="1008"/>
                </a:moveTo>
                <a:lnTo>
                  <a:pt x="2006" y="1008"/>
                </a:lnTo>
                <a:cubicBezTo>
                  <a:pt x="2006" y="1559"/>
                  <a:pt x="1558" y="2007"/>
                  <a:pt x="1007" y="2007"/>
                </a:cubicBezTo>
                <a:cubicBezTo>
                  <a:pt x="447" y="2007"/>
                  <a:pt x="0" y="1559"/>
                  <a:pt x="0" y="1008"/>
                </a:cubicBezTo>
                <a:cubicBezTo>
                  <a:pt x="0" y="448"/>
                  <a:pt x="447" y="0"/>
                  <a:pt x="1007" y="0"/>
                </a:cubicBezTo>
                <a:cubicBezTo>
                  <a:pt x="1558" y="0"/>
                  <a:pt x="2006" y="448"/>
                  <a:pt x="2006" y="100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73">
            <a:extLst>
              <a:ext uri="{FF2B5EF4-FFF2-40B4-BE49-F238E27FC236}">
                <a16:creationId xmlns:a16="http://schemas.microsoft.com/office/drawing/2014/main" id="{AD2C12E1-D551-6C4A-86DF-4C809AAC4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477" y="5882864"/>
            <a:ext cx="1958848" cy="1950273"/>
          </a:xfrm>
          <a:custGeom>
            <a:avLst/>
            <a:gdLst>
              <a:gd name="T0" fmla="*/ 260948245 w 2016"/>
              <a:gd name="T1" fmla="*/ 129395699 h 2007"/>
              <a:gd name="T2" fmla="*/ 260948245 w 2016"/>
              <a:gd name="T3" fmla="*/ 129395699 h 2007"/>
              <a:gd name="T4" fmla="*/ 130538898 w 2016"/>
              <a:gd name="T5" fmla="*/ 259827899 h 2007"/>
              <a:gd name="T6" fmla="*/ 0 w 2016"/>
              <a:gd name="T7" fmla="*/ 129395699 h 2007"/>
              <a:gd name="T8" fmla="*/ 130538898 w 2016"/>
              <a:gd name="T9" fmla="*/ 0 h 2007"/>
              <a:gd name="T10" fmla="*/ 260948245 w 2016"/>
              <a:gd name="T11" fmla="*/ 129395699 h 20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6" h="2007">
                <a:moveTo>
                  <a:pt x="2015" y="999"/>
                </a:moveTo>
                <a:lnTo>
                  <a:pt x="2015" y="999"/>
                </a:lnTo>
                <a:cubicBezTo>
                  <a:pt x="2015" y="1558"/>
                  <a:pt x="1559" y="2006"/>
                  <a:pt x="1008" y="2006"/>
                </a:cubicBezTo>
                <a:cubicBezTo>
                  <a:pt x="457" y="2006"/>
                  <a:pt x="0" y="1558"/>
                  <a:pt x="0" y="999"/>
                </a:cubicBezTo>
                <a:cubicBezTo>
                  <a:pt x="0" y="448"/>
                  <a:pt x="457" y="0"/>
                  <a:pt x="1008" y="0"/>
                </a:cubicBezTo>
                <a:cubicBezTo>
                  <a:pt x="1559" y="0"/>
                  <a:pt x="2015" y="448"/>
                  <a:pt x="2015" y="9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74">
            <a:extLst>
              <a:ext uri="{FF2B5EF4-FFF2-40B4-BE49-F238E27FC236}">
                <a16:creationId xmlns:a16="http://schemas.microsoft.com/office/drawing/2014/main" id="{D9154C67-9B4D-3445-9C7D-2B70D1A91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63085" y="7545955"/>
            <a:ext cx="1950276" cy="1950273"/>
          </a:xfrm>
          <a:custGeom>
            <a:avLst/>
            <a:gdLst>
              <a:gd name="T0" fmla="*/ 259828618 w 2007"/>
              <a:gd name="T1" fmla="*/ 130432200 h 2007"/>
              <a:gd name="T2" fmla="*/ 259828618 w 2007"/>
              <a:gd name="T3" fmla="*/ 130432200 h 2007"/>
              <a:gd name="T4" fmla="*/ 130432381 w 2007"/>
              <a:gd name="T5" fmla="*/ 259827899 h 2007"/>
              <a:gd name="T6" fmla="*/ 0 w 2007"/>
              <a:gd name="T7" fmla="*/ 130432200 h 2007"/>
              <a:gd name="T8" fmla="*/ 130432381 w 2007"/>
              <a:gd name="T9" fmla="*/ 0 h 2007"/>
              <a:gd name="T10" fmla="*/ 259828618 w 2007"/>
              <a:gd name="T11" fmla="*/ 130432200 h 20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07" h="2007">
                <a:moveTo>
                  <a:pt x="2006" y="1007"/>
                </a:moveTo>
                <a:lnTo>
                  <a:pt x="2006" y="1007"/>
                </a:lnTo>
                <a:cubicBezTo>
                  <a:pt x="2006" y="1558"/>
                  <a:pt x="1558" y="2006"/>
                  <a:pt x="1007" y="2006"/>
                </a:cubicBezTo>
                <a:cubicBezTo>
                  <a:pt x="447" y="2006"/>
                  <a:pt x="0" y="1558"/>
                  <a:pt x="0" y="1007"/>
                </a:cubicBezTo>
                <a:cubicBezTo>
                  <a:pt x="0" y="447"/>
                  <a:pt x="447" y="0"/>
                  <a:pt x="1007" y="0"/>
                </a:cubicBezTo>
                <a:cubicBezTo>
                  <a:pt x="1558" y="0"/>
                  <a:pt x="2006" y="447"/>
                  <a:pt x="2006" y="10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75">
            <a:extLst>
              <a:ext uri="{FF2B5EF4-FFF2-40B4-BE49-F238E27FC236}">
                <a16:creationId xmlns:a16="http://schemas.microsoft.com/office/drawing/2014/main" id="{1116EA2A-4BCC-974D-B17A-7F8527B30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2477" y="9916287"/>
            <a:ext cx="1958848" cy="1950276"/>
          </a:xfrm>
          <a:custGeom>
            <a:avLst/>
            <a:gdLst>
              <a:gd name="T0" fmla="*/ 260948245 w 2016"/>
              <a:gd name="T1" fmla="*/ 129266675 h 2007"/>
              <a:gd name="T2" fmla="*/ 260948245 w 2016"/>
              <a:gd name="T3" fmla="*/ 129266675 h 2007"/>
              <a:gd name="T4" fmla="*/ 130538898 w 2016"/>
              <a:gd name="T5" fmla="*/ 259828618 h 2007"/>
              <a:gd name="T6" fmla="*/ 0 w 2016"/>
              <a:gd name="T7" fmla="*/ 129266675 h 2007"/>
              <a:gd name="T8" fmla="*/ 130538898 w 2016"/>
              <a:gd name="T9" fmla="*/ 0 h 2007"/>
              <a:gd name="T10" fmla="*/ 260948245 w 2016"/>
              <a:gd name="T11" fmla="*/ 129266675 h 20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016" h="2007">
                <a:moveTo>
                  <a:pt x="2015" y="998"/>
                </a:moveTo>
                <a:lnTo>
                  <a:pt x="2015" y="998"/>
                </a:lnTo>
                <a:cubicBezTo>
                  <a:pt x="2015" y="1558"/>
                  <a:pt x="1559" y="2006"/>
                  <a:pt x="1008" y="2006"/>
                </a:cubicBezTo>
                <a:cubicBezTo>
                  <a:pt x="457" y="2006"/>
                  <a:pt x="0" y="1558"/>
                  <a:pt x="0" y="998"/>
                </a:cubicBezTo>
                <a:cubicBezTo>
                  <a:pt x="0" y="447"/>
                  <a:pt x="457" y="0"/>
                  <a:pt x="1008" y="0"/>
                </a:cubicBezTo>
                <a:cubicBezTo>
                  <a:pt x="1559" y="0"/>
                  <a:pt x="2015" y="447"/>
                  <a:pt x="2015" y="99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92">
            <a:extLst>
              <a:ext uri="{FF2B5EF4-FFF2-40B4-BE49-F238E27FC236}">
                <a16:creationId xmlns:a16="http://schemas.microsoft.com/office/drawing/2014/main" id="{A1F44421-1E4A-7146-8117-CDF84A290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2559" y="10426360"/>
            <a:ext cx="822973" cy="930130"/>
          </a:xfrm>
          <a:custGeom>
            <a:avLst/>
            <a:gdLst>
              <a:gd name="T0" fmla="*/ 109814210 w 845"/>
              <a:gd name="T1" fmla="*/ 33430358 h 957"/>
              <a:gd name="T2" fmla="*/ 109814210 w 845"/>
              <a:gd name="T3" fmla="*/ 33430358 h 957"/>
              <a:gd name="T4" fmla="*/ 108643345 w 845"/>
              <a:gd name="T5" fmla="*/ 30061440 h 957"/>
              <a:gd name="T6" fmla="*/ 78457324 w 845"/>
              <a:gd name="T7" fmla="*/ 1036701 h 957"/>
              <a:gd name="T8" fmla="*/ 78457324 w 845"/>
              <a:gd name="T9" fmla="*/ 1036701 h 957"/>
              <a:gd name="T10" fmla="*/ 78457324 w 845"/>
              <a:gd name="T11" fmla="*/ 1036701 h 957"/>
              <a:gd name="T12" fmla="*/ 78457324 w 845"/>
              <a:gd name="T13" fmla="*/ 1036701 h 957"/>
              <a:gd name="T14" fmla="*/ 78457324 w 845"/>
              <a:gd name="T15" fmla="*/ 1036701 h 957"/>
              <a:gd name="T16" fmla="*/ 78457324 w 845"/>
              <a:gd name="T17" fmla="*/ 1036701 h 957"/>
              <a:gd name="T18" fmla="*/ 77286459 w 845"/>
              <a:gd name="T19" fmla="*/ 1036701 h 957"/>
              <a:gd name="T20" fmla="*/ 77286459 w 845"/>
              <a:gd name="T21" fmla="*/ 1036701 h 957"/>
              <a:gd name="T22" fmla="*/ 77286459 w 845"/>
              <a:gd name="T23" fmla="*/ 0 h 957"/>
              <a:gd name="T24" fmla="*/ 77286459 w 845"/>
              <a:gd name="T25" fmla="*/ 0 h 957"/>
              <a:gd name="T26" fmla="*/ 77286459 w 845"/>
              <a:gd name="T27" fmla="*/ 0 h 957"/>
              <a:gd name="T28" fmla="*/ 77286459 w 845"/>
              <a:gd name="T29" fmla="*/ 0 h 957"/>
              <a:gd name="T30" fmla="*/ 76115233 w 845"/>
              <a:gd name="T31" fmla="*/ 0 h 957"/>
              <a:gd name="T32" fmla="*/ 76115233 w 845"/>
              <a:gd name="T33" fmla="*/ 0 h 957"/>
              <a:gd name="T34" fmla="*/ 76115233 w 845"/>
              <a:gd name="T35" fmla="*/ 0 h 957"/>
              <a:gd name="T36" fmla="*/ 76115233 w 845"/>
              <a:gd name="T37" fmla="*/ 0 h 957"/>
              <a:gd name="T38" fmla="*/ 76115233 w 845"/>
              <a:gd name="T39" fmla="*/ 0 h 957"/>
              <a:gd name="T40" fmla="*/ 6635622 w 845"/>
              <a:gd name="T41" fmla="*/ 0 h 957"/>
              <a:gd name="T42" fmla="*/ 0 w 845"/>
              <a:gd name="T43" fmla="*/ 7774535 h 957"/>
              <a:gd name="T44" fmla="*/ 0 w 845"/>
              <a:gd name="T45" fmla="*/ 119338648 h 957"/>
              <a:gd name="T46" fmla="*/ 4423748 w 845"/>
              <a:gd name="T47" fmla="*/ 123873854 h 957"/>
              <a:gd name="T48" fmla="*/ 23550399 w 845"/>
              <a:gd name="T49" fmla="*/ 123873854 h 957"/>
              <a:gd name="T50" fmla="*/ 85092946 w 845"/>
              <a:gd name="T51" fmla="*/ 123873854 h 957"/>
              <a:gd name="T52" fmla="*/ 105260245 w 845"/>
              <a:gd name="T53" fmla="*/ 123873854 h 957"/>
              <a:gd name="T54" fmla="*/ 109814210 w 845"/>
              <a:gd name="T55" fmla="*/ 119338648 h 957"/>
              <a:gd name="T56" fmla="*/ 109814210 w 845"/>
              <a:gd name="T57" fmla="*/ 34596646 h 957"/>
              <a:gd name="T58" fmla="*/ 109814210 w 845"/>
              <a:gd name="T59" fmla="*/ 33430358 h 957"/>
              <a:gd name="T60" fmla="*/ 67267737 w 845"/>
              <a:gd name="T61" fmla="*/ 8940824 h 957"/>
              <a:gd name="T62" fmla="*/ 67267737 w 845"/>
              <a:gd name="T63" fmla="*/ 8940824 h 957"/>
              <a:gd name="T64" fmla="*/ 67267737 w 845"/>
              <a:gd name="T65" fmla="*/ 30061440 h 957"/>
              <a:gd name="T66" fmla="*/ 36951860 w 845"/>
              <a:gd name="T67" fmla="*/ 30061440 h 957"/>
              <a:gd name="T68" fmla="*/ 36951860 w 845"/>
              <a:gd name="T69" fmla="*/ 8940824 h 957"/>
              <a:gd name="T70" fmla="*/ 67267737 w 845"/>
              <a:gd name="T71" fmla="*/ 8940824 h 957"/>
              <a:gd name="T72" fmla="*/ 25762273 w 845"/>
              <a:gd name="T73" fmla="*/ 114933030 h 957"/>
              <a:gd name="T74" fmla="*/ 25762273 w 845"/>
              <a:gd name="T75" fmla="*/ 114933030 h 957"/>
              <a:gd name="T76" fmla="*/ 25762273 w 845"/>
              <a:gd name="T77" fmla="*/ 74764838 h 957"/>
              <a:gd name="T78" fmla="*/ 82881072 w 845"/>
              <a:gd name="T79" fmla="*/ 74764838 h 957"/>
              <a:gd name="T80" fmla="*/ 82881072 w 845"/>
              <a:gd name="T81" fmla="*/ 114933030 h 957"/>
              <a:gd name="T82" fmla="*/ 25762273 w 845"/>
              <a:gd name="T83" fmla="*/ 114933030 h 957"/>
              <a:gd name="T84" fmla="*/ 101877506 w 845"/>
              <a:gd name="T85" fmla="*/ 114933030 h 957"/>
              <a:gd name="T86" fmla="*/ 101877506 w 845"/>
              <a:gd name="T87" fmla="*/ 114933030 h 957"/>
              <a:gd name="T88" fmla="*/ 90687920 w 845"/>
              <a:gd name="T89" fmla="*/ 114933030 h 957"/>
              <a:gd name="T90" fmla="*/ 90687920 w 845"/>
              <a:gd name="T91" fmla="*/ 71395921 h 957"/>
              <a:gd name="T92" fmla="*/ 85092946 w 845"/>
              <a:gd name="T93" fmla="*/ 66860715 h 957"/>
              <a:gd name="T94" fmla="*/ 23550399 w 845"/>
              <a:gd name="T95" fmla="*/ 66860715 h 957"/>
              <a:gd name="T96" fmla="*/ 17955425 w 845"/>
              <a:gd name="T97" fmla="*/ 71395921 h 957"/>
              <a:gd name="T98" fmla="*/ 17955425 w 845"/>
              <a:gd name="T99" fmla="*/ 114933030 h 957"/>
              <a:gd name="T100" fmla="*/ 7806848 w 845"/>
              <a:gd name="T101" fmla="*/ 114933030 h 957"/>
              <a:gd name="T102" fmla="*/ 7806848 w 845"/>
              <a:gd name="T103" fmla="*/ 7774535 h 957"/>
              <a:gd name="T104" fmla="*/ 29145012 w 845"/>
              <a:gd name="T105" fmla="*/ 7774535 h 957"/>
              <a:gd name="T106" fmla="*/ 29145012 w 845"/>
              <a:gd name="T107" fmla="*/ 34596646 h 957"/>
              <a:gd name="T108" fmla="*/ 33568760 w 845"/>
              <a:gd name="T109" fmla="*/ 39002264 h 957"/>
              <a:gd name="T110" fmla="*/ 70520620 w 845"/>
              <a:gd name="T111" fmla="*/ 39002264 h 957"/>
              <a:gd name="T112" fmla="*/ 75074585 w 845"/>
              <a:gd name="T113" fmla="*/ 34596646 h 957"/>
              <a:gd name="T114" fmla="*/ 75074585 w 845"/>
              <a:gd name="T115" fmla="*/ 8940824 h 957"/>
              <a:gd name="T116" fmla="*/ 101877506 w 845"/>
              <a:gd name="T117" fmla="*/ 34596646 h 957"/>
              <a:gd name="T118" fmla="*/ 101877506 w 845"/>
              <a:gd name="T119" fmla="*/ 34596646 h 957"/>
              <a:gd name="T120" fmla="*/ 101877506 w 845"/>
              <a:gd name="T121" fmla="*/ 114933030 h 957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845" h="957">
                <a:moveTo>
                  <a:pt x="844" y="258"/>
                </a:moveTo>
                <a:lnTo>
                  <a:pt x="844" y="258"/>
                </a:lnTo>
                <a:cubicBezTo>
                  <a:pt x="844" y="249"/>
                  <a:pt x="844" y="241"/>
                  <a:pt x="835" y="232"/>
                </a:cubicBezTo>
                <a:cubicBezTo>
                  <a:pt x="603" y="8"/>
                  <a:pt x="603" y="8"/>
                  <a:pt x="603" y="8"/>
                </a:cubicBezTo>
                <a:lnTo>
                  <a:pt x="594" y="8"/>
                </a:lnTo>
                <a:cubicBezTo>
                  <a:pt x="594" y="8"/>
                  <a:pt x="594" y="8"/>
                  <a:pt x="594" y="0"/>
                </a:cubicBezTo>
                <a:cubicBezTo>
                  <a:pt x="594" y="0"/>
                  <a:pt x="594" y="0"/>
                  <a:pt x="585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26" y="0"/>
                  <a:pt x="0" y="26"/>
                  <a:pt x="0" y="60"/>
                </a:cubicBezTo>
                <a:cubicBezTo>
                  <a:pt x="0" y="921"/>
                  <a:pt x="0" y="921"/>
                  <a:pt x="0" y="921"/>
                </a:cubicBezTo>
                <a:cubicBezTo>
                  <a:pt x="0" y="938"/>
                  <a:pt x="17" y="956"/>
                  <a:pt x="34" y="956"/>
                </a:cubicBezTo>
                <a:cubicBezTo>
                  <a:pt x="181" y="956"/>
                  <a:pt x="181" y="956"/>
                  <a:pt x="181" y="956"/>
                </a:cubicBezTo>
                <a:cubicBezTo>
                  <a:pt x="654" y="956"/>
                  <a:pt x="654" y="956"/>
                  <a:pt x="654" y="956"/>
                </a:cubicBezTo>
                <a:cubicBezTo>
                  <a:pt x="809" y="956"/>
                  <a:pt x="809" y="956"/>
                  <a:pt x="809" y="956"/>
                </a:cubicBezTo>
                <a:cubicBezTo>
                  <a:pt x="827" y="956"/>
                  <a:pt x="844" y="938"/>
                  <a:pt x="844" y="921"/>
                </a:cubicBezTo>
                <a:cubicBezTo>
                  <a:pt x="844" y="267"/>
                  <a:pt x="844" y="267"/>
                  <a:pt x="844" y="267"/>
                </a:cubicBezTo>
                <a:cubicBezTo>
                  <a:pt x="844" y="267"/>
                  <a:pt x="844" y="267"/>
                  <a:pt x="844" y="258"/>
                </a:cubicBezTo>
                <a:close/>
                <a:moveTo>
                  <a:pt x="517" y="69"/>
                </a:moveTo>
                <a:lnTo>
                  <a:pt x="517" y="69"/>
                </a:lnTo>
                <a:cubicBezTo>
                  <a:pt x="517" y="232"/>
                  <a:pt x="517" y="232"/>
                  <a:pt x="517" y="232"/>
                </a:cubicBezTo>
                <a:cubicBezTo>
                  <a:pt x="284" y="232"/>
                  <a:pt x="284" y="232"/>
                  <a:pt x="284" y="232"/>
                </a:cubicBezTo>
                <a:cubicBezTo>
                  <a:pt x="284" y="69"/>
                  <a:pt x="284" y="69"/>
                  <a:pt x="284" y="69"/>
                </a:cubicBezTo>
                <a:lnTo>
                  <a:pt x="517" y="69"/>
                </a:lnTo>
                <a:close/>
                <a:moveTo>
                  <a:pt x="198" y="887"/>
                </a:moveTo>
                <a:lnTo>
                  <a:pt x="198" y="887"/>
                </a:lnTo>
                <a:cubicBezTo>
                  <a:pt x="198" y="577"/>
                  <a:pt x="198" y="577"/>
                  <a:pt x="198" y="577"/>
                </a:cubicBezTo>
                <a:cubicBezTo>
                  <a:pt x="637" y="577"/>
                  <a:pt x="637" y="577"/>
                  <a:pt x="637" y="577"/>
                </a:cubicBezTo>
                <a:cubicBezTo>
                  <a:pt x="637" y="887"/>
                  <a:pt x="637" y="887"/>
                  <a:pt x="637" y="887"/>
                </a:cubicBezTo>
                <a:lnTo>
                  <a:pt x="198" y="887"/>
                </a:lnTo>
                <a:close/>
                <a:moveTo>
                  <a:pt x="783" y="887"/>
                </a:moveTo>
                <a:lnTo>
                  <a:pt x="783" y="887"/>
                </a:lnTo>
                <a:cubicBezTo>
                  <a:pt x="697" y="887"/>
                  <a:pt x="697" y="887"/>
                  <a:pt x="697" y="887"/>
                </a:cubicBezTo>
                <a:cubicBezTo>
                  <a:pt x="697" y="551"/>
                  <a:pt x="697" y="551"/>
                  <a:pt x="697" y="551"/>
                </a:cubicBezTo>
                <a:cubicBezTo>
                  <a:pt x="697" y="534"/>
                  <a:pt x="680" y="516"/>
                  <a:pt x="654" y="516"/>
                </a:cubicBezTo>
                <a:cubicBezTo>
                  <a:pt x="181" y="516"/>
                  <a:pt x="181" y="516"/>
                  <a:pt x="181" y="516"/>
                </a:cubicBezTo>
                <a:cubicBezTo>
                  <a:pt x="155" y="516"/>
                  <a:pt x="138" y="534"/>
                  <a:pt x="138" y="551"/>
                </a:cubicBezTo>
                <a:cubicBezTo>
                  <a:pt x="138" y="887"/>
                  <a:pt x="138" y="887"/>
                  <a:pt x="138" y="887"/>
                </a:cubicBezTo>
                <a:cubicBezTo>
                  <a:pt x="60" y="887"/>
                  <a:pt x="60" y="887"/>
                  <a:pt x="60" y="887"/>
                </a:cubicBezTo>
                <a:cubicBezTo>
                  <a:pt x="60" y="60"/>
                  <a:pt x="60" y="60"/>
                  <a:pt x="60" y="60"/>
                </a:cubicBezTo>
                <a:cubicBezTo>
                  <a:pt x="224" y="60"/>
                  <a:pt x="224" y="60"/>
                  <a:pt x="224" y="60"/>
                </a:cubicBezTo>
                <a:cubicBezTo>
                  <a:pt x="224" y="267"/>
                  <a:pt x="224" y="267"/>
                  <a:pt x="224" y="267"/>
                </a:cubicBezTo>
                <a:cubicBezTo>
                  <a:pt x="224" y="284"/>
                  <a:pt x="241" y="301"/>
                  <a:pt x="258" y="301"/>
                </a:cubicBezTo>
                <a:cubicBezTo>
                  <a:pt x="542" y="301"/>
                  <a:pt x="542" y="301"/>
                  <a:pt x="542" y="301"/>
                </a:cubicBezTo>
                <a:cubicBezTo>
                  <a:pt x="560" y="301"/>
                  <a:pt x="577" y="284"/>
                  <a:pt x="577" y="267"/>
                </a:cubicBezTo>
                <a:cubicBezTo>
                  <a:pt x="577" y="69"/>
                  <a:pt x="577" y="69"/>
                  <a:pt x="577" y="69"/>
                </a:cubicBezTo>
                <a:cubicBezTo>
                  <a:pt x="783" y="267"/>
                  <a:pt x="783" y="267"/>
                  <a:pt x="783" y="267"/>
                </a:cubicBezTo>
                <a:lnTo>
                  <a:pt x="783" y="88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93">
            <a:extLst>
              <a:ext uri="{FF2B5EF4-FFF2-40B4-BE49-F238E27FC236}">
                <a16:creationId xmlns:a16="http://schemas.microsoft.com/office/drawing/2014/main" id="{42FA7387-FC3D-1E45-BEEE-42918CF99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8876" y="8047453"/>
            <a:ext cx="887266" cy="990141"/>
          </a:xfrm>
          <a:custGeom>
            <a:avLst/>
            <a:gdLst>
              <a:gd name="T0" fmla="*/ 118146272 w 913"/>
              <a:gd name="T1" fmla="*/ 60340499 h 1018"/>
              <a:gd name="T2" fmla="*/ 118146272 w 913"/>
              <a:gd name="T3" fmla="*/ 60340499 h 1018"/>
              <a:gd name="T4" fmla="*/ 101434930 w 913"/>
              <a:gd name="T5" fmla="*/ 17907698 h 1018"/>
              <a:gd name="T6" fmla="*/ 59073136 w 913"/>
              <a:gd name="T7" fmla="*/ 0 h 1018"/>
              <a:gd name="T8" fmla="*/ 16711342 w 913"/>
              <a:gd name="T9" fmla="*/ 17907698 h 1018"/>
              <a:gd name="T10" fmla="*/ 0 w 913"/>
              <a:gd name="T11" fmla="*/ 60340499 h 1018"/>
              <a:gd name="T12" fmla="*/ 16711342 w 913"/>
              <a:gd name="T13" fmla="*/ 101735480 h 1018"/>
              <a:gd name="T14" fmla="*/ 19950312 w 913"/>
              <a:gd name="T15" fmla="*/ 105109384 h 1018"/>
              <a:gd name="T16" fmla="*/ 13343159 w 913"/>
              <a:gd name="T17" fmla="*/ 125223124 h 1018"/>
              <a:gd name="T18" fmla="*/ 15545543 w 913"/>
              <a:gd name="T19" fmla="*/ 131970931 h 1018"/>
              <a:gd name="T20" fmla="*/ 16711342 w 913"/>
              <a:gd name="T21" fmla="*/ 131970931 h 1018"/>
              <a:gd name="T22" fmla="*/ 21116110 w 913"/>
              <a:gd name="T23" fmla="*/ 128597027 h 1018"/>
              <a:gd name="T24" fmla="*/ 27852476 w 913"/>
              <a:gd name="T25" fmla="*/ 110689329 h 1018"/>
              <a:gd name="T26" fmla="*/ 59073136 w 913"/>
              <a:gd name="T27" fmla="*/ 119643178 h 1018"/>
              <a:gd name="T28" fmla="*/ 90293795 w 913"/>
              <a:gd name="T29" fmla="*/ 110689329 h 1018"/>
              <a:gd name="T30" fmla="*/ 97030161 w 913"/>
              <a:gd name="T31" fmla="*/ 128597027 h 1018"/>
              <a:gd name="T32" fmla="*/ 100268771 w 913"/>
              <a:gd name="T33" fmla="*/ 131970931 h 1018"/>
              <a:gd name="T34" fmla="*/ 102600729 w 913"/>
              <a:gd name="T35" fmla="*/ 131970931 h 1018"/>
              <a:gd name="T36" fmla="*/ 104803113 w 913"/>
              <a:gd name="T37" fmla="*/ 125223124 h 1018"/>
              <a:gd name="T38" fmla="*/ 97030161 w 913"/>
              <a:gd name="T39" fmla="*/ 105109384 h 1018"/>
              <a:gd name="T40" fmla="*/ 101434930 w 913"/>
              <a:gd name="T41" fmla="*/ 101735480 h 1018"/>
              <a:gd name="T42" fmla="*/ 118146272 w 913"/>
              <a:gd name="T43" fmla="*/ 60340499 h 1018"/>
              <a:gd name="T44" fmla="*/ 23318495 w 913"/>
              <a:gd name="T45" fmla="*/ 94988033 h 1018"/>
              <a:gd name="T46" fmla="*/ 23318495 w 913"/>
              <a:gd name="T47" fmla="*/ 94988033 h 1018"/>
              <a:gd name="T48" fmla="*/ 8938750 w 913"/>
              <a:gd name="T49" fmla="*/ 60340499 h 1018"/>
              <a:gd name="T50" fmla="*/ 23318495 w 913"/>
              <a:gd name="T51" fmla="*/ 24655145 h 1018"/>
              <a:gd name="T52" fmla="*/ 59073136 w 913"/>
              <a:gd name="T53" fmla="*/ 10121711 h 1018"/>
              <a:gd name="T54" fmla="*/ 94698564 w 913"/>
              <a:gd name="T55" fmla="*/ 24655145 h 1018"/>
              <a:gd name="T56" fmla="*/ 109207522 w 913"/>
              <a:gd name="T57" fmla="*/ 60340499 h 1018"/>
              <a:gd name="T58" fmla="*/ 94698564 w 913"/>
              <a:gd name="T59" fmla="*/ 94988033 h 1018"/>
              <a:gd name="T60" fmla="*/ 59073136 w 913"/>
              <a:gd name="T61" fmla="*/ 110689329 h 1018"/>
              <a:gd name="T62" fmla="*/ 23318495 w 913"/>
              <a:gd name="T63" fmla="*/ 94988033 h 1018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0" t="0" r="r" b="b"/>
            <a:pathLst>
              <a:path w="913" h="1018">
                <a:moveTo>
                  <a:pt x="912" y="465"/>
                </a:moveTo>
                <a:lnTo>
                  <a:pt x="912" y="465"/>
                </a:lnTo>
                <a:cubicBezTo>
                  <a:pt x="912" y="336"/>
                  <a:pt x="869" y="224"/>
                  <a:pt x="783" y="138"/>
                </a:cubicBezTo>
                <a:cubicBezTo>
                  <a:pt x="697" y="52"/>
                  <a:pt x="576" y="0"/>
                  <a:pt x="456" y="0"/>
                </a:cubicBezTo>
                <a:cubicBezTo>
                  <a:pt x="335" y="0"/>
                  <a:pt x="215" y="52"/>
                  <a:pt x="129" y="138"/>
                </a:cubicBezTo>
                <a:cubicBezTo>
                  <a:pt x="43" y="224"/>
                  <a:pt x="0" y="336"/>
                  <a:pt x="0" y="465"/>
                </a:cubicBezTo>
                <a:cubicBezTo>
                  <a:pt x="0" y="586"/>
                  <a:pt x="43" y="698"/>
                  <a:pt x="129" y="784"/>
                </a:cubicBezTo>
                <a:cubicBezTo>
                  <a:pt x="137" y="792"/>
                  <a:pt x="146" y="801"/>
                  <a:pt x="154" y="810"/>
                </a:cubicBezTo>
                <a:cubicBezTo>
                  <a:pt x="103" y="965"/>
                  <a:pt x="103" y="965"/>
                  <a:pt x="103" y="965"/>
                </a:cubicBezTo>
                <a:cubicBezTo>
                  <a:pt x="94" y="982"/>
                  <a:pt x="103" y="1008"/>
                  <a:pt x="120" y="1017"/>
                </a:cubicBezTo>
                <a:lnTo>
                  <a:pt x="129" y="1017"/>
                </a:lnTo>
                <a:cubicBezTo>
                  <a:pt x="146" y="1017"/>
                  <a:pt x="163" y="1008"/>
                  <a:pt x="163" y="991"/>
                </a:cubicBezTo>
                <a:cubicBezTo>
                  <a:pt x="215" y="853"/>
                  <a:pt x="215" y="853"/>
                  <a:pt x="215" y="853"/>
                </a:cubicBezTo>
                <a:cubicBezTo>
                  <a:pt x="292" y="896"/>
                  <a:pt x="370" y="922"/>
                  <a:pt x="456" y="922"/>
                </a:cubicBezTo>
                <a:cubicBezTo>
                  <a:pt x="542" y="922"/>
                  <a:pt x="620" y="896"/>
                  <a:pt x="697" y="853"/>
                </a:cubicBezTo>
                <a:cubicBezTo>
                  <a:pt x="749" y="991"/>
                  <a:pt x="749" y="991"/>
                  <a:pt x="749" y="991"/>
                </a:cubicBezTo>
                <a:cubicBezTo>
                  <a:pt x="749" y="1008"/>
                  <a:pt x="766" y="1017"/>
                  <a:pt x="774" y="1017"/>
                </a:cubicBezTo>
                <a:cubicBezTo>
                  <a:pt x="783" y="1017"/>
                  <a:pt x="783" y="1017"/>
                  <a:pt x="792" y="1017"/>
                </a:cubicBezTo>
                <a:cubicBezTo>
                  <a:pt x="809" y="1008"/>
                  <a:pt x="817" y="982"/>
                  <a:pt x="809" y="965"/>
                </a:cubicBezTo>
                <a:cubicBezTo>
                  <a:pt x="749" y="810"/>
                  <a:pt x="749" y="810"/>
                  <a:pt x="749" y="810"/>
                </a:cubicBezTo>
                <a:cubicBezTo>
                  <a:pt x="766" y="801"/>
                  <a:pt x="774" y="792"/>
                  <a:pt x="783" y="784"/>
                </a:cubicBezTo>
                <a:cubicBezTo>
                  <a:pt x="869" y="698"/>
                  <a:pt x="912" y="586"/>
                  <a:pt x="912" y="465"/>
                </a:cubicBezTo>
                <a:close/>
                <a:moveTo>
                  <a:pt x="180" y="732"/>
                </a:moveTo>
                <a:lnTo>
                  <a:pt x="180" y="732"/>
                </a:lnTo>
                <a:cubicBezTo>
                  <a:pt x="112" y="663"/>
                  <a:pt x="69" y="569"/>
                  <a:pt x="69" y="465"/>
                </a:cubicBezTo>
                <a:cubicBezTo>
                  <a:pt x="69" y="362"/>
                  <a:pt x="112" y="259"/>
                  <a:pt x="180" y="190"/>
                </a:cubicBezTo>
                <a:cubicBezTo>
                  <a:pt x="258" y="112"/>
                  <a:pt x="353" y="78"/>
                  <a:pt x="456" y="78"/>
                </a:cubicBezTo>
                <a:cubicBezTo>
                  <a:pt x="559" y="78"/>
                  <a:pt x="654" y="112"/>
                  <a:pt x="731" y="190"/>
                </a:cubicBezTo>
                <a:cubicBezTo>
                  <a:pt x="800" y="259"/>
                  <a:pt x="843" y="362"/>
                  <a:pt x="843" y="465"/>
                </a:cubicBezTo>
                <a:cubicBezTo>
                  <a:pt x="843" y="569"/>
                  <a:pt x="800" y="663"/>
                  <a:pt x="731" y="732"/>
                </a:cubicBezTo>
                <a:cubicBezTo>
                  <a:pt x="654" y="810"/>
                  <a:pt x="559" y="853"/>
                  <a:pt x="456" y="853"/>
                </a:cubicBezTo>
                <a:cubicBezTo>
                  <a:pt x="353" y="853"/>
                  <a:pt x="258" y="810"/>
                  <a:pt x="180" y="7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94">
            <a:extLst>
              <a:ext uri="{FF2B5EF4-FFF2-40B4-BE49-F238E27FC236}">
                <a16:creationId xmlns:a16="http://schemas.microsoft.com/office/drawing/2014/main" id="{7BC58CAD-C0F6-4F47-B651-E1A44EA9F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8910" y="8231766"/>
            <a:ext cx="462922" cy="291470"/>
          </a:xfrm>
          <a:custGeom>
            <a:avLst/>
            <a:gdLst>
              <a:gd name="T0" fmla="*/ 53937087 w 475"/>
              <a:gd name="T1" fmla="*/ 2172226 h 302"/>
              <a:gd name="T2" fmla="*/ 53937087 w 475"/>
              <a:gd name="T3" fmla="*/ 2172226 h 302"/>
              <a:gd name="T4" fmla="*/ 24753771 w 475"/>
              <a:gd name="T5" fmla="*/ 29642641 h 302"/>
              <a:gd name="T6" fmla="*/ 4559848 w 475"/>
              <a:gd name="T7" fmla="*/ 29642641 h 302"/>
              <a:gd name="T8" fmla="*/ 0 w 475"/>
              <a:gd name="T9" fmla="*/ 34114702 h 302"/>
              <a:gd name="T10" fmla="*/ 4559848 w 475"/>
              <a:gd name="T11" fmla="*/ 38459153 h 302"/>
              <a:gd name="T12" fmla="*/ 26968544 w 475"/>
              <a:gd name="T13" fmla="*/ 38459153 h 302"/>
              <a:gd name="T14" fmla="*/ 30356035 w 475"/>
              <a:gd name="T15" fmla="*/ 37436846 h 302"/>
              <a:gd name="T16" fmla="*/ 59539351 w 475"/>
              <a:gd name="T17" fmla="*/ 8816155 h 302"/>
              <a:gd name="T18" fmla="*/ 59539351 w 475"/>
              <a:gd name="T19" fmla="*/ 2172226 h 302"/>
              <a:gd name="T20" fmla="*/ 53937087 w 475"/>
              <a:gd name="T21" fmla="*/ 2172226 h 30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475" h="302">
                <a:moveTo>
                  <a:pt x="414" y="17"/>
                </a:moveTo>
                <a:lnTo>
                  <a:pt x="414" y="17"/>
                </a:lnTo>
                <a:cubicBezTo>
                  <a:pt x="190" y="232"/>
                  <a:pt x="190" y="232"/>
                  <a:pt x="190" y="232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17" y="232"/>
                  <a:pt x="0" y="250"/>
                  <a:pt x="0" y="267"/>
                </a:cubicBezTo>
                <a:cubicBezTo>
                  <a:pt x="0" y="293"/>
                  <a:pt x="17" y="301"/>
                  <a:pt x="35" y="301"/>
                </a:cubicBezTo>
                <a:cubicBezTo>
                  <a:pt x="207" y="301"/>
                  <a:pt x="207" y="301"/>
                  <a:pt x="207" y="301"/>
                </a:cubicBezTo>
                <a:cubicBezTo>
                  <a:pt x="215" y="301"/>
                  <a:pt x="224" y="301"/>
                  <a:pt x="233" y="293"/>
                </a:cubicBezTo>
                <a:cubicBezTo>
                  <a:pt x="457" y="69"/>
                  <a:pt x="457" y="69"/>
                  <a:pt x="457" y="69"/>
                </a:cubicBezTo>
                <a:cubicBezTo>
                  <a:pt x="474" y="51"/>
                  <a:pt x="474" y="26"/>
                  <a:pt x="457" y="17"/>
                </a:cubicBezTo>
                <a:cubicBezTo>
                  <a:pt x="448" y="0"/>
                  <a:pt x="422" y="0"/>
                  <a:pt x="414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95">
            <a:extLst>
              <a:ext uri="{FF2B5EF4-FFF2-40B4-BE49-F238E27FC236}">
                <a16:creationId xmlns:a16="http://schemas.microsoft.com/office/drawing/2014/main" id="{A02025E8-4388-CE48-9A5A-E0CAB40A7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0407" y="8008877"/>
            <a:ext cx="184313" cy="184310"/>
          </a:xfrm>
          <a:custGeom>
            <a:avLst/>
            <a:gdLst>
              <a:gd name="T0" fmla="*/ 22202002 w 190"/>
              <a:gd name="T1" fmla="*/ 19798124 h 191"/>
              <a:gd name="T2" fmla="*/ 22202002 w 190"/>
              <a:gd name="T3" fmla="*/ 19798124 h 191"/>
              <a:gd name="T4" fmla="*/ 22202002 w 190"/>
              <a:gd name="T5" fmla="*/ 19798124 h 191"/>
              <a:gd name="T6" fmla="*/ 15489593 w 190"/>
              <a:gd name="T7" fmla="*/ 24268749 h 191"/>
              <a:gd name="T8" fmla="*/ 14457026 w 190"/>
              <a:gd name="T9" fmla="*/ 24268749 h 191"/>
              <a:gd name="T10" fmla="*/ 8906525 w 190"/>
              <a:gd name="T11" fmla="*/ 23119017 h 191"/>
              <a:gd name="T12" fmla="*/ 8906525 w 190"/>
              <a:gd name="T13" fmla="*/ 23119017 h 191"/>
              <a:gd name="T14" fmla="*/ 7744976 w 190"/>
              <a:gd name="T15" fmla="*/ 22097231 h 191"/>
              <a:gd name="T16" fmla="*/ 6583068 w 190"/>
              <a:gd name="T17" fmla="*/ 22097231 h 191"/>
              <a:gd name="T18" fmla="*/ 2194476 w 190"/>
              <a:gd name="T19" fmla="*/ 17626606 h 191"/>
              <a:gd name="T20" fmla="*/ 0 w 190"/>
              <a:gd name="T21" fmla="*/ 10984821 h 191"/>
              <a:gd name="T22" fmla="*/ 2194476 w 190"/>
              <a:gd name="T23" fmla="*/ 4470625 h 191"/>
              <a:gd name="T24" fmla="*/ 3356025 w 190"/>
              <a:gd name="T25" fmla="*/ 3320893 h 191"/>
              <a:gd name="T26" fmla="*/ 16651501 w 190"/>
              <a:gd name="T27" fmla="*/ 3320893 h 191"/>
              <a:gd name="T28" fmla="*/ 21169434 w 190"/>
              <a:gd name="T29" fmla="*/ 7791518 h 191"/>
              <a:gd name="T30" fmla="*/ 22202002 w 190"/>
              <a:gd name="T31" fmla="*/ 19798124 h 19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90" h="191">
                <a:moveTo>
                  <a:pt x="172" y="155"/>
                </a:moveTo>
                <a:lnTo>
                  <a:pt x="172" y="155"/>
                </a:lnTo>
                <a:cubicBezTo>
                  <a:pt x="164" y="173"/>
                  <a:pt x="146" y="190"/>
                  <a:pt x="120" y="190"/>
                </a:cubicBezTo>
                <a:lnTo>
                  <a:pt x="112" y="190"/>
                </a:lnTo>
                <a:cubicBezTo>
                  <a:pt x="95" y="190"/>
                  <a:pt x="77" y="190"/>
                  <a:pt x="69" y="181"/>
                </a:cubicBezTo>
                <a:cubicBezTo>
                  <a:pt x="60" y="181"/>
                  <a:pt x="60" y="173"/>
                  <a:pt x="60" y="173"/>
                </a:cubicBezTo>
                <a:cubicBezTo>
                  <a:pt x="60" y="173"/>
                  <a:pt x="60" y="173"/>
                  <a:pt x="51" y="173"/>
                </a:cubicBezTo>
                <a:cubicBezTo>
                  <a:pt x="17" y="138"/>
                  <a:pt x="17" y="138"/>
                  <a:pt x="17" y="138"/>
                </a:cubicBezTo>
                <a:cubicBezTo>
                  <a:pt x="8" y="121"/>
                  <a:pt x="0" y="104"/>
                  <a:pt x="0" y="86"/>
                </a:cubicBezTo>
                <a:cubicBezTo>
                  <a:pt x="0" y="69"/>
                  <a:pt x="8" y="43"/>
                  <a:pt x="17" y="35"/>
                </a:cubicBezTo>
                <a:cubicBezTo>
                  <a:pt x="26" y="26"/>
                  <a:pt x="26" y="26"/>
                  <a:pt x="26" y="26"/>
                </a:cubicBezTo>
                <a:cubicBezTo>
                  <a:pt x="51" y="0"/>
                  <a:pt x="103" y="0"/>
                  <a:pt x="129" y="26"/>
                </a:cubicBezTo>
                <a:cubicBezTo>
                  <a:pt x="164" y="61"/>
                  <a:pt x="164" y="61"/>
                  <a:pt x="164" y="61"/>
                </a:cubicBezTo>
                <a:cubicBezTo>
                  <a:pt x="189" y="86"/>
                  <a:pt x="189" y="130"/>
                  <a:pt x="172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96">
            <a:extLst>
              <a:ext uri="{FF2B5EF4-FFF2-40B4-BE49-F238E27FC236}">
                <a16:creationId xmlns:a16="http://schemas.microsoft.com/office/drawing/2014/main" id="{3EDA44C6-B1D5-1341-BF36-1BD0FF168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7440" y="8017450"/>
            <a:ext cx="184310" cy="175738"/>
          </a:xfrm>
          <a:custGeom>
            <a:avLst/>
            <a:gdLst>
              <a:gd name="T0" fmla="*/ 24395761 w 190"/>
              <a:gd name="T1" fmla="*/ 9847806 h 182"/>
              <a:gd name="T2" fmla="*/ 24395761 w 190"/>
              <a:gd name="T3" fmla="*/ 9847806 h 182"/>
              <a:gd name="T4" fmla="*/ 22201317 w 190"/>
              <a:gd name="T5" fmla="*/ 16498124 h 182"/>
              <a:gd name="T6" fmla="*/ 17812789 w 190"/>
              <a:gd name="T7" fmla="*/ 20974465 h 182"/>
              <a:gd name="T8" fmla="*/ 15618346 w 190"/>
              <a:gd name="T9" fmla="*/ 21997618 h 182"/>
              <a:gd name="T10" fmla="*/ 15618346 w 190"/>
              <a:gd name="T11" fmla="*/ 21997618 h 182"/>
              <a:gd name="T12" fmla="*/ 11100838 w 190"/>
              <a:gd name="T13" fmla="*/ 23148442 h 182"/>
              <a:gd name="T14" fmla="*/ 8906395 w 190"/>
              <a:gd name="T15" fmla="*/ 23148442 h 182"/>
              <a:gd name="T16" fmla="*/ 2194444 w 190"/>
              <a:gd name="T17" fmla="*/ 18672459 h 182"/>
              <a:gd name="T18" fmla="*/ 3355975 w 190"/>
              <a:gd name="T19" fmla="*/ 6650318 h 182"/>
              <a:gd name="T20" fmla="*/ 3355975 w 190"/>
              <a:gd name="T21" fmla="*/ 6650318 h 182"/>
              <a:gd name="T22" fmla="*/ 8906395 w 190"/>
              <a:gd name="T23" fmla="*/ 2174335 h 182"/>
              <a:gd name="T24" fmla="*/ 11100838 w 190"/>
              <a:gd name="T25" fmla="*/ 0 h 182"/>
              <a:gd name="T26" fmla="*/ 14456814 w 190"/>
              <a:gd name="T27" fmla="*/ 0 h 182"/>
              <a:gd name="T28" fmla="*/ 21168765 w 190"/>
              <a:gd name="T29" fmla="*/ 2174335 h 182"/>
              <a:gd name="T30" fmla="*/ 22201317 w 190"/>
              <a:gd name="T31" fmla="*/ 3325159 h 182"/>
              <a:gd name="T32" fmla="*/ 24395761 w 190"/>
              <a:gd name="T33" fmla="*/ 9847806 h 18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0" h="182">
                <a:moveTo>
                  <a:pt x="189" y="77"/>
                </a:moveTo>
                <a:lnTo>
                  <a:pt x="189" y="77"/>
                </a:lnTo>
                <a:cubicBezTo>
                  <a:pt x="189" y="95"/>
                  <a:pt x="181" y="112"/>
                  <a:pt x="172" y="129"/>
                </a:cubicBezTo>
                <a:cubicBezTo>
                  <a:pt x="138" y="164"/>
                  <a:pt x="138" y="164"/>
                  <a:pt x="138" y="164"/>
                </a:cubicBezTo>
                <a:cubicBezTo>
                  <a:pt x="129" y="164"/>
                  <a:pt x="129" y="172"/>
                  <a:pt x="121" y="172"/>
                </a:cubicBezTo>
                <a:cubicBezTo>
                  <a:pt x="112" y="181"/>
                  <a:pt x="95" y="181"/>
                  <a:pt x="86" y="181"/>
                </a:cubicBezTo>
                <a:cubicBezTo>
                  <a:pt x="77" y="181"/>
                  <a:pt x="69" y="181"/>
                  <a:pt x="69" y="181"/>
                </a:cubicBezTo>
                <a:cubicBezTo>
                  <a:pt x="43" y="181"/>
                  <a:pt x="26" y="164"/>
                  <a:pt x="17" y="146"/>
                </a:cubicBezTo>
                <a:cubicBezTo>
                  <a:pt x="0" y="121"/>
                  <a:pt x="0" y="77"/>
                  <a:pt x="26" y="52"/>
                </a:cubicBezTo>
                <a:cubicBezTo>
                  <a:pt x="69" y="17"/>
                  <a:pt x="69" y="17"/>
                  <a:pt x="69" y="17"/>
                </a:cubicBezTo>
                <a:cubicBezTo>
                  <a:pt x="69" y="8"/>
                  <a:pt x="77" y="8"/>
                  <a:pt x="86" y="0"/>
                </a:cubicBezTo>
                <a:cubicBezTo>
                  <a:pt x="95" y="0"/>
                  <a:pt x="103" y="0"/>
                  <a:pt x="112" y="0"/>
                </a:cubicBezTo>
                <a:cubicBezTo>
                  <a:pt x="138" y="0"/>
                  <a:pt x="155" y="8"/>
                  <a:pt x="164" y="17"/>
                </a:cubicBezTo>
                <a:cubicBezTo>
                  <a:pt x="172" y="26"/>
                  <a:pt x="172" y="26"/>
                  <a:pt x="172" y="26"/>
                </a:cubicBezTo>
                <a:cubicBezTo>
                  <a:pt x="181" y="34"/>
                  <a:pt x="189" y="60"/>
                  <a:pt x="189" y="7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97">
            <a:extLst>
              <a:ext uri="{FF2B5EF4-FFF2-40B4-BE49-F238E27FC236}">
                <a16:creationId xmlns:a16="http://schemas.microsoft.com/office/drawing/2014/main" id="{5E0E2EF3-30E2-B14A-A577-756F9F098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3978" y="6478661"/>
            <a:ext cx="955847" cy="762964"/>
          </a:xfrm>
          <a:custGeom>
            <a:avLst/>
            <a:gdLst>
              <a:gd name="T0" fmla="*/ 122033200 w 982"/>
              <a:gd name="T1" fmla="*/ 17843005 h 783"/>
              <a:gd name="T2" fmla="*/ 122033200 w 982"/>
              <a:gd name="T3" fmla="*/ 17843005 h 783"/>
              <a:gd name="T4" fmla="*/ 93961706 w 982"/>
              <a:gd name="T5" fmla="*/ 17843005 h 783"/>
              <a:gd name="T6" fmla="*/ 82785093 w 982"/>
              <a:gd name="T7" fmla="*/ 5600254 h 783"/>
              <a:gd name="T8" fmla="*/ 63810843 w 982"/>
              <a:gd name="T9" fmla="*/ 0 h 783"/>
              <a:gd name="T10" fmla="*/ 44706452 w 982"/>
              <a:gd name="T11" fmla="*/ 5600254 h 783"/>
              <a:gd name="T12" fmla="*/ 33529839 w 982"/>
              <a:gd name="T13" fmla="*/ 17843005 h 783"/>
              <a:gd name="T14" fmla="*/ 6757952 w 982"/>
              <a:gd name="T15" fmla="*/ 17843005 h 783"/>
              <a:gd name="T16" fmla="*/ 0 w 982"/>
              <a:gd name="T17" fmla="*/ 24615422 h 783"/>
              <a:gd name="T18" fmla="*/ 0 w 982"/>
              <a:gd name="T19" fmla="*/ 34774048 h 783"/>
              <a:gd name="T20" fmla="*/ 0 w 982"/>
              <a:gd name="T21" fmla="*/ 53658935 h 783"/>
              <a:gd name="T22" fmla="*/ 0 w 982"/>
              <a:gd name="T23" fmla="*/ 95075120 h 783"/>
              <a:gd name="T24" fmla="*/ 5588487 w 982"/>
              <a:gd name="T25" fmla="*/ 101847536 h 783"/>
              <a:gd name="T26" fmla="*/ 122033200 w 982"/>
              <a:gd name="T27" fmla="*/ 101847536 h 783"/>
              <a:gd name="T28" fmla="*/ 127491546 w 982"/>
              <a:gd name="T29" fmla="*/ 95075120 h 783"/>
              <a:gd name="T30" fmla="*/ 127491546 w 982"/>
              <a:gd name="T31" fmla="*/ 53658935 h 783"/>
              <a:gd name="T32" fmla="*/ 127491546 w 982"/>
              <a:gd name="T33" fmla="*/ 34774048 h 783"/>
              <a:gd name="T34" fmla="*/ 127491546 w 982"/>
              <a:gd name="T35" fmla="*/ 24615422 h 783"/>
              <a:gd name="T36" fmla="*/ 122033200 w 982"/>
              <a:gd name="T37" fmla="*/ 17843005 h 783"/>
              <a:gd name="T38" fmla="*/ 49255254 w 982"/>
              <a:gd name="T39" fmla="*/ 12242390 h 783"/>
              <a:gd name="T40" fmla="*/ 49255254 w 982"/>
              <a:gd name="T41" fmla="*/ 12242390 h 783"/>
              <a:gd name="T42" fmla="*/ 63810843 w 982"/>
              <a:gd name="T43" fmla="*/ 7814299 h 783"/>
              <a:gd name="T44" fmla="*/ 78366432 w 982"/>
              <a:gd name="T45" fmla="*/ 12242390 h 783"/>
              <a:gd name="T46" fmla="*/ 84994604 w 982"/>
              <a:gd name="T47" fmla="*/ 17843005 h 783"/>
              <a:gd name="T48" fmla="*/ 63810843 w 982"/>
              <a:gd name="T49" fmla="*/ 17843005 h 783"/>
              <a:gd name="T50" fmla="*/ 42497302 w 982"/>
              <a:gd name="T51" fmla="*/ 17843005 h 783"/>
              <a:gd name="T52" fmla="*/ 49255254 w 982"/>
              <a:gd name="T53" fmla="*/ 12242390 h 783"/>
              <a:gd name="T54" fmla="*/ 7797637 w 982"/>
              <a:gd name="T55" fmla="*/ 26829468 h 783"/>
              <a:gd name="T56" fmla="*/ 7797637 w 982"/>
              <a:gd name="T57" fmla="*/ 26829468 h 783"/>
              <a:gd name="T58" fmla="*/ 30150863 w 982"/>
              <a:gd name="T59" fmla="*/ 26829468 h 783"/>
              <a:gd name="T60" fmla="*/ 30150863 w 982"/>
              <a:gd name="T61" fmla="*/ 26829468 h 783"/>
              <a:gd name="T62" fmla="*/ 97340682 w 982"/>
              <a:gd name="T63" fmla="*/ 26829468 h 783"/>
              <a:gd name="T64" fmla="*/ 97340682 w 982"/>
              <a:gd name="T65" fmla="*/ 26829468 h 783"/>
              <a:gd name="T66" fmla="*/ 119693909 w 982"/>
              <a:gd name="T67" fmla="*/ 26829468 h 783"/>
              <a:gd name="T68" fmla="*/ 119693909 w 982"/>
              <a:gd name="T69" fmla="*/ 34774048 h 783"/>
              <a:gd name="T70" fmla="*/ 119693909 w 982"/>
              <a:gd name="T71" fmla="*/ 53658935 h 783"/>
              <a:gd name="T72" fmla="*/ 111896272 w 982"/>
              <a:gd name="T73" fmla="*/ 61473235 h 783"/>
              <a:gd name="T74" fmla="*/ 15595274 w 982"/>
              <a:gd name="T75" fmla="*/ 61473235 h 783"/>
              <a:gd name="T76" fmla="*/ 7797637 w 982"/>
              <a:gd name="T77" fmla="*/ 53658935 h 783"/>
              <a:gd name="T78" fmla="*/ 7797637 w 982"/>
              <a:gd name="T79" fmla="*/ 34774048 h 783"/>
              <a:gd name="T80" fmla="*/ 7797637 w 982"/>
              <a:gd name="T81" fmla="*/ 26829468 h 783"/>
              <a:gd name="T82" fmla="*/ 7797637 w 982"/>
              <a:gd name="T83" fmla="*/ 92861074 h 783"/>
              <a:gd name="T84" fmla="*/ 7797637 w 982"/>
              <a:gd name="T85" fmla="*/ 92861074 h 783"/>
              <a:gd name="T86" fmla="*/ 7797637 w 982"/>
              <a:gd name="T87" fmla="*/ 67073489 h 783"/>
              <a:gd name="T88" fmla="*/ 15595274 w 982"/>
              <a:gd name="T89" fmla="*/ 69417815 h 783"/>
              <a:gd name="T90" fmla="*/ 111896272 w 982"/>
              <a:gd name="T91" fmla="*/ 69417815 h 783"/>
              <a:gd name="T92" fmla="*/ 119693909 w 982"/>
              <a:gd name="T93" fmla="*/ 67073489 h 783"/>
              <a:gd name="T94" fmla="*/ 119693909 w 982"/>
              <a:gd name="T95" fmla="*/ 92861074 h 783"/>
              <a:gd name="T96" fmla="*/ 7797637 w 982"/>
              <a:gd name="T97" fmla="*/ 92861074 h 78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982" h="783">
                <a:moveTo>
                  <a:pt x="939" y="137"/>
                </a:moveTo>
                <a:lnTo>
                  <a:pt x="939" y="137"/>
                </a:lnTo>
                <a:cubicBezTo>
                  <a:pt x="723" y="137"/>
                  <a:pt x="723" y="137"/>
                  <a:pt x="723" y="137"/>
                </a:cubicBezTo>
                <a:cubicBezTo>
                  <a:pt x="706" y="103"/>
                  <a:pt x="680" y="68"/>
                  <a:pt x="637" y="43"/>
                </a:cubicBezTo>
                <a:cubicBezTo>
                  <a:pt x="594" y="17"/>
                  <a:pt x="542" y="0"/>
                  <a:pt x="491" y="0"/>
                </a:cubicBezTo>
                <a:cubicBezTo>
                  <a:pt x="439" y="0"/>
                  <a:pt x="387" y="17"/>
                  <a:pt x="344" y="43"/>
                </a:cubicBezTo>
                <a:cubicBezTo>
                  <a:pt x="301" y="68"/>
                  <a:pt x="276" y="103"/>
                  <a:pt x="258" y="137"/>
                </a:cubicBezTo>
                <a:cubicBezTo>
                  <a:pt x="52" y="137"/>
                  <a:pt x="52" y="137"/>
                  <a:pt x="52" y="137"/>
                </a:cubicBezTo>
                <a:cubicBezTo>
                  <a:pt x="17" y="137"/>
                  <a:pt x="0" y="163"/>
                  <a:pt x="0" y="189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412"/>
                  <a:pt x="0" y="412"/>
                  <a:pt x="0" y="412"/>
                </a:cubicBezTo>
                <a:cubicBezTo>
                  <a:pt x="0" y="730"/>
                  <a:pt x="0" y="730"/>
                  <a:pt x="0" y="730"/>
                </a:cubicBezTo>
                <a:cubicBezTo>
                  <a:pt x="0" y="756"/>
                  <a:pt x="17" y="782"/>
                  <a:pt x="43" y="782"/>
                </a:cubicBezTo>
                <a:cubicBezTo>
                  <a:pt x="939" y="782"/>
                  <a:pt x="939" y="782"/>
                  <a:pt x="939" y="782"/>
                </a:cubicBezTo>
                <a:cubicBezTo>
                  <a:pt x="964" y="782"/>
                  <a:pt x="981" y="756"/>
                  <a:pt x="981" y="730"/>
                </a:cubicBezTo>
                <a:cubicBezTo>
                  <a:pt x="981" y="412"/>
                  <a:pt x="981" y="412"/>
                  <a:pt x="981" y="412"/>
                </a:cubicBezTo>
                <a:cubicBezTo>
                  <a:pt x="981" y="267"/>
                  <a:pt x="981" y="267"/>
                  <a:pt x="981" y="267"/>
                </a:cubicBezTo>
                <a:cubicBezTo>
                  <a:pt x="981" y="189"/>
                  <a:pt x="981" y="189"/>
                  <a:pt x="981" y="189"/>
                </a:cubicBezTo>
                <a:cubicBezTo>
                  <a:pt x="981" y="163"/>
                  <a:pt x="964" y="137"/>
                  <a:pt x="939" y="137"/>
                </a:cubicBezTo>
                <a:close/>
                <a:moveTo>
                  <a:pt x="379" y="94"/>
                </a:moveTo>
                <a:lnTo>
                  <a:pt x="379" y="94"/>
                </a:lnTo>
                <a:cubicBezTo>
                  <a:pt x="413" y="77"/>
                  <a:pt x="448" y="60"/>
                  <a:pt x="491" y="60"/>
                </a:cubicBezTo>
                <a:cubicBezTo>
                  <a:pt x="534" y="60"/>
                  <a:pt x="568" y="77"/>
                  <a:pt x="603" y="94"/>
                </a:cubicBezTo>
                <a:cubicBezTo>
                  <a:pt x="620" y="111"/>
                  <a:pt x="637" y="120"/>
                  <a:pt x="654" y="137"/>
                </a:cubicBezTo>
                <a:cubicBezTo>
                  <a:pt x="491" y="137"/>
                  <a:pt x="491" y="137"/>
                  <a:pt x="491" y="137"/>
                </a:cubicBezTo>
                <a:cubicBezTo>
                  <a:pt x="327" y="137"/>
                  <a:pt x="327" y="137"/>
                  <a:pt x="327" y="137"/>
                </a:cubicBezTo>
                <a:cubicBezTo>
                  <a:pt x="344" y="120"/>
                  <a:pt x="362" y="111"/>
                  <a:pt x="379" y="94"/>
                </a:cubicBezTo>
                <a:close/>
                <a:moveTo>
                  <a:pt x="60" y="206"/>
                </a:moveTo>
                <a:lnTo>
                  <a:pt x="60" y="206"/>
                </a:lnTo>
                <a:cubicBezTo>
                  <a:pt x="232" y="206"/>
                  <a:pt x="232" y="206"/>
                  <a:pt x="232" y="206"/>
                </a:cubicBezTo>
                <a:cubicBezTo>
                  <a:pt x="749" y="206"/>
                  <a:pt x="749" y="206"/>
                  <a:pt x="749" y="206"/>
                </a:cubicBezTo>
                <a:cubicBezTo>
                  <a:pt x="921" y="206"/>
                  <a:pt x="921" y="206"/>
                  <a:pt x="921" y="206"/>
                </a:cubicBezTo>
                <a:cubicBezTo>
                  <a:pt x="921" y="267"/>
                  <a:pt x="921" y="267"/>
                  <a:pt x="921" y="267"/>
                </a:cubicBezTo>
                <a:cubicBezTo>
                  <a:pt x="921" y="412"/>
                  <a:pt x="921" y="412"/>
                  <a:pt x="921" y="412"/>
                </a:cubicBezTo>
                <a:cubicBezTo>
                  <a:pt x="921" y="446"/>
                  <a:pt x="896" y="472"/>
                  <a:pt x="861" y="472"/>
                </a:cubicBezTo>
                <a:cubicBezTo>
                  <a:pt x="120" y="472"/>
                  <a:pt x="120" y="472"/>
                  <a:pt x="120" y="472"/>
                </a:cubicBezTo>
                <a:cubicBezTo>
                  <a:pt x="86" y="472"/>
                  <a:pt x="60" y="446"/>
                  <a:pt x="60" y="412"/>
                </a:cubicBezTo>
                <a:cubicBezTo>
                  <a:pt x="60" y="267"/>
                  <a:pt x="60" y="267"/>
                  <a:pt x="60" y="267"/>
                </a:cubicBezTo>
                <a:lnTo>
                  <a:pt x="60" y="206"/>
                </a:lnTo>
                <a:close/>
                <a:moveTo>
                  <a:pt x="60" y="713"/>
                </a:moveTo>
                <a:lnTo>
                  <a:pt x="60" y="713"/>
                </a:lnTo>
                <a:cubicBezTo>
                  <a:pt x="60" y="515"/>
                  <a:pt x="60" y="515"/>
                  <a:pt x="60" y="515"/>
                </a:cubicBezTo>
                <a:cubicBezTo>
                  <a:pt x="77" y="533"/>
                  <a:pt x="103" y="533"/>
                  <a:pt x="120" y="533"/>
                </a:cubicBezTo>
                <a:cubicBezTo>
                  <a:pt x="861" y="533"/>
                  <a:pt x="861" y="533"/>
                  <a:pt x="861" y="533"/>
                </a:cubicBezTo>
                <a:cubicBezTo>
                  <a:pt x="887" y="533"/>
                  <a:pt x="904" y="533"/>
                  <a:pt x="921" y="515"/>
                </a:cubicBezTo>
                <a:cubicBezTo>
                  <a:pt x="921" y="713"/>
                  <a:pt x="921" y="713"/>
                  <a:pt x="921" y="713"/>
                </a:cubicBezTo>
                <a:lnTo>
                  <a:pt x="60" y="7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398">
            <a:extLst>
              <a:ext uri="{FF2B5EF4-FFF2-40B4-BE49-F238E27FC236}">
                <a16:creationId xmlns:a16="http://schemas.microsoft.com/office/drawing/2014/main" id="{5E040C64-B4EE-6F44-971B-EE050B27B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6013" y="4232630"/>
            <a:ext cx="964420" cy="822973"/>
          </a:xfrm>
          <a:custGeom>
            <a:avLst/>
            <a:gdLst>
              <a:gd name="T0" fmla="*/ 121739916 w 992"/>
              <a:gd name="T1" fmla="*/ 15743551 h 845"/>
              <a:gd name="T2" fmla="*/ 121739916 w 992"/>
              <a:gd name="T3" fmla="*/ 15743551 h 845"/>
              <a:gd name="T4" fmla="*/ 93865647 w 992"/>
              <a:gd name="T5" fmla="*/ 15743551 h 845"/>
              <a:gd name="T6" fmla="*/ 93865647 w 992"/>
              <a:gd name="T7" fmla="*/ 14572686 h 845"/>
              <a:gd name="T8" fmla="*/ 93865647 w 992"/>
              <a:gd name="T9" fmla="*/ 4423748 h 845"/>
              <a:gd name="T10" fmla="*/ 89328076 w 992"/>
              <a:gd name="T11" fmla="*/ 0 h 845"/>
              <a:gd name="T12" fmla="*/ 39153744 w 992"/>
              <a:gd name="T13" fmla="*/ 0 h 845"/>
              <a:gd name="T14" fmla="*/ 34616173 w 992"/>
              <a:gd name="T15" fmla="*/ 4423748 h 845"/>
              <a:gd name="T16" fmla="*/ 34616173 w 992"/>
              <a:gd name="T17" fmla="*/ 14572686 h 845"/>
              <a:gd name="T18" fmla="*/ 34616173 w 992"/>
              <a:gd name="T19" fmla="*/ 15743551 h 845"/>
              <a:gd name="T20" fmla="*/ 6741905 w 992"/>
              <a:gd name="T21" fmla="*/ 15743551 h 845"/>
              <a:gd name="T22" fmla="*/ 0 w 992"/>
              <a:gd name="T23" fmla="*/ 22379173 h 845"/>
              <a:gd name="T24" fmla="*/ 0 w 992"/>
              <a:gd name="T25" fmla="*/ 103048371 h 845"/>
              <a:gd name="T26" fmla="*/ 6741905 w 992"/>
              <a:gd name="T27" fmla="*/ 109814210 h 845"/>
              <a:gd name="T28" fmla="*/ 121739916 w 992"/>
              <a:gd name="T29" fmla="*/ 109814210 h 845"/>
              <a:gd name="T30" fmla="*/ 128481820 w 992"/>
              <a:gd name="T31" fmla="*/ 103048371 h 845"/>
              <a:gd name="T32" fmla="*/ 128481820 w 992"/>
              <a:gd name="T33" fmla="*/ 22379173 h 845"/>
              <a:gd name="T34" fmla="*/ 121739916 w 992"/>
              <a:gd name="T35" fmla="*/ 15743551 h 845"/>
              <a:gd name="T36" fmla="*/ 42524697 w 992"/>
              <a:gd name="T37" fmla="*/ 14572686 h 845"/>
              <a:gd name="T38" fmla="*/ 42524697 w 992"/>
              <a:gd name="T39" fmla="*/ 14572686 h 845"/>
              <a:gd name="T40" fmla="*/ 42524697 w 992"/>
              <a:gd name="T41" fmla="*/ 7806848 h 845"/>
              <a:gd name="T42" fmla="*/ 86086748 w 992"/>
              <a:gd name="T43" fmla="*/ 7806848 h 845"/>
              <a:gd name="T44" fmla="*/ 86086748 w 992"/>
              <a:gd name="T45" fmla="*/ 14572686 h 845"/>
              <a:gd name="T46" fmla="*/ 86086748 w 992"/>
              <a:gd name="T47" fmla="*/ 15743551 h 845"/>
              <a:gd name="T48" fmla="*/ 64824400 w 992"/>
              <a:gd name="T49" fmla="*/ 15743551 h 845"/>
              <a:gd name="T50" fmla="*/ 42524697 w 992"/>
              <a:gd name="T51" fmla="*/ 15743551 h 845"/>
              <a:gd name="T52" fmla="*/ 42524697 w 992"/>
              <a:gd name="T53" fmla="*/ 14572686 h 845"/>
              <a:gd name="T54" fmla="*/ 64824400 w 992"/>
              <a:gd name="T55" fmla="*/ 23550399 h 845"/>
              <a:gd name="T56" fmla="*/ 64824400 w 992"/>
              <a:gd name="T57" fmla="*/ 23550399 h 845"/>
              <a:gd name="T58" fmla="*/ 120573297 w 992"/>
              <a:gd name="T59" fmla="*/ 23550399 h 845"/>
              <a:gd name="T60" fmla="*/ 120573297 w 992"/>
              <a:gd name="T61" fmla="*/ 58290024 h 845"/>
              <a:gd name="T62" fmla="*/ 106052493 w 992"/>
              <a:gd name="T63" fmla="*/ 58290024 h 845"/>
              <a:gd name="T64" fmla="*/ 106052493 w 992"/>
              <a:gd name="T65" fmla="*/ 56078150 h 845"/>
              <a:gd name="T66" fmla="*/ 101644546 w 992"/>
              <a:gd name="T67" fmla="*/ 51524186 h 845"/>
              <a:gd name="T68" fmla="*/ 97236599 w 992"/>
              <a:gd name="T69" fmla="*/ 56078150 h 845"/>
              <a:gd name="T70" fmla="*/ 97236599 w 992"/>
              <a:gd name="T71" fmla="*/ 58290024 h 845"/>
              <a:gd name="T72" fmla="*/ 31245221 w 992"/>
              <a:gd name="T73" fmla="*/ 58290024 h 845"/>
              <a:gd name="T74" fmla="*/ 31245221 w 992"/>
              <a:gd name="T75" fmla="*/ 56078150 h 845"/>
              <a:gd name="T76" fmla="*/ 26837274 w 992"/>
              <a:gd name="T77" fmla="*/ 51524186 h 845"/>
              <a:gd name="T78" fmla="*/ 23466322 w 992"/>
              <a:gd name="T79" fmla="*/ 56078150 h 845"/>
              <a:gd name="T80" fmla="*/ 23466322 w 992"/>
              <a:gd name="T81" fmla="*/ 58290024 h 845"/>
              <a:gd name="T82" fmla="*/ 8945878 w 992"/>
              <a:gd name="T83" fmla="*/ 58290024 h 845"/>
              <a:gd name="T84" fmla="*/ 8945878 w 992"/>
              <a:gd name="T85" fmla="*/ 23550399 h 845"/>
              <a:gd name="T86" fmla="*/ 64824400 w 992"/>
              <a:gd name="T87" fmla="*/ 23550399 h 845"/>
              <a:gd name="T88" fmla="*/ 8945878 w 992"/>
              <a:gd name="T89" fmla="*/ 100836497 h 845"/>
              <a:gd name="T90" fmla="*/ 8945878 w 992"/>
              <a:gd name="T91" fmla="*/ 100836497 h 845"/>
              <a:gd name="T92" fmla="*/ 8945878 w 992"/>
              <a:gd name="T93" fmla="*/ 66096872 h 845"/>
              <a:gd name="T94" fmla="*/ 23466322 w 992"/>
              <a:gd name="T95" fmla="*/ 66096872 h 845"/>
              <a:gd name="T96" fmla="*/ 23466322 w 992"/>
              <a:gd name="T97" fmla="*/ 73903359 h 845"/>
              <a:gd name="T98" fmla="*/ 26837274 w 992"/>
              <a:gd name="T99" fmla="*/ 78457324 h 845"/>
              <a:gd name="T100" fmla="*/ 31245221 w 992"/>
              <a:gd name="T101" fmla="*/ 73903359 h 845"/>
              <a:gd name="T102" fmla="*/ 31245221 w 992"/>
              <a:gd name="T103" fmla="*/ 66096872 h 845"/>
              <a:gd name="T104" fmla="*/ 97236599 w 992"/>
              <a:gd name="T105" fmla="*/ 66096872 h 845"/>
              <a:gd name="T106" fmla="*/ 97236599 w 992"/>
              <a:gd name="T107" fmla="*/ 73903359 h 845"/>
              <a:gd name="T108" fmla="*/ 101644546 w 992"/>
              <a:gd name="T109" fmla="*/ 78457324 h 845"/>
              <a:gd name="T110" fmla="*/ 106052493 w 992"/>
              <a:gd name="T111" fmla="*/ 73903359 h 845"/>
              <a:gd name="T112" fmla="*/ 106052493 w 992"/>
              <a:gd name="T113" fmla="*/ 66096872 h 845"/>
              <a:gd name="T114" fmla="*/ 120573297 w 992"/>
              <a:gd name="T115" fmla="*/ 66096872 h 845"/>
              <a:gd name="T116" fmla="*/ 120573297 w 992"/>
              <a:gd name="T117" fmla="*/ 100836497 h 845"/>
              <a:gd name="T118" fmla="*/ 8945878 w 992"/>
              <a:gd name="T119" fmla="*/ 100836497 h 845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992" h="845">
                <a:moveTo>
                  <a:pt x="939" y="121"/>
                </a:moveTo>
                <a:lnTo>
                  <a:pt x="939" y="121"/>
                </a:lnTo>
                <a:cubicBezTo>
                  <a:pt x="724" y="121"/>
                  <a:pt x="724" y="121"/>
                  <a:pt x="724" y="121"/>
                </a:cubicBezTo>
                <a:lnTo>
                  <a:pt x="724" y="112"/>
                </a:lnTo>
                <a:cubicBezTo>
                  <a:pt x="724" y="34"/>
                  <a:pt x="724" y="34"/>
                  <a:pt x="724" y="34"/>
                </a:cubicBezTo>
                <a:cubicBezTo>
                  <a:pt x="724" y="8"/>
                  <a:pt x="707" y="0"/>
                  <a:pt x="689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285" y="0"/>
                  <a:pt x="267" y="8"/>
                  <a:pt x="267" y="34"/>
                </a:cubicBezTo>
                <a:cubicBezTo>
                  <a:pt x="267" y="112"/>
                  <a:pt x="267" y="112"/>
                  <a:pt x="267" y="112"/>
                </a:cubicBezTo>
                <a:lnTo>
                  <a:pt x="267" y="121"/>
                </a:lnTo>
                <a:cubicBezTo>
                  <a:pt x="52" y="121"/>
                  <a:pt x="52" y="121"/>
                  <a:pt x="52" y="121"/>
                </a:cubicBezTo>
                <a:cubicBezTo>
                  <a:pt x="26" y="121"/>
                  <a:pt x="0" y="146"/>
                  <a:pt x="0" y="172"/>
                </a:cubicBezTo>
                <a:cubicBezTo>
                  <a:pt x="0" y="792"/>
                  <a:pt x="0" y="792"/>
                  <a:pt x="0" y="792"/>
                </a:cubicBezTo>
                <a:cubicBezTo>
                  <a:pt x="0" y="818"/>
                  <a:pt x="26" y="844"/>
                  <a:pt x="52" y="844"/>
                </a:cubicBezTo>
                <a:cubicBezTo>
                  <a:pt x="939" y="844"/>
                  <a:pt x="939" y="844"/>
                  <a:pt x="939" y="844"/>
                </a:cubicBezTo>
                <a:cubicBezTo>
                  <a:pt x="965" y="844"/>
                  <a:pt x="991" y="818"/>
                  <a:pt x="991" y="792"/>
                </a:cubicBezTo>
                <a:cubicBezTo>
                  <a:pt x="991" y="172"/>
                  <a:pt x="991" y="172"/>
                  <a:pt x="991" y="172"/>
                </a:cubicBezTo>
                <a:cubicBezTo>
                  <a:pt x="991" y="146"/>
                  <a:pt x="965" y="121"/>
                  <a:pt x="939" y="121"/>
                </a:cubicBezTo>
                <a:close/>
                <a:moveTo>
                  <a:pt x="328" y="112"/>
                </a:moveTo>
                <a:lnTo>
                  <a:pt x="328" y="112"/>
                </a:lnTo>
                <a:cubicBezTo>
                  <a:pt x="328" y="60"/>
                  <a:pt x="328" y="60"/>
                  <a:pt x="328" y="60"/>
                </a:cubicBezTo>
                <a:cubicBezTo>
                  <a:pt x="664" y="60"/>
                  <a:pt x="664" y="60"/>
                  <a:pt x="664" y="60"/>
                </a:cubicBezTo>
                <a:cubicBezTo>
                  <a:pt x="664" y="112"/>
                  <a:pt x="664" y="112"/>
                  <a:pt x="664" y="112"/>
                </a:cubicBezTo>
                <a:lnTo>
                  <a:pt x="664" y="121"/>
                </a:lnTo>
                <a:cubicBezTo>
                  <a:pt x="500" y="121"/>
                  <a:pt x="500" y="121"/>
                  <a:pt x="500" y="121"/>
                </a:cubicBezTo>
                <a:cubicBezTo>
                  <a:pt x="328" y="121"/>
                  <a:pt x="328" y="121"/>
                  <a:pt x="328" y="121"/>
                </a:cubicBezTo>
                <a:lnTo>
                  <a:pt x="328" y="112"/>
                </a:lnTo>
                <a:close/>
                <a:moveTo>
                  <a:pt x="500" y="181"/>
                </a:moveTo>
                <a:lnTo>
                  <a:pt x="500" y="181"/>
                </a:lnTo>
                <a:cubicBezTo>
                  <a:pt x="930" y="181"/>
                  <a:pt x="930" y="181"/>
                  <a:pt x="930" y="181"/>
                </a:cubicBezTo>
                <a:cubicBezTo>
                  <a:pt x="930" y="448"/>
                  <a:pt x="930" y="448"/>
                  <a:pt x="930" y="448"/>
                </a:cubicBezTo>
                <a:cubicBezTo>
                  <a:pt x="818" y="448"/>
                  <a:pt x="818" y="448"/>
                  <a:pt x="818" y="448"/>
                </a:cubicBezTo>
                <a:cubicBezTo>
                  <a:pt x="818" y="431"/>
                  <a:pt x="818" y="431"/>
                  <a:pt x="818" y="431"/>
                </a:cubicBezTo>
                <a:cubicBezTo>
                  <a:pt x="818" y="413"/>
                  <a:pt x="801" y="396"/>
                  <a:pt x="784" y="396"/>
                </a:cubicBezTo>
                <a:cubicBezTo>
                  <a:pt x="767" y="396"/>
                  <a:pt x="750" y="413"/>
                  <a:pt x="750" y="431"/>
                </a:cubicBezTo>
                <a:cubicBezTo>
                  <a:pt x="750" y="448"/>
                  <a:pt x="750" y="448"/>
                  <a:pt x="750" y="448"/>
                </a:cubicBezTo>
                <a:cubicBezTo>
                  <a:pt x="241" y="448"/>
                  <a:pt x="241" y="448"/>
                  <a:pt x="241" y="448"/>
                </a:cubicBezTo>
                <a:cubicBezTo>
                  <a:pt x="241" y="431"/>
                  <a:pt x="241" y="431"/>
                  <a:pt x="241" y="431"/>
                </a:cubicBezTo>
                <a:cubicBezTo>
                  <a:pt x="241" y="413"/>
                  <a:pt x="224" y="396"/>
                  <a:pt x="207" y="396"/>
                </a:cubicBezTo>
                <a:cubicBezTo>
                  <a:pt x="190" y="396"/>
                  <a:pt x="181" y="413"/>
                  <a:pt x="181" y="431"/>
                </a:cubicBezTo>
                <a:cubicBezTo>
                  <a:pt x="181" y="448"/>
                  <a:pt x="181" y="448"/>
                  <a:pt x="181" y="448"/>
                </a:cubicBezTo>
                <a:cubicBezTo>
                  <a:pt x="69" y="448"/>
                  <a:pt x="69" y="448"/>
                  <a:pt x="69" y="448"/>
                </a:cubicBezTo>
                <a:cubicBezTo>
                  <a:pt x="69" y="181"/>
                  <a:pt x="69" y="181"/>
                  <a:pt x="69" y="181"/>
                </a:cubicBezTo>
                <a:lnTo>
                  <a:pt x="500" y="181"/>
                </a:lnTo>
                <a:close/>
                <a:moveTo>
                  <a:pt x="69" y="775"/>
                </a:moveTo>
                <a:lnTo>
                  <a:pt x="69" y="775"/>
                </a:lnTo>
                <a:cubicBezTo>
                  <a:pt x="69" y="508"/>
                  <a:pt x="69" y="508"/>
                  <a:pt x="69" y="508"/>
                </a:cubicBezTo>
                <a:cubicBezTo>
                  <a:pt x="181" y="508"/>
                  <a:pt x="181" y="508"/>
                  <a:pt x="181" y="508"/>
                </a:cubicBezTo>
                <a:cubicBezTo>
                  <a:pt x="181" y="568"/>
                  <a:pt x="181" y="568"/>
                  <a:pt x="181" y="568"/>
                </a:cubicBezTo>
                <a:cubicBezTo>
                  <a:pt x="181" y="585"/>
                  <a:pt x="190" y="603"/>
                  <a:pt x="207" y="603"/>
                </a:cubicBezTo>
                <a:cubicBezTo>
                  <a:pt x="224" y="603"/>
                  <a:pt x="241" y="585"/>
                  <a:pt x="241" y="568"/>
                </a:cubicBezTo>
                <a:cubicBezTo>
                  <a:pt x="241" y="508"/>
                  <a:pt x="241" y="508"/>
                  <a:pt x="241" y="508"/>
                </a:cubicBezTo>
                <a:cubicBezTo>
                  <a:pt x="750" y="508"/>
                  <a:pt x="750" y="508"/>
                  <a:pt x="750" y="508"/>
                </a:cubicBezTo>
                <a:cubicBezTo>
                  <a:pt x="750" y="568"/>
                  <a:pt x="750" y="568"/>
                  <a:pt x="750" y="568"/>
                </a:cubicBezTo>
                <a:cubicBezTo>
                  <a:pt x="750" y="585"/>
                  <a:pt x="767" y="603"/>
                  <a:pt x="784" y="603"/>
                </a:cubicBezTo>
                <a:cubicBezTo>
                  <a:pt x="801" y="603"/>
                  <a:pt x="818" y="585"/>
                  <a:pt x="818" y="568"/>
                </a:cubicBezTo>
                <a:cubicBezTo>
                  <a:pt x="818" y="508"/>
                  <a:pt x="818" y="508"/>
                  <a:pt x="818" y="508"/>
                </a:cubicBezTo>
                <a:cubicBezTo>
                  <a:pt x="930" y="508"/>
                  <a:pt x="930" y="508"/>
                  <a:pt x="930" y="508"/>
                </a:cubicBezTo>
                <a:cubicBezTo>
                  <a:pt x="930" y="775"/>
                  <a:pt x="930" y="775"/>
                  <a:pt x="930" y="775"/>
                </a:cubicBezTo>
                <a:lnTo>
                  <a:pt x="69" y="7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399">
            <a:extLst>
              <a:ext uri="{FF2B5EF4-FFF2-40B4-BE49-F238E27FC236}">
                <a16:creationId xmlns:a16="http://schemas.microsoft.com/office/drawing/2014/main" id="{5C251DE2-EF8E-824B-A5A0-33DFA8EF0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61123" y="2419520"/>
            <a:ext cx="921557" cy="814400"/>
          </a:xfrm>
          <a:custGeom>
            <a:avLst/>
            <a:gdLst>
              <a:gd name="T0" fmla="*/ 122754229 w 948"/>
              <a:gd name="T1" fmla="*/ 25774506 h 836"/>
              <a:gd name="T2" fmla="*/ 122754229 w 948"/>
              <a:gd name="T3" fmla="*/ 25774506 h 836"/>
              <a:gd name="T4" fmla="*/ 122754229 w 948"/>
              <a:gd name="T5" fmla="*/ 23431139 h 836"/>
              <a:gd name="T6" fmla="*/ 121717332 w 948"/>
              <a:gd name="T7" fmla="*/ 22389884 h 836"/>
              <a:gd name="T8" fmla="*/ 102662545 w 948"/>
              <a:gd name="T9" fmla="*/ 1041256 h 836"/>
              <a:gd name="T10" fmla="*/ 99292269 w 948"/>
              <a:gd name="T11" fmla="*/ 0 h 836"/>
              <a:gd name="T12" fmla="*/ 23461960 w 948"/>
              <a:gd name="T13" fmla="*/ 0 h 836"/>
              <a:gd name="T14" fmla="*/ 20091684 w 948"/>
              <a:gd name="T15" fmla="*/ 1041256 h 836"/>
              <a:gd name="T16" fmla="*/ 1166509 w 948"/>
              <a:gd name="T17" fmla="*/ 22389884 h 836"/>
              <a:gd name="T18" fmla="*/ 1166509 w 948"/>
              <a:gd name="T19" fmla="*/ 22389884 h 836"/>
              <a:gd name="T20" fmla="*/ 0 w 948"/>
              <a:gd name="T21" fmla="*/ 25774506 h 836"/>
              <a:gd name="T22" fmla="*/ 12314235 w 948"/>
              <a:gd name="T23" fmla="*/ 43607903 h 836"/>
              <a:gd name="T24" fmla="*/ 12314235 w 948"/>
              <a:gd name="T25" fmla="*/ 103097301 h 836"/>
              <a:gd name="T26" fmla="*/ 17888277 w 948"/>
              <a:gd name="T27" fmla="*/ 108694682 h 836"/>
              <a:gd name="T28" fmla="*/ 42387134 w 948"/>
              <a:gd name="T29" fmla="*/ 108694682 h 836"/>
              <a:gd name="T30" fmla="*/ 80367095 w 948"/>
              <a:gd name="T31" fmla="*/ 108694682 h 836"/>
              <a:gd name="T32" fmla="*/ 104995564 w 948"/>
              <a:gd name="T33" fmla="*/ 108694682 h 836"/>
              <a:gd name="T34" fmla="*/ 110569607 w 948"/>
              <a:gd name="T35" fmla="*/ 103097301 h 836"/>
              <a:gd name="T36" fmla="*/ 110569607 w 948"/>
              <a:gd name="T37" fmla="*/ 43607903 h 836"/>
              <a:gd name="T38" fmla="*/ 122754229 w 948"/>
              <a:gd name="T39" fmla="*/ 25774506 h 836"/>
              <a:gd name="T40" fmla="*/ 45757410 w 948"/>
              <a:gd name="T41" fmla="*/ 99712679 h 836"/>
              <a:gd name="T42" fmla="*/ 45757410 w 948"/>
              <a:gd name="T43" fmla="*/ 99712679 h 836"/>
              <a:gd name="T44" fmla="*/ 45757410 w 948"/>
              <a:gd name="T45" fmla="*/ 73938534 h 836"/>
              <a:gd name="T46" fmla="*/ 76996819 w 948"/>
              <a:gd name="T47" fmla="*/ 73938534 h 836"/>
              <a:gd name="T48" fmla="*/ 76996819 w 948"/>
              <a:gd name="T49" fmla="*/ 99712679 h 836"/>
              <a:gd name="T50" fmla="*/ 45757410 w 948"/>
              <a:gd name="T51" fmla="*/ 99712679 h 836"/>
              <a:gd name="T52" fmla="*/ 84903880 w 948"/>
              <a:gd name="T53" fmla="*/ 99712679 h 836"/>
              <a:gd name="T54" fmla="*/ 84903880 w 948"/>
              <a:gd name="T55" fmla="*/ 99712679 h 836"/>
              <a:gd name="T56" fmla="*/ 84903880 w 948"/>
              <a:gd name="T57" fmla="*/ 70553912 h 836"/>
              <a:gd name="T58" fmla="*/ 80367095 w 948"/>
              <a:gd name="T59" fmla="*/ 66128034 h 836"/>
              <a:gd name="T60" fmla="*/ 42387134 w 948"/>
              <a:gd name="T61" fmla="*/ 66128034 h 836"/>
              <a:gd name="T62" fmla="*/ 37979961 w 948"/>
              <a:gd name="T63" fmla="*/ 70553912 h 836"/>
              <a:gd name="T64" fmla="*/ 37979961 w 948"/>
              <a:gd name="T65" fmla="*/ 99712679 h 836"/>
              <a:gd name="T66" fmla="*/ 20091684 w 948"/>
              <a:gd name="T67" fmla="*/ 99712679 h 836"/>
              <a:gd name="T68" fmla="*/ 20091684 w 948"/>
              <a:gd name="T69" fmla="*/ 44779767 h 836"/>
              <a:gd name="T70" fmla="*/ 32405918 w 948"/>
              <a:gd name="T71" fmla="*/ 38010523 h 836"/>
              <a:gd name="T72" fmla="*/ 46923919 w 948"/>
              <a:gd name="T73" fmla="*/ 44779767 h 836"/>
              <a:gd name="T74" fmla="*/ 61441921 w 948"/>
              <a:gd name="T75" fmla="*/ 38010523 h 836"/>
              <a:gd name="T76" fmla="*/ 75959922 w 948"/>
              <a:gd name="T77" fmla="*/ 44779767 h 836"/>
              <a:gd name="T78" fmla="*/ 90348311 w 948"/>
              <a:gd name="T79" fmla="*/ 38010523 h 836"/>
              <a:gd name="T80" fmla="*/ 102662545 w 948"/>
              <a:gd name="T81" fmla="*/ 44779767 h 836"/>
              <a:gd name="T82" fmla="*/ 102662545 w 948"/>
              <a:gd name="T83" fmla="*/ 99712679 h 836"/>
              <a:gd name="T84" fmla="*/ 84903880 w 948"/>
              <a:gd name="T85" fmla="*/ 99712679 h 836"/>
              <a:gd name="T86" fmla="*/ 104995564 w 948"/>
              <a:gd name="T87" fmla="*/ 35797764 h 836"/>
              <a:gd name="T88" fmla="*/ 104995564 w 948"/>
              <a:gd name="T89" fmla="*/ 35797764 h 836"/>
              <a:gd name="T90" fmla="*/ 94885096 w 948"/>
              <a:gd name="T91" fmla="*/ 25774506 h 836"/>
              <a:gd name="T92" fmla="*/ 90348311 w 948"/>
              <a:gd name="T93" fmla="*/ 21218381 h 836"/>
              <a:gd name="T94" fmla="*/ 85940777 w 948"/>
              <a:gd name="T95" fmla="*/ 25774506 h 836"/>
              <a:gd name="T96" fmla="*/ 75959922 w 948"/>
              <a:gd name="T97" fmla="*/ 35797764 h 836"/>
              <a:gd name="T98" fmla="*/ 65849094 w 948"/>
              <a:gd name="T99" fmla="*/ 25774506 h 836"/>
              <a:gd name="T100" fmla="*/ 61441921 w 948"/>
              <a:gd name="T101" fmla="*/ 21218381 h 836"/>
              <a:gd name="T102" fmla="*/ 56905135 w 948"/>
              <a:gd name="T103" fmla="*/ 25774506 h 836"/>
              <a:gd name="T104" fmla="*/ 46923919 w 948"/>
              <a:gd name="T105" fmla="*/ 35797764 h 836"/>
              <a:gd name="T106" fmla="*/ 36813451 w 948"/>
              <a:gd name="T107" fmla="*/ 25774506 h 836"/>
              <a:gd name="T108" fmla="*/ 32405918 w 948"/>
              <a:gd name="T109" fmla="*/ 21218381 h 836"/>
              <a:gd name="T110" fmla="*/ 27869133 w 948"/>
              <a:gd name="T111" fmla="*/ 25774506 h 836"/>
              <a:gd name="T112" fmla="*/ 17888277 w 948"/>
              <a:gd name="T113" fmla="*/ 35797764 h 836"/>
              <a:gd name="T114" fmla="*/ 7777449 w 948"/>
              <a:gd name="T115" fmla="*/ 26815761 h 836"/>
              <a:gd name="T116" fmla="*/ 24628469 w 948"/>
              <a:gd name="T117" fmla="*/ 7810500 h 836"/>
              <a:gd name="T118" fmla="*/ 98255372 w 948"/>
              <a:gd name="T119" fmla="*/ 7810500 h 836"/>
              <a:gd name="T120" fmla="*/ 114976780 w 948"/>
              <a:gd name="T121" fmla="*/ 26815761 h 836"/>
              <a:gd name="T122" fmla="*/ 104995564 w 948"/>
              <a:gd name="T123" fmla="*/ 35797764 h 8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948" h="836">
                <a:moveTo>
                  <a:pt x="947" y="198"/>
                </a:moveTo>
                <a:lnTo>
                  <a:pt x="947" y="198"/>
                </a:lnTo>
                <a:cubicBezTo>
                  <a:pt x="947" y="189"/>
                  <a:pt x="947" y="189"/>
                  <a:pt x="947" y="180"/>
                </a:cubicBezTo>
                <a:lnTo>
                  <a:pt x="939" y="172"/>
                </a:lnTo>
                <a:cubicBezTo>
                  <a:pt x="792" y="8"/>
                  <a:pt x="792" y="8"/>
                  <a:pt x="792" y="8"/>
                </a:cubicBezTo>
                <a:cubicBezTo>
                  <a:pt x="792" y="0"/>
                  <a:pt x="784" y="0"/>
                  <a:pt x="766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172" y="0"/>
                  <a:pt x="155" y="0"/>
                  <a:pt x="155" y="8"/>
                </a:cubicBezTo>
                <a:cubicBezTo>
                  <a:pt x="9" y="172"/>
                  <a:pt x="9" y="172"/>
                  <a:pt x="9" y="172"/>
                </a:cubicBezTo>
                <a:cubicBezTo>
                  <a:pt x="0" y="180"/>
                  <a:pt x="0" y="189"/>
                  <a:pt x="0" y="198"/>
                </a:cubicBezTo>
                <a:cubicBezTo>
                  <a:pt x="0" y="258"/>
                  <a:pt x="35" y="309"/>
                  <a:pt x="95" y="335"/>
                </a:cubicBezTo>
                <a:cubicBezTo>
                  <a:pt x="95" y="792"/>
                  <a:pt x="95" y="792"/>
                  <a:pt x="95" y="792"/>
                </a:cubicBezTo>
                <a:cubicBezTo>
                  <a:pt x="95" y="818"/>
                  <a:pt x="112" y="835"/>
                  <a:pt x="138" y="835"/>
                </a:cubicBezTo>
                <a:cubicBezTo>
                  <a:pt x="327" y="835"/>
                  <a:pt x="327" y="835"/>
                  <a:pt x="327" y="835"/>
                </a:cubicBezTo>
                <a:cubicBezTo>
                  <a:pt x="620" y="835"/>
                  <a:pt x="620" y="835"/>
                  <a:pt x="620" y="835"/>
                </a:cubicBezTo>
                <a:cubicBezTo>
                  <a:pt x="810" y="835"/>
                  <a:pt x="810" y="835"/>
                  <a:pt x="810" y="835"/>
                </a:cubicBezTo>
                <a:cubicBezTo>
                  <a:pt x="835" y="835"/>
                  <a:pt x="853" y="818"/>
                  <a:pt x="853" y="792"/>
                </a:cubicBezTo>
                <a:cubicBezTo>
                  <a:pt x="853" y="335"/>
                  <a:pt x="853" y="335"/>
                  <a:pt x="853" y="335"/>
                </a:cubicBezTo>
                <a:cubicBezTo>
                  <a:pt x="913" y="309"/>
                  <a:pt x="947" y="258"/>
                  <a:pt x="947" y="198"/>
                </a:cubicBezTo>
                <a:close/>
                <a:moveTo>
                  <a:pt x="353" y="766"/>
                </a:moveTo>
                <a:lnTo>
                  <a:pt x="353" y="766"/>
                </a:lnTo>
                <a:cubicBezTo>
                  <a:pt x="353" y="568"/>
                  <a:pt x="353" y="568"/>
                  <a:pt x="353" y="568"/>
                </a:cubicBezTo>
                <a:cubicBezTo>
                  <a:pt x="594" y="568"/>
                  <a:pt x="594" y="568"/>
                  <a:pt x="594" y="568"/>
                </a:cubicBezTo>
                <a:cubicBezTo>
                  <a:pt x="594" y="766"/>
                  <a:pt x="594" y="766"/>
                  <a:pt x="594" y="766"/>
                </a:cubicBezTo>
                <a:lnTo>
                  <a:pt x="353" y="766"/>
                </a:lnTo>
                <a:close/>
                <a:moveTo>
                  <a:pt x="655" y="766"/>
                </a:moveTo>
                <a:lnTo>
                  <a:pt x="655" y="766"/>
                </a:lnTo>
                <a:cubicBezTo>
                  <a:pt x="655" y="542"/>
                  <a:pt x="655" y="542"/>
                  <a:pt x="655" y="542"/>
                </a:cubicBezTo>
                <a:cubicBezTo>
                  <a:pt x="655" y="525"/>
                  <a:pt x="637" y="508"/>
                  <a:pt x="620" y="508"/>
                </a:cubicBezTo>
                <a:cubicBezTo>
                  <a:pt x="327" y="508"/>
                  <a:pt x="327" y="508"/>
                  <a:pt x="327" y="508"/>
                </a:cubicBezTo>
                <a:cubicBezTo>
                  <a:pt x="310" y="508"/>
                  <a:pt x="293" y="525"/>
                  <a:pt x="293" y="542"/>
                </a:cubicBezTo>
                <a:cubicBezTo>
                  <a:pt x="293" y="766"/>
                  <a:pt x="293" y="766"/>
                  <a:pt x="293" y="766"/>
                </a:cubicBezTo>
                <a:cubicBezTo>
                  <a:pt x="155" y="766"/>
                  <a:pt x="155" y="766"/>
                  <a:pt x="155" y="766"/>
                </a:cubicBezTo>
                <a:cubicBezTo>
                  <a:pt x="155" y="344"/>
                  <a:pt x="155" y="344"/>
                  <a:pt x="155" y="344"/>
                </a:cubicBezTo>
                <a:cubicBezTo>
                  <a:pt x="198" y="335"/>
                  <a:pt x="233" y="318"/>
                  <a:pt x="250" y="292"/>
                </a:cubicBezTo>
                <a:cubicBezTo>
                  <a:pt x="276" y="318"/>
                  <a:pt x="319" y="344"/>
                  <a:pt x="362" y="344"/>
                </a:cubicBezTo>
                <a:cubicBezTo>
                  <a:pt x="405" y="344"/>
                  <a:pt x="448" y="318"/>
                  <a:pt x="474" y="292"/>
                </a:cubicBezTo>
                <a:cubicBezTo>
                  <a:pt x="500" y="318"/>
                  <a:pt x="543" y="344"/>
                  <a:pt x="586" y="344"/>
                </a:cubicBezTo>
                <a:cubicBezTo>
                  <a:pt x="629" y="344"/>
                  <a:pt x="672" y="318"/>
                  <a:pt x="697" y="292"/>
                </a:cubicBezTo>
                <a:cubicBezTo>
                  <a:pt x="723" y="318"/>
                  <a:pt x="749" y="335"/>
                  <a:pt x="792" y="344"/>
                </a:cubicBezTo>
                <a:cubicBezTo>
                  <a:pt x="792" y="766"/>
                  <a:pt x="792" y="766"/>
                  <a:pt x="792" y="766"/>
                </a:cubicBezTo>
                <a:lnTo>
                  <a:pt x="655" y="766"/>
                </a:lnTo>
                <a:close/>
                <a:moveTo>
                  <a:pt x="810" y="275"/>
                </a:moveTo>
                <a:lnTo>
                  <a:pt x="810" y="275"/>
                </a:lnTo>
                <a:cubicBezTo>
                  <a:pt x="766" y="275"/>
                  <a:pt x="732" y="241"/>
                  <a:pt x="732" y="198"/>
                </a:cubicBezTo>
                <a:cubicBezTo>
                  <a:pt x="732" y="180"/>
                  <a:pt x="715" y="163"/>
                  <a:pt x="697" y="163"/>
                </a:cubicBezTo>
                <a:cubicBezTo>
                  <a:pt x="680" y="163"/>
                  <a:pt x="663" y="180"/>
                  <a:pt x="663" y="198"/>
                </a:cubicBezTo>
                <a:cubicBezTo>
                  <a:pt x="663" y="241"/>
                  <a:pt x="629" y="275"/>
                  <a:pt x="586" y="275"/>
                </a:cubicBezTo>
                <a:cubicBezTo>
                  <a:pt x="543" y="275"/>
                  <a:pt x="508" y="241"/>
                  <a:pt x="508" y="198"/>
                </a:cubicBezTo>
                <a:cubicBezTo>
                  <a:pt x="508" y="180"/>
                  <a:pt x="491" y="163"/>
                  <a:pt x="474" y="163"/>
                </a:cubicBezTo>
                <a:cubicBezTo>
                  <a:pt x="456" y="163"/>
                  <a:pt x="439" y="180"/>
                  <a:pt x="439" y="198"/>
                </a:cubicBezTo>
                <a:cubicBezTo>
                  <a:pt x="439" y="241"/>
                  <a:pt x="405" y="275"/>
                  <a:pt x="362" y="275"/>
                </a:cubicBezTo>
                <a:cubicBezTo>
                  <a:pt x="319" y="275"/>
                  <a:pt x="284" y="241"/>
                  <a:pt x="284" y="198"/>
                </a:cubicBezTo>
                <a:cubicBezTo>
                  <a:pt x="284" y="180"/>
                  <a:pt x="267" y="163"/>
                  <a:pt x="250" y="163"/>
                </a:cubicBezTo>
                <a:cubicBezTo>
                  <a:pt x="233" y="163"/>
                  <a:pt x="215" y="180"/>
                  <a:pt x="215" y="198"/>
                </a:cubicBezTo>
                <a:cubicBezTo>
                  <a:pt x="215" y="241"/>
                  <a:pt x="181" y="275"/>
                  <a:pt x="138" y="275"/>
                </a:cubicBezTo>
                <a:cubicBezTo>
                  <a:pt x="103" y="275"/>
                  <a:pt x="69" y="249"/>
                  <a:pt x="60" y="206"/>
                </a:cubicBezTo>
                <a:cubicBezTo>
                  <a:pt x="190" y="60"/>
                  <a:pt x="190" y="60"/>
                  <a:pt x="190" y="60"/>
                </a:cubicBezTo>
                <a:cubicBezTo>
                  <a:pt x="758" y="60"/>
                  <a:pt x="758" y="60"/>
                  <a:pt x="758" y="60"/>
                </a:cubicBezTo>
                <a:cubicBezTo>
                  <a:pt x="887" y="206"/>
                  <a:pt x="887" y="206"/>
                  <a:pt x="887" y="206"/>
                </a:cubicBezTo>
                <a:cubicBezTo>
                  <a:pt x="879" y="249"/>
                  <a:pt x="844" y="275"/>
                  <a:pt x="810" y="27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78" name="Group 54">
            <a:extLst>
              <a:ext uri="{FF2B5EF4-FFF2-40B4-BE49-F238E27FC236}">
                <a16:creationId xmlns:a16="http://schemas.microsoft.com/office/drawing/2014/main" id="{39222CA3-4680-7545-B360-86963109EBB1}"/>
              </a:ext>
            </a:extLst>
          </p:cNvPr>
          <p:cNvGrpSpPr/>
          <p:nvPr/>
        </p:nvGrpSpPr>
        <p:grpSpPr>
          <a:xfrm>
            <a:off x="20158121" y="4115473"/>
            <a:ext cx="2856631" cy="1044429"/>
            <a:chOff x="5517310" y="11317286"/>
            <a:chExt cx="3676939" cy="1044429"/>
          </a:xfrm>
        </p:grpSpPr>
        <p:sp>
          <p:nvSpPr>
            <p:cNvPr id="479" name="CuadroTexto 395">
              <a:extLst>
                <a:ext uri="{FF2B5EF4-FFF2-40B4-BE49-F238E27FC236}">
                  <a16:creationId xmlns:a16="http://schemas.microsoft.com/office/drawing/2014/main" id="{66BD34FD-6735-EB4E-A7F8-9E9A33EFB6D1}"/>
                </a:ext>
              </a:extLst>
            </p:cNvPr>
            <p:cNvSpPr txBox="1"/>
            <p:nvPr/>
          </p:nvSpPr>
          <p:spPr>
            <a:xfrm>
              <a:off x="5542137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80" name="Rectangle 56">
              <a:extLst>
                <a:ext uri="{FF2B5EF4-FFF2-40B4-BE49-F238E27FC236}">
                  <a16:creationId xmlns:a16="http://schemas.microsoft.com/office/drawing/2014/main" id="{478F4920-6AAB-5A45-BCC5-8597B3475E8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1" name="Group 54">
            <a:extLst>
              <a:ext uri="{FF2B5EF4-FFF2-40B4-BE49-F238E27FC236}">
                <a16:creationId xmlns:a16="http://schemas.microsoft.com/office/drawing/2014/main" id="{BF82A643-CA35-5A45-B8ED-7C4624DF37D4}"/>
              </a:ext>
            </a:extLst>
          </p:cNvPr>
          <p:cNvGrpSpPr/>
          <p:nvPr/>
        </p:nvGrpSpPr>
        <p:grpSpPr>
          <a:xfrm>
            <a:off x="20163376" y="7998876"/>
            <a:ext cx="2856631" cy="1044429"/>
            <a:chOff x="5517310" y="11317286"/>
            <a:chExt cx="3676939" cy="1044429"/>
          </a:xfrm>
        </p:grpSpPr>
        <p:sp>
          <p:nvSpPr>
            <p:cNvPr id="482" name="CuadroTexto 395">
              <a:extLst>
                <a:ext uri="{FF2B5EF4-FFF2-40B4-BE49-F238E27FC236}">
                  <a16:creationId xmlns:a16="http://schemas.microsoft.com/office/drawing/2014/main" id="{E0986167-5E20-4644-9823-BC1DD1A88F99}"/>
                </a:ext>
              </a:extLst>
            </p:cNvPr>
            <p:cNvSpPr txBox="1"/>
            <p:nvPr/>
          </p:nvSpPr>
          <p:spPr>
            <a:xfrm>
              <a:off x="5542137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483" name="Rectangle 56">
              <a:extLst>
                <a:ext uri="{FF2B5EF4-FFF2-40B4-BE49-F238E27FC236}">
                  <a16:creationId xmlns:a16="http://schemas.microsoft.com/office/drawing/2014/main" id="{7DBDEF25-472F-8D44-B508-04C384D7860F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4" name="Group 54">
            <a:extLst>
              <a:ext uri="{FF2B5EF4-FFF2-40B4-BE49-F238E27FC236}">
                <a16:creationId xmlns:a16="http://schemas.microsoft.com/office/drawing/2014/main" id="{3DE79A6A-4EFC-054C-B0E8-D0FCD49E9323}"/>
              </a:ext>
            </a:extLst>
          </p:cNvPr>
          <p:cNvGrpSpPr/>
          <p:nvPr/>
        </p:nvGrpSpPr>
        <p:grpSpPr>
          <a:xfrm>
            <a:off x="10676788" y="6353025"/>
            <a:ext cx="2869463" cy="1044429"/>
            <a:chOff x="5517310" y="11317286"/>
            <a:chExt cx="3693456" cy="1044429"/>
          </a:xfrm>
        </p:grpSpPr>
        <p:sp>
          <p:nvSpPr>
            <p:cNvPr id="485" name="CuadroTexto 395">
              <a:extLst>
                <a:ext uri="{FF2B5EF4-FFF2-40B4-BE49-F238E27FC236}">
                  <a16:creationId xmlns:a16="http://schemas.microsoft.com/office/drawing/2014/main" id="{98F81E94-77F4-024A-A84B-F34428036EF9}"/>
                </a:ext>
              </a:extLst>
            </p:cNvPr>
            <p:cNvSpPr txBox="1"/>
            <p:nvPr/>
          </p:nvSpPr>
          <p:spPr>
            <a:xfrm>
              <a:off x="682809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86" name="Rectangle 56">
              <a:extLst>
                <a:ext uri="{FF2B5EF4-FFF2-40B4-BE49-F238E27FC236}">
                  <a16:creationId xmlns:a16="http://schemas.microsoft.com/office/drawing/2014/main" id="{A7DCE9B7-2C03-624D-AF17-0DB9EF117E7E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7" name="Group 54">
            <a:extLst>
              <a:ext uri="{FF2B5EF4-FFF2-40B4-BE49-F238E27FC236}">
                <a16:creationId xmlns:a16="http://schemas.microsoft.com/office/drawing/2014/main" id="{094D3D38-FCF0-264F-9377-DFE2358EF18B}"/>
              </a:ext>
            </a:extLst>
          </p:cNvPr>
          <p:cNvGrpSpPr/>
          <p:nvPr/>
        </p:nvGrpSpPr>
        <p:grpSpPr>
          <a:xfrm>
            <a:off x="10676788" y="10362780"/>
            <a:ext cx="2869463" cy="1044429"/>
            <a:chOff x="5517310" y="11317286"/>
            <a:chExt cx="3693456" cy="1044429"/>
          </a:xfrm>
        </p:grpSpPr>
        <p:sp>
          <p:nvSpPr>
            <p:cNvPr id="488" name="CuadroTexto 395">
              <a:extLst>
                <a:ext uri="{FF2B5EF4-FFF2-40B4-BE49-F238E27FC236}">
                  <a16:creationId xmlns:a16="http://schemas.microsoft.com/office/drawing/2014/main" id="{6031EF0B-7869-CD4A-B41B-50A18EDE936D}"/>
                </a:ext>
              </a:extLst>
            </p:cNvPr>
            <p:cNvSpPr txBox="1"/>
            <p:nvPr/>
          </p:nvSpPr>
          <p:spPr>
            <a:xfrm>
              <a:off x="682809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489" name="Rectangle 56">
              <a:extLst>
                <a:ext uri="{FF2B5EF4-FFF2-40B4-BE49-F238E27FC236}">
                  <a16:creationId xmlns:a16="http://schemas.microsoft.com/office/drawing/2014/main" id="{FDEFF6B4-AEB0-A842-86A5-1EF23D089BE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90" name="Group 54">
            <a:extLst>
              <a:ext uri="{FF2B5EF4-FFF2-40B4-BE49-F238E27FC236}">
                <a16:creationId xmlns:a16="http://schemas.microsoft.com/office/drawing/2014/main" id="{CAA83309-BA06-A244-8F92-275381F14A9B}"/>
              </a:ext>
            </a:extLst>
          </p:cNvPr>
          <p:cNvGrpSpPr/>
          <p:nvPr/>
        </p:nvGrpSpPr>
        <p:grpSpPr>
          <a:xfrm>
            <a:off x="10676788" y="2282720"/>
            <a:ext cx="2869463" cy="1044429"/>
            <a:chOff x="5517310" y="11317286"/>
            <a:chExt cx="3693456" cy="1044429"/>
          </a:xfrm>
        </p:grpSpPr>
        <p:sp>
          <p:nvSpPr>
            <p:cNvPr id="491" name="CuadroTexto 395">
              <a:extLst>
                <a:ext uri="{FF2B5EF4-FFF2-40B4-BE49-F238E27FC236}">
                  <a16:creationId xmlns:a16="http://schemas.microsoft.com/office/drawing/2014/main" id="{3B30D1DE-B44E-064A-8184-84F58FC67F73}"/>
                </a:ext>
              </a:extLst>
            </p:cNvPr>
            <p:cNvSpPr txBox="1"/>
            <p:nvPr/>
          </p:nvSpPr>
          <p:spPr>
            <a:xfrm>
              <a:off x="682809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92" name="Rectangle 56">
              <a:extLst>
                <a:ext uri="{FF2B5EF4-FFF2-40B4-BE49-F238E27FC236}">
                  <a16:creationId xmlns:a16="http://schemas.microsoft.com/office/drawing/2014/main" id="{C9F0D288-3673-0C47-AD22-592B15B9CBE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4" name="Group 71">
            <a:extLst>
              <a:ext uri="{FF2B5EF4-FFF2-40B4-BE49-F238E27FC236}">
                <a16:creationId xmlns:a16="http://schemas.microsoft.com/office/drawing/2014/main" id="{9DB0E5F6-71E3-C843-8640-9802CAE5B9EE}"/>
              </a:ext>
            </a:extLst>
          </p:cNvPr>
          <p:cNvGrpSpPr/>
          <p:nvPr/>
        </p:nvGrpSpPr>
        <p:grpSpPr>
          <a:xfrm>
            <a:off x="2711841" y="3828051"/>
            <a:ext cx="5982437" cy="5846143"/>
            <a:chOff x="2232442" y="3643574"/>
            <a:chExt cx="5982437" cy="5846143"/>
          </a:xfrm>
        </p:grpSpPr>
        <p:sp>
          <p:nvSpPr>
            <p:cNvPr id="35" name="CuadroTexto 598">
              <a:extLst>
                <a:ext uri="{FF2B5EF4-FFF2-40B4-BE49-F238E27FC236}">
                  <a16:creationId xmlns:a16="http://schemas.microsoft.com/office/drawing/2014/main" id="{8A3BCB6F-13E5-A74C-9623-45AE49EB987E}"/>
                </a:ext>
              </a:extLst>
            </p:cNvPr>
            <p:cNvSpPr txBox="1"/>
            <p:nvPr/>
          </p:nvSpPr>
          <p:spPr>
            <a:xfrm>
              <a:off x="2232442" y="3643574"/>
              <a:ext cx="566533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Management</a:t>
              </a:r>
            </a:p>
          </p:txBody>
        </p:sp>
        <p:sp>
          <p:nvSpPr>
            <p:cNvPr id="36" name="CuadroTexto 599">
              <a:extLst>
                <a:ext uri="{FF2B5EF4-FFF2-40B4-BE49-F238E27FC236}">
                  <a16:creationId xmlns:a16="http://schemas.microsoft.com/office/drawing/2014/main" id="{B845B236-149F-364D-93AB-5C0D2A5EA400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6000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31">
      <a:dk1>
        <a:srgbClr val="989998"/>
      </a:dk1>
      <a:lt1>
        <a:srgbClr val="FFFFFF"/>
      </a:lt1>
      <a:dk2>
        <a:srgbClr val="353F49"/>
      </a:dk2>
      <a:lt2>
        <a:srgbClr val="FDFFFE"/>
      </a:lt2>
      <a:accent1>
        <a:srgbClr val="DE8747"/>
      </a:accent1>
      <a:accent2>
        <a:srgbClr val="515888"/>
      </a:accent2>
      <a:accent3>
        <a:srgbClr val="4F8A99"/>
      </a:accent3>
      <a:accent4>
        <a:srgbClr val="8DD5B9"/>
      </a:accent4>
      <a:accent5>
        <a:srgbClr val="E8AB5D"/>
      </a:accent5>
      <a:accent6>
        <a:srgbClr val="B1B2B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94361</TotalTime>
  <Words>978</Words>
  <Application>Microsoft Macintosh PowerPoint</Application>
  <PresentationFormat>Custom</PresentationFormat>
  <Paragraphs>257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16266</cp:revision>
  <dcterms:created xsi:type="dcterms:W3CDTF">2014-11-12T21:47:38Z</dcterms:created>
  <dcterms:modified xsi:type="dcterms:W3CDTF">2019-10-01T18:18:44Z</dcterms:modified>
  <cp:category/>
</cp:coreProperties>
</file>