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8" r:id="rId6"/>
    <p:sldId id="309" r:id="rId7"/>
    <p:sldId id="310" r:id="rId8"/>
    <p:sldId id="31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46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0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1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65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3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170">
            <a:extLst>
              <a:ext uri="{FF2B5EF4-FFF2-40B4-BE49-F238E27FC236}">
                <a16:creationId xmlns:a16="http://schemas.microsoft.com/office/drawing/2014/main" id="{206FDE2D-D0B4-104B-B987-C9520463F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0546" y="2277537"/>
            <a:ext cx="5320437" cy="4098674"/>
          </a:xfrm>
          <a:custGeom>
            <a:avLst/>
            <a:gdLst>
              <a:gd name="T0" fmla="*/ 583776765 w 5088"/>
              <a:gd name="T1" fmla="*/ 168112123 h 3920"/>
              <a:gd name="T2" fmla="*/ 583776765 w 5088"/>
              <a:gd name="T3" fmla="*/ 168112123 h 3920"/>
              <a:gd name="T4" fmla="*/ 583776765 w 5088"/>
              <a:gd name="T5" fmla="*/ 10758191 h 3920"/>
              <a:gd name="T6" fmla="*/ 573016432 w 5088"/>
              <a:gd name="T7" fmla="*/ 0 h 3920"/>
              <a:gd name="T8" fmla="*/ 415631488 w 5088"/>
              <a:gd name="T9" fmla="*/ 0 h 3920"/>
              <a:gd name="T10" fmla="*/ 404741535 w 5088"/>
              <a:gd name="T11" fmla="*/ 9591718 h 3920"/>
              <a:gd name="T12" fmla="*/ 330327272 w 5088"/>
              <a:gd name="T13" fmla="*/ 75566192 h 3920"/>
              <a:gd name="T14" fmla="*/ 254616440 w 5088"/>
              <a:gd name="T15" fmla="*/ 9591718 h 3920"/>
              <a:gd name="T16" fmla="*/ 243856108 w 5088"/>
              <a:gd name="T17" fmla="*/ 0 h 3920"/>
              <a:gd name="T18" fmla="*/ 86471164 w 5088"/>
              <a:gd name="T19" fmla="*/ 0 h 3920"/>
              <a:gd name="T20" fmla="*/ 75581211 w 5088"/>
              <a:gd name="T21" fmla="*/ 10758191 h 3920"/>
              <a:gd name="T22" fmla="*/ 75581211 w 5088"/>
              <a:gd name="T23" fmla="*/ 168112123 h 3920"/>
              <a:gd name="T24" fmla="*/ 67154414 w 5088"/>
              <a:gd name="T25" fmla="*/ 178870313 h 3920"/>
              <a:gd name="T26" fmla="*/ 0 w 5088"/>
              <a:gd name="T27" fmla="*/ 254566113 h 3920"/>
              <a:gd name="T28" fmla="*/ 67154414 w 5088"/>
              <a:gd name="T29" fmla="*/ 329095441 h 3920"/>
              <a:gd name="T30" fmla="*/ 75581211 w 5088"/>
              <a:gd name="T31" fmla="*/ 339853631 h 3920"/>
              <a:gd name="T32" fmla="*/ 75581211 w 5088"/>
              <a:gd name="T33" fmla="*/ 497207563 h 3920"/>
              <a:gd name="T34" fmla="*/ 86471164 w 5088"/>
              <a:gd name="T35" fmla="*/ 507965754 h 3920"/>
              <a:gd name="T36" fmla="*/ 243856108 w 5088"/>
              <a:gd name="T37" fmla="*/ 507965754 h 3920"/>
              <a:gd name="T38" fmla="*/ 254616440 w 5088"/>
              <a:gd name="T39" fmla="*/ 498374036 h 3920"/>
              <a:gd name="T40" fmla="*/ 330327272 w 5088"/>
              <a:gd name="T41" fmla="*/ 432269954 h 3920"/>
              <a:gd name="T42" fmla="*/ 404741535 w 5088"/>
              <a:gd name="T43" fmla="*/ 498374036 h 3920"/>
              <a:gd name="T44" fmla="*/ 415631488 w 5088"/>
              <a:gd name="T45" fmla="*/ 507965754 h 3920"/>
              <a:gd name="T46" fmla="*/ 573016432 w 5088"/>
              <a:gd name="T47" fmla="*/ 507965754 h 3920"/>
              <a:gd name="T48" fmla="*/ 583776765 w 5088"/>
              <a:gd name="T49" fmla="*/ 497207563 h 3920"/>
              <a:gd name="T50" fmla="*/ 583776765 w 5088"/>
              <a:gd name="T51" fmla="*/ 339853631 h 3920"/>
              <a:gd name="T52" fmla="*/ 593370149 w 5088"/>
              <a:gd name="T53" fmla="*/ 329095441 h 3920"/>
              <a:gd name="T54" fmla="*/ 659487596 w 5088"/>
              <a:gd name="T55" fmla="*/ 254566113 h 3920"/>
              <a:gd name="T56" fmla="*/ 593370149 w 5088"/>
              <a:gd name="T57" fmla="*/ 178870313 h 3920"/>
              <a:gd name="T58" fmla="*/ 583776765 w 5088"/>
              <a:gd name="T59" fmla="*/ 168112123 h 392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088" h="3920">
                <a:moveTo>
                  <a:pt x="4503" y="1297"/>
                </a:moveTo>
                <a:lnTo>
                  <a:pt x="4503" y="1297"/>
                </a:lnTo>
                <a:cubicBezTo>
                  <a:pt x="4503" y="83"/>
                  <a:pt x="4503" y="83"/>
                  <a:pt x="4503" y="83"/>
                </a:cubicBezTo>
                <a:cubicBezTo>
                  <a:pt x="4503" y="37"/>
                  <a:pt x="4466" y="0"/>
                  <a:pt x="4420" y="0"/>
                </a:cubicBezTo>
                <a:cubicBezTo>
                  <a:pt x="3206" y="0"/>
                  <a:pt x="3206" y="0"/>
                  <a:pt x="3206" y="0"/>
                </a:cubicBezTo>
                <a:cubicBezTo>
                  <a:pt x="3168" y="0"/>
                  <a:pt x="3131" y="37"/>
                  <a:pt x="3122" y="74"/>
                </a:cubicBezTo>
                <a:cubicBezTo>
                  <a:pt x="3085" y="361"/>
                  <a:pt x="2844" y="583"/>
                  <a:pt x="2548" y="583"/>
                </a:cubicBezTo>
                <a:cubicBezTo>
                  <a:pt x="2251" y="583"/>
                  <a:pt x="2001" y="361"/>
                  <a:pt x="1964" y="74"/>
                </a:cubicBezTo>
                <a:cubicBezTo>
                  <a:pt x="1964" y="37"/>
                  <a:pt x="1927" y="0"/>
                  <a:pt x="1881" y="0"/>
                </a:cubicBezTo>
                <a:cubicBezTo>
                  <a:pt x="667" y="0"/>
                  <a:pt x="667" y="0"/>
                  <a:pt x="667" y="0"/>
                </a:cubicBezTo>
                <a:cubicBezTo>
                  <a:pt x="620" y="0"/>
                  <a:pt x="583" y="37"/>
                  <a:pt x="583" y="83"/>
                </a:cubicBezTo>
                <a:cubicBezTo>
                  <a:pt x="583" y="1297"/>
                  <a:pt x="583" y="1297"/>
                  <a:pt x="583" y="1297"/>
                </a:cubicBezTo>
                <a:cubicBezTo>
                  <a:pt x="583" y="1343"/>
                  <a:pt x="555" y="1380"/>
                  <a:pt x="518" y="1380"/>
                </a:cubicBezTo>
                <a:cubicBezTo>
                  <a:pt x="231" y="1417"/>
                  <a:pt x="0" y="1658"/>
                  <a:pt x="0" y="1964"/>
                </a:cubicBezTo>
                <a:cubicBezTo>
                  <a:pt x="0" y="2260"/>
                  <a:pt x="231" y="2502"/>
                  <a:pt x="518" y="2539"/>
                </a:cubicBezTo>
                <a:cubicBezTo>
                  <a:pt x="555" y="2548"/>
                  <a:pt x="583" y="2585"/>
                  <a:pt x="583" y="2622"/>
                </a:cubicBezTo>
                <a:cubicBezTo>
                  <a:pt x="583" y="3836"/>
                  <a:pt x="583" y="3836"/>
                  <a:pt x="583" y="3836"/>
                </a:cubicBezTo>
                <a:cubicBezTo>
                  <a:pt x="583" y="3882"/>
                  <a:pt x="620" y="3919"/>
                  <a:pt x="667" y="3919"/>
                </a:cubicBezTo>
                <a:cubicBezTo>
                  <a:pt x="1881" y="3919"/>
                  <a:pt x="1881" y="3919"/>
                  <a:pt x="1881" y="3919"/>
                </a:cubicBezTo>
                <a:cubicBezTo>
                  <a:pt x="1927" y="3919"/>
                  <a:pt x="1964" y="3891"/>
                  <a:pt x="1964" y="3845"/>
                </a:cubicBezTo>
                <a:cubicBezTo>
                  <a:pt x="2001" y="3558"/>
                  <a:pt x="2251" y="3335"/>
                  <a:pt x="2548" y="3335"/>
                </a:cubicBezTo>
                <a:cubicBezTo>
                  <a:pt x="2844" y="3335"/>
                  <a:pt x="3085" y="3558"/>
                  <a:pt x="3122" y="3845"/>
                </a:cubicBezTo>
                <a:cubicBezTo>
                  <a:pt x="3131" y="3891"/>
                  <a:pt x="3168" y="3919"/>
                  <a:pt x="3206" y="3919"/>
                </a:cubicBezTo>
                <a:cubicBezTo>
                  <a:pt x="4420" y="3919"/>
                  <a:pt x="4420" y="3919"/>
                  <a:pt x="4420" y="3919"/>
                </a:cubicBezTo>
                <a:cubicBezTo>
                  <a:pt x="4466" y="3919"/>
                  <a:pt x="4503" y="3882"/>
                  <a:pt x="4503" y="3836"/>
                </a:cubicBezTo>
                <a:cubicBezTo>
                  <a:pt x="4503" y="2622"/>
                  <a:pt x="4503" y="2622"/>
                  <a:pt x="4503" y="2622"/>
                </a:cubicBezTo>
                <a:cubicBezTo>
                  <a:pt x="4503" y="2585"/>
                  <a:pt x="4531" y="2548"/>
                  <a:pt x="4577" y="2539"/>
                </a:cubicBezTo>
                <a:cubicBezTo>
                  <a:pt x="4864" y="2502"/>
                  <a:pt x="5087" y="2260"/>
                  <a:pt x="5087" y="1964"/>
                </a:cubicBezTo>
                <a:cubicBezTo>
                  <a:pt x="5087" y="1658"/>
                  <a:pt x="4864" y="1417"/>
                  <a:pt x="4577" y="1380"/>
                </a:cubicBezTo>
                <a:cubicBezTo>
                  <a:pt x="4531" y="1380"/>
                  <a:pt x="4503" y="1343"/>
                  <a:pt x="4503" y="12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171">
            <a:extLst>
              <a:ext uri="{FF2B5EF4-FFF2-40B4-BE49-F238E27FC236}">
                <a16:creationId xmlns:a16="http://schemas.microsoft.com/office/drawing/2014/main" id="{0E432C91-C259-BC4E-90A3-6C3A2186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3647" y="1668960"/>
            <a:ext cx="4098674" cy="5320437"/>
          </a:xfrm>
          <a:custGeom>
            <a:avLst/>
            <a:gdLst>
              <a:gd name="T0" fmla="*/ 339809788 w 3921"/>
              <a:gd name="T1" fmla="*/ 584006404 h 5087"/>
              <a:gd name="T2" fmla="*/ 339809788 w 3921"/>
              <a:gd name="T3" fmla="*/ 584006404 h 5087"/>
              <a:gd name="T4" fmla="*/ 495788246 w 3921"/>
              <a:gd name="T5" fmla="*/ 584006404 h 5087"/>
              <a:gd name="T6" fmla="*/ 507836204 w 3921"/>
              <a:gd name="T7" fmla="*/ 573241796 h 5087"/>
              <a:gd name="T8" fmla="*/ 507836204 w 3921"/>
              <a:gd name="T9" fmla="*/ 415794942 h 5087"/>
              <a:gd name="T10" fmla="*/ 498249452 w 3921"/>
              <a:gd name="T11" fmla="*/ 405030334 h 5087"/>
              <a:gd name="T12" fmla="*/ 432179145 w 3921"/>
              <a:gd name="T13" fmla="*/ 330457031 h 5087"/>
              <a:gd name="T14" fmla="*/ 498249452 w 3921"/>
              <a:gd name="T15" fmla="*/ 254716551 h 5087"/>
              <a:gd name="T16" fmla="*/ 507836204 w 3921"/>
              <a:gd name="T17" fmla="*/ 243951942 h 5087"/>
              <a:gd name="T18" fmla="*/ 507836204 w 3921"/>
              <a:gd name="T19" fmla="*/ 86505089 h 5087"/>
              <a:gd name="T20" fmla="*/ 495788246 w 3921"/>
              <a:gd name="T21" fmla="*/ 75740480 h 5087"/>
              <a:gd name="T22" fmla="*/ 339809788 w 3921"/>
              <a:gd name="T23" fmla="*/ 75740480 h 5087"/>
              <a:gd name="T24" fmla="*/ 329057220 w 3921"/>
              <a:gd name="T25" fmla="*/ 67310586 h 5087"/>
              <a:gd name="T26" fmla="*/ 253399802 w 3921"/>
              <a:gd name="T27" fmla="*/ 0 h 5087"/>
              <a:gd name="T28" fmla="*/ 178908559 w 3921"/>
              <a:gd name="T29" fmla="*/ 67310586 h 5087"/>
              <a:gd name="T30" fmla="*/ 168155991 w 3921"/>
              <a:gd name="T31" fmla="*/ 75740480 h 5087"/>
              <a:gd name="T32" fmla="*/ 10882143 w 3921"/>
              <a:gd name="T33" fmla="*/ 75740480 h 5087"/>
              <a:gd name="T34" fmla="*/ 0 w 3921"/>
              <a:gd name="T35" fmla="*/ 86505089 h 5087"/>
              <a:gd name="T36" fmla="*/ 0 w 3921"/>
              <a:gd name="T37" fmla="*/ 243951942 h 5087"/>
              <a:gd name="T38" fmla="*/ 9716327 w 3921"/>
              <a:gd name="T39" fmla="*/ 254716551 h 5087"/>
              <a:gd name="T40" fmla="*/ 75657058 w 3921"/>
              <a:gd name="T41" fmla="*/ 330457031 h 5087"/>
              <a:gd name="T42" fmla="*/ 9716327 w 3921"/>
              <a:gd name="T43" fmla="*/ 405030334 h 5087"/>
              <a:gd name="T44" fmla="*/ 0 w 3921"/>
              <a:gd name="T45" fmla="*/ 415794942 h 5087"/>
              <a:gd name="T46" fmla="*/ 0 w 3921"/>
              <a:gd name="T47" fmla="*/ 573241796 h 5087"/>
              <a:gd name="T48" fmla="*/ 10882143 w 3921"/>
              <a:gd name="T49" fmla="*/ 584006404 h 5087"/>
              <a:gd name="T50" fmla="*/ 168155991 w 3921"/>
              <a:gd name="T51" fmla="*/ 584006404 h 5087"/>
              <a:gd name="T52" fmla="*/ 178908559 w 3921"/>
              <a:gd name="T53" fmla="*/ 593603476 h 5087"/>
              <a:gd name="T54" fmla="*/ 253399802 w 3921"/>
              <a:gd name="T55" fmla="*/ 659617238 h 5087"/>
              <a:gd name="T56" fmla="*/ 329057220 w 3921"/>
              <a:gd name="T57" fmla="*/ 593603476 h 5087"/>
              <a:gd name="T58" fmla="*/ 339809788 w 3921"/>
              <a:gd name="T59" fmla="*/ 584006404 h 508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921" h="5087">
                <a:moveTo>
                  <a:pt x="2623" y="4503"/>
                </a:moveTo>
                <a:lnTo>
                  <a:pt x="2623" y="4503"/>
                </a:lnTo>
                <a:cubicBezTo>
                  <a:pt x="3827" y="4503"/>
                  <a:pt x="3827" y="4503"/>
                  <a:pt x="3827" y="4503"/>
                </a:cubicBezTo>
                <a:cubicBezTo>
                  <a:pt x="3874" y="4503"/>
                  <a:pt x="3920" y="4466"/>
                  <a:pt x="3920" y="4420"/>
                </a:cubicBezTo>
                <a:cubicBezTo>
                  <a:pt x="3920" y="3206"/>
                  <a:pt x="3920" y="3206"/>
                  <a:pt x="3920" y="3206"/>
                </a:cubicBezTo>
                <a:cubicBezTo>
                  <a:pt x="3920" y="3169"/>
                  <a:pt x="3883" y="3132"/>
                  <a:pt x="3846" y="3123"/>
                </a:cubicBezTo>
                <a:cubicBezTo>
                  <a:pt x="3559" y="3086"/>
                  <a:pt x="3336" y="2844"/>
                  <a:pt x="3336" y="2548"/>
                </a:cubicBezTo>
                <a:cubicBezTo>
                  <a:pt x="3336" y="2242"/>
                  <a:pt x="3559" y="2001"/>
                  <a:pt x="3846" y="1964"/>
                </a:cubicBezTo>
                <a:cubicBezTo>
                  <a:pt x="3883" y="1964"/>
                  <a:pt x="3920" y="1927"/>
                  <a:pt x="3920" y="1881"/>
                </a:cubicBezTo>
                <a:cubicBezTo>
                  <a:pt x="3920" y="667"/>
                  <a:pt x="3920" y="667"/>
                  <a:pt x="3920" y="667"/>
                </a:cubicBezTo>
                <a:cubicBezTo>
                  <a:pt x="3920" y="621"/>
                  <a:pt x="3874" y="584"/>
                  <a:pt x="3827" y="584"/>
                </a:cubicBezTo>
                <a:cubicBezTo>
                  <a:pt x="2623" y="584"/>
                  <a:pt x="2623" y="584"/>
                  <a:pt x="2623" y="584"/>
                </a:cubicBezTo>
                <a:cubicBezTo>
                  <a:pt x="2577" y="584"/>
                  <a:pt x="2540" y="556"/>
                  <a:pt x="2540" y="519"/>
                </a:cubicBezTo>
                <a:cubicBezTo>
                  <a:pt x="2503" y="222"/>
                  <a:pt x="2252" y="0"/>
                  <a:pt x="1956" y="0"/>
                </a:cubicBezTo>
                <a:cubicBezTo>
                  <a:pt x="1659" y="0"/>
                  <a:pt x="1418" y="222"/>
                  <a:pt x="1381" y="519"/>
                </a:cubicBezTo>
                <a:cubicBezTo>
                  <a:pt x="1372" y="556"/>
                  <a:pt x="1335" y="584"/>
                  <a:pt x="1298" y="584"/>
                </a:cubicBezTo>
                <a:cubicBezTo>
                  <a:pt x="84" y="584"/>
                  <a:pt x="84" y="584"/>
                  <a:pt x="84" y="584"/>
                </a:cubicBezTo>
                <a:cubicBezTo>
                  <a:pt x="37" y="584"/>
                  <a:pt x="0" y="621"/>
                  <a:pt x="0" y="667"/>
                </a:cubicBezTo>
                <a:cubicBezTo>
                  <a:pt x="0" y="1881"/>
                  <a:pt x="0" y="1881"/>
                  <a:pt x="0" y="1881"/>
                </a:cubicBezTo>
                <a:cubicBezTo>
                  <a:pt x="0" y="1927"/>
                  <a:pt x="28" y="1964"/>
                  <a:pt x="75" y="1964"/>
                </a:cubicBezTo>
                <a:cubicBezTo>
                  <a:pt x="362" y="2001"/>
                  <a:pt x="584" y="2242"/>
                  <a:pt x="584" y="2548"/>
                </a:cubicBezTo>
                <a:cubicBezTo>
                  <a:pt x="584" y="2844"/>
                  <a:pt x="362" y="3086"/>
                  <a:pt x="75" y="3123"/>
                </a:cubicBezTo>
                <a:cubicBezTo>
                  <a:pt x="28" y="3132"/>
                  <a:pt x="0" y="3169"/>
                  <a:pt x="0" y="3206"/>
                </a:cubicBezTo>
                <a:cubicBezTo>
                  <a:pt x="0" y="4420"/>
                  <a:pt x="0" y="4420"/>
                  <a:pt x="0" y="4420"/>
                </a:cubicBezTo>
                <a:cubicBezTo>
                  <a:pt x="0" y="4466"/>
                  <a:pt x="37" y="4503"/>
                  <a:pt x="84" y="4503"/>
                </a:cubicBezTo>
                <a:cubicBezTo>
                  <a:pt x="1298" y="4503"/>
                  <a:pt x="1298" y="4503"/>
                  <a:pt x="1298" y="4503"/>
                </a:cubicBezTo>
                <a:cubicBezTo>
                  <a:pt x="1335" y="4503"/>
                  <a:pt x="1372" y="4531"/>
                  <a:pt x="1381" y="4577"/>
                </a:cubicBezTo>
                <a:cubicBezTo>
                  <a:pt x="1418" y="4865"/>
                  <a:pt x="1659" y="5086"/>
                  <a:pt x="1956" y="5086"/>
                </a:cubicBezTo>
                <a:cubicBezTo>
                  <a:pt x="2252" y="5086"/>
                  <a:pt x="2503" y="4865"/>
                  <a:pt x="2540" y="4577"/>
                </a:cubicBezTo>
                <a:cubicBezTo>
                  <a:pt x="2540" y="4531"/>
                  <a:pt x="2577" y="4503"/>
                  <a:pt x="2623" y="45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172">
            <a:extLst>
              <a:ext uri="{FF2B5EF4-FFF2-40B4-BE49-F238E27FC236}">
                <a16:creationId xmlns:a16="http://schemas.microsoft.com/office/drawing/2014/main" id="{FE44684E-7419-8347-AC91-C62AD245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9122" y="6735825"/>
            <a:ext cx="4098671" cy="5311216"/>
          </a:xfrm>
          <a:custGeom>
            <a:avLst/>
            <a:gdLst>
              <a:gd name="T0" fmla="*/ 168155872 w 3921"/>
              <a:gd name="T1" fmla="*/ 75616450 h 5078"/>
              <a:gd name="T2" fmla="*/ 168155872 w 3921"/>
              <a:gd name="T3" fmla="*/ 75616450 h 5078"/>
              <a:gd name="T4" fmla="*/ 10882135 w 3921"/>
              <a:gd name="T5" fmla="*/ 75616450 h 5078"/>
              <a:gd name="T6" fmla="*/ 0 w 3921"/>
              <a:gd name="T7" fmla="*/ 86381448 h 5078"/>
              <a:gd name="T8" fmla="*/ 0 w 3921"/>
              <a:gd name="T9" fmla="*/ 243840120 h 5078"/>
              <a:gd name="T10" fmla="*/ 9586746 w 3921"/>
              <a:gd name="T11" fmla="*/ 254605118 h 5078"/>
              <a:gd name="T12" fmla="*/ 75657005 w 3921"/>
              <a:gd name="T13" fmla="*/ 329184000 h 5078"/>
              <a:gd name="T14" fmla="*/ 9586746 w 3921"/>
              <a:gd name="T15" fmla="*/ 404930101 h 5078"/>
              <a:gd name="T16" fmla="*/ 0 w 3921"/>
              <a:gd name="T17" fmla="*/ 415695099 h 5078"/>
              <a:gd name="T18" fmla="*/ 0 w 3921"/>
              <a:gd name="T19" fmla="*/ 571986191 h 5078"/>
              <a:gd name="T20" fmla="*/ 10882135 w 3921"/>
              <a:gd name="T21" fmla="*/ 582751550 h 5078"/>
              <a:gd name="T22" fmla="*/ 168155872 w 3921"/>
              <a:gd name="T23" fmla="*/ 582751550 h 5078"/>
              <a:gd name="T24" fmla="*/ 178908432 w 3921"/>
              <a:gd name="T25" fmla="*/ 592349689 h 5078"/>
              <a:gd name="T26" fmla="*/ 254565437 w 3921"/>
              <a:gd name="T27" fmla="*/ 658497651 h 5078"/>
              <a:gd name="T28" fmla="*/ 328927052 w 3921"/>
              <a:gd name="T29" fmla="*/ 592349689 h 5078"/>
              <a:gd name="T30" fmla="*/ 339809187 w 3921"/>
              <a:gd name="T31" fmla="*/ 582751550 h 5078"/>
              <a:gd name="T32" fmla="*/ 497082924 w 3921"/>
              <a:gd name="T33" fmla="*/ 582751550 h 5078"/>
              <a:gd name="T34" fmla="*/ 507835484 w 3921"/>
              <a:gd name="T35" fmla="*/ 571986191 h 5078"/>
              <a:gd name="T36" fmla="*/ 507835484 w 3921"/>
              <a:gd name="T37" fmla="*/ 415695099 h 5078"/>
              <a:gd name="T38" fmla="*/ 498248739 w 3921"/>
              <a:gd name="T39" fmla="*/ 404930101 h 5078"/>
              <a:gd name="T40" fmla="*/ 432178479 w 3921"/>
              <a:gd name="T41" fmla="*/ 329184000 h 5078"/>
              <a:gd name="T42" fmla="*/ 498248739 w 3921"/>
              <a:gd name="T43" fmla="*/ 254605118 h 5078"/>
              <a:gd name="T44" fmla="*/ 507835484 w 3921"/>
              <a:gd name="T45" fmla="*/ 243840120 h 5078"/>
              <a:gd name="T46" fmla="*/ 507835484 w 3921"/>
              <a:gd name="T47" fmla="*/ 86381448 h 5078"/>
              <a:gd name="T48" fmla="*/ 497082924 w 3921"/>
              <a:gd name="T49" fmla="*/ 75616450 h 5078"/>
              <a:gd name="T50" fmla="*/ 339809187 w 3921"/>
              <a:gd name="T51" fmla="*/ 75616450 h 5078"/>
              <a:gd name="T52" fmla="*/ 328927052 w 3921"/>
              <a:gd name="T53" fmla="*/ 66018311 h 5078"/>
              <a:gd name="T54" fmla="*/ 254565437 w 3921"/>
              <a:gd name="T55" fmla="*/ 0 h 5078"/>
              <a:gd name="T56" fmla="*/ 178908432 w 3921"/>
              <a:gd name="T57" fmla="*/ 66018311 h 5078"/>
              <a:gd name="T58" fmla="*/ 168155872 w 3921"/>
              <a:gd name="T59" fmla="*/ 75616450 h 507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921" h="5078">
                <a:moveTo>
                  <a:pt x="1298" y="583"/>
                </a:moveTo>
                <a:lnTo>
                  <a:pt x="1298" y="583"/>
                </a:lnTo>
                <a:cubicBezTo>
                  <a:pt x="84" y="583"/>
                  <a:pt x="84" y="583"/>
                  <a:pt x="84" y="583"/>
                </a:cubicBezTo>
                <a:cubicBezTo>
                  <a:pt x="37" y="583"/>
                  <a:pt x="0" y="620"/>
                  <a:pt x="0" y="666"/>
                </a:cubicBezTo>
                <a:cubicBezTo>
                  <a:pt x="0" y="1880"/>
                  <a:pt x="0" y="1880"/>
                  <a:pt x="0" y="1880"/>
                </a:cubicBezTo>
                <a:cubicBezTo>
                  <a:pt x="0" y="1917"/>
                  <a:pt x="37" y="1954"/>
                  <a:pt x="74" y="1963"/>
                </a:cubicBezTo>
                <a:cubicBezTo>
                  <a:pt x="361" y="1991"/>
                  <a:pt x="584" y="2241"/>
                  <a:pt x="584" y="2538"/>
                </a:cubicBezTo>
                <a:cubicBezTo>
                  <a:pt x="584" y="2834"/>
                  <a:pt x="361" y="3085"/>
                  <a:pt x="74" y="3122"/>
                </a:cubicBezTo>
                <a:cubicBezTo>
                  <a:pt x="37" y="3122"/>
                  <a:pt x="0" y="3159"/>
                  <a:pt x="0" y="3205"/>
                </a:cubicBezTo>
                <a:cubicBezTo>
                  <a:pt x="0" y="4410"/>
                  <a:pt x="0" y="4410"/>
                  <a:pt x="0" y="4410"/>
                </a:cubicBezTo>
                <a:cubicBezTo>
                  <a:pt x="0" y="4456"/>
                  <a:pt x="37" y="4493"/>
                  <a:pt x="84" y="4493"/>
                </a:cubicBezTo>
                <a:cubicBezTo>
                  <a:pt x="1298" y="4493"/>
                  <a:pt x="1298" y="4493"/>
                  <a:pt x="1298" y="4493"/>
                </a:cubicBezTo>
                <a:cubicBezTo>
                  <a:pt x="1344" y="4493"/>
                  <a:pt x="1381" y="4530"/>
                  <a:pt x="1381" y="4567"/>
                </a:cubicBezTo>
                <a:cubicBezTo>
                  <a:pt x="1418" y="4854"/>
                  <a:pt x="1668" y="5077"/>
                  <a:pt x="1965" y="5077"/>
                </a:cubicBezTo>
                <a:cubicBezTo>
                  <a:pt x="2261" y="5077"/>
                  <a:pt x="2502" y="4854"/>
                  <a:pt x="2539" y="4567"/>
                </a:cubicBezTo>
                <a:cubicBezTo>
                  <a:pt x="2548" y="4530"/>
                  <a:pt x="2585" y="4493"/>
                  <a:pt x="2623" y="4493"/>
                </a:cubicBezTo>
                <a:cubicBezTo>
                  <a:pt x="3837" y="4493"/>
                  <a:pt x="3837" y="4493"/>
                  <a:pt x="3837" y="4493"/>
                </a:cubicBezTo>
                <a:cubicBezTo>
                  <a:pt x="3883" y="4493"/>
                  <a:pt x="3920" y="4456"/>
                  <a:pt x="3920" y="4410"/>
                </a:cubicBezTo>
                <a:cubicBezTo>
                  <a:pt x="3920" y="3205"/>
                  <a:pt x="3920" y="3205"/>
                  <a:pt x="3920" y="3205"/>
                </a:cubicBezTo>
                <a:cubicBezTo>
                  <a:pt x="3920" y="3159"/>
                  <a:pt x="3892" y="3122"/>
                  <a:pt x="3846" y="3122"/>
                </a:cubicBezTo>
                <a:cubicBezTo>
                  <a:pt x="3559" y="3085"/>
                  <a:pt x="3336" y="2834"/>
                  <a:pt x="3336" y="2538"/>
                </a:cubicBezTo>
                <a:cubicBezTo>
                  <a:pt x="3336" y="2241"/>
                  <a:pt x="3559" y="1991"/>
                  <a:pt x="3846" y="1963"/>
                </a:cubicBezTo>
                <a:cubicBezTo>
                  <a:pt x="3892" y="1954"/>
                  <a:pt x="3920" y="1917"/>
                  <a:pt x="3920" y="1880"/>
                </a:cubicBezTo>
                <a:cubicBezTo>
                  <a:pt x="3920" y="666"/>
                  <a:pt x="3920" y="666"/>
                  <a:pt x="3920" y="666"/>
                </a:cubicBezTo>
                <a:cubicBezTo>
                  <a:pt x="3920" y="620"/>
                  <a:pt x="3883" y="583"/>
                  <a:pt x="3837" y="583"/>
                </a:cubicBezTo>
                <a:cubicBezTo>
                  <a:pt x="2623" y="583"/>
                  <a:pt x="2623" y="583"/>
                  <a:pt x="2623" y="583"/>
                </a:cubicBezTo>
                <a:cubicBezTo>
                  <a:pt x="2585" y="583"/>
                  <a:pt x="2548" y="555"/>
                  <a:pt x="2539" y="509"/>
                </a:cubicBezTo>
                <a:cubicBezTo>
                  <a:pt x="2502" y="221"/>
                  <a:pt x="2261" y="0"/>
                  <a:pt x="1965" y="0"/>
                </a:cubicBezTo>
                <a:cubicBezTo>
                  <a:pt x="1668" y="0"/>
                  <a:pt x="1418" y="221"/>
                  <a:pt x="1381" y="509"/>
                </a:cubicBezTo>
                <a:cubicBezTo>
                  <a:pt x="1381" y="555"/>
                  <a:pt x="1344" y="583"/>
                  <a:pt x="1298" y="5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173">
            <a:extLst>
              <a:ext uri="{FF2B5EF4-FFF2-40B4-BE49-F238E27FC236}">
                <a16:creationId xmlns:a16="http://schemas.microsoft.com/office/drawing/2014/main" id="{1CBD64C8-B07E-FC4F-A892-9D8DD7E6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070" y="7344402"/>
            <a:ext cx="5311216" cy="4089451"/>
          </a:xfrm>
          <a:custGeom>
            <a:avLst/>
            <a:gdLst>
              <a:gd name="T0" fmla="*/ 583818565 w 5079"/>
              <a:gd name="T1" fmla="*/ 168127349 h 3911"/>
              <a:gd name="T2" fmla="*/ 583818565 w 5079"/>
              <a:gd name="T3" fmla="*/ 168127349 h 3911"/>
              <a:gd name="T4" fmla="*/ 583818565 w 5079"/>
              <a:gd name="T5" fmla="*/ 10759041 h 3911"/>
              <a:gd name="T6" fmla="*/ 571761231 w 5079"/>
              <a:gd name="T7" fmla="*/ 0 h 3911"/>
              <a:gd name="T8" fmla="*/ 415661143 w 5079"/>
              <a:gd name="T9" fmla="*/ 0 h 3911"/>
              <a:gd name="T10" fmla="*/ 404900065 w 5079"/>
              <a:gd name="T11" fmla="*/ 9592515 h 3911"/>
              <a:gd name="T12" fmla="*/ 329184000 w 5079"/>
              <a:gd name="T13" fmla="*/ 75702852 h 3911"/>
              <a:gd name="T14" fmla="*/ 254634565 w 5079"/>
              <a:gd name="T15" fmla="*/ 9592515 h 3911"/>
              <a:gd name="T16" fmla="*/ 243873487 w 5079"/>
              <a:gd name="T17" fmla="*/ 0 h 3911"/>
              <a:gd name="T18" fmla="*/ 86477143 w 5079"/>
              <a:gd name="T19" fmla="*/ 0 h 3911"/>
              <a:gd name="T20" fmla="*/ 75586439 w 5079"/>
              <a:gd name="T21" fmla="*/ 10759041 h 3911"/>
              <a:gd name="T22" fmla="*/ 75586439 w 5079"/>
              <a:gd name="T23" fmla="*/ 168127349 h 3911"/>
              <a:gd name="T24" fmla="*/ 65992351 w 5079"/>
              <a:gd name="T25" fmla="*/ 178886750 h 3911"/>
              <a:gd name="T26" fmla="*/ 0 w 5079"/>
              <a:gd name="T27" fmla="*/ 253422716 h 3911"/>
              <a:gd name="T28" fmla="*/ 65992351 w 5079"/>
              <a:gd name="T29" fmla="*/ 329125568 h 3911"/>
              <a:gd name="T30" fmla="*/ 75586439 w 5079"/>
              <a:gd name="T31" fmla="*/ 339884609 h 3911"/>
              <a:gd name="T32" fmla="*/ 75586439 w 5079"/>
              <a:gd name="T33" fmla="*/ 496086391 h 3911"/>
              <a:gd name="T34" fmla="*/ 86477143 w 5079"/>
              <a:gd name="T35" fmla="*/ 506845432 h 3911"/>
              <a:gd name="T36" fmla="*/ 243873487 w 5079"/>
              <a:gd name="T37" fmla="*/ 506845432 h 3911"/>
              <a:gd name="T38" fmla="*/ 254634565 w 5079"/>
              <a:gd name="T39" fmla="*/ 498419442 h 3911"/>
              <a:gd name="T40" fmla="*/ 329184000 w 5079"/>
              <a:gd name="T41" fmla="*/ 431142580 h 3911"/>
              <a:gd name="T42" fmla="*/ 404900065 w 5079"/>
              <a:gd name="T43" fmla="*/ 498419442 h 3911"/>
              <a:gd name="T44" fmla="*/ 415661143 w 5079"/>
              <a:gd name="T45" fmla="*/ 506845432 h 3911"/>
              <a:gd name="T46" fmla="*/ 571761231 w 5079"/>
              <a:gd name="T47" fmla="*/ 506845432 h 3911"/>
              <a:gd name="T48" fmla="*/ 583818565 w 5079"/>
              <a:gd name="T49" fmla="*/ 496086391 h 3911"/>
              <a:gd name="T50" fmla="*/ 583818565 w 5079"/>
              <a:gd name="T51" fmla="*/ 339884609 h 3911"/>
              <a:gd name="T52" fmla="*/ 592246024 w 5079"/>
              <a:gd name="T53" fmla="*/ 329125568 h 3911"/>
              <a:gd name="T54" fmla="*/ 658368000 w 5079"/>
              <a:gd name="T55" fmla="*/ 253422716 h 3911"/>
              <a:gd name="T56" fmla="*/ 592246024 w 5079"/>
              <a:gd name="T57" fmla="*/ 178886750 h 3911"/>
              <a:gd name="T58" fmla="*/ 583818565 w 5079"/>
              <a:gd name="T59" fmla="*/ 168127349 h 391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079" h="3911">
                <a:moveTo>
                  <a:pt x="4503" y="1297"/>
                </a:moveTo>
                <a:lnTo>
                  <a:pt x="4503" y="1297"/>
                </a:lnTo>
                <a:cubicBezTo>
                  <a:pt x="4503" y="83"/>
                  <a:pt x="4503" y="83"/>
                  <a:pt x="4503" y="83"/>
                </a:cubicBezTo>
                <a:cubicBezTo>
                  <a:pt x="4503" y="37"/>
                  <a:pt x="4457" y="0"/>
                  <a:pt x="4410" y="0"/>
                </a:cubicBezTo>
                <a:cubicBezTo>
                  <a:pt x="3206" y="0"/>
                  <a:pt x="3206" y="0"/>
                  <a:pt x="3206" y="0"/>
                </a:cubicBezTo>
                <a:cubicBezTo>
                  <a:pt x="3160" y="0"/>
                  <a:pt x="3123" y="28"/>
                  <a:pt x="3123" y="74"/>
                </a:cubicBezTo>
                <a:cubicBezTo>
                  <a:pt x="3086" y="361"/>
                  <a:pt x="2835" y="584"/>
                  <a:pt x="2539" y="584"/>
                </a:cubicBezTo>
                <a:cubicBezTo>
                  <a:pt x="2242" y="584"/>
                  <a:pt x="2001" y="361"/>
                  <a:pt x="1964" y="74"/>
                </a:cubicBezTo>
                <a:cubicBezTo>
                  <a:pt x="1955" y="28"/>
                  <a:pt x="1918" y="0"/>
                  <a:pt x="1881" y="0"/>
                </a:cubicBezTo>
                <a:cubicBezTo>
                  <a:pt x="667" y="0"/>
                  <a:pt x="667" y="0"/>
                  <a:pt x="667" y="0"/>
                </a:cubicBezTo>
                <a:cubicBezTo>
                  <a:pt x="620" y="0"/>
                  <a:pt x="583" y="37"/>
                  <a:pt x="583" y="83"/>
                </a:cubicBezTo>
                <a:cubicBezTo>
                  <a:pt x="583" y="1297"/>
                  <a:pt x="583" y="1297"/>
                  <a:pt x="583" y="1297"/>
                </a:cubicBezTo>
                <a:cubicBezTo>
                  <a:pt x="583" y="1334"/>
                  <a:pt x="556" y="1371"/>
                  <a:pt x="509" y="1380"/>
                </a:cubicBezTo>
                <a:cubicBezTo>
                  <a:pt x="222" y="1408"/>
                  <a:pt x="0" y="1658"/>
                  <a:pt x="0" y="1955"/>
                </a:cubicBezTo>
                <a:cubicBezTo>
                  <a:pt x="0" y="2251"/>
                  <a:pt x="222" y="2502"/>
                  <a:pt x="509" y="2539"/>
                </a:cubicBezTo>
                <a:cubicBezTo>
                  <a:pt x="556" y="2539"/>
                  <a:pt x="583" y="2576"/>
                  <a:pt x="583" y="2622"/>
                </a:cubicBezTo>
                <a:cubicBezTo>
                  <a:pt x="583" y="3827"/>
                  <a:pt x="583" y="3827"/>
                  <a:pt x="583" y="3827"/>
                </a:cubicBezTo>
                <a:cubicBezTo>
                  <a:pt x="583" y="3873"/>
                  <a:pt x="620" y="3910"/>
                  <a:pt x="667" y="3910"/>
                </a:cubicBezTo>
                <a:cubicBezTo>
                  <a:pt x="1881" y="3910"/>
                  <a:pt x="1881" y="3910"/>
                  <a:pt x="1881" y="3910"/>
                </a:cubicBezTo>
                <a:cubicBezTo>
                  <a:pt x="1918" y="3910"/>
                  <a:pt x="1955" y="3882"/>
                  <a:pt x="1964" y="3845"/>
                </a:cubicBezTo>
                <a:cubicBezTo>
                  <a:pt x="2001" y="3549"/>
                  <a:pt x="2242" y="3326"/>
                  <a:pt x="2539" y="3326"/>
                </a:cubicBezTo>
                <a:cubicBezTo>
                  <a:pt x="2835" y="3326"/>
                  <a:pt x="3086" y="3549"/>
                  <a:pt x="3123" y="3845"/>
                </a:cubicBezTo>
                <a:cubicBezTo>
                  <a:pt x="3123" y="3882"/>
                  <a:pt x="3160" y="3910"/>
                  <a:pt x="3206" y="3910"/>
                </a:cubicBezTo>
                <a:cubicBezTo>
                  <a:pt x="4410" y="3910"/>
                  <a:pt x="4410" y="3910"/>
                  <a:pt x="4410" y="3910"/>
                </a:cubicBezTo>
                <a:cubicBezTo>
                  <a:pt x="4457" y="3910"/>
                  <a:pt x="4503" y="3873"/>
                  <a:pt x="4503" y="3827"/>
                </a:cubicBezTo>
                <a:cubicBezTo>
                  <a:pt x="4503" y="2622"/>
                  <a:pt x="4503" y="2622"/>
                  <a:pt x="4503" y="2622"/>
                </a:cubicBezTo>
                <a:cubicBezTo>
                  <a:pt x="4503" y="2576"/>
                  <a:pt x="4531" y="2539"/>
                  <a:pt x="4568" y="2539"/>
                </a:cubicBezTo>
                <a:cubicBezTo>
                  <a:pt x="4855" y="2502"/>
                  <a:pt x="5078" y="2251"/>
                  <a:pt x="5078" y="1955"/>
                </a:cubicBezTo>
                <a:cubicBezTo>
                  <a:pt x="5078" y="1658"/>
                  <a:pt x="4855" y="1408"/>
                  <a:pt x="4568" y="1380"/>
                </a:cubicBezTo>
                <a:cubicBezTo>
                  <a:pt x="4531" y="1371"/>
                  <a:pt x="4503" y="1334"/>
                  <a:pt x="4503" y="12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42">
            <a:extLst>
              <a:ext uri="{FF2B5EF4-FFF2-40B4-BE49-F238E27FC236}">
                <a16:creationId xmlns:a16="http://schemas.microsoft.com/office/drawing/2014/main" id="{0FC69A63-9EA9-084D-BA9B-CD2A83539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8727" y="8275709"/>
            <a:ext cx="668514" cy="1018904"/>
          </a:xfrm>
          <a:custGeom>
            <a:avLst/>
            <a:gdLst>
              <a:gd name="T0" fmla="*/ 69467142 w 640"/>
              <a:gd name="T1" fmla="*/ 0 h 974"/>
              <a:gd name="T2" fmla="*/ 69467142 w 640"/>
              <a:gd name="T3" fmla="*/ 0 h 974"/>
              <a:gd name="T4" fmla="*/ 11901439 w 640"/>
              <a:gd name="T5" fmla="*/ 0 h 974"/>
              <a:gd name="T6" fmla="*/ 0 w 640"/>
              <a:gd name="T7" fmla="*/ 13234191 h 974"/>
              <a:gd name="T8" fmla="*/ 0 w 640"/>
              <a:gd name="T9" fmla="*/ 114305864 h 974"/>
              <a:gd name="T10" fmla="*/ 11901439 w 640"/>
              <a:gd name="T11" fmla="*/ 126242607 h 974"/>
              <a:gd name="T12" fmla="*/ 69467142 w 640"/>
              <a:gd name="T13" fmla="*/ 126242607 h 974"/>
              <a:gd name="T14" fmla="*/ 82661949 w 640"/>
              <a:gd name="T15" fmla="*/ 114305864 h 974"/>
              <a:gd name="T16" fmla="*/ 82661949 w 640"/>
              <a:gd name="T17" fmla="*/ 13234191 h 974"/>
              <a:gd name="T18" fmla="*/ 69467142 w 640"/>
              <a:gd name="T19" fmla="*/ 0 h 974"/>
              <a:gd name="T20" fmla="*/ 74253613 w 640"/>
              <a:gd name="T21" fmla="*/ 114305864 h 974"/>
              <a:gd name="T22" fmla="*/ 74253613 w 640"/>
              <a:gd name="T23" fmla="*/ 114305864 h 974"/>
              <a:gd name="T24" fmla="*/ 69467142 w 640"/>
              <a:gd name="T25" fmla="*/ 117938864 h 974"/>
              <a:gd name="T26" fmla="*/ 11901439 w 640"/>
              <a:gd name="T27" fmla="*/ 117938864 h 974"/>
              <a:gd name="T28" fmla="*/ 7114967 w 640"/>
              <a:gd name="T29" fmla="*/ 114305864 h 974"/>
              <a:gd name="T30" fmla="*/ 7114967 w 640"/>
              <a:gd name="T31" fmla="*/ 13234191 h 974"/>
              <a:gd name="T32" fmla="*/ 11901439 w 640"/>
              <a:gd name="T33" fmla="*/ 8433415 h 974"/>
              <a:gd name="T34" fmla="*/ 69467142 w 640"/>
              <a:gd name="T35" fmla="*/ 8433415 h 974"/>
              <a:gd name="T36" fmla="*/ 74253613 w 640"/>
              <a:gd name="T37" fmla="*/ 13234191 h 974"/>
              <a:gd name="T38" fmla="*/ 74253613 w 640"/>
              <a:gd name="T39" fmla="*/ 114305864 h 97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0" h="974">
                <a:moveTo>
                  <a:pt x="537" y="0"/>
                </a:moveTo>
                <a:lnTo>
                  <a:pt x="537" y="0"/>
                </a:lnTo>
                <a:cubicBezTo>
                  <a:pt x="92" y="0"/>
                  <a:pt x="92" y="0"/>
                  <a:pt x="92" y="0"/>
                </a:cubicBezTo>
                <a:cubicBezTo>
                  <a:pt x="37" y="0"/>
                  <a:pt x="0" y="47"/>
                  <a:pt x="0" y="102"/>
                </a:cubicBezTo>
                <a:cubicBezTo>
                  <a:pt x="0" y="881"/>
                  <a:pt x="0" y="881"/>
                  <a:pt x="0" y="881"/>
                </a:cubicBezTo>
                <a:cubicBezTo>
                  <a:pt x="0" y="927"/>
                  <a:pt x="37" y="973"/>
                  <a:pt x="92" y="973"/>
                </a:cubicBezTo>
                <a:cubicBezTo>
                  <a:pt x="537" y="973"/>
                  <a:pt x="537" y="973"/>
                  <a:pt x="537" y="973"/>
                </a:cubicBezTo>
                <a:cubicBezTo>
                  <a:pt x="593" y="973"/>
                  <a:pt x="639" y="927"/>
                  <a:pt x="639" y="881"/>
                </a:cubicBezTo>
                <a:cubicBezTo>
                  <a:pt x="639" y="102"/>
                  <a:pt x="639" y="102"/>
                  <a:pt x="639" y="102"/>
                </a:cubicBezTo>
                <a:cubicBezTo>
                  <a:pt x="639" y="47"/>
                  <a:pt x="593" y="0"/>
                  <a:pt x="537" y="0"/>
                </a:cubicBezTo>
                <a:close/>
                <a:moveTo>
                  <a:pt x="574" y="881"/>
                </a:moveTo>
                <a:lnTo>
                  <a:pt x="574" y="881"/>
                </a:lnTo>
                <a:cubicBezTo>
                  <a:pt x="574" y="899"/>
                  <a:pt x="556" y="909"/>
                  <a:pt x="537" y="909"/>
                </a:cubicBezTo>
                <a:cubicBezTo>
                  <a:pt x="92" y="909"/>
                  <a:pt x="92" y="909"/>
                  <a:pt x="92" y="909"/>
                </a:cubicBezTo>
                <a:cubicBezTo>
                  <a:pt x="74" y="909"/>
                  <a:pt x="55" y="899"/>
                  <a:pt x="55" y="881"/>
                </a:cubicBezTo>
                <a:cubicBezTo>
                  <a:pt x="55" y="102"/>
                  <a:pt x="55" y="102"/>
                  <a:pt x="55" y="102"/>
                </a:cubicBezTo>
                <a:cubicBezTo>
                  <a:pt x="55" y="84"/>
                  <a:pt x="74" y="65"/>
                  <a:pt x="92" y="65"/>
                </a:cubicBezTo>
                <a:cubicBezTo>
                  <a:pt x="537" y="65"/>
                  <a:pt x="537" y="65"/>
                  <a:pt x="537" y="65"/>
                </a:cubicBezTo>
                <a:cubicBezTo>
                  <a:pt x="556" y="65"/>
                  <a:pt x="574" y="84"/>
                  <a:pt x="574" y="102"/>
                </a:cubicBezTo>
                <a:lnTo>
                  <a:pt x="574" y="8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43">
            <a:extLst>
              <a:ext uri="{FF2B5EF4-FFF2-40B4-BE49-F238E27FC236}">
                <a16:creationId xmlns:a16="http://schemas.microsoft.com/office/drawing/2014/main" id="{DD5545AD-F5B7-224B-83D8-9A089B278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6719" y="9096365"/>
            <a:ext cx="78376" cy="78376"/>
          </a:xfrm>
          <a:custGeom>
            <a:avLst/>
            <a:gdLst>
              <a:gd name="T0" fmla="*/ 4790732 w 75"/>
              <a:gd name="T1" fmla="*/ 0 h 75"/>
              <a:gd name="T2" fmla="*/ 4790732 w 75"/>
              <a:gd name="T3" fmla="*/ 0 h 75"/>
              <a:gd name="T4" fmla="*/ 0 w 75"/>
              <a:gd name="T5" fmla="*/ 4790732 h 75"/>
              <a:gd name="T6" fmla="*/ 4790732 w 75"/>
              <a:gd name="T7" fmla="*/ 9581105 h 75"/>
              <a:gd name="T8" fmla="*/ 9581105 w 75"/>
              <a:gd name="T9" fmla="*/ 4790732 h 75"/>
              <a:gd name="T10" fmla="*/ 4790732 w 75"/>
              <a:gd name="T11" fmla="*/ 0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0"/>
                </a:moveTo>
                <a:lnTo>
                  <a:pt x="37" y="0"/>
                </a:lnTo>
                <a:cubicBezTo>
                  <a:pt x="9" y="0"/>
                  <a:pt x="0" y="19"/>
                  <a:pt x="0" y="37"/>
                </a:cubicBezTo>
                <a:cubicBezTo>
                  <a:pt x="0" y="56"/>
                  <a:pt x="9" y="74"/>
                  <a:pt x="37" y="74"/>
                </a:cubicBezTo>
                <a:cubicBezTo>
                  <a:pt x="55" y="74"/>
                  <a:pt x="74" y="56"/>
                  <a:pt x="74" y="37"/>
                </a:cubicBezTo>
                <a:cubicBezTo>
                  <a:pt x="74" y="19"/>
                  <a:pt x="55" y="0"/>
                  <a:pt x="3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44">
            <a:extLst>
              <a:ext uri="{FF2B5EF4-FFF2-40B4-BE49-F238E27FC236}">
                <a16:creationId xmlns:a16="http://schemas.microsoft.com/office/drawing/2014/main" id="{AF79DAA1-9ABA-9945-BCB2-B77165D04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5482" y="9105586"/>
            <a:ext cx="244354" cy="69155"/>
          </a:xfrm>
          <a:custGeom>
            <a:avLst/>
            <a:gdLst>
              <a:gd name="T0" fmla="*/ 25427731 w 233"/>
              <a:gd name="T1" fmla="*/ 0 h 66"/>
              <a:gd name="T2" fmla="*/ 25427731 w 233"/>
              <a:gd name="T3" fmla="*/ 0 h 66"/>
              <a:gd name="T4" fmla="*/ 3651156 w 233"/>
              <a:gd name="T5" fmla="*/ 0 h 66"/>
              <a:gd name="T6" fmla="*/ 0 w 233"/>
              <a:gd name="T7" fmla="*/ 3644679 h 66"/>
              <a:gd name="T8" fmla="*/ 3651156 w 233"/>
              <a:gd name="T9" fmla="*/ 8460837 h 66"/>
              <a:gd name="T10" fmla="*/ 25427731 w 233"/>
              <a:gd name="T11" fmla="*/ 8460837 h 66"/>
              <a:gd name="T12" fmla="*/ 30252486 w 233"/>
              <a:gd name="T13" fmla="*/ 3644679 h 66"/>
              <a:gd name="T14" fmla="*/ 25427731 w 233"/>
              <a:gd name="T15" fmla="*/ 0 h 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3" h="66">
                <a:moveTo>
                  <a:pt x="195" y="0"/>
                </a:moveTo>
                <a:lnTo>
                  <a:pt x="195" y="0"/>
                </a:lnTo>
                <a:cubicBezTo>
                  <a:pt x="28" y="0"/>
                  <a:pt x="28" y="0"/>
                  <a:pt x="28" y="0"/>
                </a:cubicBezTo>
                <a:cubicBezTo>
                  <a:pt x="9" y="0"/>
                  <a:pt x="0" y="10"/>
                  <a:pt x="0" y="28"/>
                </a:cubicBezTo>
                <a:cubicBezTo>
                  <a:pt x="0" y="47"/>
                  <a:pt x="9" y="65"/>
                  <a:pt x="28" y="65"/>
                </a:cubicBezTo>
                <a:cubicBezTo>
                  <a:pt x="195" y="65"/>
                  <a:pt x="195" y="65"/>
                  <a:pt x="195" y="65"/>
                </a:cubicBezTo>
                <a:cubicBezTo>
                  <a:pt x="213" y="65"/>
                  <a:pt x="232" y="47"/>
                  <a:pt x="232" y="28"/>
                </a:cubicBezTo>
                <a:cubicBezTo>
                  <a:pt x="232" y="10"/>
                  <a:pt x="213" y="0"/>
                  <a:pt x="19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45">
            <a:extLst>
              <a:ext uri="{FF2B5EF4-FFF2-40B4-BE49-F238E27FC236}">
                <a16:creationId xmlns:a16="http://schemas.microsoft.com/office/drawing/2014/main" id="{8C99D326-1BC4-A642-8B51-26927BB3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4768" y="8381747"/>
            <a:ext cx="447210" cy="225913"/>
          </a:xfrm>
          <a:custGeom>
            <a:avLst/>
            <a:gdLst>
              <a:gd name="T0" fmla="*/ 1170590 w 427"/>
              <a:gd name="T1" fmla="*/ 28143626 h 214"/>
              <a:gd name="T2" fmla="*/ 1170590 w 427"/>
              <a:gd name="T3" fmla="*/ 28143626 h 214"/>
              <a:gd name="T4" fmla="*/ 54101006 w 427"/>
              <a:gd name="T5" fmla="*/ 28143626 h 214"/>
              <a:gd name="T6" fmla="*/ 55401421 w 427"/>
              <a:gd name="T7" fmla="*/ 26954269 h 214"/>
              <a:gd name="T8" fmla="*/ 55401421 w 427"/>
              <a:gd name="T9" fmla="*/ 1188993 h 214"/>
              <a:gd name="T10" fmla="*/ 54101006 w 427"/>
              <a:gd name="T11" fmla="*/ 0 h 214"/>
              <a:gd name="T12" fmla="*/ 1170590 w 427"/>
              <a:gd name="T13" fmla="*/ 0 h 214"/>
              <a:gd name="T14" fmla="*/ 0 w 427"/>
              <a:gd name="T15" fmla="*/ 1188993 h 214"/>
              <a:gd name="T16" fmla="*/ 0 w 427"/>
              <a:gd name="T17" fmla="*/ 26954269 h 214"/>
              <a:gd name="T18" fmla="*/ 1170590 w 427"/>
              <a:gd name="T19" fmla="*/ 28143626 h 214"/>
              <a:gd name="T20" fmla="*/ 5982413 w 427"/>
              <a:gd name="T21" fmla="*/ 4888649 h 214"/>
              <a:gd name="T22" fmla="*/ 5982413 w 427"/>
              <a:gd name="T23" fmla="*/ 4888649 h 214"/>
              <a:gd name="T24" fmla="*/ 49289183 w 427"/>
              <a:gd name="T25" fmla="*/ 4888649 h 214"/>
              <a:gd name="T26" fmla="*/ 51760188 w 427"/>
              <a:gd name="T27" fmla="*/ 6209954 h 214"/>
              <a:gd name="T28" fmla="*/ 51760188 w 427"/>
              <a:gd name="T29" fmla="*/ 22065620 h 214"/>
              <a:gd name="T30" fmla="*/ 49289183 w 427"/>
              <a:gd name="T31" fmla="*/ 24575919 h 214"/>
              <a:gd name="T32" fmla="*/ 5982413 w 427"/>
              <a:gd name="T33" fmla="*/ 24575919 h 214"/>
              <a:gd name="T34" fmla="*/ 3511408 w 427"/>
              <a:gd name="T35" fmla="*/ 22065620 h 214"/>
              <a:gd name="T36" fmla="*/ 3511408 w 427"/>
              <a:gd name="T37" fmla="*/ 6209954 h 214"/>
              <a:gd name="T38" fmla="*/ 5982413 w 427"/>
              <a:gd name="T39" fmla="*/ 4888649 h 21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27" h="214">
                <a:moveTo>
                  <a:pt x="9" y="213"/>
                </a:moveTo>
                <a:lnTo>
                  <a:pt x="9" y="213"/>
                </a:lnTo>
                <a:cubicBezTo>
                  <a:pt x="416" y="213"/>
                  <a:pt x="416" y="213"/>
                  <a:pt x="416" y="213"/>
                </a:cubicBezTo>
                <a:cubicBezTo>
                  <a:pt x="426" y="213"/>
                  <a:pt x="426" y="213"/>
                  <a:pt x="426" y="204"/>
                </a:cubicBezTo>
                <a:cubicBezTo>
                  <a:pt x="426" y="9"/>
                  <a:pt x="426" y="9"/>
                  <a:pt x="426" y="9"/>
                </a:cubicBezTo>
                <a:cubicBezTo>
                  <a:pt x="426" y="9"/>
                  <a:pt x="426" y="0"/>
                  <a:pt x="416" y="0"/>
                </a:cubicBez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9"/>
                  <a:pt x="0" y="9"/>
                </a:cubicBezTo>
                <a:cubicBezTo>
                  <a:pt x="0" y="204"/>
                  <a:pt x="0" y="204"/>
                  <a:pt x="0" y="204"/>
                </a:cubicBezTo>
                <a:cubicBezTo>
                  <a:pt x="0" y="213"/>
                  <a:pt x="0" y="213"/>
                  <a:pt x="9" y="213"/>
                </a:cubicBezTo>
                <a:close/>
                <a:moveTo>
                  <a:pt x="46" y="37"/>
                </a:moveTo>
                <a:lnTo>
                  <a:pt x="46" y="37"/>
                </a:lnTo>
                <a:cubicBezTo>
                  <a:pt x="379" y="37"/>
                  <a:pt x="379" y="37"/>
                  <a:pt x="379" y="37"/>
                </a:cubicBezTo>
                <a:cubicBezTo>
                  <a:pt x="389" y="37"/>
                  <a:pt x="398" y="37"/>
                  <a:pt x="398" y="47"/>
                </a:cubicBezTo>
                <a:cubicBezTo>
                  <a:pt x="398" y="167"/>
                  <a:pt x="398" y="167"/>
                  <a:pt x="398" y="167"/>
                </a:cubicBezTo>
                <a:cubicBezTo>
                  <a:pt x="398" y="176"/>
                  <a:pt x="389" y="186"/>
                  <a:pt x="379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37" y="186"/>
                  <a:pt x="27" y="176"/>
                  <a:pt x="27" y="167"/>
                </a:cubicBezTo>
                <a:cubicBezTo>
                  <a:pt x="27" y="47"/>
                  <a:pt x="27" y="47"/>
                  <a:pt x="27" y="47"/>
                </a:cubicBezTo>
                <a:cubicBezTo>
                  <a:pt x="27" y="37"/>
                  <a:pt x="37" y="37"/>
                  <a:pt x="46" y="3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46">
            <a:extLst>
              <a:ext uri="{FF2B5EF4-FFF2-40B4-BE49-F238E27FC236}">
                <a16:creationId xmlns:a16="http://schemas.microsoft.com/office/drawing/2014/main" id="{99513668-E52B-C24A-BD52-D9440E548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6719" y="8921169"/>
            <a:ext cx="78376" cy="78376"/>
          </a:xfrm>
          <a:custGeom>
            <a:avLst/>
            <a:gdLst>
              <a:gd name="T0" fmla="*/ 4790732 w 75"/>
              <a:gd name="T1" fmla="*/ 0 h 75"/>
              <a:gd name="T2" fmla="*/ 4790732 w 75"/>
              <a:gd name="T3" fmla="*/ 0 h 75"/>
              <a:gd name="T4" fmla="*/ 0 w 75"/>
              <a:gd name="T5" fmla="*/ 4790732 h 75"/>
              <a:gd name="T6" fmla="*/ 4790732 w 75"/>
              <a:gd name="T7" fmla="*/ 9581105 h 75"/>
              <a:gd name="T8" fmla="*/ 9581105 w 75"/>
              <a:gd name="T9" fmla="*/ 4790732 h 75"/>
              <a:gd name="T10" fmla="*/ 4790732 w 75"/>
              <a:gd name="T11" fmla="*/ 0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0"/>
                </a:moveTo>
                <a:lnTo>
                  <a:pt x="37" y="0"/>
                </a:lnTo>
                <a:cubicBezTo>
                  <a:pt x="9" y="0"/>
                  <a:pt x="0" y="19"/>
                  <a:pt x="0" y="37"/>
                </a:cubicBezTo>
                <a:cubicBezTo>
                  <a:pt x="0" y="56"/>
                  <a:pt x="9" y="74"/>
                  <a:pt x="37" y="74"/>
                </a:cubicBezTo>
                <a:cubicBezTo>
                  <a:pt x="55" y="74"/>
                  <a:pt x="74" y="56"/>
                  <a:pt x="74" y="37"/>
                </a:cubicBezTo>
                <a:cubicBezTo>
                  <a:pt x="74" y="19"/>
                  <a:pt x="55" y="0"/>
                  <a:pt x="3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47">
            <a:extLst>
              <a:ext uri="{FF2B5EF4-FFF2-40B4-BE49-F238E27FC236}">
                <a16:creationId xmlns:a16="http://schemas.microsoft.com/office/drawing/2014/main" id="{A59838C3-91FF-F74D-9925-A5CEB1F6C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6719" y="8805907"/>
            <a:ext cx="78376" cy="69158"/>
          </a:xfrm>
          <a:custGeom>
            <a:avLst/>
            <a:gdLst>
              <a:gd name="T0" fmla="*/ 4790732 w 75"/>
              <a:gd name="T1" fmla="*/ 0 h 66"/>
              <a:gd name="T2" fmla="*/ 4790732 w 75"/>
              <a:gd name="T3" fmla="*/ 0 h 66"/>
              <a:gd name="T4" fmla="*/ 0 w 75"/>
              <a:gd name="T5" fmla="*/ 3644832 h 66"/>
              <a:gd name="T6" fmla="*/ 4790732 w 75"/>
              <a:gd name="T7" fmla="*/ 8461553 h 66"/>
              <a:gd name="T8" fmla="*/ 9581105 w 75"/>
              <a:gd name="T9" fmla="*/ 3644832 h 66"/>
              <a:gd name="T10" fmla="*/ 4790732 w 75"/>
              <a:gd name="T11" fmla="*/ 0 h 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66">
                <a:moveTo>
                  <a:pt x="37" y="0"/>
                </a:moveTo>
                <a:lnTo>
                  <a:pt x="37" y="0"/>
                </a:lnTo>
                <a:cubicBezTo>
                  <a:pt x="18" y="0"/>
                  <a:pt x="0" y="9"/>
                  <a:pt x="0" y="28"/>
                </a:cubicBezTo>
                <a:cubicBezTo>
                  <a:pt x="0" y="55"/>
                  <a:pt x="18" y="65"/>
                  <a:pt x="37" y="65"/>
                </a:cubicBezTo>
                <a:cubicBezTo>
                  <a:pt x="55" y="65"/>
                  <a:pt x="74" y="55"/>
                  <a:pt x="74" y="28"/>
                </a:cubicBezTo>
                <a:cubicBezTo>
                  <a:pt x="74" y="9"/>
                  <a:pt x="55" y="0"/>
                  <a:pt x="3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48">
            <a:extLst>
              <a:ext uri="{FF2B5EF4-FFF2-40B4-BE49-F238E27FC236}">
                <a16:creationId xmlns:a16="http://schemas.microsoft.com/office/drawing/2014/main" id="{B855045C-5EC2-074C-9E07-90CC9405D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9186" y="8805907"/>
            <a:ext cx="78376" cy="69158"/>
          </a:xfrm>
          <a:custGeom>
            <a:avLst/>
            <a:gdLst>
              <a:gd name="T0" fmla="*/ 4790732 w 75"/>
              <a:gd name="T1" fmla="*/ 8461553 h 66"/>
              <a:gd name="T2" fmla="*/ 4790732 w 75"/>
              <a:gd name="T3" fmla="*/ 8461553 h 66"/>
              <a:gd name="T4" fmla="*/ 9581105 w 75"/>
              <a:gd name="T5" fmla="*/ 3644832 h 66"/>
              <a:gd name="T6" fmla="*/ 4790732 w 75"/>
              <a:gd name="T7" fmla="*/ 0 h 66"/>
              <a:gd name="T8" fmla="*/ 0 w 75"/>
              <a:gd name="T9" fmla="*/ 3644832 h 66"/>
              <a:gd name="T10" fmla="*/ 4790732 w 75"/>
              <a:gd name="T11" fmla="*/ 8461553 h 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66">
                <a:moveTo>
                  <a:pt x="37" y="65"/>
                </a:moveTo>
                <a:lnTo>
                  <a:pt x="37" y="65"/>
                </a:lnTo>
                <a:cubicBezTo>
                  <a:pt x="55" y="65"/>
                  <a:pt x="74" y="55"/>
                  <a:pt x="74" y="28"/>
                </a:cubicBezTo>
                <a:cubicBezTo>
                  <a:pt x="74" y="9"/>
                  <a:pt x="55" y="0"/>
                  <a:pt x="37" y="0"/>
                </a:cubicBezTo>
                <a:cubicBezTo>
                  <a:pt x="18" y="0"/>
                  <a:pt x="0" y="9"/>
                  <a:pt x="0" y="28"/>
                </a:cubicBezTo>
                <a:cubicBezTo>
                  <a:pt x="0" y="55"/>
                  <a:pt x="18" y="65"/>
                  <a:pt x="37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49">
            <a:extLst>
              <a:ext uri="{FF2B5EF4-FFF2-40B4-BE49-F238E27FC236}">
                <a16:creationId xmlns:a16="http://schemas.microsoft.com/office/drawing/2014/main" id="{4D824E7F-919E-AF43-ADB7-BF77D973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6261" y="8805907"/>
            <a:ext cx="78379" cy="69158"/>
          </a:xfrm>
          <a:custGeom>
            <a:avLst/>
            <a:gdLst>
              <a:gd name="T0" fmla="*/ 4790910 w 75"/>
              <a:gd name="T1" fmla="*/ 8461553 h 66"/>
              <a:gd name="T2" fmla="*/ 4790910 w 75"/>
              <a:gd name="T3" fmla="*/ 8461553 h 66"/>
              <a:gd name="T4" fmla="*/ 9581820 w 75"/>
              <a:gd name="T5" fmla="*/ 3644832 h 66"/>
              <a:gd name="T6" fmla="*/ 4790910 w 75"/>
              <a:gd name="T7" fmla="*/ 0 h 66"/>
              <a:gd name="T8" fmla="*/ 0 w 75"/>
              <a:gd name="T9" fmla="*/ 3644832 h 66"/>
              <a:gd name="T10" fmla="*/ 4790910 w 75"/>
              <a:gd name="T11" fmla="*/ 8461553 h 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66">
                <a:moveTo>
                  <a:pt x="37" y="65"/>
                </a:moveTo>
                <a:lnTo>
                  <a:pt x="37" y="65"/>
                </a:lnTo>
                <a:cubicBezTo>
                  <a:pt x="55" y="65"/>
                  <a:pt x="74" y="55"/>
                  <a:pt x="74" y="28"/>
                </a:cubicBezTo>
                <a:cubicBezTo>
                  <a:pt x="74" y="9"/>
                  <a:pt x="55" y="0"/>
                  <a:pt x="37" y="0"/>
                </a:cubicBezTo>
                <a:cubicBezTo>
                  <a:pt x="18" y="0"/>
                  <a:pt x="0" y="9"/>
                  <a:pt x="0" y="28"/>
                </a:cubicBezTo>
                <a:cubicBezTo>
                  <a:pt x="0" y="55"/>
                  <a:pt x="18" y="65"/>
                  <a:pt x="37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0">
            <a:extLst>
              <a:ext uri="{FF2B5EF4-FFF2-40B4-BE49-F238E27FC236}">
                <a16:creationId xmlns:a16="http://schemas.microsoft.com/office/drawing/2014/main" id="{C4B74AEB-9202-B843-AFA3-7DA7D7258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9186" y="8921169"/>
            <a:ext cx="78376" cy="78376"/>
          </a:xfrm>
          <a:custGeom>
            <a:avLst/>
            <a:gdLst>
              <a:gd name="T0" fmla="*/ 4790732 w 75"/>
              <a:gd name="T1" fmla="*/ 9581105 h 75"/>
              <a:gd name="T2" fmla="*/ 4790732 w 75"/>
              <a:gd name="T3" fmla="*/ 9581105 h 75"/>
              <a:gd name="T4" fmla="*/ 9581105 w 75"/>
              <a:gd name="T5" fmla="*/ 4790732 h 75"/>
              <a:gd name="T6" fmla="*/ 4790732 w 75"/>
              <a:gd name="T7" fmla="*/ 0 h 75"/>
              <a:gd name="T8" fmla="*/ 0 w 75"/>
              <a:gd name="T9" fmla="*/ 4790732 h 75"/>
              <a:gd name="T10" fmla="*/ 4790732 w 75"/>
              <a:gd name="T11" fmla="*/ 9581105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74"/>
                </a:moveTo>
                <a:lnTo>
                  <a:pt x="37" y="74"/>
                </a:lnTo>
                <a:cubicBezTo>
                  <a:pt x="55" y="74"/>
                  <a:pt x="74" y="56"/>
                  <a:pt x="74" y="37"/>
                </a:cubicBezTo>
                <a:cubicBezTo>
                  <a:pt x="74" y="19"/>
                  <a:pt x="55" y="0"/>
                  <a:pt x="37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56"/>
                  <a:pt x="18" y="74"/>
                  <a:pt x="37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1">
            <a:extLst>
              <a:ext uri="{FF2B5EF4-FFF2-40B4-BE49-F238E27FC236}">
                <a16:creationId xmlns:a16="http://schemas.microsoft.com/office/drawing/2014/main" id="{2CBE6315-8118-DE49-B735-23AB2DE75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6261" y="8921169"/>
            <a:ext cx="78379" cy="78376"/>
          </a:xfrm>
          <a:custGeom>
            <a:avLst/>
            <a:gdLst>
              <a:gd name="T0" fmla="*/ 4790910 w 75"/>
              <a:gd name="T1" fmla="*/ 9581105 h 75"/>
              <a:gd name="T2" fmla="*/ 4790910 w 75"/>
              <a:gd name="T3" fmla="*/ 9581105 h 75"/>
              <a:gd name="T4" fmla="*/ 9581820 w 75"/>
              <a:gd name="T5" fmla="*/ 4790732 h 75"/>
              <a:gd name="T6" fmla="*/ 4790910 w 75"/>
              <a:gd name="T7" fmla="*/ 0 h 75"/>
              <a:gd name="T8" fmla="*/ 0 w 75"/>
              <a:gd name="T9" fmla="*/ 4790732 h 75"/>
              <a:gd name="T10" fmla="*/ 4790910 w 75"/>
              <a:gd name="T11" fmla="*/ 9581105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74"/>
                </a:moveTo>
                <a:lnTo>
                  <a:pt x="37" y="74"/>
                </a:lnTo>
                <a:cubicBezTo>
                  <a:pt x="55" y="74"/>
                  <a:pt x="74" y="56"/>
                  <a:pt x="74" y="37"/>
                </a:cubicBezTo>
                <a:cubicBezTo>
                  <a:pt x="74" y="19"/>
                  <a:pt x="55" y="0"/>
                  <a:pt x="37" y="0"/>
                </a:cubicBezTo>
                <a:cubicBezTo>
                  <a:pt x="18" y="0"/>
                  <a:pt x="0" y="19"/>
                  <a:pt x="0" y="37"/>
                </a:cubicBezTo>
                <a:cubicBezTo>
                  <a:pt x="0" y="56"/>
                  <a:pt x="18" y="74"/>
                  <a:pt x="37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2">
            <a:extLst>
              <a:ext uri="{FF2B5EF4-FFF2-40B4-BE49-F238E27FC236}">
                <a16:creationId xmlns:a16="http://schemas.microsoft.com/office/drawing/2014/main" id="{2888892B-C327-E64F-A779-AD800855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6719" y="8681427"/>
            <a:ext cx="78376" cy="78376"/>
          </a:xfrm>
          <a:custGeom>
            <a:avLst/>
            <a:gdLst>
              <a:gd name="T0" fmla="*/ 4790732 w 75"/>
              <a:gd name="T1" fmla="*/ 0 h 75"/>
              <a:gd name="T2" fmla="*/ 4790732 w 75"/>
              <a:gd name="T3" fmla="*/ 0 h 75"/>
              <a:gd name="T4" fmla="*/ 0 w 75"/>
              <a:gd name="T5" fmla="*/ 4790732 h 75"/>
              <a:gd name="T6" fmla="*/ 4790732 w 75"/>
              <a:gd name="T7" fmla="*/ 9581105 h 75"/>
              <a:gd name="T8" fmla="*/ 9581105 w 75"/>
              <a:gd name="T9" fmla="*/ 4790732 h 75"/>
              <a:gd name="T10" fmla="*/ 4790732 w 75"/>
              <a:gd name="T11" fmla="*/ 0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0"/>
                </a:moveTo>
                <a:lnTo>
                  <a:pt x="37" y="0"/>
                </a:lnTo>
                <a:cubicBezTo>
                  <a:pt x="18" y="0"/>
                  <a:pt x="0" y="18"/>
                  <a:pt x="0" y="37"/>
                </a:cubicBezTo>
                <a:cubicBezTo>
                  <a:pt x="0" y="55"/>
                  <a:pt x="18" y="74"/>
                  <a:pt x="37" y="74"/>
                </a:cubicBezTo>
                <a:cubicBezTo>
                  <a:pt x="55" y="74"/>
                  <a:pt x="74" y="55"/>
                  <a:pt x="74" y="37"/>
                </a:cubicBezTo>
                <a:cubicBezTo>
                  <a:pt x="74" y="18"/>
                  <a:pt x="55" y="0"/>
                  <a:pt x="3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3">
            <a:extLst>
              <a:ext uri="{FF2B5EF4-FFF2-40B4-BE49-F238E27FC236}">
                <a16:creationId xmlns:a16="http://schemas.microsoft.com/office/drawing/2014/main" id="{8E681D84-01CE-E84B-AAD3-6B9CACDD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9186" y="8681427"/>
            <a:ext cx="78376" cy="78376"/>
          </a:xfrm>
          <a:custGeom>
            <a:avLst/>
            <a:gdLst>
              <a:gd name="T0" fmla="*/ 4790732 w 75"/>
              <a:gd name="T1" fmla="*/ 9581105 h 75"/>
              <a:gd name="T2" fmla="*/ 4790732 w 75"/>
              <a:gd name="T3" fmla="*/ 9581105 h 75"/>
              <a:gd name="T4" fmla="*/ 9581105 w 75"/>
              <a:gd name="T5" fmla="*/ 4790732 h 75"/>
              <a:gd name="T6" fmla="*/ 4790732 w 75"/>
              <a:gd name="T7" fmla="*/ 0 h 75"/>
              <a:gd name="T8" fmla="*/ 0 w 75"/>
              <a:gd name="T9" fmla="*/ 4790732 h 75"/>
              <a:gd name="T10" fmla="*/ 4790732 w 75"/>
              <a:gd name="T11" fmla="*/ 9581105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74"/>
                </a:moveTo>
                <a:lnTo>
                  <a:pt x="37" y="74"/>
                </a:lnTo>
                <a:cubicBezTo>
                  <a:pt x="55" y="74"/>
                  <a:pt x="74" y="55"/>
                  <a:pt x="74" y="37"/>
                </a:cubicBezTo>
                <a:cubicBezTo>
                  <a:pt x="74" y="18"/>
                  <a:pt x="55" y="0"/>
                  <a:pt x="37" y="0"/>
                </a:cubicBezTo>
                <a:cubicBezTo>
                  <a:pt x="18" y="0"/>
                  <a:pt x="0" y="18"/>
                  <a:pt x="0" y="37"/>
                </a:cubicBezTo>
                <a:cubicBezTo>
                  <a:pt x="0" y="55"/>
                  <a:pt x="18" y="74"/>
                  <a:pt x="37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54">
            <a:extLst>
              <a:ext uri="{FF2B5EF4-FFF2-40B4-BE49-F238E27FC236}">
                <a16:creationId xmlns:a16="http://schemas.microsoft.com/office/drawing/2014/main" id="{899EA821-BFD2-0A4E-A081-7D6611446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86261" y="8681427"/>
            <a:ext cx="78379" cy="78376"/>
          </a:xfrm>
          <a:custGeom>
            <a:avLst/>
            <a:gdLst>
              <a:gd name="T0" fmla="*/ 4790910 w 75"/>
              <a:gd name="T1" fmla="*/ 9581105 h 75"/>
              <a:gd name="T2" fmla="*/ 4790910 w 75"/>
              <a:gd name="T3" fmla="*/ 9581105 h 75"/>
              <a:gd name="T4" fmla="*/ 9581820 w 75"/>
              <a:gd name="T5" fmla="*/ 4790732 h 75"/>
              <a:gd name="T6" fmla="*/ 4790910 w 75"/>
              <a:gd name="T7" fmla="*/ 0 h 75"/>
              <a:gd name="T8" fmla="*/ 0 w 75"/>
              <a:gd name="T9" fmla="*/ 4790732 h 75"/>
              <a:gd name="T10" fmla="*/ 4790910 w 75"/>
              <a:gd name="T11" fmla="*/ 9581105 h 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5" h="75">
                <a:moveTo>
                  <a:pt x="37" y="74"/>
                </a:moveTo>
                <a:lnTo>
                  <a:pt x="37" y="74"/>
                </a:lnTo>
                <a:cubicBezTo>
                  <a:pt x="55" y="74"/>
                  <a:pt x="74" y="55"/>
                  <a:pt x="74" y="37"/>
                </a:cubicBezTo>
                <a:cubicBezTo>
                  <a:pt x="74" y="18"/>
                  <a:pt x="55" y="0"/>
                  <a:pt x="37" y="0"/>
                </a:cubicBezTo>
                <a:cubicBezTo>
                  <a:pt x="18" y="0"/>
                  <a:pt x="0" y="18"/>
                  <a:pt x="0" y="37"/>
                </a:cubicBezTo>
                <a:cubicBezTo>
                  <a:pt x="0" y="55"/>
                  <a:pt x="18" y="74"/>
                  <a:pt x="37" y="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55">
            <a:extLst>
              <a:ext uri="{FF2B5EF4-FFF2-40B4-BE49-F238E27FC236}">
                <a16:creationId xmlns:a16="http://schemas.microsoft.com/office/drawing/2014/main" id="{EA17C8A8-3CF3-1246-A588-76FA47D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6603" y="3374819"/>
            <a:ext cx="1018907" cy="650072"/>
          </a:xfrm>
          <a:custGeom>
            <a:avLst/>
            <a:gdLst>
              <a:gd name="T0" fmla="*/ 120274759 w 974"/>
              <a:gd name="T1" fmla="*/ 80552123 h 621"/>
              <a:gd name="T2" fmla="*/ 120274759 w 974"/>
              <a:gd name="T3" fmla="*/ 80552123 h 621"/>
              <a:gd name="T4" fmla="*/ 5968208 w 974"/>
              <a:gd name="T5" fmla="*/ 80552123 h 621"/>
              <a:gd name="T6" fmla="*/ 0 w 974"/>
              <a:gd name="T7" fmla="*/ 74575541 h 621"/>
              <a:gd name="T8" fmla="*/ 0 w 974"/>
              <a:gd name="T9" fmla="*/ 5976583 h 621"/>
              <a:gd name="T10" fmla="*/ 5968208 w 974"/>
              <a:gd name="T11" fmla="*/ 0 h 621"/>
              <a:gd name="T12" fmla="*/ 120274759 w 974"/>
              <a:gd name="T13" fmla="*/ 0 h 621"/>
              <a:gd name="T14" fmla="*/ 126243327 w 974"/>
              <a:gd name="T15" fmla="*/ 5976583 h 621"/>
              <a:gd name="T16" fmla="*/ 126243327 w 974"/>
              <a:gd name="T17" fmla="*/ 74575541 h 621"/>
              <a:gd name="T18" fmla="*/ 120274759 w 974"/>
              <a:gd name="T19" fmla="*/ 80552123 h 621"/>
              <a:gd name="T20" fmla="*/ 8433440 w 974"/>
              <a:gd name="T21" fmla="*/ 72236956 h 621"/>
              <a:gd name="T22" fmla="*/ 8433440 w 974"/>
              <a:gd name="T23" fmla="*/ 72236956 h 621"/>
              <a:gd name="T24" fmla="*/ 117809888 w 974"/>
              <a:gd name="T25" fmla="*/ 72236956 h 621"/>
              <a:gd name="T26" fmla="*/ 117809888 w 974"/>
              <a:gd name="T27" fmla="*/ 8315167 h 621"/>
              <a:gd name="T28" fmla="*/ 8433440 w 974"/>
              <a:gd name="T29" fmla="*/ 8315167 h 621"/>
              <a:gd name="T30" fmla="*/ 8433440 w 974"/>
              <a:gd name="T31" fmla="*/ 72236956 h 6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74" h="621">
                <a:moveTo>
                  <a:pt x="927" y="620"/>
                </a:moveTo>
                <a:lnTo>
                  <a:pt x="927" y="620"/>
                </a:lnTo>
                <a:cubicBezTo>
                  <a:pt x="46" y="620"/>
                  <a:pt x="46" y="620"/>
                  <a:pt x="46" y="620"/>
                </a:cubicBezTo>
                <a:cubicBezTo>
                  <a:pt x="18" y="620"/>
                  <a:pt x="0" y="602"/>
                  <a:pt x="0" y="574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18"/>
                  <a:pt x="18" y="0"/>
                  <a:pt x="46" y="0"/>
                </a:cubicBezTo>
                <a:cubicBezTo>
                  <a:pt x="927" y="0"/>
                  <a:pt x="927" y="0"/>
                  <a:pt x="927" y="0"/>
                </a:cubicBezTo>
                <a:cubicBezTo>
                  <a:pt x="954" y="0"/>
                  <a:pt x="973" y="18"/>
                  <a:pt x="973" y="46"/>
                </a:cubicBezTo>
                <a:cubicBezTo>
                  <a:pt x="973" y="574"/>
                  <a:pt x="973" y="574"/>
                  <a:pt x="973" y="574"/>
                </a:cubicBezTo>
                <a:cubicBezTo>
                  <a:pt x="973" y="602"/>
                  <a:pt x="954" y="620"/>
                  <a:pt x="927" y="620"/>
                </a:cubicBezTo>
                <a:close/>
                <a:moveTo>
                  <a:pt x="65" y="556"/>
                </a:moveTo>
                <a:lnTo>
                  <a:pt x="65" y="556"/>
                </a:lnTo>
                <a:cubicBezTo>
                  <a:pt x="908" y="556"/>
                  <a:pt x="908" y="556"/>
                  <a:pt x="908" y="556"/>
                </a:cubicBezTo>
                <a:cubicBezTo>
                  <a:pt x="908" y="64"/>
                  <a:pt x="908" y="64"/>
                  <a:pt x="908" y="64"/>
                </a:cubicBezTo>
                <a:cubicBezTo>
                  <a:pt x="65" y="64"/>
                  <a:pt x="65" y="64"/>
                  <a:pt x="65" y="64"/>
                </a:cubicBezTo>
                <a:lnTo>
                  <a:pt x="65" y="55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56">
            <a:extLst>
              <a:ext uri="{FF2B5EF4-FFF2-40B4-BE49-F238E27FC236}">
                <a16:creationId xmlns:a16="http://schemas.microsoft.com/office/drawing/2014/main" id="{759CABC2-0B85-4C49-A749-B52F74DF3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1344" y="4080217"/>
            <a:ext cx="1249425" cy="69155"/>
          </a:xfrm>
          <a:custGeom>
            <a:avLst/>
            <a:gdLst>
              <a:gd name="T0" fmla="*/ 150998657 w 1196"/>
              <a:gd name="T1" fmla="*/ 8460837 h 66"/>
              <a:gd name="T2" fmla="*/ 150998657 w 1196"/>
              <a:gd name="T3" fmla="*/ 8460837 h 66"/>
              <a:gd name="T4" fmla="*/ 3493494 w 1196"/>
              <a:gd name="T5" fmla="*/ 8460837 h 66"/>
              <a:gd name="T6" fmla="*/ 0 w 1196"/>
              <a:gd name="T7" fmla="*/ 4816157 h 66"/>
              <a:gd name="T8" fmla="*/ 3493494 w 1196"/>
              <a:gd name="T9" fmla="*/ 0 h 66"/>
              <a:gd name="T10" fmla="*/ 150998657 w 1196"/>
              <a:gd name="T11" fmla="*/ 0 h 66"/>
              <a:gd name="T12" fmla="*/ 154621646 w 1196"/>
              <a:gd name="T13" fmla="*/ 4816157 h 66"/>
              <a:gd name="T14" fmla="*/ 150998657 w 1196"/>
              <a:gd name="T15" fmla="*/ 8460837 h 6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6" h="66">
                <a:moveTo>
                  <a:pt x="1167" y="65"/>
                </a:moveTo>
                <a:lnTo>
                  <a:pt x="1167" y="65"/>
                </a:lnTo>
                <a:cubicBezTo>
                  <a:pt x="27" y="65"/>
                  <a:pt x="27" y="65"/>
                  <a:pt x="27" y="65"/>
                </a:cubicBezTo>
                <a:cubicBezTo>
                  <a:pt x="9" y="65"/>
                  <a:pt x="0" y="56"/>
                  <a:pt x="0" y="37"/>
                </a:cubicBezTo>
                <a:cubicBezTo>
                  <a:pt x="0" y="19"/>
                  <a:pt x="9" y="0"/>
                  <a:pt x="27" y="0"/>
                </a:cubicBezTo>
                <a:cubicBezTo>
                  <a:pt x="1167" y="0"/>
                  <a:pt x="1167" y="0"/>
                  <a:pt x="1167" y="0"/>
                </a:cubicBezTo>
                <a:cubicBezTo>
                  <a:pt x="1186" y="0"/>
                  <a:pt x="1195" y="19"/>
                  <a:pt x="1195" y="37"/>
                </a:cubicBezTo>
                <a:cubicBezTo>
                  <a:pt x="1195" y="56"/>
                  <a:pt x="1186" y="65"/>
                  <a:pt x="1167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57">
            <a:extLst>
              <a:ext uri="{FF2B5EF4-FFF2-40B4-BE49-F238E27FC236}">
                <a16:creationId xmlns:a16="http://schemas.microsoft.com/office/drawing/2014/main" id="{C713D90C-01D8-2B4B-B6A9-50342110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7106" y="3190402"/>
            <a:ext cx="516368" cy="1018907"/>
          </a:xfrm>
          <a:custGeom>
            <a:avLst/>
            <a:gdLst>
              <a:gd name="T0" fmla="*/ 54458839 w 492"/>
              <a:gd name="T1" fmla="*/ 9601219 h 974"/>
              <a:gd name="T2" fmla="*/ 31473852 w 492"/>
              <a:gd name="T3" fmla="*/ 0 h 974"/>
              <a:gd name="T4" fmla="*/ 0 w 492"/>
              <a:gd name="T5" fmla="*/ 31139214 h 974"/>
              <a:gd name="T6" fmla="*/ 13320906 w 492"/>
              <a:gd name="T7" fmla="*/ 61240322 h 974"/>
              <a:gd name="T8" fmla="*/ 16977732 w 492"/>
              <a:gd name="T9" fmla="*/ 72138993 h 974"/>
              <a:gd name="T10" fmla="*/ 15671697 w 492"/>
              <a:gd name="T11" fmla="*/ 81740211 h 974"/>
              <a:gd name="T12" fmla="*/ 22984987 w 492"/>
              <a:gd name="T13" fmla="*/ 88876198 h 974"/>
              <a:gd name="T14" fmla="*/ 15671697 w 492"/>
              <a:gd name="T15" fmla="*/ 97309638 h 974"/>
              <a:gd name="T16" fmla="*/ 21809772 w 492"/>
              <a:gd name="T17" fmla="*/ 103278206 h 974"/>
              <a:gd name="T18" fmla="*/ 15671697 w 492"/>
              <a:gd name="T19" fmla="*/ 111711646 h 974"/>
              <a:gd name="T20" fmla="*/ 28992603 w 492"/>
              <a:gd name="T21" fmla="*/ 124945875 h 974"/>
              <a:gd name="T22" fmla="*/ 31473852 w 492"/>
              <a:gd name="T23" fmla="*/ 126243327 h 974"/>
              <a:gd name="T24" fmla="*/ 45970335 w 492"/>
              <a:gd name="T25" fmla="*/ 114176877 h 974"/>
              <a:gd name="T26" fmla="*/ 47145549 w 492"/>
              <a:gd name="T27" fmla="*/ 64873332 h 974"/>
              <a:gd name="T28" fmla="*/ 50802375 w 492"/>
              <a:gd name="T29" fmla="*/ 57607311 h 974"/>
              <a:gd name="T30" fmla="*/ 59290879 w 492"/>
              <a:gd name="T31" fmla="*/ 48006093 h 974"/>
              <a:gd name="T32" fmla="*/ 54458839 w 492"/>
              <a:gd name="T33" fmla="*/ 9601219 h 974"/>
              <a:gd name="T34" fmla="*/ 51977589 w 492"/>
              <a:gd name="T35" fmla="*/ 43205664 h 974"/>
              <a:gd name="T36" fmla="*/ 41137933 w 492"/>
              <a:gd name="T37" fmla="*/ 58904764 h 974"/>
              <a:gd name="T38" fmla="*/ 39962718 w 492"/>
              <a:gd name="T39" fmla="*/ 60072543 h 974"/>
              <a:gd name="T40" fmla="*/ 38656683 w 492"/>
              <a:gd name="T41" fmla="*/ 109376088 h 974"/>
              <a:gd name="T42" fmla="*/ 26641812 w 492"/>
              <a:gd name="T43" fmla="*/ 111711646 h 974"/>
              <a:gd name="T44" fmla="*/ 32649428 w 492"/>
              <a:gd name="T45" fmla="*/ 103278206 h 974"/>
              <a:gd name="T46" fmla="*/ 26641812 w 492"/>
              <a:gd name="T47" fmla="*/ 97309638 h 974"/>
              <a:gd name="T48" fmla="*/ 33824643 w 492"/>
              <a:gd name="T49" fmla="*/ 88876198 h 974"/>
              <a:gd name="T50" fmla="*/ 24160563 w 492"/>
              <a:gd name="T51" fmla="*/ 79274980 h 974"/>
              <a:gd name="T52" fmla="*/ 30298638 w 492"/>
              <a:gd name="T53" fmla="*/ 69673761 h 974"/>
              <a:gd name="T54" fmla="*/ 28992603 w 492"/>
              <a:gd name="T55" fmla="*/ 64873332 h 974"/>
              <a:gd name="T56" fmla="*/ 19328522 w 492"/>
              <a:gd name="T57" fmla="*/ 51639103 h 974"/>
              <a:gd name="T58" fmla="*/ 31473852 w 492"/>
              <a:gd name="T59" fmla="*/ 8433440 h 974"/>
              <a:gd name="T60" fmla="*/ 48320764 w 492"/>
              <a:gd name="T61" fmla="*/ 14402008 h 974"/>
              <a:gd name="T62" fmla="*/ 51977589 w 492"/>
              <a:gd name="T63" fmla="*/ 43205664 h 97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92" h="974">
                <a:moveTo>
                  <a:pt x="417" y="74"/>
                </a:moveTo>
                <a:lnTo>
                  <a:pt x="417" y="74"/>
                </a:lnTo>
                <a:cubicBezTo>
                  <a:pt x="370" y="28"/>
                  <a:pt x="306" y="0"/>
                  <a:pt x="241" y="0"/>
                </a:cubicBezTo>
                <a:cubicBezTo>
                  <a:pt x="176" y="0"/>
                  <a:pt x="111" y="28"/>
                  <a:pt x="65" y="74"/>
                </a:cubicBezTo>
                <a:cubicBezTo>
                  <a:pt x="18" y="120"/>
                  <a:pt x="0" y="176"/>
                  <a:pt x="0" y="240"/>
                </a:cubicBezTo>
                <a:cubicBezTo>
                  <a:pt x="0" y="324"/>
                  <a:pt x="28" y="389"/>
                  <a:pt x="93" y="435"/>
                </a:cubicBezTo>
                <a:cubicBezTo>
                  <a:pt x="83" y="454"/>
                  <a:pt x="93" y="463"/>
                  <a:pt x="102" y="472"/>
                </a:cubicBezTo>
                <a:cubicBezTo>
                  <a:pt x="157" y="528"/>
                  <a:pt x="157" y="528"/>
                  <a:pt x="157" y="528"/>
                </a:cubicBezTo>
                <a:cubicBezTo>
                  <a:pt x="130" y="556"/>
                  <a:pt x="130" y="556"/>
                  <a:pt x="130" y="556"/>
                </a:cubicBezTo>
                <a:cubicBezTo>
                  <a:pt x="130" y="565"/>
                  <a:pt x="120" y="565"/>
                  <a:pt x="120" y="574"/>
                </a:cubicBezTo>
                <a:cubicBezTo>
                  <a:pt x="120" y="630"/>
                  <a:pt x="120" y="630"/>
                  <a:pt x="120" y="630"/>
                </a:cubicBezTo>
                <a:cubicBezTo>
                  <a:pt x="120" y="639"/>
                  <a:pt x="130" y="648"/>
                  <a:pt x="139" y="658"/>
                </a:cubicBezTo>
                <a:cubicBezTo>
                  <a:pt x="176" y="685"/>
                  <a:pt x="176" y="685"/>
                  <a:pt x="176" y="685"/>
                </a:cubicBezTo>
                <a:cubicBezTo>
                  <a:pt x="139" y="722"/>
                  <a:pt x="139" y="722"/>
                  <a:pt x="139" y="722"/>
                </a:cubicBezTo>
                <a:cubicBezTo>
                  <a:pt x="130" y="732"/>
                  <a:pt x="120" y="741"/>
                  <a:pt x="120" y="750"/>
                </a:cubicBezTo>
                <a:cubicBezTo>
                  <a:pt x="120" y="759"/>
                  <a:pt x="130" y="769"/>
                  <a:pt x="139" y="769"/>
                </a:cubicBezTo>
                <a:cubicBezTo>
                  <a:pt x="167" y="796"/>
                  <a:pt x="167" y="796"/>
                  <a:pt x="167" y="796"/>
                </a:cubicBezTo>
                <a:cubicBezTo>
                  <a:pt x="139" y="833"/>
                  <a:pt x="139" y="833"/>
                  <a:pt x="139" y="833"/>
                </a:cubicBezTo>
                <a:cubicBezTo>
                  <a:pt x="130" y="843"/>
                  <a:pt x="120" y="852"/>
                  <a:pt x="120" y="861"/>
                </a:cubicBezTo>
                <a:cubicBezTo>
                  <a:pt x="120" y="861"/>
                  <a:pt x="130" y="871"/>
                  <a:pt x="130" y="880"/>
                </a:cubicBezTo>
                <a:cubicBezTo>
                  <a:pt x="222" y="963"/>
                  <a:pt x="222" y="963"/>
                  <a:pt x="222" y="963"/>
                </a:cubicBezTo>
                <a:cubicBezTo>
                  <a:pt x="222" y="973"/>
                  <a:pt x="232" y="973"/>
                  <a:pt x="241" y="973"/>
                </a:cubicBezTo>
                <a:cubicBezTo>
                  <a:pt x="250" y="973"/>
                  <a:pt x="259" y="973"/>
                  <a:pt x="269" y="963"/>
                </a:cubicBezTo>
                <a:cubicBezTo>
                  <a:pt x="352" y="880"/>
                  <a:pt x="352" y="880"/>
                  <a:pt x="352" y="880"/>
                </a:cubicBezTo>
                <a:cubicBezTo>
                  <a:pt x="352" y="871"/>
                  <a:pt x="361" y="861"/>
                  <a:pt x="361" y="861"/>
                </a:cubicBezTo>
                <a:cubicBezTo>
                  <a:pt x="361" y="500"/>
                  <a:pt x="361" y="500"/>
                  <a:pt x="361" y="500"/>
                </a:cubicBezTo>
                <a:cubicBezTo>
                  <a:pt x="380" y="472"/>
                  <a:pt x="380" y="472"/>
                  <a:pt x="380" y="472"/>
                </a:cubicBezTo>
                <a:cubicBezTo>
                  <a:pt x="389" y="463"/>
                  <a:pt x="398" y="454"/>
                  <a:pt x="389" y="444"/>
                </a:cubicBezTo>
                <a:cubicBezTo>
                  <a:pt x="417" y="417"/>
                  <a:pt x="435" y="398"/>
                  <a:pt x="454" y="370"/>
                </a:cubicBezTo>
                <a:cubicBezTo>
                  <a:pt x="472" y="333"/>
                  <a:pt x="491" y="287"/>
                  <a:pt x="491" y="240"/>
                </a:cubicBezTo>
                <a:cubicBezTo>
                  <a:pt x="491" y="176"/>
                  <a:pt x="463" y="120"/>
                  <a:pt x="417" y="74"/>
                </a:cubicBezTo>
                <a:close/>
                <a:moveTo>
                  <a:pt x="398" y="333"/>
                </a:moveTo>
                <a:lnTo>
                  <a:pt x="398" y="333"/>
                </a:lnTo>
                <a:cubicBezTo>
                  <a:pt x="389" y="361"/>
                  <a:pt x="361" y="389"/>
                  <a:pt x="333" y="398"/>
                </a:cubicBezTo>
                <a:cubicBezTo>
                  <a:pt x="315" y="407"/>
                  <a:pt x="306" y="435"/>
                  <a:pt x="315" y="454"/>
                </a:cubicBezTo>
                <a:cubicBezTo>
                  <a:pt x="306" y="463"/>
                  <a:pt x="306" y="463"/>
                  <a:pt x="306" y="463"/>
                </a:cubicBezTo>
                <a:cubicBezTo>
                  <a:pt x="296" y="472"/>
                  <a:pt x="296" y="482"/>
                  <a:pt x="296" y="491"/>
                </a:cubicBezTo>
                <a:cubicBezTo>
                  <a:pt x="296" y="843"/>
                  <a:pt x="296" y="843"/>
                  <a:pt x="296" y="843"/>
                </a:cubicBezTo>
                <a:cubicBezTo>
                  <a:pt x="241" y="898"/>
                  <a:pt x="241" y="898"/>
                  <a:pt x="241" y="898"/>
                </a:cubicBezTo>
                <a:cubicBezTo>
                  <a:pt x="204" y="861"/>
                  <a:pt x="204" y="861"/>
                  <a:pt x="204" y="861"/>
                </a:cubicBezTo>
                <a:cubicBezTo>
                  <a:pt x="241" y="824"/>
                  <a:pt x="241" y="824"/>
                  <a:pt x="241" y="824"/>
                </a:cubicBezTo>
                <a:cubicBezTo>
                  <a:pt x="250" y="815"/>
                  <a:pt x="250" y="806"/>
                  <a:pt x="250" y="796"/>
                </a:cubicBezTo>
                <a:cubicBezTo>
                  <a:pt x="250" y="787"/>
                  <a:pt x="250" y="778"/>
                  <a:pt x="241" y="778"/>
                </a:cubicBezTo>
                <a:cubicBezTo>
                  <a:pt x="204" y="750"/>
                  <a:pt x="204" y="750"/>
                  <a:pt x="204" y="750"/>
                </a:cubicBezTo>
                <a:cubicBezTo>
                  <a:pt x="250" y="713"/>
                  <a:pt x="250" y="713"/>
                  <a:pt x="250" y="713"/>
                </a:cubicBezTo>
                <a:cubicBezTo>
                  <a:pt x="250" y="704"/>
                  <a:pt x="259" y="695"/>
                  <a:pt x="259" y="685"/>
                </a:cubicBezTo>
                <a:cubicBezTo>
                  <a:pt x="259" y="676"/>
                  <a:pt x="250" y="667"/>
                  <a:pt x="250" y="658"/>
                </a:cubicBezTo>
                <a:cubicBezTo>
                  <a:pt x="185" y="611"/>
                  <a:pt x="185" y="611"/>
                  <a:pt x="185" y="611"/>
                </a:cubicBezTo>
                <a:cubicBezTo>
                  <a:pt x="185" y="593"/>
                  <a:pt x="185" y="593"/>
                  <a:pt x="185" y="593"/>
                </a:cubicBezTo>
                <a:cubicBezTo>
                  <a:pt x="232" y="537"/>
                  <a:pt x="232" y="537"/>
                  <a:pt x="232" y="537"/>
                </a:cubicBezTo>
                <a:cubicBezTo>
                  <a:pt x="232" y="537"/>
                  <a:pt x="241" y="528"/>
                  <a:pt x="241" y="519"/>
                </a:cubicBezTo>
                <a:cubicBezTo>
                  <a:pt x="241" y="509"/>
                  <a:pt x="232" y="500"/>
                  <a:pt x="222" y="500"/>
                </a:cubicBezTo>
                <a:cubicBezTo>
                  <a:pt x="167" y="444"/>
                  <a:pt x="167" y="444"/>
                  <a:pt x="167" y="444"/>
                </a:cubicBezTo>
                <a:cubicBezTo>
                  <a:pt x="167" y="426"/>
                  <a:pt x="157" y="407"/>
                  <a:pt x="148" y="398"/>
                </a:cubicBezTo>
                <a:cubicBezTo>
                  <a:pt x="93" y="361"/>
                  <a:pt x="65" y="305"/>
                  <a:pt x="65" y="240"/>
                </a:cubicBezTo>
                <a:cubicBezTo>
                  <a:pt x="65" y="148"/>
                  <a:pt x="139" y="65"/>
                  <a:pt x="241" y="65"/>
                </a:cubicBezTo>
                <a:cubicBezTo>
                  <a:pt x="287" y="65"/>
                  <a:pt x="333" y="83"/>
                  <a:pt x="370" y="111"/>
                </a:cubicBezTo>
                <a:cubicBezTo>
                  <a:pt x="407" y="148"/>
                  <a:pt x="426" y="194"/>
                  <a:pt x="426" y="240"/>
                </a:cubicBezTo>
                <a:cubicBezTo>
                  <a:pt x="426" y="278"/>
                  <a:pt x="417" y="305"/>
                  <a:pt x="398" y="3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58">
            <a:extLst>
              <a:ext uri="{FF2B5EF4-FFF2-40B4-BE49-F238E27FC236}">
                <a16:creationId xmlns:a16="http://schemas.microsoft.com/office/drawing/2014/main" id="{88A5228C-3CC4-4B4D-84D0-61740B623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1523" y="3314885"/>
            <a:ext cx="147534" cy="147534"/>
          </a:xfrm>
          <a:custGeom>
            <a:avLst/>
            <a:gdLst>
              <a:gd name="T0" fmla="*/ 8558349 w 140"/>
              <a:gd name="T1" fmla="*/ 0 h 140"/>
              <a:gd name="T2" fmla="*/ 8558349 w 140"/>
              <a:gd name="T3" fmla="*/ 0 h 140"/>
              <a:gd name="T4" fmla="*/ 0 w 140"/>
              <a:gd name="T5" fmla="*/ 9743077 h 140"/>
              <a:gd name="T6" fmla="*/ 8558349 w 140"/>
              <a:gd name="T7" fmla="*/ 18301426 h 140"/>
              <a:gd name="T8" fmla="*/ 18301426 w 140"/>
              <a:gd name="T9" fmla="*/ 9743077 h 140"/>
              <a:gd name="T10" fmla="*/ 8558349 w 140"/>
              <a:gd name="T11" fmla="*/ 0 h 140"/>
              <a:gd name="T12" fmla="*/ 8558349 w 140"/>
              <a:gd name="T13" fmla="*/ 14614797 h 140"/>
              <a:gd name="T14" fmla="*/ 8558349 w 140"/>
              <a:gd name="T15" fmla="*/ 14614797 h 140"/>
              <a:gd name="T16" fmla="*/ 3686629 w 140"/>
              <a:gd name="T17" fmla="*/ 9743077 h 140"/>
              <a:gd name="T18" fmla="*/ 8558349 w 140"/>
              <a:gd name="T19" fmla="*/ 3686629 h 140"/>
              <a:gd name="T20" fmla="*/ 13429706 w 140"/>
              <a:gd name="T21" fmla="*/ 9743077 h 140"/>
              <a:gd name="T22" fmla="*/ 8558349 w 140"/>
              <a:gd name="T23" fmla="*/ 14614797 h 1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40" h="140">
                <a:moveTo>
                  <a:pt x="65" y="0"/>
                </a:moveTo>
                <a:lnTo>
                  <a:pt x="65" y="0"/>
                </a:lnTo>
                <a:cubicBezTo>
                  <a:pt x="28" y="0"/>
                  <a:pt x="0" y="28"/>
                  <a:pt x="0" y="74"/>
                </a:cubicBezTo>
                <a:cubicBezTo>
                  <a:pt x="0" y="111"/>
                  <a:pt x="28" y="139"/>
                  <a:pt x="65" y="139"/>
                </a:cubicBezTo>
                <a:cubicBezTo>
                  <a:pt x="102" y="139"/>
                  <a:pt x="139" y="111"/>
                  <a:pt x="139" y="74"/>
                </a:cubicBezTo>
                <a:cubicBezTo>
                  <a:pt x="139" y="28"/>
                  <a:pt x="102" y="0"/>
                  <a:pt x="65" y="0"/>
                </a:cubicBezTo>
                <a:close/>
                <a:moveTo>
                  <a:pt x="65" y="111"/>
                </a:moveTo>
                <a:lnTo>
                  <a:pt x="65" y="111"/>
                </a:lnTo>
                <a:cubicBezTo>
                  <a:pt x="46" y="111"/>
                  <a:pt x="28" y="93"/>
                  <a:pt x="28" y="74"/>
                </a:cubicBezTo>
                <a:cubicBezTo>
                  <a:pt x="28" y="46"/>
                  <a:pt x="46" y="28"/>
                  <a:pt x="65" y="28"/>
                </a:cubicBezTo>
                <a:cubicBezTo>
                  <a:pt x="93" y="28"/>
                  <a:pt x="102" y="46"/>
                  <a:pt x="102" y="74"/>
                </a:cubicBezTo>
                <a:cubicBezTo>
                  <a:pt x="102" y="93"/>
                  <a:pt x="93" y="111"/>
                  <a:pt x="65" y="11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9">
            <a:extLst>
              <a:ext uri="{FF2B5EF4-FFF2-40B4-BE49-F238E27FC236}">
                <a16:creationId xmlns:a16="http://schemas.microsoft.com/office/drawing/2014/main" id="{F00D8760-0B7B-7C4C-9237-7D9A5077C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3486" y="8363305"/>
            <a:ext cx="774552" cy="774552"/>
          </a:xfrm>
          <a:custGeom>
            <a:avLst/>
            <a:gdLst>
              <a:gd name="T0" fmla="*/ 89789120 w 742"/>
              <a:gd name="T1" fmla="*/ 0 h 742"/>
              <a:gd name="T2" fmla="*/ 89789120 w 742"/>
              <a:gd name="T3" fmla="*/ 0 h 742"/>
              <a:gd name="T4" fmla="*/ 4780112 w 742"/>
              <a:gd name="T5" fmla="*/ 0 h 742"/>
              <a:gd name="T6" fmla="*/ 0 w 742"/>
              <a:gd name="T7" fmla="*/ 5942881 h 742"/>
              <a:gd name="T8" fmla="*/ 0 w 742"/>
              <a:gd name="T9" fmla="*/ 89789120 h 742"/>
              <a:gd name="T10" fmla="*/ 4780112 w 742"/>
              <a:gd name="T11" fmla="*/ 95732001 h 742"/>
              <a:gd name="T12" fmla="*/ 89789120 w 742"/>
              <a:gd name="T13" fmla="*/ 95732001 h 742"/>
              <a:gd name="T14" fmla="*/ 95732001 w 742"/>
              <a:gd name="T15" fmla="*/ 89789120 h 742"/>
              <a:gd name="T16" fmla="*/ 95732001 w 742"/>
              <a:gd name="T17" fmla="*/ 5942881 h 742"/>
              <a:gd name="T18" fmla="*/ 89789120 w 742"/>
              <a:gd name="T19" fmla="*/ 0 h 742"/>
              <a:gd name="T20" fmla="*/ 87463582 w 742"/>
              <a:gd name="T21" fmla="*/ 8397456 h 742"/>
              <a:gd name="T22" fmla="*/ 87463582 w 742"/>
              <a:gd name="T23" fmla="*/ 8397456 h 742"/>
              <a:gd name="T24" fmla="*/ 87463582 w 742"/>
              <a:gd name="T25" fmla="*/ 58653512 h 742"/>
              <a:gd name="T26" fmla="*/ 62270856 w 742"/>
              <a:gd name="T27" fmla="*/ 58653512 h 742"/>
              <a:gd name="T28" fmla="*/ 59816281 w 742"/>
              <a:gd name="T29" fmla="*/ 59816281 h 742"/>
              <a:gd name="T30" fmla="*/ 58653512 w 742"/>
              <a:gd name="T31" fmla="*/ 62141819 h 742"/>
              <a:gd name="T32" fmla="*/ 56198938 w 742"/>
              <a:gd name="T33" fmla="*/ 68213737 h 742"/>
              <a:gd name="T34" fmla="*/ 47930519 w 742"/>
              <a:gd name="T35" fmla="*/ 74156618 h 742"/>
              <a:gd name="T36" fmla="*/ 38370294 w 742"/>
              <a:gd name="T37" fmla="*/ 68213737 h 742"/>
              <a:gd name="T38" fmla="*/ 37078489 w 742"/>
              <a:gd name="T39" fmla="*/ 62141819 h 742"/>
              <a:gd name="T40" fmla="*/ 32298017 w 742"/>
              <a:gd name="T41" fmla="*/ 58653512 h 742"/>
              <a:gd name="T42" fmla="*/ 7234687 w 742"/>
              <a:gd name="T43" fmla="*/ 58653512 h 742"/>
              <a:gd name="T44" fmla="*/ 7234687 w 742"/>
              <a:gd name="T45" fmla="*/ 8397456 h 742"/>
              <a:gd name="T46" fmla="*/ 87463582 w 742"/>
              <a:gd name="T47" fmla="*/ 8397456 h 742"/>
              <a:gd name="T48" fmla="*/ 7234687 w 742"/>
              <a:gd name="T49" fmla="*/ 87334186 h 742"/>
              <a:gd name="T50" fmla="*/ 7234687 w 742"/>
              <a:gd name="T51" fmla="*/ 87334186 h 742"/>
              <a:gd name="T52" fmla="*/ 7234687 w 742"/>
              <a:gd name="T53" fmla="*/ 65759162 h 742"/>
              <a:gd name="T54" fmla="*/ 28810070 w 742"/>
              <a:gd name="T55" fmla="*/ 65759162 h 742"/>
              <a:gd name="T56" fmla="*/ 31135608 w 742"/>
              <a:gd name="T57" fmla="*/ 71831080 h 742"/>
              <a:gd name="T58" fmla="*/ 47930519 w 742"/>
              <a:gd name="T59" fmla="*/ 81391305 h 742"/>
              <a:gd name="T60" fmla="*/ 61108087 w 742"/>
              <a:gd name="T61" fmla="*/ 76611192 h 742"/>
              <a:gd name="T62" fmla="*/ 65888199 w 742"/>
              <a:gd name="T63" fmla="*/ 65759162 h 742"/>
              <a:gd name="T64" fmla="*/ 87463582 w 742"/>
              <a:gd name="T65" fmla="*/ 65759162 h 742"/>
              <a:gd name="T66" fmla="*/ 87463582 w 742"/>
              <a:gd name="T67" fmla="*/ 87334186 h 742"/>
              <a:gd name="T68" fmla="*/ 7234687 w 742"/>
              <a:gd name="T69" fmla="*/ 87334186 h 74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742" h="742">
                <a:moveTo>
                  <a:pt x="695" y="0"/>
                </a:moveTo>
                <a:lnTo>
                  <a:pt x="695" y="0"/>
                </a:ln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18"/>
                  <a:pt x="0" y="46"/>
                </a:cubicBezTo>
                <a:cubicBezTo>
                  <a:pt x="0" y="695"/>
                  <a:pt x="0" y="695"/>
                  <a:pt x="0" y="695"/>
                </a:cubicBezTo>
                <a:cubicBezTo>
                  <a:pt x="0" y="723"/>
                  <a:pt x="19" y="741"/>
                  <a:pt x="37" y="741"/>
                </a:cubicBezTo>
                <a:cubicBezTo>
                  <a:pt x="695" y="741"/>
                  <a:pt x="695" y="741"/>
                  <a:pt x="695" y="741"/>
                </a:cubicBezTo>
                <a:cubicBezTo>
                  <a:pt x="723" y="741"/>
                  <a:pt x="741" y="723"/>
                  <a:pt x="741" y="695"/>
                </a:cubicBezTo>
                <a:cubicBezTo>
                  <a:pt x="741" y="46"/>
                  <a:pt x="741" y="46"/>
                  <a:pt x="741" y="46"/>
                </a:cubicBezTo>
                <a:cubicBezTo>
                  <a:pt x="741" y="18"/>
                  <a:pt x="723" y="0"/>
                  <a:pt x="695" y="0"/>
                </a:cubicBezTo>
                <a:close/>
                <a:moveTo>
                  <a:pt x="677" y="65"/>
                </a:moveTo>
                <a:lnTo>
                  <a:pt x="677" y="65"/>
                </a:lnTo>
                <a:cubicBezTo>
                  <a:pt x="677" y="454"/>
                  <a:pt x="677" y="454"/>
                  <a:pt x="677" y="454"/>
                </a:cubicBezTo>
                <a:cubicBezTo>
                  <a:pt x="482" y="454"/>
                  <a:pt x="482" y="454"/>
                  <a:pt x="482" y="454"/>
                </a:cubicBezTo>
                <a:cubicBezTo>
                  <a:pt x="473" y="454"/>
                  <a:pt x="463" y="454"/>
                  <a:pt x="463" y="463"/>
                </a:cubicBezTo>
                <a:cubicBezTo>
                  <a:pt x="454" y="463"/>
                  <a:pt x="454" y="472"/>
                  <a:pt x="454" y="481"/>
                </a:cubicBezTo>
                <a:cubicBezTo>
                  <a:pt x="454" y="481"/>
                  <a:pt x="454" y="509"/>
                  <a:pt x="435" y="528"/>
                </a:cubicBezTo>
                <a:cubicBezTo>
                  <a:pt x="426" y="556"/>
                  <a:pt x="398" y="574"/>
                  <a:pt x="371" y="574"/>
                </a:cubicBezTo>
                <a:cubicBezTo>
                  <a:pt x="334" y="574"/>
                  <a:pt x="315" y="556"/>
                  <a:pt x="297" y="528"/>
                </a:cubicBezTo>
                <a:cubicBezTo>
                  <a:pt x="287" y="509"/>
                  <a:pt x="287" y="481"/>
                  <a:pt x="287" y="481"/>
                </a:cubicBezTo>
                <a:cubicBezTo>
                  <a:pt x="287" y="463"/>
                  <a:pt x="269" y="454"/>
                  <a:pt x="250" y="454"/>
                </a:cubicBezTo>
                <a:cubicBezTo>
                  <a:pt x="56" y="454"/>
                  <a:pt x="56" y="454"/>
                  <a:pt x="56" y="454"/>
                </a:cubicBezTo>
                <a:cubicBezTo>
                  <a:pt x="56" y="65"/>
                  <a:pt x="56" y="65"/>
                  <a:pt x="56" y="65"/>
                </a:cubicBezTo>
                <a:lnTo>
                  <a:pt x="677" y="65"/>
                </a:lnTo>
                <a:close/>
                <a:moveTo>
                  <a:pt x="56" y="676"/>
                </a:moveTo>
                <a:lnTo>
                  <a:pt x="56" y="676"/>
                </a:lnTo>
                <a:cubicBezTo>
                  <a:pt x="56" y="509"/>
                  <a:pt x="56" y="509"/>
                  <a:pt x="56" y="509"/>
                </a:cubicBezTo>
                <a:cubicBezTo>
                  <a:pt x="223" y="509"/>
                  <a:pt x="223" y="509"/>
                  <a:pt x="223" y="509"/>
                </a:cubicBezTo>
                <a:cubicBezTo>
                  <a:pt x="223" y="528"/>
                  <a:pt x="232" y="537"/>
                  <a:pt x="241" y="556"/>
                </a:cubicBezTo>
                <a:cubicBezTo>
                  <a:pt x="260" y="602"/>
                  <a:pt x="306" y="630"/>
                  <a:pt x="371" y="630"/>
                </a:cubicBezTo>
                <a:cubicBezTo>
                  <a:pt x="408" y="630"/>
                  <a:pt x="445" y="621"/>
                  <a:pt x="473" y="593"/>
                </a:cubicBezTo>
                <a:cubicBezTo>
                  <a:pt x="491" y="565"/>
                  <a:pt x="510" y="537"/>
                  <a:pt x="510" y="509"/>
                </a:cubicBezTo>
                <a:cubicBezTo>
                  <a:pt x="677" y="509"/>
                  <a:pt x="677" y="509"/>
                  <a:pt x="677" y="509"/>
                </a:cubicBezTo>
                <a:cubicBezTo>
                  <a:pt x="677" y="676"/>
                  <a:pt x="677" y="676"/>
                  <a:pt x="677" y="676"/>
                </a:cubicBezTo>
                <a:lnTo>
                  <a:pt x="56" y="6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7" name="Group 54">
            <a:extLst>
              <a:ext uri="{FF2B5EF4-FFF2-40B4-BE49-F238E27FC236}">
                <a16:creationId xmlns:a16="http://schemas.microsoft.com/office/drawing/2014/main" id="{789F06E5-5DBE-5B47-9E67-6D2C5EBB7570}"/>
              </a:ext>
            </a:extLst>
          </p:cNvPr>
          <p:cNvGrpSpPr/>
          <p:nvPr/>
        </p:nvGrpSpPr>
        <p:grpSpPr>
          <a:xfrm>
            <a:off x="13164369" y="4222004"/>
            <a:ext cx="3190005" cy="1550615"/>
            <a:chOff x="5517310" y="11365098"/>
            <a:chExt cx="3676939" cy="1550615"/>
          </a:xfrm>
        </p:grpSpPr>
        <p:sp>
          <p:nvSpPr>
            <p:cNvPr id="398" name="CuadroTexto 395">
              <a:extLst>
                <a:ext uri="{FF2B5EF4-FFF2-40B4-BE49-F238E27FC236}">
                  <a16:creationId xmlns:a16="http://schemas.microsoft.com/office/drawing/2014/main" id="{26CEFB47-733A-264E-A043-58BAD8C63AB6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99" name="Rectangle 56">
              <a:extLst>
                <a:ext uri="{FF2B5EF4-FFF2-40B4-BE49-F238E27FC236}">
                  <a16:creationId xmlns:a16="http://schemas.microsoft.com/office/drawing/2014/main" id="{FFB36BDA-EF37-B942-A6D5-656E11600FB5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0" name="Group 54">
            <a:extLst>
              <a:ext uri="{FF2B5EF4-FFF2-40B4-BE49-F238E27FC236}">
                <a16:creationId xmlns:a16="http://schemas.microsoft.com/office/drawing/2014/main" id="{7E936928-DC3F-9F41-A1C1-D9F4CA1ABC80}"/>
              </a:ext>
            </a:extLst>
          </p:cNvPr>
          <p:cNvGrpSpPr/>
          <p:nvPr/>
        </p:nvGrpSpPr>
        <p:grpSpPr>
          <a:xfrm>
            <a:off x="18188572" y="4316142"/>
            <a:ext cx="3190005" cy="1550615"/>
            <a:chOff x="5517310" y="11365098"/>
            <a:chExt cx="3676939" cy="1550615"/>
          </a:xfrm>
        </p:grpSpPr>
        <p:sp>
          <p:nvSpPr>
            <p:cNvPr id="401" name="CuadroTexto 395">
              <a:extLst>
                <a:ext uri="{FF2B5EF4-FFF2-40B4-BE49-F238E27FC236}">
                  <a16:creationId xmlns:a16="http://schemas.microsoft.com/office/drawing/2014/main" id="{9E8BD2AD-62DA-4C46-9964-8AC170F21267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02" name="Rectangle 56">
              <a:extLst>
                <a:ext uri="{FF2B5EF4-FFF2-40B4-BE49-F238E27FC236}">
                  <a16:creationId xmlns:a16="http://schemas.microsoft.com/office/drawing/2014/main" id="{48D63F5A-844F-0741-AB58-F9E18532FB79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3" name="Group 54">
            <a:extLst>
              <a:ext uri="{FF2B5EF4-FFF2-40B4-BE49-F238E27FC236}">
                <a16:creationId xmlns:a16="http://schemas.microsoft.com/office/drawing/2014/main" id="{C16AF870-F6DB-EF4F-9792-F0833C193EAE}"/>
              </a:ext>
            </a:extLst>
          </p:cNvPr>
          <p:cNvGrpSpPr/>
          <p:nvPr/>
        </p:nvGrpSpPr>
        <p:grpSpPr>
          <a:xfrm>
            <a:off x="18206061" y="9325355"/>
            <a:ext cx="3190005" cy="1550615"/>
            <a:chOff x="5517310" y="11365098"/>
            <a:chExt cx="3676939" cy="1550615"/>
          </a:xfrm>
        </p:grpSpPr>
        <p:sp>
          <p:nvSpPr>
            <p:cNvPr id="409" name="CuadroTexto 395">
              <a:extLst>
                <a:ext uri="{FF2B5EF4-FFF2-40B4-BE49-F238E27FC236}">
                  <a16:creationId xmlns:a16="http://schemas.microsoft.com/office/drawing/2014/main" id="{E49707CA-381B-B247-89E7-87A5D812B31F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13" name="Rectangle 56">
              <a:extLst>
                <a:ext uri="{FF2B5EF4-FFF2-40B4-BE49-F238E27FC236}">
                  <a16:creationId xmlns:a16="http://schemas.microsoft.com/office/drawing/2014/main" id="{B6915DD0-96A6-2249-BDD5-FCA67AD4CB14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6" name="Group 54">
            <a:extLst>
              <a:ext uri="{FF2B5EF4-FFF2-40B4-BE49-F238E27FC236}">
                <a16:creationId xmlns:a16="http://schemas.microsoft.com/office/drawing/2014/main" id="{A218B519-CE20-0446-8DBE-FCBF91985155}"/>
              </a:ext>
            </a:extLst>
          </p:cNvPr>
          <p:cNvGrpSpPr/>
          <p:nvPr/>
        </p:nvGrpSpPr>
        <p:grpSpPr>
          <a:xfrm>
            <a:off x="13081923" y="9267893"/>
            <a:ext cx="3190005" cy="1550615"/>
            <a:chOff x="5517310" y="11365098"/>
            <a:chExt cx="3676939" cy="1550615"/>
          </a:xfrm>
        </p:grpSpPr>
        <p:sp>
          <p:nvSpPr>
            <p:cNvPr id="427" name="CuadroTexto 395">
              <a:extLst>
                <a:ext uri="{FF2B5EF4-FFF2-40B4-BE49-F238E27FC236}">
                  <a16:creationId xmlns:a16="http://schemas.microsoft.com/office/drawing/2014/main" id="{06C93356-93BC-F343-8D3D-9E44823C4B98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28" name="Rectangle 56">
              <a:extLst>
                <a:ext uri="{FF2B5EF4-FFF2-40B4-BE49-F238E27FC236}">
                  <a16:creationId xmlns:a16="http://schemas.microsoft.com/office/drawing/2014/main" id="{3DCCBA5F-5FFB-484B-8EB5-BA5AE2A08D80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9" name="Group 71">
            <a:extLst>
              <a:ext uri="{FF2B5EF4-FFF2-40B4-BE49-F238E27FC236}">
                <a16:creationId xmlns:a16="http://schemas.microsoft.com/office/drawing/2014/main" id="{B639E61E-556D-F04E-95CD-F96D00518B81}"/>
              </a:ext>
            </a:extLst>
          </p:cNvPr>
          <p:cNvGrpSpPr/>
          <p:nvPr/>
        </p:nvGrpSpPr>
        <p:grpSpPr>
          <a:xfrm>
            <a:off x="3423004" y="3914837"/>
            <a:ext cx="5982437" cy="5846143"/>
            <a:chOff x="2232442" y="3643574"/>
            <a:chExt cx="5982437" cy="5846143"/>
          </a:xfrm>
        </p:grpSpPr>
        <p:sp>
          <p:nvSpPr>
            <p:cNvPr id="40" name="CuadroTexto 598">
              <a:extLst>
                <a:ext uri="{FF2B5EF4-FFF2-40B4-BE49-F238E27FC236}">
                  <a16:creationId xmlns:a16="http://schemas.microsoft.com/office/drawing/2014/main" id="{59A695D8-D995-7C4E-B354-7234925C7033}"/>
                </a:ext>
              </a:extLst>
            </p:cNvPr>
            <p:cNvSpPr txBox="1"/>
            <p:nvPr/>
          </p:nvSpPr>
          <p:spPr>
            <a:xfrm>
              <a:off x="2232442" y="3643574"/>
              <a:ext cx="566533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Management</a:t>
              </a:r>
            </a:p>
          </p:txBody>
        </p:sp>
        <p:sp>
          <p:nvSpPr>
            <p:cNvPr id="41" name="CuadroTexto 599">
              <a:extLst>
                <a:ext uri="{FF2B5EF4-FFF2-40B4-BE49-F238E27FC236}">
                  <a16:creationId xmlns:a16="http://schemas.microsoft.com/office/drawing/2014/main" id="{D1F53E7D-23B6-D74E-9783-FD8025039318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>
            <a:extLst>
              <a:ext uri="{FF2B5EF4-FFF2-40B4-BE49-F238E27FC236}">
                <a16:creationId xmlns:a16="http://schemas.microsoft.com/office/drawing/2014/main" id="{C9649DB5-5AAA-2D45-BB0A-362E62EF4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67" y="6690975"/>
            <a:ext cx="23553116" cy="5304"/>
          </a:xfrm>
          <a:custGeom>
            <a:avLst/>
            <a:gdLst>
              <a:gd name="T0" fmla="*/ 0 w 19590"/>
              <a:gd name="T1" fmla="*/ 0 h 1"/>
              <a:gd name="T2" fmla="*/ 2147483646 w 19590"/>
              <a:gd name="T3" fmla="*/ 0 h 1"/>
              <a:gd name="T4" fmla="*/ 0 w 19590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90" h="1">
                <a:moveTo>
                  <a:pt x="0" y="0"/>
                </a:moveTo>
                <a:lnTo>
                  <a:pt x="1958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Line 2">
            <a:extLst>
              <a:ext uri="{FF2B5EF4-FFF2-40B4-BE49-F238E27FC236}">
                <a16:creationId xmlns:a16="http://schemas.microsoft.com/office/drawing/2014/main" id="{67277978-F95D-EE48-9F3B-C7619E340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67" y="6690975"/>
            <a:ext cx="23553116" cy="530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" name="Freeform 3">
            <a:extLst>
              <a:ext uri="{FF2B5EF4-FFF2-40B4-BE49-F238E27FC236}">
                <a16:creationId xmlns:a16="http://schemas.microsoft.com/office/drawing/2014/main" id="{D0AEBF00-951B-E74E-96F8-2D1B687CA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815" y="4893474"/>
            <a:ext cx="3101887" cy="3589701"/>
          </a:xfrm>
          <a:custGeom>
            <a:avLst/>
            <a:gdLst>
              <a:gd name="T0" fmla="*/ 0 w 2580"/>
              <a:gd name="T1" fmla="*/ 96252351 h 2984"/>
              <a:gd name="T2" fmla="*/ 0 w 2580"/>
              <a:gd name="T3" fmla="*/ 289664672 h 2984"/>
              <a:gd name="T4" fmla="*/ 166495761 w 2580"/>
              <a:gd name="T5" fmla="*/ 386954663 h 2984"/>
              <a:gd name="T6" fmla="*/ 334157780 w 2580"/>
              <a:gd name="T7" fmla="*/ 289664672 h 2984"/>
              <a:gd name="T8" fmla="*/ 334157780 w 2580"/>
              <a:gd name="T9" fmla="*/ 96252351 h 2984"/>
              <a:gd name="T10" fmla="*/ 166495761 w 2580"/>
              <a:gd name="T11" fmla="*/ 0 h 2984"/>
              <a:gd name="T12" fmla="*/ 0 w 2580"/>
              <a:gd name="T13" fmla="*/ 96252351 h 2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80" h="2984">
                <a:moveTo>
                  <a:pt x="0" y="742"/>
                </a:moveTo>
                <a:lnTo>
                  <a:pt x="0" y="2233"/>
                </a:lnTo>
                <a:lnTo>
                  <a:pt x="1285" y="2983"/>
                </a:lnTo>
                <a:lnTo>
                  <a:pt x="2579" y="2233"/>
                </a:lnTo>
                <a:lnTo>
                  <a:pt x="2579" y="742"/>
                </a:lnTo>
                <a:lnTo>
                  <a:pt x="1285" y="0"/>
                </a:lnTo>
                <a:lnTo>
                  <a:pt x="0" y="742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3" name="Freeform 762">
            <a:extLst>
              <a:ext uri="{FF2B5EF4-FFF2-40B4-BE49-F238E27FC236}">
                <a16:creationId xmlns:a16="http://schemas.microsoft.com/office/drawing/2014/main" id="{F3EE651E-9E21-7B45-BACF-F6E42D64F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842" y="5227521"/>
            <a:ext cx="2529228" cy="2916302"/>
          </a:xfrm>
          <a:custGeom>
            <a:avLst/>
            <a:gdLst>
              <a:gd name="T0" fmla="*/ 0 w 2105"/>
              <a:gd name="T1" fmla="*/ 78365668 h 2426"/>
              <a:gd name="T2" fmla="*/ 0 w 2105"/>
              <a:gd name="T3" fmla="*/ 235745190 h 2426"/>
              <a:gd name="T4" fmla="*/ 135619168 w 2105"/>
              <a:gd name="T5" fmla="*/ 314110858 h 2426"/>
              <a:gd name="T6" fmla="*/ 272273287 w 2105"/>
              <a:gd name="T7" fmla="*/ 235745190 h 2426"/>
              <a:gd name="T8" fmla="*/ 272273287 w 2105"/>
              <a:gd name="T9" fmla="*/ 78365668 h 2426"/>
              <a:gd name="T10" fmla="*/ 135619168 w 2105"/>
              <a:gd name="T11" fmla="*/ 0 h 2426"/>
              <a:gd name="T12" fmla="*/ 0 w 2105"/>
              <a:gd name="T13" fmla="*/ 78365668 h 24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5" h="2426">
                <a:moveTo>
                  <a:pt x="0" y="605"/>
                </a:moveTo>
                <a:lnTo>
                  <a:pt x="0" y="1820"/>
                </a:lnTo>
                <a:lnTo>
                  <a:pt x="1048" y="2425"/>
                </a:lnTo>
                <a:lnTo>
                  <a:pt x="2104" y="1820"/>
                </a:lnTo>
                <a:lnTo>
                  <a:pt x="2104" y="605"/>
                </a:lnTo>
                <a:lnTo>
                  <a:pt x="1048" y="0"/>
                </a:lnTo>
                <a:lnTo>
                  <a:pt x="0" y="6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4" name="Freeform 763">
            <a:extLst>
              <a:ext uri="{FF2B5EF4-FFF2-40B4-BE49-F238E27FC236}">
                <a16:creationId xmlns:a16="http://schemas.microsoft.com/office/drawing/2014/main" id="{350B39F0-0167-6A48-999E-9409EAB97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587" y="6208461"/>
            <a:ext cx="821865" cy="949122"/>
          </a:xfrm>
          <a:custGeom>
            <a:avLst/>
            <a:gdLst>
              <a:gd name="T0" fmla="*/ 0 w 682"/>
              <a:gd name="T1" fmla="*/ 25878215 h 788"/>
              <a:gd name="T2" fmla="*/ 0 w 682"/>
              <a:gd name="T3" fmla="*/ 76464100 h 788"/>
              <a:gd name="T4" fmla="*/ 43868309 w 682"/>
              <a:gd name="T5" fmla="*/ 102341954 h 788"/>
              <a:gd name="T6" fmla="*/ 88647624 w 682"/>
              <a:gd name="T7" fmla="*/ 76464100 h 788"/>
              <a:gd name="T8" fmla="*/ 88647624 w 682"/>
              <a:gd name="T9" fmla="*/ 25878215 h 788"/>
              <a:gd name="T10" fmla="*/ 43868309 w 682"/>
              <a:gd name="T11" fmla="*/ 0 h 788"/>
              <a:gd name="T12" fmla="*/ 0 w 682"/>
              <a:gd name="T13" fmla="*/ 25878215 h 7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2" h="788">
                <a:moveTo>
                  <a:pt x="0" y="199"/>
                </a:moveTo>
                <a:lnTo>
                  <a:pt x="0" y="588"/>
                </a:lnTo>
                <a:lnTo>
                  <a:pt x="337" y="787"/>
                </a:lnTo>
                <a:lnTo>
                  <a:pt x="681" y="588"/>
                </a:lnTo>
                <a:lnTo>
                  <a:pt x="681" y="199"/>
                </a:lnTo>
                <a:lnTo>
                  <a:pt x="337" y="0"/>
                </a:lnTo>
                <a:lnTo>
                  <a:pt x="0" y="1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5" name="Freeform 764">
            <a:extLst>
              <a:ext uri="{FF2B5EF4-FFF2-40B4-BE49-F238E27FC236}">
                <a16:creationId xmlns:a16="http://schemas.microsoft.com/office/drawing/2014/main" id="{192523B1-5CAA-3944-A7EB-43B1A2C31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0342" y="6208461"/>
            <a:ext cx="821865" cy="949122"/>
          </a:xfrm>
          <a:custGeom>
            <a:avLst/>
            <a:gdLst>
              <a:gd name="T0" fmla="*/ 0 w 682"/>
              <a:gd name="T1" fmla="*/ 25878215 h 788"/>
              <a:gd name="T2" fmla="*/ 0 w 682"/>
              <a:gd name="T3" fmla="*/ 76464100 h 788"/>
              <a:gd name="T4" fmla="*/ 43738062 w 682"/>
              <a:gd name="T5" fmla="*/ 102341954 h 788"/>
              <a:gd name="T6" fmla="*/ 88647624 w 682"/>
              <a:gd name="T7" fmla="*/ 76464100 h 788"/>
              <a:gd name="T8" fmla="*/ 88647624 w 682"/>
              <a:gd name="T9" fmla="*/ 25878215 h 788"/>
              <a:gd name="T10" fmla="*/ 43738062 w 682"/>
              <a:gd name="T11" fmla="*/ 0 h 788"/>
              <a:gd name="T12" fmla="*/ 0 w 682"/>
              <a:gd name="T13" fmla="*/ 25878215 h 7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2" h="788">
                <a:moveTo>
                  <a:pt x="0" y="199"/>
                </a:moveTo>
                <a:lnTo>
                  <a:pt x="0" y="588"/>
                </a:lnTo>
                <a:lnTo>
                  <a:pt x="336" y="787"/>
                </a:lnTo>
                <a:lnTo>
                  <a:pt x="681" y="588"/>
                </a:lnTo>
                <a:lnTo>
                  <a:pt x="681" y="199"/>
                </a:lnTo>
                <a:lnTo>
                  <a:pt x="336" y="0"/>
                </a:lnTo>
                <a:lnTo>
                  <a:pt x="0" y="1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6" name="Freeform 765">
            <a:extLst>
              <a:ext uri="{FF2B5EF4-FFF2-40B4-BE49-F238E27FC236}">
                <a16:creationId xmlns:a16="http://schemas.microsoft.com/office/drawing/2014/main" id="{88C7DB2F-DD20-3749-A023-411212449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794" y="6208461"/>
            <a:ext cx="821869" cy="949122"/>
          </a:xfrm>
          <a:custGeom>
            <a:avLst/>
            <a:gdLst>
              <a:gd name="T0" fmla="*/ 0 w 682"/>
              <a:gd name="T1" fmla="*/ 25878215 h 788"/>
              <a:gd name="T2" fmla="*/ 0 w 682"/>
              <a:gd name="T3" fmla="*/ 76464100 h 788"/>
              <a:gd name="T4" fmla="*/ 43868487 w 682"/>
              <a:gd name="T5" fmla="*/ 102341954 h 788"/>
              <a:gd name="T6" fmla="*/ 88648345 w 682"/>
              <a:gd name="T7" fmla="*/ 76464100 h 788"/>
              <a:gd name="T8" fmla="*/ 88648345 w 682"/>
              <a:gd name="T9" fmla="*/ 25878215 h 788"/>
              <a:gd name="T10" fmla="*/ 43868487 w 682"/>
              <a:gd name="T11" fmla="*/ 0 h 788"/>
              <a:gd name="T12" fmla="*/ 0 w 682"/>
              <a:gd name="T13" fmla="*/ 25878215 h 7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2" h="788">
                <a:moveTo>
                  <a:pt x="0" y="199"/>
                </a:moveTo>
                <a:lnTo>
                  <a:pt x="0" y="588"/>
                </a:lnTo>
                <a:lnTo>
                  <a:pt x="337" y="787"/>
                </a:lnTo>
                <a:lnTo>
                  <a:pt x="681" y="588"/>
                </a:lnTo>
                <a:lnTo>
                  <a:pt x="681" y="199"/>
                </a:lnTo>
                <a:lnTo>
                  <a:pt x="337" y="0"/>
                </a:lnTo>
                <a:lnTo>
                  <a:pt x="0" y="1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7" name="Freeform 766">
            <a:extLst>
              <a:ext uri="{FF2B5EF4-FFF2-40B4-BE49-F238E27FC236}">
                <a16:creationId xmlns:a16="http://schemas.microsoft.com/office/drawing/2014/main" id="{7698E141-6533-6B4C-99EA-B3228CAA8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9853" y="6208461"/>
            <a:ext cx="821865" cy="949122"/>
          </a:xfrm>
          <a:custGeom>
            <a:avLst/>
            <a:gdLst>
              <a:gd name="T0" fmla="*/ 0 w 682"/>
              <a:gd name="T1" fmla="*/ 25878215 h 788"/>
              <a:gd name="T2" fmla="*/ 0 w 682"/>
              <a:gd name="T3" fmla="*/ 76464100 h 788"/>
              <a:gd name="T4" fmla="*/ 43738062 w 682"/>
              <a:gd name="T5" fmla="*/ 102341954 h 788"/>
              <a:gd name="T6" fmla="*/ 88647624 w 682"/>
              <a:gd name="T7" fmla="*/ 76464100 h 788"/>
              <a:gd name="T8" fmla="*/ 88647624 w 682"/>
              <a:gd name="T9" fmla="*/ 25878215 h 788"/>
              <a:gd name="T10" fmla="*/ 43738062 w 682"/>
              <a:gd name="T11" fmla="*/ 0 h 788"/>
              <a:gd name="T12" fmla="*/ 0 w 682"/>
              <a:gd name="T13" fmla="*/ 25878215 h 7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82" h="788">
                <a:moveTo>
                  <a:pt x="0" y="199"/>
                </a:moveTo>
                <a:lnTo>
                  <a:pt x="0" y="588"/>
                </a:lnTo>
                <a:lnTo>
                  <a:pt x="336" y="787"/>
                </a:lnTo>
                <a:lnTo>
                  <a:pt x="681" y="588"/>
                </a:lnTo>
                <a:lnTo>
                  <a:pt x="681" y="199"/>
                </a:lnTo>
                <a:lnTo>
                  <a:pt x="336" y="0"/>
                </a:lnTo>
                <a:lnTo>
                  <a:pt x="0" y="1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8" name="Freeform 767">
            <a:extLst>
              <a:ext uri="{FF2B5EF4-FFF2-40B4-BE49-F238E27FC236}">
                <a16:creationId xmlns:a16="http://schemas.microsoft.com/office/drawing/2014/main" id="{4F5676FF-11C5-EC45-A908-542AABFE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56" y="4893474"/>
            <a:ext cx="3112491" cy="3589701"/>
          </a:xfrm>
          <a:custGeom>
            <a:avLst/>
            <a:gdLst>
              <a:gd name="T0" fmla="*/ 0 w 2588"/>
              <a:gd name="T1" fmla="*/ 96252351 h 2984"/>
              <a:gd name="T2" fmla="*/ 0 w 2588"/>
              <a:gd name="T3" fmla="*/ 289664672 h 2984"/>
              <a:gd name="T4" fmla="*/ 167638481 w 2588"/>
              <a:gd name="T5" fmla="*/ 386954663 h 2984"/>
              <a:gd name="T6" fmla="*/ 335406947 w 2588"/>
              <a:gd name="T7" fmla="*/ 289664672 h 2984"/>
              <a:gd name="T8" fmla="*/ 335406947 w 2588"/>
              <a:gd name="T9" fmla="*/ 96252351 h 2984"/>
              <a:gd name="T10" fmla="*/ 167638481 w 2588"/>
              <a:gd name="T11" fmla="*/ 0 h 2984"/>
              <a:gd name="T12" fmla="*/ 0 w 2588"/>
              <a:gd name="T13" fmla="*/ 96252351 h 2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88" h="2984">
                <a:moveTo>
                  <a:pt x="0" y="742"/>
                </a:moveTo>
                <a:lnTo>
                  <a:pt x="0" y="2233"/>
                </a:lnTo>
                <a:lnTo>
                  <a:pt x="1293" y="2983"/>
                </a:lnTo>
                <a:lnTo>
                  <a:pt x="2587" y="2233"/>
                </a:lnTo>
                <a:lnTo>
                  <a:pt x="2587" y="742"/>
                </a:lnTo>
                <a:lnTo>
                  <a:pt x="1293" y="0"/>
                </a:lnTo>
                <a:lnTo>
                  <a:pt x="0" y="742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9" name="Freeform 768">
            <a:extLst>
              <a:ext uri="{FF2B5EF4-FFF2-40B4-BE49-F238E27FC236}">
                <a16:creationId xmlns:a16="http://schemas.microsoft.com/office/drawing/2014/main" id="{F803A036-3347-6946-93C6-2D4E8E08D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9002" y="4893474"/>
            <a:ext cx="3107187" cy="3589701"/>
          </a:xfrm>
          <a:custGeom>
            <a:avLst/>
            <a:gdLst>
              <a:gd name="T0" fmla="*/ 0 w 2586"/>
              <a:gd name="T1" fmla="*/ 96252351 h 2984"/>
              <a:gd name="T2" fmla="*/ 0 w 2586"/>
              <a:gd name="T3" fmla="*/ 289664672 h 2984"/>
              <a:gd name="T4" fmla="*/ 167196966 w 2586"/>
              <a:gd name="T5" fmla="*/ 386954663 h 2984"/>
              <a:gd name="T6" fmla="*/ 334523077 w 2586"/>
              <a:gd name="T7" fmla="*/ 289664672 h 2984"/>
              <a:gd name="T8" fmla="*/ 334523077 w 2586"/>
              <a:gd name="T9" fmla="*/ 96252351 h 2984"/>
              <a:gd name="T10" fmla="*/ 167196966 w 2586"/>
              <a:gd name="T11" fmla="*/ 0 h 2984"/>
              <a:gd name="T12" fmla="*/ 0 w 2586"/>
              <a:gd name="T13" fmla="*/ 96252351 h 2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86" h="2984">
                <a:moveTo>
                  <a:pt x="0" y="742"/>
                </a:moveTo>
                <a:lnTo>
                  <a:pt x="0" y="2233"/>
                </a:lnTo>
                <a:lnTo>
                  <a:pt x="1292" y="2983"/>
                </a:lnTo>
                <a:lnTo>
                  <a:pt x="2585" y="2233"/>
                </a:lnTo>
                <a:lnTo>
                  <a:pt x="2585" y="742"/>
                </a:lnTo>
                <a:lnTo>
                  <a:pt x="1292" y="0"/>
                </a:lnTo>
                <a:lnTo>
                  <a:pt x="0" y="742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0" name="Freeform 769">
            <a:extLst>
              <a:ext uri="{FF2B5EF4-FFF2-40B4-BE49-F238E27FC236}">
                <a16:creationId xmlns:a16="http://schemas.microsoft.com/office/drawing/2014/main" id="{6F7D7EC7-711E-DF4E-88B6-B9CFDAECE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2244" y="4893474"/>
            <a:ext cx="3112491" cy="3589701"/>
          </a:xfrm>
          <a:custGeom>
            <a:avLst/>
            <a:gdLst>
              <a:gd name="T0" fmla="*/ 0 w 2588"/>
              <a:gd name="T1" fmla="*/ 96252351 h 2984"/>
              <a:gd name="T2" fmla="*/ 0 w 2588"/>
              <a:gd name="T3" fmla="*/ 289664672 h 2984"/>
              <a:gd name="T4" fmla="*/ 167768467 w 2588"/>
              <a:gd name="T5" fmla="*/ 386954663 h 2984"/>
              <a:gd name="T6" fmla="*/ 335406947 w 2588"/>
              <a:gd name="T7" fmla="*/ 289664672 h 2984"/>
              <a:gd name="T8" fmla="*/ 335406947 w 2588"/>
              <a:gd name="T9" fmla="*/ 96252351 h 2984"/>
              <a:gd name="T10" fmla="*/ 167768467 w 2588"/>
              <a:gd name="T11" fmla="*/ 0 h 2984"/>
              <a:gd name="T12" fmla="*/ 0 w 2588"/>
              <a:gd name="T13" fmla="*/ 96252351 h 2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88" h="2984">
                <a:moveTo>
                  <a:pt x="0" y="742"/>
                </a:moveTo>
                <a:lnTo>
                  <a:pt x="0" y="2233"/>
                </a:lnTo>
                <a:lnTo>
                  <a:pt x="1294" y="2983"/>
                </a:lnTo>
                <a:lnTo>
                  <a:pt x="2587" y="2233"/>
                </a:lnTo>
                <a:lnTo>
                  <a:pt x="2587" y="742"/>
                </a:lnTo>
                <a:lnTo>
                  <a:pt x="1294" y="0"/>
                </a:lnTo>
                <a:lnTo>
                  <a:pt x="0" y="742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770">
            <a:extLst>
              <a:ext uri="{FF2B5EF4-FFF2-40B4-BE49-F238E27FC236}">
                <a16:creationId xmlns:a16="http://schemas.microsoft.com/office/drawing/2014/main" id="{405BA615-B5E0-074D-9683-ADA8687BC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5489" y="4893474"/>
            <a:ext cx="3112488" cy="3589701"/>
          </a:xfrm>
          <a:custGeom>
            <a:avLst/>
            <a:gdLst>
              <a:gd name="T0" fmla="*/ 0 w 2587"/>
              <a:gd name="T1" fmla="*/ 96252351 h 2984"/>
              <a:gd name="T2" fmla="*/ 0 w 2587"/>
              <a:gd name="T3" fmla="*/ 289664672 h 2984"/>
              <a:gd name="T4" fmla="*/ 167767939 w 2587"/>
              <a:gd name="T5" fmla="*/ 386954663 h 2984"/>
              <a:gd name="T6" fmla="*/ 335535878 w 2587"/>
              <a:gd name="T7" fmla="*/ 289664672 h 2984"/>
              <a:gd name="T8" fmla="*/ 335535878 w 2587"/>
              <a:gd name="T9" fmla="*/ 96252351 h 2984"/>
              <a:gd name="T10" fmla="*/ 167767939 w 2587"/>
              <a:gd name="T11" fmla="*/ 0 h 2984"/>
              <a:gd name="T12" fmla="*/ 0 w 2587"/>
              <a:gd name="T13" fmla="*/ 96252351 h 29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87" h="2984">
                <a:moveTo>
                  <a:pt x="0" y="742"/>
                </a:moveTo>
                <a:lnTo>
                  <a:pt x="0" y="2233"/>
                </a:lnTo>
                <a:lnTo>
                  <a:pt x="1293" y="2983"/>
                </a:lnTo>
                <a:lnTo>
                  <a:pt x="2586" y="2233"/>
                </a:lnTo>
                <a:lnTo>
                  <a:pt x="2586" y="742"/>
                </a:lnTo>
                <a:lnTo>
                  <a:pt x="1293" y="0"/>
                </a:lnTo>
                <a:lnTo>
                  <a:pt x="0" y="742"/>
                </a:lnTo>
              </a:path>
            </a:pathLst>
          </a:custGeom>
          <a:solidFill>
            <a:srgbClr val="FFFFFF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2" name="Freeform 771">
            <a:extLst>
              <a:ext uri="{FF2B5EF4-FFF2-40B4-BE49-F238E27FC236}">
                <a16:creationId xmlns:a16="http://schemas.microsoft.com/office/drawing/2014/main" id="{FC9AB0C0-EEE2-634F-BDB9-6A3CA9BB8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084" y="5227521"/>
            <a:ext cx="2529231" cy="2916302"/>
          </a:xfrm>
          <a:custGeom>
            <a:avLst/>
            <a:gdLst>
              <a:gd name="T0" fmla="*/ 0 w 2105"/>
              <a:gd name="T1" fmla="*/ 78365668 h 2426"/>
              <a:gd name="T2" fmla="*/ 0 w 2105"/>
              <a:gd name="T3" fmla="*/ 235745190 h 2426"/>
              <a:gd name="T4" fmla="*/ 136525155 w 2105"/>
              <a:gd name="T5" fmla="*/ 314110858 h 2426"/>
              <a:gd name="T6" fmla="*/ 272274006 w 2105"/>
              <a:gd name="T7" fmla="*/ 235745190 h 2426"/>
              <a:gd name="T8" fmla="*/ 272274006 w 2105"/>
              <a:gd name="T9" fmla="*/ 78365668 h 2426"/>
              <a:gd name="T10" fmla="*/ 136525155 w 2105"/>
              <a:gd name="T11" fmla="*/ 0 h 2426"/>
              <a:gd name="T12" fmla="*/ 0 w 2105"/>
              <a:gd name="T13" fmla="*/ 78365668 h 24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5" h="2426">
                <a:moveTo>
                  <a:pt x="0" y="605"/>
                </a:moveTo>
                <a:lnTo>
                  <a:pt x="0" y="1820"/>
                </a:lnTo>
                <a:lnTo>
                  <a:pt x="1055" y="2425"/>
                </a:lnTo>
                <a:lnTo>
                  <a:pt x="2104" y="1820"/>
                </a:lnTo>
                <a:lnTo>
                  <a:pt x="2104" y="605"/>
                </a:lnTo>
                <a:lnTo>
                  <a:pt x="1055" y="0"/>
                </a:lnTo>
                <a:lnTo>
                  <a:pt x="0" y="6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3" name="Freeform 772">
            <a:extLst>
              <a:ext uri="{FF2B5EF4-FFF2-40B4-BE49-F238E27FC236}">
                <a16:creationId xmlns:a16="http://schemas.microsoft.com/office/drawing/2014/main" id="{6354EB3C-1FEB-A145-9D4A-DC7B99FE8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5330" y="5227521"/>
            <a:ext cx="2529228" cy="2916302"/>
          </a:xfrm>
          <a:custGeom>
            <a:avLst/>
            <a:gdLst>
              <a:gd name="T0" fmla="*/ 0 w 2104"/>
              <a:gd name="T1" fmla="*/ 78365668 h 2426"/>
              <a:gd name="T2" fmla="*/ 0 w 2104"/>
              <a:gd name="T3" fmla="*/ 235745190 h 2426"/>
              <a:gd name="T4" fmla="*/ 136654646 w 2104"/>
              <a:gd name="T5" fmla="*/ 314110858 h 2426"/>
              <a:gd name="T6" fmla="*/ 272402694 w 2104"/>
              <a:gd name="T7" fmla="*/ 235745190 h 2426"/>
              <a:gd name="T8" fmla="*/ 272402694 w 2104"/>
              <a:gd name="T9" fmla="*/ 78365668 h 2426"/>
              <a:gd name="T10" fmla="*/ 136654646 w 2104"/>
              <a:gd name="T11" fmla="*/ 0 h 2426"/>
              <a:gd name="T12" fmla="*/ 0 w 2104"/>
              <a:gd name="T13" fmla="*/ 78365668 h 24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4" h="2426">
                <a:moveTo>
                  <a:pt x="0" y="605"/>
                </a:moveTo>
                <a:lnTo>
                  <a:pt x="0" y="1820"/>
                </a:lnTo>
                <a:lnTo>
                  <a:pt x="1055" y="2425"/>
                </a:lnTo>
                <a:lnTo>
                  <a:pt x="2103" y="1820"/>
                </a:lnTo>
                <a:lnTo>
                  <a:pt x="2103" y="605"/>
                </a:lnTo>
                <a:lnTo>
                  <a:pt x="1055" y="0"/>
                </a:lnTo>
                <a:lnTo>
                  <a:pt x="0" y="60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4" name="Freeform 773">
            <a:extLst>
              <a:ext uri="{FF2B5EF4-FFF2-40B4-BE49-F238E27FC236}">
                <a16:creationId xmlns:a16="http://schemas.microsoft.com/office/drawing/2014/main" id="{80A5B847-6ACA-2840-AB35-A2220C61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3876" y="5227521"/>
            <a:ext cx="2529228" cy="2916302"/>
          </a:xfrm>
          <a:custGeom>
            <a:avLst/>
            <a:gdLst>
              <a:gd name="T0" fmla="*/ 0 w 2105"/>
              <a:gd name="T1" fmla="*/ 78365668 h 2426"/>
              <a:gd name="T2" fmla="*/ 0 w 2105"/>
              <a:gd name="T3" fmla="*/ 235745190 h 2426"/>
              <a:gd name="T4" fmla="*/ 135748312 w 2105"/>
              <a:gd name="T5" fmla="*/ 314110858 h 2426"/>
              <a:gd name="T6" fmla="*/ 272273287 w 2105"/>
              <a:gd name="T7" fmla="*/ 235745190 h 2426"/>
              <a:gd name="T8" fmla="*/ 272273287 w 2105"/>
              <a:gd name="T9" fmla="*/ 78365668 h 2426"/>
              <a:gd name="T10" fmla="*/ 135748312 w 2105"/>
              <a:gd name="T11" fmla="*/ 0 h 2426"/>
              <a:gd name="T12" fmla="*/ 0 w 2105"/>
              <a:gd name="T13" fmla="*/ 78365668 h 24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5" h="2426">
                <a:moveTo>
                  <a:pt x="0" y="605"/>
                </a:moveTo>
                <a:lnTo>
                  <a:pt x="0" y="1820"/>
                </a:lnTo>
                <a:lnTo>
                  <a:pt x="1049" y="2425"/>
                </a:lnTo>
                <a:lnTo>
                  <a:pt x="2104" y="1820"/>
                </a:lnTo>
                <a:lnTo>
                  <a:pt x="2104" y="605"/>
                </a:lnTo>
                <a:lnTo>
                  <a:pt x="1049" y="0"/>
                </a:lnTo>
                <a:lnTo>
                  <a:pt x="0" y="60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5" name="Freeform 774">
            <a:extLst>
              <a:ext uri="{FF2B5EF4-FFF2-40B4-BE49-F238E27FC236}">
                <a16:creationId xmlns:a16="http://schemas.microsoft.com/office/drawing/2014/main" id="{DF6C8BAD-C6F9-4B4C-AAD7-B10FF29A3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7117" y="5227521"/>
            <a:ext cx="2529231" cy="2916302"/>
          </a:xfrm>
          <a:custGeom>
            <a:avLst/>
            <a:gdLst>
              <a:gd name="T0" fmla="*/ 0 w 2105"/>
              <a:gd name="T1" fmla="*/ 78365668 h 2426"/>
              <a:gd name="T2" fmla="*/ 0 w 2105"/>
              <a:gd name="T3" fmla="*/ 235745190 h 2426"/>
              <a:gd name="T4" fmla="*/ 135619347 w 2105"/>
              <a:gd name="T5" fmla="*/ 314110858 h 2426"/>
              <a:gd name="T6" fmla="*/ 272274006 w 2105"/>
              <a:gd name="T7" fmla="*/ 235745190 h 2426"/>
              <a:gd name="T8" fmla="*/ 272274006 w 2105"/>
              <a:gd name="T9" fmla="*/ 78365668 h 2426"/>
              <a:gd name="T10" fmla="*/ 135619347 w 2105"/>
              <a:gd name="T11" fmla="*/ 0 h 2426"/>
              <a:gd name="T12" fmla="*/ 0 w 2105"/>
              <a:gd name="T13" fmla="*/ 78365668 h 24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05" h="2426">
                <a:moveTo>
                  <a:pt x="0" y="605"/>
                </a:moveTo>
                <a:lnTo>
                  <a:pt x="0" y="1820"/>
                </a:lnTo>
                <a:lnTo>
                  <a:pt x="1048" y="2425"/>
                </a:lnTo>
                <a:lnTo>
                  <a:pt x="2104" y="1820"/>
                </a:lnTo>
                <a:lnTo>
                  <a:pt x="2104" y="605"/>
                </a:lnTo>
                <a:lnTo>
                  <a:pt x="1048" y="0"/>
                </a:lnTo>
                <a:lnTo>
                  <a:pt x="0" y="60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6" name="Freeform 775">
            <a:extLst>
              <a:ext uri="{FF2B5EF4-FFF2-40B4-BE49-F238E27FC236}">
                <a16:creationId xmlns:a16="http://schemas.microsoft.com/office/drawing/2014/main" id="{5F33D099-4740-6D4C-88FB-F093AD424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150" y="6107714"/>
            <a:ext cx="1150612" cy="1150615"/>
          </a:xfrm>
          <a:custGeom>
            <a:avLst/>
            <a:gdLst>
              <a:gd name="T0" fmla="*/ 106122154 w 957"/>
              <a:gd name="T1" fmla="*/ 18827927 h 956"/>
              <a:gd name="T2" fmla="*/ 106122154 w 957"/>
              <a:gd name="T3" fmla="*/ 18827927 h 956"/>
              <a:gd name="T4" fmla="*/ 61418756 w 957"/>
              <a:gd name="T5" fmla="*/ 0 h 956"/>
              <a:gd name="T6" fmla="*/ 17881287 w 957"/>
              <a:gd name="T7" fmla="*/ 18827927 h 956"/>
              <a:gd name="T8" fmla="*/ 0 w 957"/>
              <a:gd name="T9" fmla="*/ 62586191 h 956"/>
              <a:gd name="T10" fmla="*/ 17881287 w 957"/>
              <a:gd name="T11" fmla="*/ 106085008 h 956"/>
              <a:gd name="T12" fmla="*/ 61418756 w 957"/>
              <a:gd name="T13" fmla="*/ 124004149 h 956"/>
              <a:gd name="T14" fmla="*/ 61418756 w 957"/>
              <a:gd name="T15" fmla="*/ 124004149 h 956"/>
              <a:gd name="T16" fmla="*/ 61418756 w 957"/>
              <a:gd name="T17" fmla="*/ 124004149 h 956"/>
              <a:gd name="T18" fmla="*/ 61418756 w 957"/>
              <a:gd name="T19" fmla="*/ 124004149 h 956"/>
              <a:gd name="T20" fmla="*/ 106122154 w 957"/>
              <a:gd name="T21" fmla="*/ 106085008 h 956"/>
              <a:gd name="T22" fmla="*/ 123873854 w 957"/>
              <a:gd name="T23" fmla="*/ 62586191 h 956"/>
              <a:gd name="T24" fmla="*/ 106122154 w 957"/>
              <a:gd name="T25" fmla="*/ 18827927 h 956"/>
              <a:gd name="T26" fmla="*/ 25785410 w 957"/>
              <a:gd name="T27" fmla="*/ 101150830 h 956"/>
              <a:gd name="T28" fmla="*/ 25785410 w 957"/>
              <a:gd name="T29" fmla="*/ 101150830 h 956"/>
              <a:gd name="T30" fmla="*/ 25785410 w 957"/>
              <a:gd name="T31" fmla="*/ 100242044 h 956"/>
              <a:gd name="T32" fmla="*/ 25785410 w 957"/>
              <a:gd name="T33" fmla="*/ 100242044 h 956"/>
              <a:gd name="T34" fmla="*/ 61418756 w 957"/>
              <a:gd name="T35" fmla="*/ 89205096 h 956"/>
              <a:gd name="T36" fmla="*/ 97181331 w 957"/>
              <a:gd name="T37" fmla="*/ 101150830 h 956"/>
              <a:gd name="T38" fmla="*/ 97181331 w 957"/>
              <a:gd name="T39" fmla="*/ 101150830 h 956"/>
              <a:gd name="T40" fmla="*/ 97181331 w 957"/>
              <a:gd name="T41" fmla="*/ 101150830 h 956"/>
              <a:gd name="T42" fmla="*/ 61418756 w 957"/>
              <a:gd name="T43" fmla="*/ 116083447 h 956"/>
              <a:gd name="T44" fmla="*/ 60511643 w 957"/>
              <a:gd name="T45" fmla="*/ 116083447 h 956"/>
              <a:gd name="T46" fmla="*/ 25785410 w 957"/>
              <a:gd name="T47" fmla="*/ 101150830 h 956"/>
              <a:gd name="T48" fmla="*/ 104048753 w 957"/>
              <a:gd name="T49" fmla="*/ 96216651 h 956"/>
              <a:gd name="T50" fmla="*/ 104048753 w 957"/>
              <a:gd name="T51" fmla="*/ 96216651 h 956"/>
              <a:gd name="T52" fmla="*/ 103142000 w 957"/>
              <a:gd name="T53" fmla="*/ 94268997 h 956"/>
              <a:gd name="T54" fmla="*/ 84224012 w 957"/>
              <a:gd name="T55" fmla="*/ 84270918 h 956"/>
              <a:gd name="T56" fmla="*/ 61418756 w 957"/>
              <a:gd name="T57" fmla="*/ 80375248 h 956"/>
              <a:gd name="T58" fmla="*/ 20731854 w 957"/>
              <a:gd name="T59" fmla="*/ 94268997 h 956"/>
              <a:gd name="T60" fmla="*/ 19825101 w 957"/>
              <a:gd name="T61" fmla="*/ 95177782 h 956"/>
              <a:gd name="T62" fmla="*/ 7904123 w 957"/>
              <a:gd name="T63" fmla="*/ 62586191 h 956"/>
              <a:gd name="T64" fmla="*/ 23841956 w 957"/>
              <a:gd name="T65" fmla="*/ 23891828 h 956"/>
              <a:gd name="T66" fmla="*/ 61418756 w 957"/>
              <a:gd name="T67" fmla="*/ 7920702 h 956"/>
              <a:gd name="T68" fmla="*/ 100161485 w 957"/>
              <a:gd name="T69" fmla="*/ 23891828 h 956"/>
              <a:gd name="T70" fmla="*/ 115969731 w 957"/>
              <a:gd name="T71" fmla="*/ 62586191 h 956"/>
              <a:gd name="T72" fmla="*/ 104048753 w 957"/>
              <a:gd name="T73" fmla="*/ 96216651 h 95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57" h="956">
                <a:moveTo>
                  <a:pt x="819" y="145"/>
                </a:moveTo>
                <a:lnTo>
                  <a:pt x="819" y="145"/>
                </a:lnTo>
                <a:cubicBezTo>
                  <a:pt x="727" y="53"/>
                  <a:pt x="604" y="0"/>
                  <a:pt x="474" y="0"/>
                </a:cubicBezTo>
                <a:cubicBezTo>
                  <a:pt x="352" y="0"/>
                  <a:pt x="230" y="53"/>
                  <a:pt x="138" y="145"/>
                </a:cubicBezTo>
                <a:cubicBezTo>
                  <a:pt x="46" y="229"/>
                  <a:pt x="0" y="352"/>
                  <a:pt x="0" y="482"/>
                </a:cubicBezTo>
                <a:cubicBezTo>
                  <a:pt x="0" y="603"/>
                  <a:pt x="46" y="726"/>
                  <a:pt x="138" y="817"/>
                </a:cubicBezTo>
                <a:cubicBezTo>
                  <a:pt x="230" y="909"/>
                  <a:pt x="344" y="955"/>
                  <a:pt x="474" y="955"/>
                </a:cubicBezTo>
                <a:cubicBezTo>
                  <a:pt x="604" y="955"/>
                  <a:pt x="727" y="909"/>
                  <a:pt x="819" y="817"/>
                </a:cubicBezTo>
                <a:cubicBezTo>
                  <a:pt x="903" y="726"/>
                  <a:pt x="956" y="603"/>
                  <a:pt x="956" y="482"/>
                </a:cubicBezTo>
                <a:cubicBezTo>
                  <a:pt x="956" y="352"/>
                  <a:pt x="903" y="229"/>
                  <a:pt x="819" y="145"/>
                </a:cubicBezTo>
                <a:close/>
                <a:moveTo>
                  <a:pt x="199" y="779"/>
                </a:moveTo>
                <a:lnTo>
                  <a:pt x="199" y="779"/>
                </a:lnTo>
                <a:lnTo>
                  <a:pt x="199" y="772"/>
                </a:lnTo>
                <a:cubicBezTo>
                  <a:pt x="268" y="718"/>
                  <a:pt x="367" y="687"/>
                  <a:pt x="474" y="687"/>
                </a:cubicBezTo>
                <a:cubicBezTo>
                  <a:pt x="581" y="687"/>
                  <a:pt x="689" y="718"/>
                  <a:pt x="750" y="779"/>
                </a:cubicBezTo>
                <a:cubicBezTo>
                  <a:pt x="681" y="856"/>
                  <a:pt x="581" y="894"/>
                  <a:pt x="474" y="894"/>
                </a:cubicBezTo>
                <a:cubicBezTo>
                  <a:pt x="474" y="894"/>
                  <a:pt x="474" y="894"/>
                  <a:pt x="467" y="894"/>
                </a:cubicBezTo>
                <a:cubicBezTo>
                  <a:pt x="367" y="894"/>
                  <a:pt x="275" y="848"/>
                  <a:pt x="199" y="779"/>
                </a:cubicBezTo>
                <a:close/>
                <a:moveTo>
                  <a:pt x="803" y="741"/>
                </a:moveTo>
                <a:lnTo>
                  <a:pt x="803" y="741"/>
                </a:lnTo>
                <a:cubicBezTo>
                  <a:pt x="796" y="733"/>
                  <a:pt x="796" y="733"/>
                  <a:pt x="796" y="726"/>
                </a:cubicBezTo>
                <a:cubicBezTo>
                  <a:pt x="757" y="695"/>
                  <a:pt x="711" y="672"/>
                  <a:pt x="650" y="649"/>
                </a:cubicBezTo>
                <a:cubicBezTo>
                  <a:pt x="597" y="634"/>
                  <a:pt x="536" y="619"/>
                  <a:pt x="474" y="619"/>
                </a:cubicBezTo>
                <a:cubicBezTo>
                  <a:pt x="352" y="619"/>
                  <a:pt x="237" y="657"/>
                  <a:pt x="160" y="726"/>
                </a:cubicBezTo>
                <a:cubicBezTo>
                  <a:pt x="153" y="726"/>
                  <a:pt x="153" y="733"/>
                  <a:pt x="153" y="733"/>
                </a:cubicBezTo>
                <a:cubicBezTo>
                  <a:pt x="92" y="664"/>
                  <a:pt x="61" y="574"/>
                  <a:pt x="61" y="482"/>
                </a:cubicBezTo>
                <a:cubicBezTo>
                  <a:pt x="61" y="367"/>
                  <a:pt x="107" y="267"/>
                  <a:pt x="184" y="184"/>
                </a:cubicBezTo>
                <a:cubicBezTo>
                  <a:pt x="260" y="107"/>
                  <a:pt x="367" y="61"/>
                  <a:pt x="474" y="61"/>
                </a:cubicBezTo>
                <a:cubicBezTo>
                  <a:pt x="589" y="61"/>
                  <a:pt x="696" y="107"/>
                  <a:pt x="773" y="184"/>
                </a:cubicBezTo>
                <a:cubicBezTo>
                  <a:pt x="849" y="267"/>
                  <a:pt x="895" y="367"/>
                  <a:pt x="895" y="482"/>
                </a:cubicBezTo>
                <a:cubicBezTo>
                  <a:pt x="895" y="574"/>
                  <a:pt x="857" y="664"/>
                  <a:pt x="803" y="7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7" name="Freeform 776">
            <a:extLst>
              <a:ext uri="{FF2B5EF4-FFF2-40B4-BE49-F238E27FC236}">
                <a16:creationId xmlns:a16="http://schemas.microsoft.com/office/drawing/2014/main" id="{EE051DF1-611D-D744-9877-D6A57ECD1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174" y="6229670"/>
            <a:ext cx="588564" cy="599166"/>
          </a:xfrm>
          <a:custGeom>
            <a:avLst/>
            <a:gdLst>
              <a:gd name="T0" fmla="*/ 31555433 w 490"/>
              <a:gd name="T1" fmla="*/ 0 h 499"/>
              <a:gd name="T2" fmla="*/ 31555433 w 490"/>
              <a:gd name="T3" fmla="*/ 0 h 499"/>
              <a:gd name="T4" fmla="*/ 0 w 490"/>
              <a:gd name="T5" fmla="*/ 32696606 h 499"/>
              <a:gd name="T6" fmla="*/ 31555433 w 490"/>
              <a:gd name="T7" fmla="*/ 64359310 h 499"/>
              <a:gd name="T8" fmla="*/ 63239969 w 490"/>
              <a:gd name="T9" fmla="*/ 32696606 h 499"/>
              <a:gd name="T10" fmla="*/ 31555433 w 490"/>
              <a:gd name="T11" fmla="*/ 0 h 499"/>
              <a:gd name="T12" fmla="*/ 31555433 w 490"/>
              <a:gd name="T13" fmla="*/ 56346571 h 499"/>
              <a:gd name="T14" fmla="*/ 31555433 w 490"/>
              <a:gd name="T15" fmla="*/ 56346571 h 499"/>
              <a:gd name="T16" fmla="*/ 7888948 w 490"/>
              <a:gd name="T17" fmla="*/ 32696606 h 499"/>
              <a:gd name="T18" fmla="*/ 31555433 w 490"/>
              <a:gd name="T19" fmla="*/ 8917224 h 499"/>
              <a:gd name="T20" fmla="*/ 55351380 w 490"/>
              <a:gd name="T21" fmla="*/ 32696606 h 499"/>
              <a:gd name="T22" fmla="*/ 31555433 w 490"/>
              <a:gd name="T23" fmla="*/ 56346571 h 49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90" h="499">
                <a:moveTo>
                  <a:pt x="244" y="0"/>
                </a:moveTo>
                <a:lnTo>
                  <a:pt x="244" y="0"/>
                </a:lnTo>
                <a:cubicBezTo>
                  <a:pt x="107" y="0"/>
                  <a:pt x="0" y="115"/>
                  <a:pt x="0" y="253"/>
                </a:cubicBezTo>
                <a:cubicBezTo>
                  <a:pt x="0" y="391"/>
                  <a:pt x="107" y="498"/>
                  <a:pt x="244" y="498"/>
                </a:cubicBezTo>
                <a:cubicBezTo>
                  <a:pt x="382" y="498"/>
                  <a:pt x="489" y="391"/>
                  <a:pt x="489" y="253"/>
                </a:cubicBezTo>
                <a:cubicBezTo>
                  <a:pt x="489" y="115"/>
                  <a:pt x="382" y="0"/>
                  <a:pt x="244" y="0"/>
                </a:cubicBezTo>
                <a:close/>
                <a:moveTo>
                  <a:pt x="244" y="436"/>
                </a:moveTo>
                <a:lnTo>
                  <a:pt x="244" y="436"/>
                </a:lnTo>
                <a:cubicBezTo>
                  <a:pt x="145" y="436"/>
                  <a:pt x="61" y="352"/>
                  <a:pt x="61" y="253"/>
                </a:cubicBezTo>
                <a:cubicBezTo>
                  <a:pt x="61" y="153"/>
                  <a:pt x="145" y="69"/>
                  <a:pt x="244" y="69"/>
                </a:cubicBezTo>
                <a:cubicBezTo>
                  <a:pt x="344" y="69"/>
                  <a:pt x="428" y="153"/>
                  <a:pt x="428" y="253"/>
                </a:cubicBezTo>
                <a:cubicBezTo>
                  <a:pt x="428" y="352"/>
                  <a:pt x="344" y="436"/>
                  <a:pt x="244" y="4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8" name="Freeform 777">
            <a:extLst>
              <a:ext uri="{FF2B5EF4-FFF2-40B4-BE49-F238E27FC236}">
                <a16:creationId xmlns:a16="http://schemas.microsoft.com/office/drawing/2014/main" id="{5393EBBB-9E2D-AB40-AA62-F7492AB2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4033" y="6102413"/>
            <a:ext cx="1177126" cy="1166521"/>
          </a:xfrm>
          <a:custGeom>
            <a:avLst/>
            <a:gdLst>
              <a:gd name="T0" fmla="*/ 63239789 w 980"/>
              <a:gd name="T1" fmla="*/ 125360269 h 972"/>
              <a:gd name="T2" fmla="*/ 63239789 w 980"/>
              <a:gd name="T3" fmla="*/ 125360269 h 972"/>
              <a:gd name="T4" fmla="*/ 18881349 w 980"/>
              <a:gd name="T5" fmla="*/ 107543848 h 972"/>
              <a:gd name="T6" fmla="*/ 0 w 980"/>
              <a:gd name="T7" fmla="*/ 63260960 h 972"/>
              <a:gd name="T8" fmla="*/ 18881349 w 980"/>
              <a:gd name="T9" fmla="*/ 18720087 h 972"/>
              <a:gd name="T10" fmla="*/ 63239789 w 980"/>
              <a:gd name="T11" fmla="*/ 0 h 972"/>
              <a:gd name="T12" fmla="*/ 107727332 w 980"/>
              <a:gd name="T13" fmla="*/ 18720087 h 972"/>
              <a:gd name="T14" fmla="*/ 126608681 w 980"/>
              <a:gd name="T15" fmla="*/ 63260960 h 972"/>
              <a:gd name="T16" fmla="*/ 107727332 w 980"/>
              <a:gd name="T17" fmla="*/ 107543848 h 972"/>
              <a:gd name="T18" fmla="*/ 63239789 w 980"/>
              <a:gd name="T19" fmla="*/ 125360269 h 972"/>
              <a:gd name="T20" fmla="*/ 63239789 w 980"/>
              <a:gd name="T21" fmla="*/ 7875372 h 972"/>
              <a:gd name="T22" fmla="*/ 63239789 w 980"/>
              <a:gd name="T23" fmla="*/ 7875372 h 972"/>
              <a:gd name="T24" fmla="*/ 24830499 w 980"/>
              <a:gd name="T25" fmla="*/ 24788127 h 972"/>
              <a:gd name="T26" fmla="*/ 7888926 w 980"/>
              <a:gd name="T27" fmla="*/ 63260960 h 972"/>
              <a:gd name="T28" fmla="*/ 24830499 w 980"/>
              <a:gd name="T29" fmla="*/ 101605161 h 972"/>
              <a:gd name="T30" fmla="*/ 63239789 w 980"/>
              <a:gd name="T31" fmla="*/ 117484897 h 972"/>
              <a:gd name="T32" fmla="*/ 101778542 w 980"/>
              <a:gd name="T33" fmla="*/ 101605161 h 972"/>
              <a:gd name="T34" fmla="*/ 117685496 w 980"/>
              <a:gd name="T35" fmla="*/ 63260960 h 972"/>
              <a:gd name="T36" fmla="*/ 101778542 w 980"/>
              <a:gd name="T37" fmla="*/ 24788127 h 972"/>
              <a:gd name="T38" fmla="*/ 63239789 w 980"/>
              <a:gd name="T39" fmla="*/ 7875372 h 9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80" h="972">
                <a:moveTo>
                  <a:pt x="489" y="971"/>
                </a:moveTo>
                <a:lnTo>
                  <a:pt x="489" y="971"/>
                </a:lnTo>
                <a:cubicBezTo>
                  <a:pt x="360" y="971"/>
                  <a:pt x="237" y="925"/>
                  <a:pt x="146" y="833"/>
                </a:cubicBezTo>
                <a:cubicBezTo>
                  <a:pt x="54" y="741"/>
                  <a:pt x="0" y="619"/>
                  <a:pt x="0" y="490"/>
                </a:cubicBezTo>
                <a:cubicBezTo>
                  <a:pt x="0" y="360"/>
                  <a:pt x="54" y="237"/>
                  <a:pt x="146" y="145"/>
                </a:cubicBezTo>
                <a:cubicBezTo>
                  <a:pt x="237" y="54"/>
                  <a:pt x="360" y="0"/>
                  <a:pt x="489" y="0"/>
                </a:cubicBezTo>
                <a:cubicBezTo>
                  <a:pt x="619" y="0"/>
                  <a:pt x="742" y="54"/>
                  <a:pt x="833" y="145"/>
                </a:cubicBezTo>
                <a:cubicBezTo>
                  <a:pt x="925" y="237"/>
                  <a:pt x="979" y="360"/>
                  <a:pt x="979" y="490"/>
                </a:cubicBezTo>
                <a:cubicBezTo>
                  <a:pt x="979" y="619"/>
                  <a:pt x="925" y="741"/>
                  <a:pt x="833" y="833"/>
                </a:cubicBezTo>
                <a:cubicBezTo>
                  <a:pt x="742" y="925"/>
                  <a:pt x="619" y="971"/>
                  <a:pt x="489" y="971"/>
                </a:cubicBezTo>
                <a:close/>
                <a:moveTo>
                  <a:pt x="489" y="61"/>
                </a:moveTo>
                <a:lnTo>
                  <a:pt x="489" y="61"/>
                </a:lnTo>
                <a:cubicBezTo>
                  <a:pt x="374" y="61"/>
                  <a:pt x="268" y="107"/>
                  <a:pt x="192" y="192"/>
                </a:cubicBezTo>
                <a:cubicBezTo>
                  <a:pt x="107" y="268"/>
                  <a:pt x="61" y="375"/>
                  <a:pt x="61" y="490"/>
                </a:cubicBezTo>
                <a:cubicBezTo>
                  <a:pt x="61" y="597"/>
                  <a:pt x="107" y="703"/>
                  <a:pt x="192" y="787"/>
                </a:cubicBezTo>
                <a:cubicBezTo>
                  <a:pt x="268" y="864"/>
                  <a:pt x="374" y="910"/>
                  <a:pt x="489" y="910"/>
                </a:cubicBezTo>
                <a:cubicBezTo>
                  <a:pt x="604" y="910"/>
                  <a:pt x="711" y="864"/>
                  <a:pt x="787" y="787"/>
                </a:cubicBezTo>
                <a:cubicBezTo>
                  <a:pt x="864" y="703"/>
                  <a:pt x="910" y="597"/>
                  <a:pt x="910" y="490"/>
                </a:cubicBezTo>
                <a:cubicBezTo>
                  <a:pt x="910" y="375"/>
                  <a:pt x="864" y="268"/>
                  <a:pt x="787" y="192"/>
                </a:cubicBezTo>
                <a:cubicBezTo>
                  <a:pt x="711" y="107"/>
                  <a:pt x="604" y="61"/>
                  <a:pt x="489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778">
            <a:extLst>
              <a:ext uri="{FF2B5EF4-FFF2-40B4-BE49-F238E27FC236}">
                <a16:creationId xmlns:a16="http://schemas.microsoft.com/office/drawing/2014/main" id="{F9536270-3F00-4B47-A672-874A7B2F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475" y="6341018"/>
            <a:ext cx="599169" cy="376470"/>
          </a:xfrm>
          <a:custGeom>
            <a:avLst/>
            <a:gdLst>
              <a:gd name="T0" fmla="*/ 63706201 w 497"/>
              <a:gd name="T1" fmla="*/ 7810116 h 315"/>
              <a:gd name="T2" fmla="*/ 63706201 w 497"/>
              <a:gd name="T3" fmla="*/ 7810116 h 315"/>
              <a:gd name="T4" fmla="*/ 31788131 w 497"/>
              <a:gd name="T5" fmla="*/ 39178681 h 315"/>
              <a:gd name="T6" fmla="*/ 27749555 w 497"/>
              <a:gd name="T7" fmla="*/ 40202759 h 315"/>
              <a:gd name="T8" fmla="*/ 4038576 w 497"/>
              <a:gd name="T9" fmla="*/ 40202759 h 315"/>
              <a:gd name="T10" fmla="*/ 0 w 497"/>
              <a:gd name="T11" fmla="*/ 36233830 h 315"/>
              <a:gd name="T12" fmla="*/ 4038576 w 497"/>
              <a:gd name="T13" fmla="*/ 32392643 h 315"/>
              <a:gd name="T14" fmla="*/ 25795056 w 497"/>
              <a:gd name="T15" fmla="*/ 32392643 h 315"/>
              <a:gd name="T16" fmla="*/ 57713487 w 497"/>
              <a:gd name="T17" fmla="*/ 1920415 h 315"/>
              <a:gd name="T18" fmla="*/ 63706201 w 497"/>
              <a:gd name="T19" fmla="*/ 1920415 h 315"/>
              <a:gd name="T20" fmla="*/ 63706201 w 497"/>
              <a:gd name="T21" fmla="*/ 7810116 h 31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97" h="315">
                <a:moveTo>
                  <a:pt x="489" y="61"/>
                </a:moveTo>
                <a:lnTo>
                  <a:pt x="489" y="61"/>
                </a:lnTo>
                <a:cubicBezTo>
                  <a:pt x="244" y="306"/>
                  <a:pt x="244" y="306"/>
                  <a:pt x="244" y="306"/>
                </a:cubicBezTo>
                <a:cubicBezTo>
                  <a:pt x="236" y="314"/>
                  <a:pt x="229" y="314"/>
                  <a:pt x="213" y="314"/>
                </a:cubicBezTo>
                <a:cubicBezTo>
                  <a:pt x="31" y="314"/>
                  <a:pt x="31" y="314"/>
                  <a:pt x="31" y="314"/>
                </a:cubicBezTo>
                <a:cubicBezTo>
                  <a:pt x="15" y="314"/>
                  <a:pt x="0" y="306"/>
                  <a:pt x="0" y="283"/>
                </a:cubicBezTo>
                <a:cubicBezTo>
                  <a:pt x="0" y="268"/>
                  <a:pt x="15" y="253"/>
                  <a:pt x="31" y="253"/>
                </a:cubicBezTo>
                <a:cubicBezTo>
                  <a:pt x="198" y="253"/>
                  <a:pt x="198" y="253"/>
                  <a:pt x="198" y="253"/>
                </a:cubicBezTo>
                <a:cubicBezTo>
                  <a:pt x="443" y="15"/>
                  <a:pt x="443" y="15"/>
                  <a:pt x="443" y="15"/>
                </a:cubicBezTo>
                <a:cubicBezTo>
                  <a:pt x="451" y="0"/>
                  <a:pt x="474" y="0"/>
                  <a:pt x="489" y="15"/>
                </a:cubicBezTo>
                <a:cubicBezTo>
                  <a:pt x="496" y="31"/>
                  <a:pt x="496" y="46"/>
                  <a:pt x="489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0" name="Freeform 779">
            <a:extLst>
              <a:ext uri="{FF2B5EF4-FFF2-40B4-BE49-F238E27FC236}">
                <a16:creationId xmlns:a16="http://schemas.microsoft.com/office/drawing/2014/main" id="{44984903-BDF5-A84C-B30F-0AF8726D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091" y="6102413"/>
            <a:ext cx="1171822" cy="1166521"/>
          </a:xfrm>
          <a:custGeom>
            <a:avLst/>
            <a:gdLst>
              <a:gd name="T0" fmla="*/ 63576135 w 973"/>
              <a:gd name="T1" fmla="*/ 125360269 h 972"/>
              <a:gd name="T2" fmla="*/ 63576135 w 973"/>
              <a:gd name="T3" fmla="*/ 125360269 h 972"/>
              <a:gd name="T4" fmla="*/ 18851810 w 973"/>
              <a:gd name="T5" fmla="*/ 107543848 h 972"/>
              <a:gd name="T6" fmla="*/ 0 w 973"/>
              <a:gd name="T7" fmla="*/ 63260960 h 972"/>
              <a:gd name="T8" fmla="*/ 18851810 w 973"/>
              <a:gd name="T9" fmla="*/ 18720087 h 972"/>
              <a:gd name="T10" fmla="*/ 63576135 w 973"/>
              <a:gd name="T11" fmla="*/ 0 h 972"/>
              <a:gd name="T12" fmla="*/ 108430267 w 973"/>
              <a:gd name="T13" fmla="*/ 18720087 h 972"/>
              <a:gd name="T14" fmla="*/ 126371992 w 973"/>
              <a:gd name="T15" fmla="*/ 63260960 h 972"/>
              <a:gd name="T16" fmla="*/ 108430267 w 973"/>
              <a:gd name="T17" fmla="*/ 107543848 h 972"/>
              <a:gd name="T18" fmla="*/ 63576135 w 973"/>
              <a:gd name="T19" fmla="*/ 125360269 h 972"/>
              <a:gd name="T20" fmla="*/ 63576135 w 973"/>
              <a:gd name="T21" fmla="*/ 7875372 h 972"/>
              <a:gd name="T22" fmla="*/ 63576135 w 973"/>
              <a:gd name="T23" fmla="*/ 7875372 h 972"/>
              <a:gd name="T24" fmla="*/ 23792374 w 973"/>
              <a:gd name="T25" fmla="*/ 24788127 h 972"/>
              <a:gd name="T26" fmla="*/ 7930791 w 973"/>
              <a:gd name="T27" fmla="*/ 63260960 h 972"/>
              <a:gd name="T28" fmla="*/ 23792374 w 973"/>
              <a:gd name="T29" fmla="*/ 101605161 h 972"/>
              <a:gd name="T30" fmla="*/ 63576135 w 973"/>
              <a:gd name="T31" fmla="*/ 117484897 h 972"/>
              <a:gd name="T32" fmla="*/ 102449813 w 973"/>
              <a:gd name="T33" fmla="*/ 101605161 h 972"/>
              <a:gd name="T34" fmla="*/ 118311395 w 973"/>
              <a:gd name="T35" fmla="*/ 63260960 h 972"/>
              <a:gd name="T36" fmla="*/ 102449813 w 973"/>
              <a:gd name="T37" fmla="*/ 24788127 h 972"/>
              <a:gd name="T38" fmla="*/ 63576135 w 973"/>
              <a:gd name="T39" fmla="*/ 7875372 h 9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73" h="972">
                <a:moveTo>
                  <a:pt x="489" y="971"/>
                </a:moveTo>
                <a:lnTo>
                  <a:pt x="489" y="971"/>
                </a:lnTo>
                <a:cubicBezTo>
                  <a:pt x="359" y="971"/>
                  <a:pt x="237" y="925"/>
                  <a:pt x="145" y="833"/>
                </a:cubicBezTo>
                <a:cubicBezTo>
                  <a:pt x="53" y="741"/>
                  <a:pt x="0" y="619"/>
                  <a:pt x="0" y="490"/>
                </a:cubicBezTo>
                <a:cubicBezTo>
                  <a:pt x="0" y="360"/>
                  <a:pt x="53" y="237"/>
                  <a:pt x="145" y="145"/>
                </a:cubicBezTo>
                <a:cubicBezTo>
                  <a:pt x="237" y="54"/>
                  <a:pt x="359" y="0"/>
                  <a:pt x="489" y="0"/>
                </a:cubicBezTo>
                <a:cubicBezTo>
                  <a:pt x="619" y="0"/>
                  <a:pt x="742" y="54"/>
                  <a:pt x="834" y="145"/>
                </a:cubicBezTo>
                <a:cubicBezTo>
                  <a:pt x="926" y="237"/>
                  <a:pt x="972" y="360"/>
                  <a:pt x="972" y="490"/>
                </a:cubicBezTo>
                <a:cubicBezTo>
                  <a:pt x="972" y="619"/>
                  <a:pt x="926" y="741"/>
                  <a:pt x="834" y="833"/>
                </a:cubicBezTo>
                <a:cubicBezTo>
                  <a:pt x="742" y="925"/>
                  <a:pt x="619" y="971"/>
                  <a:pt x="489" y="971"/>
                </a:cubicBezTo>
                <a:close/>
                <a:moveTo>
                  <a:pt x="489" y="61"/>
                </a:moveTo>
                <a:lnTo>
                  <a:pt x="489" y="61"/>
                </a:lnTo>
                <a:cubicBezTo>
                  <a:pt x="375" y="61"/>
                  <a:pt x="268" y="107"/>
                  <a:pt x="183" y="192"/>
                </a:cubicBezTo>
                <a:cubicBezTo>
                  <a:pt x="107" y="268"/>
                  <a:pt x="61" y="375"/>
                  <a:pt x="61" y="490"/>
                </a:cubicBezTo>
                <a:cubicBezTo>
                  <a:pt x="61" y="597"/>
                  <a:pt x="107" y="703"/>
                  <a:pt x="183" y="787"/>
                </a:cubicBezTo>
                <a:cubicBezTo>
                  <a:pt x="268" y="864"/>
                  <a:pt x="375" y="910"/>
                  <a:pt x="489" y="910"/>
                </a:cubicBezTo>
                <a:cubicBezTo>
                  <a:pt x="597" y="910"/>
                  <a:pt x="704" y="864"/>
                  <a:pt x="788" y="787"/>
                </a:cubicBezTo>
                <a:cubicBezTo>
                  <a:pt x="864" y="703"/>
                  <a:pt x="910" y="597"/>
                  <a:pt x="910" y="490"/>
                </a:cubicBezTo>
                <a:cubicBezTo>
                  <a:pt x="910" y="375"/>
                  <a:pt x="864" y="268"/>
                  <a:pt x="788" y="192"/>
                </a:cubicBezTo>
                <a:cubicBezTo>
                  <a:pt x="704" y="107"/>
                  <a:pt x="597" y="61"/>
                  <a:pt x="489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1" name="Freeform 780">
            <a:extLst>
              <a:ext uri="{FF2B5EF4-FFF2-40B4-BE49-F238E27FC236}">
                <a16:creationId xmlns:a16="http://schemas.microsoft.com/office/drawing/2014/main" id="{0012EE66-07A5-0D49-B491-26CE64248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487" y="6319809"/>
            <a:ext cx="726426" cy="615075"/>
          </a:xfrm>
          <a:custGeom>
            <a:avLst/>
            <a:gdLst>
              <a:gd name="T0" fmla="*/ 75993753 w 606"/>
              <a:gd name="T1" fmla="*/ 5950707 h 512"/>
              <a:gd name="T2" fmla="*/ 75993753 w 606"/>
              <a:gd name="T3" fmla="*/ 5950707 h 512"/>
              <a:gd name="T4" fmla="*/ 29624665 w 606"/>
              <a:gd name="T5" fmla="*/ 64162967 h 512"/>
              <a:gd name="T6" fmla="*/ 28594289 w 606"/>
              <a:gd name="T7" fmla="*/ 65198092 h 512"/>
              <a:gd name="T8" fmla="*/ 28594289 w 606"/>
              <a:gd name="T9" fmla="*/ 65198092 h 512"/>
              <a:gd name="T10" fmla="*/ 28594289 w 606"/>
              <a:gd name="T11" fmla="*/ 65198092 h 512"/>
              <a:gd name="T12" fmla="*/ 28594289 w 606"/>
              <a:gd name="T13" fmla="*/ 65198092 h 512"/>
              <a:gd name="T14" fmla="*/ 28594289 w 606"/>
              <a:gd name="T15" fmla="*/ 65198092 h 512"/>
              <a:gd name="T16" fmla="*/ 27692754 w 606"/>
              <a:gd name="T17" fmla="*/ 65198092 h 512"/>
              <a:gd name="T18" fmla="*/ 27692754 w 606"/>
              <a:gd name="T19" fmla="*/ 65198092 h 512"/>
              <a:gd name="T20" fmla="*/ 27692754 w 606"/>
              <a:gd name="T21" fmla="*/ 66103376 h 512"/>
              <a:gd name="T22" fmla="*/ 27692754 w 606"/>
              <a:gd name="T23" fmla="*/ 66103376 h 512"/>
              <a:gd name="T24" fmla="*/ 26662019 w 606"/>
              <a:gd name="T25" fmla="*/ 66103376 h 512"/>
              <a:gd name="T26" fmla="*/ 26662019 w 606"/>
              <a:gd name="T27" fmla="*/ 66103376 h 512"/>
              <a:gd name="T28" fmla="*/ 26662019 w 606"/>
              <a:gd name="T29" fmla="*/ 66103376 h 512"/>
              <a:gd name="T30" fmla="*/ 26662019 w 606"/>
              <a:gd name="T31" fmla="*/ 66103376 h 512"/>
              <a:gd name="T32" fmla="*/ 26662019 w 606"/>
              <a:gd name="T33" fmla="*/ 66103376 h 512"/>
              <a:gd name="T34" fmla="*/ 26662019 w 606"/>
              <a:gd name="T35" fmla="*/ 66103376 h 512"/>
              <a:gd name="T36" fmla="*/ 26662019 w 606"/>
              <a:gd name="T37" fmla="*/ 66103376 h 512"/>
              <a:gd name="T38" fmla="*/ 26662019 w 606"/>
              <a:gd name="T39" fmla="*/ 66103376 h 512"/>
              <a:gd name="T40" fmla="*/ 26662019 w 606"/>
              <a:gd name="T41" fmla="*/ 66103376 h 512"/>
              <a:gd name="T42" fmla="*/ 25631643 w 606"/>
              <a:gd name="T43" fmla="*/ 66103376 h 512"/>
              <a:gd name="T44" fmla="*/ 25631643 w 606"/>
              <a:gd name="T45" fmla="*/ 66103376 h 512"/>
              <a:gd name="T46" fmla="*/ 25631643 w 606"/>
              <a:gd name="T47" fmla="*/ 65198092 h 512"/>
              <a:gd name="T48" fmla="*/ 24730108 w 606"/>
              <a:gd name="T49" fmla="*/ 65198092 h 512"/>
              <a:gd name="T50" fmla="*/ 24730108 w 606"/>
              <a:gd name="T51" fmla="*/ 65198092 h 512"/>
              <a:gd name="T52" fmla="*/ 24730108 w 606"/>
              <a:gd name="T53" fmla="*/ 65198092 h 512"/>
              <a:gd name="T54" fmla="*/ 24730108 w 606"/>
              <a:gd name="T55" fmla="*/ 65198092 h 512"/>
              <a:gd name="T56" fmla="*/ 24730108 w 606"/>
              <a:gd name="T57" fmla="*/ 65198092 h 512"/>
              <a:gd name="T58" fmla="*/ 23699732 w 606"/>
              <a:gd name="T59" fmla="*/ 65198092 h 512"/>
              <a:gd name="T60" fmla="*/ 23699732 w 606"/>
              <a:gd name="T61" fmla="*/ 65198092 h 512"/>
              <a:gd name="T62" fmla="*/ 1030376 w 606"/>
              <a:gd name="T63" fmla="*/ 41524746 h 512"/>
              <a:gd name="T64" fmla="*/ 1030376 w 606"/>
              <a:gd name="T65" fmla="*/ 36609164 h 512"/>
              <a:gd name="T66" fmla="*/ 5924933 w 606"/>
              <a:gd name="T67" fmla="*/ 36609164 h 512"/>
              <a:gd name="T68" fmla="*/ 26662019 w 606"/>
              <a:gd name="T69" fmla="*/ 57306976 h 512"/>
              <a:gd name="T70" fmla="*/ 70970354 w 606"/>
              <a:gd name="T71" fmla="*/ 1940409 h 512"/>
              <a:gd name="T72" fmla="*/ 75993753 w 606"/>
              <a:gd name="T73" fmla="*/ 1034765 h 512"/>
              <a:gd name="T74" fmla="*/ 75993753 w 606"/>
              <a:gd name="T75" fmla="*/ 5950707 h 51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06" h="512">
                <a:moveTo>
                  <a:pt x="590" y="46"/>
                </a:moveTo>
                <a:lnTo>
                  <a:pt x="590" y="46"/>
                </a:lnTo>
                <a:cubicBezTo>
                  <a:pt x="230" y="496"/>
                  <a:pt x="230" y="496"/>
                  <a:pt x="230" y="496"/>
                </a:cubicBezTo>
                <a:lnTo>
                  <a:pt x="222" y="504"/>
                </a:lnTo>
                <a:cubicBezTo>
                  <a:pt x="222" y="504"/>
                  <a:pt x="222" y="504"/>
                  <a:pt x="215" y="504"/>
                </a:cubicBezTo>
                <a:lnTo>
                  <a:pt x="215" y="511"/>
                </a:lnTo>
                <a:cubicBezTo>
                  <a:pt x="215" y="511"/>
                  <a:pt x="215" y="511"/>
                  <a:pt x="207" y="511"/>
                </a:cubicBezTo>
                <a:lnTo>
                  <a:pt x="199" y="511"/>
                </a:lnTo>
                <a:cubicBezTo>
                  <a:pt x="199" y="511"/>
                  <a:pt x="199" y="511"/>
                  <a:pt x="199" y="504"/>
                </a:cubicBezTo>
                <a:cubicBezTo>
                  <a:pt x="192" y="504"/>
                  <a:pt x="192" y="504"/>
                  <a:pt x="192" y="504"/>
                </a:cubicBezTo>
                <a:lnTo>
                  <a:pt x="184" y="504"/>
                </a:lnTo>
                <a:cubicBezTo>
                  <a:pt x="8" y="321"/>
                  <a:pt x="8" y="321"/>
                  <a:pt x="8" y="321"/>
                </a:cubicBezTo>
                <a:cubicBezTo>
                  <a:pt x="0" y="314"/>
                  <a:pt x="0" y="291"/>
                  <a:pt x="8" y="283"/>
                </a:cubicBezTo>
                <a:cubicBezTo>
                  <a:pt x="23" y="268"/>
                  <a:pt x="39" y="275"/>
                  <a:pt x="46" y="283"/>
                </a:cubicBezTo>
                <a:cubicBezTo>
                  <a:pt x="207" y="443"/>
                  <a:pt x="207" y="443"/>
                  <a:pt x="207" y="443"/>
                </a:cubicBezTo>
                <a:cubicBezTo>
                  <a:pt x="551" y="15"/>
                  <a:pt x="551" y="15"/>
                  <a:pt x="551" y="15"/>
                </a:cubicBezTo>
                <a:cubicBezTo>
                  <a:pt x="559" y="0"/>
                  <a:pt x="574" y="0"/>
                  <a:pt x="590" y="8"/>
                </a:cubicBezTo>
                <a:cubicBezTo>
                  <a:pt x="597" y="23"/>
                  <a:pt x="605" y="38"/>
                  <a:pt x="59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2" name="Freeform 781">
            <a:extLst>
              <a:ext uri="{FF2B5EF4-FFF2-40B4-BE49-F238E27FC236}">
                <a16:creationId xmlns:a16="http://schemas.microsoft.com/office/drawing/2014/main" id="{571AD7BA-524B-5146-805B-FCCA95BC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3183" y="6192552"/>
            <a:ext cx="1140007" cy="275723"/>
          </a:xfrm>
          <a:custGeom>
            <a:avLst/>
            <a:gdLst>
              <a:gd name="T0" fmla="*/ 4904833 w 950"/>
              <a:gd name="T1" fmla="*/ 29499422 h 230"/>
              <a:gd name="T2" fmla="*/ 4904833 w 950"/>
              <a:gd name="T3" fmla="*/ 29499422 h 230"/>
              <a:gd name="T4" fmla="*/ 1936137 w 950"/>
              <a:gd name="T5" fmla="*/ 27567034 h 230"/>
              <a:gd name="T6" fmla="*/ 1936137 w 950"/>
              <a:gd name="T7" fmla="*/ 22672178 h 230"/>
              <a:gd name="T8" fmla="*/ 61312569 w 950"/>
              <a:gd name="T9" fmla="*/ 0 h 230"/>
              <a:gd name="T10" fmla="*/ 120560021 w 950"/>
              <a:gd name="T11" fmla="*/ 21641380 h 230"/>
              <a:gd name="T12" fmla="*/ 121463600 w 950"/>
              <a:gd name="T13" fmla="*/ 27567034 h 230"/>
              <a:gd name="T14" fmla="*/ 115525849 w 950"/>
              <a:gd name="T15" fmla="*/ 27567034 h 230"/>
              <a:gd name="T16" fmla="*/ 61312569 w 950"/>
              <a:gd name="T17" fmla="*/ 7858042 h 230"/>
              <a:gd name="T18" fmla="*/ 6970310 w 950"/>
              <a:gd name="T19" fmla="*/ 28597832 h 230"/>
              <a:gd name="T20" fmla="*/ 4904833 w 950"/>
              <a:gd name="T21" fmla="*/ 29499422 h 2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950" h="230">
                <a:moveTo>
                  <a:pt x="38" y="229"/>
                </a:moveTo>
                <a:lnTo>
                  <a:pt x="38" y="229"/>
                </a:lnTo>
                <a:cubicBezTo>
                  <a:pt x="23" y="229"/>
                  <a:pt x="15" y="222"/>
                  <a:pt x="15" y="214"/>
                </a:cubicBezTo>
                <a:cubicBezTo>
                  <a:pt x="0" y="206"/>
                  <a:pt x="0" y="183"/>
                  <a:pt x="15" y="176"/>
                </a:cubicBezTo>
                <a:cubicBezTo>
                  <a:pt x="130" y="61"/>
                  <a:pt x="299" y="0"/>
                  <a:pt x="475" y="0"/>
                </a:cubicBezTo>
                <a:cubicBezTo>
                  <a:pt x="650" y="0"/>
                  <a:pt x="819" y="61"/>
                  <a:pt x="934" y="168"/>
                </a:cubicBezTo>
                <a:cubicBezTo>
                  <a:pt x="949" y="183"/>
                  <a:pt x="949" y="198"/>
                  <a:pt x="941" y="214"/>
                </a:cubicBezTo>
                <a:cubicBezTo>
                  <a:pt x="926" y="229"/>
                  <a:pt x="903" y="229"/>
                  <a:pt x="895" y="214"/>
                </a:cubicBezTo>
                <a:cubicBezTo>
                  <a:pt x="788" y="115"/>
                  <a:pt x="635" y="61"/>
                  <a:pt x="475" y="61"/>
                </a:cubicBezTo>
                <a:cubicBezTo>
                  <a:pt x="314" y="61"/>
                  <a:pt x="161" y="122"/>
                  <a:pt x="54" y="222"/>
                </a:cubicBezTo>
                <a:cubicBezTo>
                  <a:pt x="54" y="222"/>
                  <a:pt x="46" y="229"/>
                  <a:pt x="38" y="2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3" name="Freeform 782">
            <a:extLst>
              <a:ext uri="{FF2B5EF4-FFF2-40B4-BE49-F238E27FC236}">
                <a16:creationId xmlns:a16="http://schemas.microsoft.com/office/drawing/2014/main" id="{061EB811-253B-D242-B206-64010A1B5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8582" y="6908373"/>
            <a:ext cx="270419" cy="275723"/>
          </a:xfrm>
          <a:custGeom>
            <a:avLst/>
            <a:gdLst>
              <a:gd name="T0" fmla="*/ 15158410 w 223"/>
              <a:gd name="T1" fmla="*/ 8811766 h 231"/>
              <a:gd name="T2" fmla="*/ 15158410 w 223"/>
              <a:gd name="T3" fmla="*/ 8811766 h 231"/>
              <a:gd name="T4" fmla="*/ 21221484 w 223"/>
              <a:gd name="T5" fmla="*/ 14686038 h 231"/>
              <a:gd name="T6" fmla="*/ 15158410 w 223"/>
              <a:gd name="T7" fmla="*/ 20560668 h 231"/>
              <a:gd name="T8" fmla="*/ 8172442 w 223"/>
              <a:gd name="T9" fmla="*/ 14686038 h 231"/>
              <a:gd name="T10" fmla="*/ 15158410 w 223"/>
              <a:gd name="T11" fmla="*/ 8811766 h 231"/>
              <a:gd name="T12" fmla="*/ 15158410 w 223"/>
              <a:gd name="T13" fmla="*/ 0 h 231"/>
              <a:gd name="T14" fmla="*/ 15158410 w 223"/>
              <a:gd name="T15" fmla="*/ 0 h 231"/>
              <a:gd name="T16" fmla="*/ 0 w 223"/>
              <a:gd name="T17" fmla="*/ 14686038 h 231"/>
              <a:gd name="T18" fmla="*/ 15158410 w 223"/>
              <a:gd name="T19" fmla="*/ 29372434 h 231"/>
              <a:gd name="T20" fmla="*/ 29262136 w 223"/>
              <a:gd name="T21" fmla="*/ 14686038 h 231"/>
              <a:gd name="T22" fmla="*/ 15158410 w 223"/>
              <a:gd name="T23" fmla="*/ 0 h 231"/>
              <a:gd name="T24" fmla="*/ 15158410 w 223"/>
              <a:gd name="T25" fmla="*/ 8811766 h 2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3" h="231">
                <a:moveTo>
                  <a:pt x="115" y="69"/>
                </a:moveTo>
                <a:lnTo>
                  <a:pt x="115" y="69"/>
                </a:lnTo>
                <a:cubicBezTo>
                  <a:pt x="138" y="69"/>
                  <a:pt x="161" y="85"/>
                  <a:pt x="161" y="115"/>
                </a:cubicBezTo>
                <a:cubicBezTo>
                  <a:pt x="161" y="138"/>
                  <a:pt x="138" y="161"/>
                  <a:pt x="115" y="161"/>
                </a:cubicBezTo>
                <a:cubicBezTo>
                  <a:pt x="85" y="161"/>
                  <a:pt x="62" y="138"/>
                  <a:pt x="62" y="115"/>
                </a:cubicBezTo>
                <a:cubicBezTo>
                  <a:pt x="62" y="85"/>
                  <a:pt x="85" y="69"/>
                  <a:pt x="115" y="69"/>
                </a:cubicBezTo>
                <a:lnTo>
                  <a:pt x="115" y="0"/>
                </a:lnTo>
                <a:cubicBezTo>
                  <a:pt x="46" y="0"/>
                  <a:pt x="0" y="54"/>
                  <a:pt x="0" y="115"/>
                </a:cubicBezTo>
                <a:cubicBezTo>
                  <a:pt x="0" y="176"/>
                  <a:pt x="46" y="230"/>
                  <a:pt x="115" y="230"/>
                </a:cubicBezTo>
                <a:cubicBezTo>
                  <a:pt x="176" y="230"/>
                  <a:pt x="222" y="176"/>
                  <a:pt x="222" y="115"/>
                </a:cubicBezTo>
                <a:cubicBezTo>
                  <a:pt x="222" y="54"/>
                  <a:pt x="176" y="0"/>
                  <a:pt x="115" y="0"/>
                </a:cubicBezTo>
                <a:lnTo>
                  <a:pt x="115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Freeform 783">
            <a:extLst>
              <a:ext uri="{FF2B5EF4-FFF2-40B4-BE49-F238E27FC236}">
                <a16:creationId xmlns:a16="http://schemas.microsoft.com/office/drawing/2014/main" id="{359135E2-9C14-1645-B34A-03CA420E2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5136" y="6409951"/>
            <a:ext cx="906706" cy="233304"/>
          </a:xfrm>
          <a:custGeom>
            <a:avLst/>
            <a:gdLst>
              <a:gd name="T0" fmla="*/ 4039817 w 752"/>
              <a:gd name="T1" fmla="*/ 25148895 h 193"/>
              <a:gd name="T2" fmla="*/ 4039817 w 752"/>
              <a:gd name="T3" fmla="*/ 25148895 h 193"/>
              <a:gd name="T4" fmla="*/ 1042533 w 752"/>
              <a:gd name="T5" fmla="*/ 23053033 h 193"/>
              <a:gd name="T6" fmla="*/ 1042533 w 752"/>
              <a:gd name="T7" fmla="*/ 18075949 h 193"/>
              <a:gd name="T8" fmla="*/ 48997628 w 752"/>
              <a:gd name="T9" fmla="*/ 0 h 193"/>
              <a:gd name="T10" fmla="*/ 95779511 w 752"/>
              <a:gd name="T11" fmla="*/ 17027838 h 193"/>
              <a:gd name="T12" fmla="*/ 95779511 w 752"/>
              <a:gd name="T13" fmla="*/ 23053033 h 193"/>
              <a:gd name="T14" fmla="*/ 90827838 w 752"/>
              <a:gd name="T15" fmla="*/ 23053033 h 193"/>
              <a:gd name="T16" fmla="*/ 48997628 w 752"/>
              <a:gd name="T17" fmla="*/ 8121058 h 193"/>
              <a:gd name="T18" fmla="*/ 7036740 w 752"/>
              <a:gd name="T19" fmla="*/ 23053033 h 193"/>
              <a:gd name="T20" fmla="*/ 4039817 w 752"/>
              <a:gd name="T21" fmla="*/ 25148895 h 19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52" h="193">
                <a:moveTo>
                  <a:pt x="31" y="192"/>
                </a:moveTo>
                <a:lnTo>
                  <a:pt x="31" y="192"/>
                </a:lnTo>
                <a:cubicBezTo>
                  <a:pt x="23" y="192"/>
                  <a:pt x="16" y="184"/>
                  <a:pt x="8" y="176"/>
                </a:cubicBezTo>
                <a:cubicBezTo>
                  <a:pt x="0" y="169"/>
                  <a:pt x="0" y="146"/>
                  <a:pt x="8" y="138"/>
                </a:cubicBezTo>
                <a:cubicBezTo>
                  <a:pt x="100" y="46"/>
                  <a:pt x="238" y="0"/>
                  <a:pt x="376" y="0"/>
                </a:cubicBezTo>
                <a:cubicBezTo>
                  <a:pt x="513" y="0"/>
                  <a:pt x="643" y="46"/>
                  <a:pt x="735" y="130"/>
                </a:cubicBezTo>
                <a:cubicBezTo>
                  <a:pt x="751" y="146"/>
                  <a:pt x="751" y="161"/>
                  <a:pt x="735" y="176"/>
                </a:cubicBezTo>
                <a:cubicBezTo>
                  <a:pt x="727" y="192"/>
                  <a:pt x="704" y="192"/>
                  <a:pt x="697" y="176"/>
                </a:cubicBezTo>
                <a:cubicBezTo>
                  <a:pt x="613" y="100"/>
                  <a:pt x="498" y="62"/>
                  <a:pt x="376" y="62"/>
                </a:cubicBezTo>
                <a:cubicBezTo>
                  <a:pt x="253" y="62"/>
                  <a:pt x="131" y="107"/>
                  <a:pt x="54" y="176"/>
                </a:cubicBezTo>
                <a:cubicBezTo>
                  <a:pt x="46" y="184"/>
                  <a:pt x="39" y="192"/>
                  <a:pt x="31" y="19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5" name="Freeform 784">
            <a:extLst>
              <a:ext uri="{FF2B5EF4-FFF2-40B4-BE49-F238E27FC236}">
                <a16:creationId xmlns:a16="http://schemas.microsoft.com/office/drawing/2014/main" id="{B15E644D-1400-E94D-9482-FD96DE66A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998" y="6632650"/>
            <a:ext cx="625679" cy="174976"/>
          </a:xfrm>
          <a:custGeom>
            <a:avLst/>
            <a:gdLst>
              <a:gd name="T0" fmla="*/ 3992319 w 522"/>
              <a:gd name="T1" fmla="*/ 18668430 h 146"/>
              <a:gd name="T2" fmla="*/ 3992319 w 522"/>
              <a:gd name="T3" fmla="*/ 18668430 h 146"/>
              <a:gd name="T4" fmla="*/ 1030288 w 522"/>
              <a:gd name="T5" fmla="*/ 17767087 h 146"/>
              <a:gd name="T6" fmla="*/ 1030288 w 522"/>
              <a:gd name="T7" fmla="*/ 11844844 h 146"/>
              <a:gd name="T8" fmla="*/ 33611919 w 522"/>
              <a:gd name="T9" fmla="*/ 0 h 146"/>
              <a:gd name="T10" fmla="*/ 65034072 w 522"/>
              <a:gd name="T11" fmla="*/ 11844844 h 146"/>
              <a:gd name="T12" fmla="*/ 66064360 w 522"/>
              <a:gd name="T13" fmla="*/ 17767087 h 146"/>
              <a:gd name="T14" fmla="*/ 60140655 w 522"/>
              <a:gd name="T15" fmla="*/ 17767087 h 146"/>
              <a:gd name="T16" fmla="*/ 33611919 w 522"/>
              <a:gd name="T17" fmla="*/ 7853744 h 146"/>
              <a:gd name="T18" fmla="*/ 6953992 w 522"/>
              <a:gd name="T19" fmla="*/ 17767087 h 146"/>
              <a:gd name="T20" fmla="*/ 3992319 w 522"/>
              <a:gd name="T21" fmla="*/ 18668430 h 1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22" h="146">
                <a:moveTo>
                  <a:pt x="31" y="145"/>
                </a:moveTo>
                <a:lnTo>
                  <a:pt x="31" y="145"/>
                </a:lnTo>
                <a:cubicBezTo>
                  <a:pt x="23" y="145"/>
                  <a:pt x="16" y="145"/>
                  <a:pt x="8" y="138"/>
                </a:cubicBezTo>
                <a:cubicBezTo>
                  <a:pt x="0" y="122"/>
                  <a:pt x="0" y="107"/>
                  <a:pt x="8" y="92"/>
                </a:cubicBezTo>
                <a:cubicBezTo>
                  <a:pt x="77" y="31"/>
                  <a:pt x="161" y="0"/>
                  <a:pt x="261" y="0"/>
                </a:cubicBezTo>
                <a:cubicBezTo>
                  <a:pt x="360" y="0"/>
                  <a:pt x="444" y="31"/>
                  <a:pt x="505" y="92"/>
                </a:cubicBezTo>
                <a:cubicBezTo>
                  <a:pt x="521" y="99"/>
                  <a:pt x="521" y="122"/>
                  <a:pt x="513" y="138"/>
                </a:cubicBezTo>
                <a:cubicBezTo>
                  <a:pt x="498" y="145"/>
                  <a:pt x="482" y="145"/>
                  <a:pt x="467" y="138"/>
                </a:cubicBezTo>
                <a:cubicBezTo>
                  <a:pt x="414" y="92"/>
                  <a:pt x="337" y="61"/>
                  <a:pt x="261" y="61"/>
                </a:cubicBezTo>
                <a:cubicBezTo>
                  <a:pt x="184" y="61"/>
                  <a:pt x="108" y="92"/>
                  <a:pt x="54" y="138"/>
                </a:cubicBezTo>
                <a:cubicBezTo>
                  <a:pt x="46" y="145"/>
                  <a:pt x="39" y="145"/>
                  <a:pt x="31" y="1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6" name="Freeform 785">
            <a:extLst>
              <a:ext uri="{FF2B5EF4-FFF2-40B4-BE49-F238E27FC236}">
                <a16:creationId xmlns:a16="http://schemas.microsoft.com/office/drawing/2014/main" id="{60439F20-D340-9A45-BB6C-E9783B013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2709" y="6754603"/>
            <a:ext cx="498423" cy="487818"/>
          </a:xfrm>
          <a:custGeom>
            <a:avLst/>
            <a:gdLst>
              <a:gd name="T0" fmla="*/ 36767742 w 414"/>
              <a:gd name="T1" fmla="*/ 52408927 h 406"/>
              <a:gd name="T2" fmla="*/ 36767742 w 414"/>
              <a:gd name="T3" fmla="*/ 52408927 h 406"/>
              <a:gd name="T4" fmla="*/ 34689045 w 414"/>
              <a:gd name="T5" fmla="*/ 50467829 h 406"/>
              <a:gd name="T6" fmla="*/ 4937041 w 414"/>
              <a:gd name="T7" fmla="*/ 21739866 h 406"/>
              <a:gd name="T8" fmla="*/ 3897512 w 414"/>
              <a:gd name="T9" fmla="*/ 4011699 h 406"/>
              <a:gd name="T10" fmla="*/ 12862186 w 414"/>
              <a:gd name="T11" fmla="*/ 0 h 406"/>
              <a:gd name="T12" fmla="*/ 21826860 w 414"/>
              <a:gd name="T13" fmla="*/ 4011699 h 406"/>
              <a:gd name="T14" fmla="*/ 51708986 w 414"/>
              <a:gd name="T15" fmla="*/ 33645459 h 406"/>
              <a:gd name="T16" fmla="*/ 53657922 w 414"/>
              <a:gd name="T17" fmla="*/ 36492355 h 406"/>
              <a:gd name="T18" fmla="*/ 51708986 w 414"/>
              <a:gd name="T19" fmla="*/ 39468394 h 406"/>
              <a:gd name="T20" fmla="*/ 39756207 w 414"/>
              <a:gd name="T21" fmla="*/ 51373627 h 406"/>
              <a:gd name="T22" fmla="*/ 36767742 w 414"/>
              <a:gd name="T23" fmla="*/ 52408927 h 406"/>
              <a:gd name="T24" fmla="*/ 13901714 w 414"/>
              <a:gd name="T25" fmla="*/ 8799692 h 406"/>
              <a:gd name="T26" fmla="*/ 13901714 w 414"/>
              <a:gd name="T27" fmla="*/ 8799692 h 406"/>
              <a:gd name="T28" fmla="*/ 12862186 w 414"/>
              <a:gd name="T29" fmla="*/ 8799692 h 406"/>
              <a:gd name="T30" fmla="*/ 9874081 w 414"/>
              <a:gd name="T31" fmla="*/ 9834633 h 406"/>
              <a:gd name="T32" fmla="*/ 9874081 w 414"/>
              <a:gd name="T33" fmla="*/ 15787429 h 406"/>
              <a:gd name="T34" fmla="*/ 36767742 w 414"/>
              <a:gd name="T35" fmla="*/ 42444792 h 406"/>
              <a:gd name="T36" fmla="*/ 43653719 w 414"/>
              <a:gd name="T37" fmla="*/ 36492355 h 406"/>
              <a:gd name="T38" fmla="*/ 16889819 w 414"/>
              <a:gd name="T39" fmla="*/ 9834633 h 406"/>
              <a:gd name="T40" fmla="*/ 13901714 w 414"/>
              <a:gd name="T41" fmla="*/ 8799692 h 4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14" h="406">
                <a:moveTo>
                  <a:pt x="283" y="405"/>
                </a:moveTo>
                <a:lnTo>
                  <a:pt x="283" y="405"/>
                </a:lnTo>
                <a:cubicBezTo>
                  <a:pt x="275" y="405"/>
                  <a:pt x="267" y="397"/>
                  <a:pt x="267" y="390"/>
                </a:cubicBezTo>
                <a:cubicBezTo>
                  <a:pt x="38" y="168"/>
                  <a:pt x="38" y="168"/>
                  <a:pt x="38" y="168"/>
                </a:cubicBezTo>
                <a:cubicBezTo>
                  <a:pt x="0" y="129"/>
                  <a:pt x="0" y="68"/>
                  <a:pt x="30" y="31"/>
                </a:cubicBezTo>
                <a:cubicBezTo>
                  <a:pt x="53" y="16"/>
                  <a:pt x="76" y="0"/>
                  <a:pt x="99" y="0"/>
                </a:cubicBezTo>
                <a:cubicBezTo>
                  <a:pt x="130" y="0"/>
                  <a:pt x="153" y="16"/>
                  <a:pt x="168" y="31"/>
                </a:cubicBezTo>
                <a:cubicBezTo>
                  <a:pt x="398" y="260"/>
                  <a:pt x="398" y="260"/>
                  <a:pt x="398" y="260"/>
                </a:cubicBezTo>
                <a:cubicBezTo>
                  <a:pt x="405" y="267"/>
                  <a:pt x="413" y="275"/>
                  <a:pt x="413" y="282"/>
                </a:cubicBezTo>
                <a:cubicBezTo>
                  <a:pt x="413" y="290"/>
                  <a:pt x="405" y="298"/>
                  <a:pt x="398" y="305"/>
                </a:cubicBezTo>
                <a:cubicBezTo>
                  <a:pt x="306" y="397"/>
                  <a:pt x="306" y="397"/>
                  <a:pt x="306" y="397"/>
                </a:cubicBezTo>
                <a:cubicBezTo>
                  <a:pt x="298" y="397"/>
                  <a:pt x="290" y="405"/>
                  <a:pt x="283" y="405"/>
                </a:cubicBezTo>
                <a:close/>
                <a:moveTo>
                  <a:pt x="107" y="68"/>
                </a:moveTo>
                <a:lnTo>
                  <a:pt x="107" y="68"/>
                </a:lnTo>
                <a:cubicBezTo>
                  <a:pt x="107" y="68"/>
                  <a:pt x="107" y="68"/>
                  <a:pt x="99" y="68"/>
                </a:cubicBezTo>
                <a:cubicBezTo>
                  <a:pt x="92" y="68"/>
                  <a:pt x="84" y="68"/>
                  <a:pt x="76" y="76"/>
                </a:cubicBezTo>
                <a:cubicBezTo>
                  <a:pt x="68" y="91"/>
                  <a:pt x="68" y="107"/>
                  <a:pt x="76" y="122"/>
                </a:cubicBezTo>
                <a:cubicBezTo>
                  <a:pt x="283" y="328"/>
                  <a:pt x="283" y="328"/>
                  <a:pt x="283" y="328"/>
                </a:cubicBezTo>
                <a:cubicBezTo>
                  <a:pt x="336" y="282"/>
                  <a:pt x="336" y="282"/>
                  <a:pt x="336" y="282"/>
                </a:cubicBezTo>
                <a:cubicBezTo>
                  <a:pt x="130" y="76"/>
                  <a:pt x="130" y="76"/>
                  <a:pt x="130" y="76"/>
                </a:cubicBezTo>
                <a:cubicBezTo>
                  <a:pt x="122" y="68"/>
                  <a:pt x="114" y="68"/>
                  <a:pt x="107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7" name="Freeform 786">
            <a:extLst>
              <a:ext uri="{FF2B5EF4-FFF2-40B4-BE49-F238E27FC236}">
                <a16:creationId xmlns:a16="http://schemas.microsoft.com/office/drawing/2014/main" id="{45B6A3CB-645A-6543-968D-70DB639F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7635" y="6139528"/>
            <a:ext cx="747635" cy="737031"/>
          </a:xfrm>
          <a:custGeom>
            <a:avLst/>
            <a:gdLst>
              <a:gd name="T0" fmla="*/ 39756296 w 621"/>
              <a:gd name="T1" fmla="*/ 79432190 h 612"/>
              <a:gd name="T2" fmla="*/ 39756296 w 621"/>
              <a:gd name="T3" fmla="*/ 79432190 h 612"/>
              <a:gd name="T4" fmla="*/ 0 w 621"/>
              <a:gd name="T5" fmla="*/ 39781356 h 612"/>
              <a:gd name="T6" fmla="*/ 39756296 w 621"/>
              <a:gd name="T7" fmla="*/ 0 h 612"/>
              <a:gd name="T8" fmla="*/ 80552123 w 621"/>
              <a:gd name="T9" fmla="*/ 39781356 h 612"/>
              <a:gd name="T10" fmla="*/ 39756296 w 621"/>
              <a:gd name="T11" fmla="*/ 79432190 h 612"/>
              <a:gd name="T12" fmla="*/ 39756296 w 621"/>
              <a:gd name="T13" fmla="*/ 7930167 h 612"/>
              <a:gd name="T14" fmla="*/ 39756296 w 621"/>
              <a:gd name="T15" fmla="*/ 7930167 h 612"/>
              <a:gd name="T16" fmla="*/ 7925163 w 621"/>
              <a:gd name="T17" fmla="*/ 39781356 h 612"/>
              <a:gd name="T18" fmla="*/ 39756296 w 621"/>
              <a:gd name="T19" fmla="*/ 71632186 h 612"/>
              <a:gd name="T20" fmla="*/ 71587429 w 621"/>
              <a:gd name="T21" fmla="*/ 39781356 h 612"/>
              <a:gd name="T22" fmla="*/ 39756296 w 621"/>
              <a:gd name="T23" fmla="*/ 7930167 h 61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21" h="612">
                <a:moveTo>
                  <a:pt x="306" y="611"/>
                </a:moveTo>
                <a:lnTo>
                  <a:pt x="306" y="611"/>
                </a:lnTo>
                <a:cubicBezTo>
                  <a:pt x="138" y="611"/>
                  <a:pt x="0" y="474"/>
                  <a:pt x="0" y="306"/>
                </a:cubicBezTo>
                <a:cubicBezTo>
                  <a:pt x="0" y="137"/>
                  <a:pt x="138" y="0"/>
                  <a:pt x="306" y="0"/>
                </a:cubicBezTo>
                <a:cubicBezTo>
                  <a:pt x="474" y="0"/>
                  <a:pt x="620" y="137"/>
                  <a:pt x="620" y="306"/>
                </a:cubicBezTo>
                <a:cubicBezTo>
                  <a:pt x="620" y="474"/>
                  <a:pt x="474" y="611"/>
                  <a:pt x="306" y="611"/>
                </a:cubicBezTo>
                <a:close/>
                <a:moveTo>
                  <a:pt x="306" y="61"/>
                </a:moveTo>
                <a:lnTo>
                  <a:pt x="306" y="61"/>
                </a:lnTo>
                <a:cubicBezTo>
                  <a:pt x="176" y="61"/>
                  <a:pt x="61" y="168"/>
                  <a:pt x="61" y="306"/>
                </a:cubicBezTo>
                <a:cubicBezTo>
                  <a:pt x="61" y="444"/>
                  <a:pt x="176" y="551"/>
                  <a:pt x="306" y="551"/>
                </a:cubicBezTo>
                <a:cubicBezTo>
                  <a:pt x="444" y="551"/>
                  <a:pt x="551" y="444"/>
                  <a:pt x="551" y="306"/>
                </a:cubicBezTo>
                <a:cubicBezTo>
                  <a:pt x="551" y="168"/>
                  <a:pt x="444" y="61"/>
                  <a:pt x="306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8" name="Freeform 787">
            <a:extLst>
              <a:ext uri="{FF2B5EF4-FFF2-40B4-BE49-F238E27FC236}">
                <a16:creationId xmlns:a16="http://schemas.microsoft.com/office/drawing/2014/main" id="{69C0AFF5-9A05-8B42-BD6C-11A3B93C0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215" y="6457670"/>
            <a:ext cx="296933" cy="450703"/>
          </a:xfrm>
          <a:custGeom>
            <a:avLst/>
            <a:gdLst>
              <a:gd name="T0" fmla="*/ 31996411 w 246"/>
              <a:gd name="T1" fmla="*/ 24863228 h 374"/>
              <a:gd name="T2" fmla="*/ 31996411 w 246"/>
              <a:gd name="T3" fmla="*/ 24863228 h 374"/>
              <a:gd name="T4" fmla="*/ 31996411 w 246"/>
              <a:gd name="T5" fmla="*/ 24863228 h 374"/>
              <a:gd name="T6" fmla="*/ 31996411 w 246"/>
              <a:gd name="T7" fmla="*/ 24863228 h 374"/>
              <a:gd name="T8" fmla="*/ 31996411 w 246"/>
              <a:gd name="T9" fmla="*/ 24863228 h 374"/>
              <a:gd name="T10" fmla="*/ 31996411 w 246"/>
              <a:gd name="T11" fmla="*/ 24863228 h 374"/>
              <a:gd name="T12" fmla="*/ 31996411 w 246"/>
              <a:gd name="T13" fmla="*/ 24863228 h 374"/>
              <a:gd name="T14" fmla="*/ 31996411 w 246"/>
              <a:gd name="T15" fmla="*/ 24863228 h 374"/>
              <a:gd name="T16" fmla="*/ 31996411 w 246"/>
              <a:gd name="T17" fmla="*/ 24863228 h 374"/>
              <a:gd name="T18" fmla="*/ 31996411 w 246"/>
              <a:gd name="T19" fmla="*/ 24863228 h 374"/>
              <a:gd name="T20" fmla="*/ 31996411 w 246"/>
              <a:gd name="T21" fmla="*/ 24863228 h 374"/>
              <a:gd name="T22" fmla="*/ 31996411 w 246"/>
              <a:gd name="T23" fmla="*/ 25904849 h 374"/>
              <a:gd name="T24" fmla="*/ 31996411 w 246"/>
              <a:gd name="T25" fmla="*/ 25904849 h 374"/>
              <a:gd name="T26" fmla="*/ 31996411 w 246"/>
              <a:gd name="T27" fmla="*/ 25904849 h 374"/>
              <a:gd name="T28" fmla="*/ 31996411 w 246"/>
              <a:gd name="T29" fmla="*/ 25904849 h 374"/>
              <a:gd name="T30" fmla="*/ 30951655 w 246"/>
              <a:gd name="T31" fmla="*/ 25904849 h 374"/>
              <a:gd name="T32" fmla="*/ 30951655 w 246"/>
              <a:gd name="T33" fmla="*/ 25904849 h 374"/>
              <a:gd name="T34" fmla="*/ 30951655 w 246"/>
              <a:gd name="T35" fmla="*/ 25904849 h 374"/>
              <a:gd name="T36" fmla="*/ 3003808 w 246"/>
              <a:gd name="T37" fmla="*/ 47643938 h 374"/>
              <a:gd name="T38" fmla="*/ 2089511 w 246"/>
              <a:gd name="T39" fmla="*/ 48554950 h 374"/>
              <a:gd name="T40" fmla="*/ 0 w 246"/>
              <a:gd name="T41" fmla="*/ 47643938 h 374"/>
              <a:gd name="T42" fmla="*/ 1044756 w 246"/>
              <a:gd name="T43" fmla="*/ 44649685 h 374"/>
              <a:gd name="T44" fmla="*/ 27033550 w 246"/>
              <a:gd name="T45" fmla="*/ 24863228 h 374"/>
              <a:gd name="T46" fmla="*/ 1044756 w 246"/>
              <a:gd name="T47" fmla="*/ 3905264 h 374"/>
              <a:gd name="T48" fmla="*/ 0 w 246"/>
              <a:gd name="T49" fmla="*/ 911373 h 374"/>
              <a:gd name="T50" fmla="*/ 3003808 w 246"/>
              <a:gd name="T51" fmla="*/ 911373 h 374"/>
              <a:gd name="T52" fmla="*/ 30951655 w 246"/>
              <a:gd name="T53" fmla="*/ 22910596 h 374"/>
              <a:gd name="T54" fmla="*/ 31996411 w 246"/>
              <a:gd name="T55" fmla="*/ 22910596 h 374"/>
              <a:gd name="T56" fmla="*/ 31996411 w 246"/>
              <a:gd name="T57" fmla="*/ 23821969 h 374"/>
              <a:gd name="T58" fmla="*/ 31996411 w 246"/>
              <a:gd name="T59" fmla="*/ 23821969 h 374"/>
              <a:gd name="T60" fmla="*/ 31996411 w 246"/>
              <a:gd name="T61" fmla="*/ 23821969 h 374"/>
              <a:gd name="T62" fmla="*/ 31996411 w 246"/>
              <a:gd name="T63" fmla="*/ 23821969 h 374"/>
              <a:gd name="T64" fmla="*/ 31996411 w 246"/>
              <a:gd name="T65" fmla="*/ 23821969 h 374"/>
              <a:gd name="T66" fmla="*/ 31996411 w 246"/>
              <a:gd name="T67" fmla="*/ 23821969 h 374"/>
              <a:gd name="T68" fmla="*/ 31996411 w 246"/>
              <a:gd name="T69" fmla="*/ 23821969 h 374"/>
              <a:gd name="T70" fmla="*/ 31996411 w 246"/>
              <a:gd name="T71" fmla="*/ 23821969 h 374"/>
              <a:gd name="T72" fmla="*/ 31996411 w 246"/>
              <a:gd name="T73" fmla="*/ 23821969 h 374"/>
              <a:gd name="T74" fmla="*/ 31996411 w 246"/>
              <a:gd name="T75" fmla="*/ 23821969 h 374"/>
              <a:gd name="T76" fmla="*/ 31996411 w 246"/>
              <a:gd name="T77" fmla="*/ 23821969 h 374"/>
              <a:gd name="T78" fmla="*/ 31996411 w 246"/>
              <a:gd name="T79" fmla="*/ 24863228 h 37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6" h="374">
                <a:moveTo>
                  <a:pt x="245" y="191"/>
                </a:moveTo>
                <a:lnTo>
                  <a:pt x="245" y="191"/>
                </a:lnTo>
                <a:lnTo>
                  <a:pt x="245" y="199"/>
                </a:lnTo>
                <a:cubicBezTo>
                  <a:pt x="245" y="199"/>
                  <a:pt x="245" y="199"/>
                  <a:pt x="237" y="199"/>
                </a:cubicBezTo>
                <a:cubicBezTo>
                  <a:pt x="23" y="366"/>
                  <a:pt x="23" y="366"/>
                  <a:pt x="23" y="366"/>
                </a:cubicBezTo>
                <a:cubicBezTo>
                  <a:pt x="23" y="373"/>
                  <a:pt x="23" y="373"/>
                  <a:pt x="16" y="373"/>
                </a:cubicBezTo>
                <a:cubicBezTo>
                  <a:pt x="16" y="373"/>
                  <a:pt x="8" y="373"/>
                  <a:pt x="0" y="366"/>
                </a:cubicBezTo>
                <a:cubicBezTo>
                  <a:pt x="0" y="358"/>
                  <a:pt x="0" y="351"/>
                  <a:pt x="8" y="343"/>
                </a:cubicBezTo>
                <a:cubicBezTo>
                  <a:pt x="207" y="191"/>
                  <a:pt x="207" y="191"/>
                  <a:pt x="207" y="191"/>
                </a:cubicBezTo>
                <a:cubicBezTo>
                  <a:pt x="8" y="30"/>
                  <a:pt x="8" y="30"/>
                  <a:pt x="8" y="30"/>
                </a:cubicBezTo>
                <a:cubicBezTo>
                  <a:pt x="0" y="30"/>
                  <a:pt x="0" y="15"/>
                  <a:pt x="0" y="7"/>
                </a:cubicBezTo>
                <a:cubicBezTo>
                  <a:pt x="8" y="0"/>
                  <a:pt x="16" y="0"/>
                  <a:pt x="23" y="7"/>
                </a:cubicBezTo>
                <a:cubicBezTo>
                  <a:pt x="237" y="176"/>
                  <a:pt x="237" y="176"/>
                  <a:pt x="237" y="176"/>
                </a:cubicBezTo>
                <a:lnTo>
                  <a:pt x="245" y="176"/>
                </a:lnTo>
                <a:cubicBezTo>
                  <a:pt x="245" y="176"/>
                  <a:pt x="245" y="176"/>
                  <a:pt x="245" y="183"/>
                </a:cubicBezTo>
                <a:lnTo>
                  <a:pt x="245" y="1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9" name="Freeform 788">
            <a:extLst>
              <a:ext uri="{FF2B5EF4-FFF2-40B4-BE49-F238E27FC236}">
                <a16:creationId xmlns:a16="http://schemas.microsoft.com/office/drawing/2014/main" id="{1B18B6BB-947B-5C47-8472-7C530FA9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856" y="6457670"/>
            <a:ext cx="296933" cy="450703"/>
          </a:xfrm>
          <a:custGeom>
            <a:avLst/>
            <a:gdLst>
              <a:gd name="T0" fmla="*/ 31996411 w 246"/>
              <a:gd name="T1" fmla="*/ 24863228 h 374"/>
              <a:gd name="T2" fmla="*/ 31996411 w 246"/>
              <a:gd name="T3" fmla="*/ 24863228 h 374"/>
              <a:gd name="T4" fmla="*/ 31996411 w 246"/>
              <a:gd name="T5" fmla="*/ 24863228 h 374"/>
              <a:gd name="T6" fmla="*/ 31996411 w 246"/>
              <a:gd name="T7" fmla="*/ 24863228 h 374"/>
              <a:gd name="T8" fmla="*/ 31996411 w 246"/>
              <a:gd name="T9" fmla="*/ 24863228 h 374"/>
              <a:gd name="T10" fmla="*/ 31996411 w 246"/>
              <a:gd name="T11" fmla="*/ 24863228 h 374"/>
              <a:gd name="T12" fmla="*/ 31996411 w 246"/>
              <a:gd name="T13" fmla="*/ 24863228 h 374"/>
              <a:gd name="T14" fmla="*/ 31996411 w 246"/>
              <a:gd name="T15" fmla="*/ 24863228 h 374"/>
              <a:gd name="T16" fmla="*/ 31996411 w 246"/>
              <a:gd name="T17" fmla="*/ 24863228 h 374"/>
              <a:gd name="T18" fmla="*/ 31996411 w 246"/>
              <a:gd name="T19" fmla="*/ 24863228 h 374"/>
              <a:gd name="T20" fmla="*/ 31996411 w 246"/>
              <a:gd name="T21" fmla="*/ 24863228 h 374"/>
              <a:gd name="T22" fmla="*/ 31996411 w 246"/>
              <a:gd name="T23" fmla="*/ 25904849 h 374"/>
              <a:gd name="T24" fmla="*/ 31996411 w 246"/>
              <a:gd name="T25" fmla="*/ 25904849 h 374"/>
              <a:gd name="T26" fmla="*/ 31996411 w 246"/>
              <a:gd name="T27" fmla="*/ 25904849 h 374"/>
              <a:gd name="T28" fmla="*/ 31996411 w 246"/>
              <a:gd name="T29" fmla="*/ 25904849 h 374"/>
              <a:gd name="T30" fmla="*/ 31996411 w 246"/>
              <a:gd name="T31" fmla="*/ 25904849 h 374"/>
              <a:gd name="T32" fmla="*/ 31996411 w 246"/>
              <a:gd name="T33" fmla="*/ 25904849 h 374"/>
              <a:gd name="T34" fmla="*/ 30951655 w 246"/>
              <a:gd name="T35" fmla="*/ 25904849 h 374"/>
              <a:gd name="T36" fmla="*/ 4048564 w 246"/>
              <a:gd name="T37" fmla="*/ 47643938 h 374"/>
              <a:gd name="T38" fmla="*/ 1959052 w 246"/>
              <a:gd name="T39" fmla="*/ 48554950 h 374"/>
              <a:gd name="T40" fmla="*/ 1044756 w 246"/>
              <a:gd name="T41" fmla="*/ 47643938 h 374"/>
              <a:gd name="T42" fmla="*/ 1044756 w 246"/>
              <a:gd name="T43" fmla="*/ 44649685 h 374"/>
              <a:gd name="T44" fmla="*/ 27033550 w 246"/>
              <a:gd name="T45" fmla="*/ 24863228 h 374"/>
              <a:gd name="T46" fmla="*/ 1044756 w 246"/>
              <a:gd name="T47" fmla="*/ 3905264 h 374"/>
              <a:gd name="T48" fmla="*/ 1044756 w 246"/>
              <a:gd name="T49" fmla="*/ 911373 h 374"/>
              <a:gd name="T50" fmla="*/ 4048564 w 246"/>
              <a:gd name="T51" fmla="*/ 911373 h 374"/>
              <a:gd name="T52" fmla="*/ 30951655 w 246"/>
              <a:gd name="T53" fmla="*/ 22910596 h 374"/>
              <a:gd name="T54" fmla="*/ 31996411 w 246"/>
              <a:gd name="T55" fmla="*/ 22910596 h 374"/>
              <a:gd name="T56" fmla="*/ 31996411 w 246"/>
              <a:gd name="T57" fmla="*/ 23821969 h 374"/>
              <a:gd name="T58" fmla="*/ 31996411 w 246"/>
              <a:gd name="T59" fmla="*/ 23821969 h 374"/>
              <a:gd name="T60" fmla="*/ 31996411 w 246"/>
              <a:gd name="T61" fmla="*/ 23821969 h 374"/>
              <a:gd name="T62" fmla="*/ 31996411 w 246"/>
              <a:gd name="T63" fmla="*/ 23821969 h 374"/>
              <a:gd name="T64" fmla="*/ 31996411 w 246"/>
              <a:gd name="T65" fmla="*/ 23821969 h 374"/>
              <a:gd name="T66" fmla="*/ 31996411 w 246"/>
              <a:gd name="T67" fmla="*/ 23821969 h 374"/>
              <a:gd name="T68" fmla="*/ 31996411 w 246"/>
              <a:gd name="T69" fmla="*/ 23821969 h 374"/>
              <a:gd name="T70" fmla="*/ 31996411 w 246"/>
              <a:gd name="T71" fmla="*/ 23821969 h 374"/>
              <a:gd name="T72" fmla="*/ 31996411 w 246"/>
              <a:gd name="T73" fmla="*/ 23821969 h 374"/>
              <a:gd name="T74" fmla="*/ 31996411 w 246"/>
              <a:gd name="T75" fmla="*/ 23821969 h 374"/>
              <a:gd name="T76" fmla="*/ 31996411 w 246"/>
              <a:gd name="T77" fmla="*/ 23821969 h 374"/>
              <a:gd name="T78" fmla="*/ 31996411 w 246"/>
              <a:gd name="T79" fmla="*/ 24863228 h 37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6" h="374">
                <a:moveTo>
                  <a:pt x="245" y="191"/>
                </a:moveTo>
                <a:lnTo>
                  <a:pt x="245" y="191"/>
                </a:lnTo>
                <a:lnTo>
                  <a:pt x="245" y="199"/>
                </a:lnTo>
                <a:cubicBezTo>
                  <a:pt x="237" y="199"/>
                  <a:pt x="237" y="199"/>
                  <a:pt x="237" y="199"/>
                </a:cubicBezTo>
                <a:cubicBezTo>
                  <a:pt x="31" y="366"/>
                  <a:pt x="31" y="366"/>
                  <a:pt x="31" y="366"/>
                </a:cubicBezTo>
                <a:cubicBezTo>
                  <a:pt x="23" y="373"/>
                  <a:pt x="23" y="373"/>
                  <a:pt x="15" y="373"/>
                </a:cubicBezTo>
                <a:cubicBezTo>
                  <a:pt x="15" y="373"/>
                  <a:pt x="8" y="373"/>
                  <a:pt x="8" y="366"/>
                </a:cubicBezTo>
                <a:cubicBezTo>
                  <a:pt x="0" y="358"/>
                  <a:pt x="0" y="351"/>
                  <a:pt x="8" y="343"/>
                </a:cubicBezTo>
                <a:cubicBezTo>
                  <a:pt x="207" y="191"/>
                  <a:pt x="207" y="191"/>
                  <a:pt x="207" y="191"/>
                </a:cubicBezTo>
                <a:cubicBezTo>
                  <a:pt x="8" y="30"/>
                  <a:pt x="8" y="30"/>
                  <a:pt x="8" y="30"/>
                </a:cubicBezTo>
                <a:cubicBezTo>
                  <a:pt x="0" y="30"/>
                  <a:pt x="0" y="15"/>
                  <a:pt x="8" y="7"/>
                </a:cubicBezTo>
                <a:cubicBezTo>
                  <a:pt x="8" y="0"/>
                  <a:pt x="23" y="0"/>
                  <a:pt x="31" y="7"/>
                </a:cubicBezTo>
                <a:cubicBezTo>
                  <a:pt x="237" y="176"/>
                  <a:pt x="237" y="176"/>
                  <a:pt x="237" y="176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45" y="176"/>
                  <a:pt x="245" y="176"/>
                  <a:pt x="245" y="183"/>
                </a:cubicBezTo>
                <a:lnTo>
                  <a:pt x="245" y="1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0" name="Freeform 789">
            <a:extLst>
              <a:ext uri="{FF2B5EF4-FFF2-40B4-BE49-F238E27FC236}">
                <a16:creationId xmlns:a16="http://schemas.microsoft.com/office/drawing/2014/main" id="{C9E2CD3D-5E39-364F-A684-F248C003C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4612" y="6457670"/>
            <a:ext cx="296933" cy="450703"/>
          </a:xfrm>
          <a:custGeom>
            <a:avLst/>
            <a:gdLst>
              <a:gd name="T0" fmla="*/ 31996411 w 246"/>
              <a:gd name="T1" fmla="*/ 24863228 h 374"/>
              <a:gd name="T2" fmla="*/ 31996411 w 246"/>
              <a:gd name="T3" fmla="*/ 24863228 h 374"/>
              <a:gd name="T4" fmla="*/ 31996411 w 246"/>
              <a:gd name="T5" fmla="*/ 24863228 h 374"/>
              <a:gd name="T6" fmla="*/ 31996411 w 246"/>
              <a:gd name="T7" fmla="*/ 24863228 h 374"/>
              <a:gd name="T8" fmla="*/ 31996411 w 246"/>
              <a:gd name="T9" fmla="*/ 24863228 h 374"/>
              <a:gd name="T10" fmla="*/ 31996411 w 246"/>
              <a:gd name="T11" fmla="*/ 24863228 h 374"/>
              <a:gd name="T12" fmla="*/ 31996411 w 246"/>
              <a:gd name="T13" fmla="*/ 24863228 h 374"/>
              <a:gd name="T14" fmla="*/ 31996411 w 246"/>
              <a:gd name="T15" fmla="*/ 24863228 h 374"/>
              <a:gd name="T16" fmla="*/ 31996411 w 246"/>
              <a:gd name="T17" fmla="*/ 24863228 h 374"/>
              <a:gd name="T18" fmla="*/ 31996411 w 246"/>
              <a:gd name="T19" fmla="*/ 24863228 h 374"/>
              <a:gd name="T20" fmla="*/ 31996411 w 246"/>
              <a:gd name="T21" fmla="*/ 24863228 h 374"/>
              <a:gd name="T22" fmla="*/ 31996411 w 246"/>
              <a:gd name="T23" fmla="*/ 25904849 h 374"/>
              <a:gd name="T24" fmla="*/ 31996411 w 246"/>
              <a:gd name="T25" fmla="*/ 25904849 h 374"/>
              <a:gd name="T26" fmla="*/ 31996411 w 246"/>
              <a:gd name="T27" fmla="*/ 25904849 h 374"/>
              <a:gd name="T28" fmla="*/ 31996411 w 246"/>
              <a:gd name="T29" fmla="*/ 25904849 h 374"/>
              <a:gd name="T30" fmla="*/ 31996411 w 246"/>
              <a:gd name="T31" fmla="*/ 25904849 h 374"/>
              <a:gd name="T32" fmla="*/ 31996411 w 246"/>
              <a:gd name="T33" fmla="*/ 25904849 h 374"/>
              <a:gd name="T34" fmla="*/ 31996411 w 246"/>
              <a:gd name="T35" fmla="*/ 25904849 h 374"/>
              <a:gd name="T36" fmla="*/ 4048564 w 246"/>
              <a:gd name="T37" fmla="*/ 47643938 h 374"/>
              <a:gd name="T38" fmla="*/ 2089511 w 246"/>
              <a:gd name="T39" fmla="*/ 48554950 h 374"/>
              <a:gd name="T40" fmla="*/ 1044756 w 246"/>
              <a:gd name="T41" fmla="*/ 47643938 h 374"/>
              <a:gd name="T42" fmla="*/ 1044756 w 246"/>
              <a:gd name="T43" fmla="*/ 44649685 h 374"/>
              <a:gd name="T44" fmla="*/ 27033550 w 246"/>
              <a:gd name="T45" fmla="*/ 24863228 h 374"/>
              <a:gd name="T46" fmla="*/ 1044756 w 246"/>
              <a:gd name="T47" fmla="*/ 3905264 h 374"/>
              <a:gd name="T48" fmla="*/ 1044756 w 246"/>
              <a:gd name="T49" fmla="*/ 911373 h 374"/>
              <a:gd name="T50" fmla="*/ 4048564 w 246"/>
              <a:gd name="T51" fmla="*/ 911373 h 374"/>
              <a:gd name="T52" fmla="*/ 31996411 w 246"/>
              <a:gd name="T53" fmla="*/ 22910596 h 374"/>
              <a:gd name="T54" fmla="*/ 31996411 w 246"/>
              <a:gd name="T55" fmla="*/ 22910596 h 374"/>
              <a:gd name="T56" fmla="*/ 31996411 w 246"/>
              <a:gd name="T57" fmla="*/ 23821969 h 374"/>
              <a:gd name="T58" fmla="*/ 31996411 w 246"/>
              <a:gd name="T59" fmla="*/ 23821969 h 374"/>
              <a:gd name="T60" fmla="*/ 31996411 w 246"/>
              <a:gd name="T61" fmla="*/ 23821969 h 374"/>
              <a:gd name="T62" fmla="*/ 31996411 w 246"/>
              <a:gd name="T63" fmla="*/ 23821969 h 374"/>
              <a:gd name="T64" fmla="*/ 31996411 w 246"/>
              <a:gd name="T65" fmla="*/ 23821969 h 374"/>
              <a:gd name="T66" fmla="*/ 31996411 w 246"/>
              <a:gd name="T67" fmla="*/ 23821969 h 374"/>
              <a:gd name="T68" fmla="*/ 31996411 w 246"/>
              <a:gd name="T69" fmla="*/ 23821969 h 374"/>
              <a:gd name="T70" fmla="*/ 31996411 w 246"/>
              <a:gd name="T71" fmla="*/ 23821969 h 374"/>
              <a:gd name="T72" fmla="*/ 31996411 w 246"/>
              <a:gd name="T73" fmla="*/ 23821969 h 374"/>
              <a:gd name="T74" fmla="*/ 31996411 w 246"/>
              <a:gd name="T75" fmla="*/ 23821969 h 374"/>
              <a:gd name="T76" fmla="*/ 31996411 w 246"/>
              <a:gd name="T77" fmla="*/ 23821969 h 374"/>
              <a:gd name="T78" fmla="*/ 31996411 w 246"/>
              <a:gd name="T79" fmla="*/ 24863228 h 37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6" h="374">
                <a:moveTo>
                  <a:pt x="245" y="191"/>
                </a:moveTo>
                <a:lnTo>
                  <a:pt x="245" y="191"/>
                </a:lnTo>
                <a:lnTo>
                  <a:pt x="245" y="199"/>
                </a:lnTo>
                <a:cubicBezTo>
                  <a:pt x="31" y="366"/>
                  <a:pt x="31" y="366"/>
                  <a:pt x="31" y="366"/>
                </a:cubicBezTo>
                <a:cubicBezTo>
                  <a:pt x="23" y="373"/>
                  <a:pt x="23" y="373"/>
                  <a:pt x="16" y="373"/>
                </a:cubicBezTo>
                <a:cubicBezTo>
                  <a:pt x="16" y="373"/>
                  <a:pt x="8" y="373"/>
                  <a:pt x="8" y="366"/>
                </a:cubicBezTo>
                <a:cubicBezTo>
                  <a:pt x="0" y="358"/>
                  <a:pt x="0" y="351"/>
                  <a:pt x="8" y="343"/>
                </a:cubicBezTo>
                <a:cubicBezTo>
                  <a:pt x="207" y="191"/>
                  <a:pt x="207" y="191"/>
                  <a:pt x="207" y="191"/>
                </a:cubicBezTo>
                <a:cubicBezTo>
                  <a:pt x="8" y="30"/>
                  <a:pt x="8" y="30"/>
                  <a:pt x="8" y="30"/>
                </a:cubicBezTo>
                <a:cubicBezTo>
                  <a:pt x="0" y="30"/>
                  <a:pt x="0" y="15"/>
                  <a:pt x="8" y="7"/>
                </a:cubicBezTo>
                <a:cubicBezTo>
                  <a:pt x="8" y="0"/>
                  <a:pt x="23" y="0"/>
                  <a:pt x="31" y="7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45" y="176"/>
                  <a:pt x="245" y="176"/>
                  <a:pt x="245" y="183"/>
                </a:cubicBezTo>
                <a:lnTo>
                  <a:pt x="245" y="1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1" name="Freeform 790">
            <a:extLst>
              <a:ext uri="{FF2B5EF4-FFF2-40B4-BE49-F238E27FC236}">
                <a16:creationId xmlns:a16="http://schemas.microsoft.com/office/drawing/2014/main" id="{2A8BBB4B-30A0-8C41-881B-C1C468E6E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4367" y="6457670"/>
            <a:ext cx="296933" cy="450703"/>
          </a:xfrm>
          <a:custGeom>
            <a:avLst/>
            <a:gdLst>
              <a:gd name="T0" fmla="*/ 31996411 w 246"/>
              <a:gd name="T1" fmla="*/ 24863228 h 374"/>
              <a:gd name="T2" fmla="*/ 31996411 w 246"/>
              <a:gd name="T3" fmla="*/ 24863228 h 374"/>
              <a:gd name="T4" fmla="*/ 31996411 w 246"/>
              <a:gd name="T5" fmla="*/ 24863228 h 374"/>
              <a:gd name="T6" fmla="*/ 31996411 w 246"/>
              <a:gd name="T7" fmla="*/ 24863228 h 374"/>
              <a:gd name="T8" fmla="*/ 31996411 w 246"/>
              <a:gd name="T9" fmla="*/ 24863228 h 374"/>
              <a:gd name="T10" fmla="*/ 31996411 w 246"/>
              <a:gd name="T11" fmla="*/ 24863228 h 374"/>
              <a:gd name="T12" fmla="*/ 31996411 w 246"/>
              <a:gd name="T13" fmla="*/ 24863228 h 374"/>
              <a:gd name="T14" fmla="*/ 31996411 w 246"/>
              <a:gd name="T15" fmla="*/ 24863228 h 374"/>
              <a:gd name="T16" fmla="*/ 31996411 w 246"/>
              <a:gd name="T17" fmla="*/ 24863228 h 374"/>
              <a:gd name="T18" fmla="*/ 31996411 w 246"/>
              <a:gd name="T19" fmla="*/ 24863228 h 374"/>
              <a:gd name="T20" fmla="*/ 31996411 w 246"/>
              <a:gd name="T21" fmla="*/ 24863228 h 374"/>
              <a:gd name="T22" fmla="*/ 31996411 w 246"/>
              <a:gd name="T23" fmla="*/ 25904849 h 374"/>
              <a:gd name="T24" fmla="*/ 31996411 w 246"/>
              <a:gd name="T25" fmla="*/ 25904849 h 374"/>
              <a:gd name="T26" fmla="*/ 31996411 w 246"/>
              <a:gd name="T27" fmla="*/ 25904849 h 374"/>
              <a:gd name="T28" fmla="*/ 31996411 w 246"/>
              <a:gd name="T29" fmla="*/ 25904849 h 374"/>
              <a:gd name="T30" fmla="*/ 31996411 w 246"/>
              <a:gd name="T31" fmla="*/ 25904849 h 374"/>
              <a:gd name="T32" fmla="*/ 31996411 w 246"/>
              <a:gd name="T33" fmla="*/ 25904849 h 374"/>
              <a:gd name="T34" fmla="*/ 31996411 w 246"/>
              <a:gd name="T35" fmla="*/ 25904849 h 374"/>
              <a:gd name="T36" fmla="*/ 3917743 w 246"/>
              <a:gd name="T37" fmla="*/ 47643938 h 374"/>
              <a:gd name="T38" fmla="*/ 1959052 w 246"/>
              <a:gd name="T39" fmla="*/ 48554950 h 374"/>
              <a:gd name="T40" fmla="*/ 914297 w 246"/>
              <a:gd name="T41" fmla="*/ 47643938 h 374"/>
              <a:gd name="T42" fmla="*/ 914297 w 246"/>
              <a:gd name="T43" fmla="*/ 44649685 h 374"/>
              <a:gd name="T44" fmla="*/ 27033550 w 246"/>
              <a:gd name="T45" fmla="*/ 24863228 h 374"/>
              <a:gd name="T46" fmla="*/ 914297 w 246"/>
              <a:gd name="T47" fmla="*/ 3905264 h 374"/>
              <a:gd name="T48" fmla="*/ 914297 w 246"/>
              <a:gd name="T49" fmla="*/ 911373 h 374"/>
              <a:gd name="T50" fmla="*/ 3917743 w 246"/>
              <a:gd name="T51" fmla="*/ 911373 h 374"/>
              <a:gd name="T52" fmla="*/ 31996411 w 246"/>
              <a:gd name="T53" fmla="*/ 22910596 h 374"/>
              <a:gd name="T54" fmla="*/ 31996411 w 246"/>
              <a:gd name="T55" fmla="*/ 22910596 h 374"/>
              <a:gd name="T56" fmla="*/ 31996411 w 246"/>
              <a:gd name="T57" fmla="*/ 23821969 h 374"/>
              <a:gd name="T58" fmla="*/ 31996411 w 246"/>
              <a:gd name="T59" fmla="*/ 23821969 h 374"/>
              <a:gd name="T60" fmla="*/ 31996411 w 246"/>
              <a:gd name="T61" fmla="*/ 23821969 h 374"/>
              <a:gd name="T62" fmla="*/ 31996411 w 246"/>
              <a:gd name="T63" fmla="*/ 23821969 h 374"/>
              <a:gd name="T64" fmla="*/ 31996411 w 246"/>
              <a:gd name="T65" fmla="*/ 23821969 h 374"/>
              <a:gd name="T66" fmla="*/ 31996411 w 246"/>
              <a:gd name="T67" fmla="*/ 23821969 h 374"/>
              <a:gd name="T68" fmla="*/ 31996411 w 246"/>
              <a:gd name="T69" fmla="*/ 23821969 h 374"/>
              <a:gd name="T70" fmla="*/ 31996411 w 246"/>
              <a:gd name="T71" fmla="*/ 23821969 h 374"/>
              <a:gd name="T72" fmla="*/ 31996411 w 246"/>
              <a:gd name="T73" fmla="*/ 23821969 h 374"/>
              <a:gd name="T74" fmla="*/ 31996411 w 246"/>
              <a:gd name="T75" fmla="*/ 23821969 h 374"/>
              <a:gd name="T76" fmla="*/ 31996411 w 246"/>
              <a:gd name="T77" fmla="*/ 23821969 h 374"/>
              <a:gd name="T78" fmla="*/ 31996411 w 246"/>
              <a:gd name="T79" fmla="*/ 24863228 h 37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46" h="374">
                <a:moveTo>
                  <a:pt x="245" y="191"/>
                </a:moveTo>
                <a:lnTo>
                  <a:pt x="245" y="191"/>
                </a:lnTo>
                <a:lnTo>
                  <a:pt x="245" y="199"/>
                </a:lnTo>
                <a:cubicBezTo>
                  <a:pt x="30" y="366"/>
                  <a:pt x="30" y="366"/>
                  <a:pt x="30" y="366"/>
                </a:cubicBezTo>
                <a:cubicBezTo>
                  <a:pt x="23" y="373"/>
                  <a:pt x="23" y="373"/>
                  <a:pt x="15" y="373"/>
                </a:cubicBezTo>
                <a:cubicBezTo>
                  <a:pt x="15" y="373"/>
                  <a:pt x="7" y="373"/>
                  <a:pt x="7" y="366"/>
                </a:cubicBezTo>
                <a:cubicBezTo>
                  <a:pt x="0" y="358"/>
                  <a:pt x="0" y="351"/>
                  <a:pt x="7" y="343"/>
                </a:cubicBezTo>
                <a:cubicBezTo>
                  <a:pt x="207" y="191"/>
                  <a:pt x="207" y="191"/>
                  <a:pt x="207" y="191"/>
                </a:cubicBezTo>
                <a:cubicBezTo>
                  <a:pt x="7" y="30"/>
                  <a:pt x="7" y="30"/>
                  <a:pt x="7" y="30"/>
                </a:cubicBezTo>
                <a:cubicBezTo>
                  <a:pt x="0" y="30"/>
                  <a:pt x="0" y="15"/>
                  <a:pt x="7" y="7"/>
                </a:cubicBezTo>
                <a:cubicBezTo>
                  <a:pt x="15" y="0"/>
                  <a:pt x="23" y="0"/>
                  <a:pt x="30" y="7"/>
                </a:cubicBezTo>
                <a:cubicBezTo>
                  <a:pt x="245" y="176"/>
                  <a:pt x="245" y="176"/>
                  <a:pt x="245" y="176"/>
                </a:cubicBezTo>
                <a:cubicBezTo>
                  <a:pt x="245" y="176"/>
                  <a:pt x="245" y="176"/>
                  <a:pt x="245" y="183"/>
                </a:cubicBezTo>
                <a:lnTo>
                  <a:pt x="245" y="19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74" name="Group 54">
            <a:extLst>
              <a:ext uri="{FF2B5EF4-FFF2-40B4-BE49-F238E27FC236}">
                <a16:creationId xmlns:a16="http://schemas.microsoft.com/office/drawing/2014/main" id="{34CCEBEA-8500-4F40-AB1B-1668A18DB9C7}"/>
              </a:ext>
            </a:extLst>
          </p:cNvPr>
          <p:cNvGrpSpPr/>
          <p:nvPr/>
        </p:nvGrpSpPr>
        <p:grpSpPr>
          <a:xfrm>
            <a:off x="2025196" y="8612610"/>
            <a:ext cx="3190005" cy="996617"/>
            <a:chOff x="5517310" y="11365098"/>
            <a:chExt cx="3676939" cy="996617"/>
          </a:xfrm>
        </p:grpSpPr>
        <p:sp>
          <p:nvSpPr>
            <p:cNvPr id="875" name="CuadroTexto 395">
              <a:extLst>
                <a:ext uri="{FF2B5EF4-FFF2-40B4-BE49-F238E27FC236}">
                  <a16:creationId xmlns:a16="http://schemas.microsoft.com/office/drawing/2014/main" id="{7B463D9A-F946-0A41-9930-4E3C42A29E86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76" name="Rectangle 56">
              <a:extLst>
                <a:ext uri="{FF2B5EF4-FFF2-40B4-BE49-F238E27FC236}">
                  <a16:creationId xmlns:a16="http://schemas.microsoft.com/office/drawing/2014/main" id="{4DEE81D6-7B99-9B41-AA82-2C7096DD1078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7" name="Group 54">
            <a:extLst>
              <a:ext uri="{FF2B5EF4-FFF2-40B4-BE49-F238E27FC236}">
                <a16:creationId xmlns:a16="http://schemas.microsoft.com/office/drawing/2014/main" id="{D50C5AC1-AE21-6D4A-BAFB-759FEA7FDB27}"/>
              </a:ext>
            </a:extLst>
          </p:cNvPr>
          <p:cNvGrpSpPr/>
          <p:nvPr/>
        </p:nvGrpSpPr>
        <p:grpSpPr>
          <a:xfrm>
            <a:off x="6378441" y="8614299"/>
            <a:ext cx="3190005" cy="996617"/>
            <a:chOff x="5517310" y="11365098"/>
            <a:chExt cx="3676939" cy="996617"/>
          </a:xfrm>
        </p:grpSpPr>
        <p:sp>
          <p:nvSpPr>
            <p:cNvPr id="878" name="CuadroTexto 395">
              <a:extLst>
                <a:ext uri="{FF2B5EF4-FFF2-40B4-BE49-F238E27FC236}">
                  <a16:creationId xmlns:a16="http://schemas.microsoft.com/office/drawing/2014/main" id="{053FF6D9-90CB-2047-B47C-537E8D9C0388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79" name="Rectangle 56">
              <a:extLst>
                <a:ext uri="{FF2B5EF4-FFF2-40B4-BE49-F238E27FC236}">
                  <a16:creationId xmlns:a16="http://schemas.microsoft.com/office/drawing/2014/main" id="{95266249-0F24-7947-8D38-779D78003B9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0" name="Group 54">
            <a:extLst>
              <a:ext uri="{FF2B5EF4-FFF2-40B4-BE49-F238E27FC236}">
                <a16:creationId xmlns:a16="http://schemas.microsoft.com/office/drawing/2014/main" id="{40951DBD-AD3D-5A48-BCCC-43247CA7A1E8}"/>
              </a:ext>
            </a:extLst>
          </p:cNvPr>
          <p:cNvGrpSpPr/>
          <p:nvPr/>
        </p:nvGrpSpPr>
        <p:grpSpPr>
          <a:xfrm>
            <a:off x="10743077" y="8609743"/>
            <a:ext cx="3190005" cy="996617"/>
            <a:chOff x="5517310" y="11365098"/>
            <a:chExt cx="3676939" cy="996617"/>
          </a:xfrm>
        </p:grpSpPr>
        <p:sp>
          <p:nvSpPr>
            <p:cNvPr id="881" name="CuadroTexto 395">
              <a:extLst>
                <a:ext uri="{FF2B5EF4-FFF2-40B4-BE49-F238E27FC236}">
                  <a16:creationId xmlns:a16="http://schemas.microsoft.com/office/drawing/2014/main" id="{6EF98F67-F2D7-ED4F-8542-50A6C63BF6F1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82" name="Rectangle 56">
              <a:extLst>
                <a:ext uri="{FF2B5EF4-FFF2-40B4-BE49-F238E27FC236}">
                  <a16:creationId xmlns:a16="http://schemas.microsoft.com/office/drawing/2014/main" id="{640E7497-AF70-D04C-9C6A-71E08B77806D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3" name="Group 54">
            <a:extLst>
              <a:ext uri="{FF2B5EF4-FFF2-40B4-BE49-F238E27FC236}">
                <a16:creationId xmlns:a16="http://schemas.microsoft.com/office/drawing/2014/main" id="{4141B7BB-7677-4242-82AF-45C914BB8011}"/>
              </a:ext>
            </a:extLst>
          </p:cNvPr>
          <p:cNvGrpSpPr/>
          <p:nvPr/>
        </p:nvGrpSpPr>
        <p:grpSpPr>
          <a:xfrm>
            <a:off x="15167674" y="8609743"/>
            <a:ext cx="3190005" cy="996617"/>
            <a:chOff x="5517310" y="11365098"/>
            <a:chExt cx="3676939" cy="996617"/>
          </a:xfrm>
        </p:grpSpPr>
        <p:sp>
          <p:nvSpPr>
            <p:cNvPr id="884" name="CuadroTexto 395">
              <a:extLst>
                <a:ext uri="{FF2B5EF4-FFF2-40B4-BE49-F238E27FC236}">
                  <a16:creationId xmlns:a16="http://schemas.microsoft.com/office/drawing/2014/main" id="{70775DCE-4579-6E41-953C-F592779413B9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85" name="Rectangle 56">
              <a:extLst>
                <a:ext uri="{FF2B5EF4-FFF2-40B4-BE49-F238E27FC236}">
                  <a16:creationId xmlns:a16="http://schemas.microsoft.com/office/drawing/2014/main" id="{C31EA3B1-0BE7-274C-A2A1-2BC61F07512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86" name="Group 54">
            <a:extLst>
              <a:ext uri="{FF2B5EF4-FFF2-40B4-BE49-F238E27FC236}">
                <a16:creationId xmlns:a16="http://schemas.microsoft.com/office/drawing/2014/main" id="{7B5D17A9-5AA1-3D4E-A514-086C344B576C}"/>
              </a:ext>
            </a:extLst>
          </p:cNvPr>
          <p:cNvGrpSpPr/>
          <p:nvPr/>
        </p:nvGrpSpPr>
        <p:grpSpPr>
          <a:xfrm>
            <a:off x="19562290" y="8615129"/>
            <a:ext cx="3190005" cy="996617"/>
            <a:chOff x="5517310" y="11365098"/>
            <a:chExt cx="3676939" cy="996617"/>
          </a:xfrm>
        </p:grpSpPr>
        <p:sp>
          <p:nvSpPr>
            <p:cNvPr id="887" name="CuadroTexto 395">
              <a:extLst>
                <a:ext uri="{FF2B5EF4-FFF2-40B4-BE49-F238E27FC236}">
                  <a16:creationId xmlns:a16="http://schemas.microsoft.com/office/drawing/2014/main" id="{A5D9ECE1-6ECB-5649-A78B-E694CBB4CE02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88" name="Rectangle 56">
              <a:extLst>
                <a:ext uri="{FF2B5EF4-FFF2-40B4-BE49-F238E27FC236}">
                  <a16:creationId xmlns:a16="http://schemas.microsoft.com/office/drawing/2014/main" id="{C05E27BF-5E55-2C43-82EC-1652C28556B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889" name="Freeform 209">
            <a:extLst>
              <a:ext uri="{FF2B5EF4-FFF2-40B4-BE49-F238E27FC236}">
                <a16:creationId xmlns:a16="http://schemas.microsoft.com/office/drawing/2014/main" id="{E9DB62D3-6EA3-9C44-A970-0287C2B8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988" y="10549529"/>
            <a:ext cx="577858" cy="577858"/>
          </a:xfrm>
          <a:custGeom>
            <a:avLst/>
            <a:gdLst>
              <a:gd name="T0" fmla="*/ 185378 w 518"/>
              <a:gd name="T1" fmla="*/ 92869 h 518"/>
              <a:gd name="T2" fmla="*/ 185378 w 518"/>
              <a:gd name="T3" fmla="*/ 92869 h 518"/>
              <a:gd name="T4" fmla="*/ 92510 w 518"/>
              <a:gd name="T5" fmla="*/ 185378 h 518"/>
              <a:gd name="T6" fmla="*/ 0 w 518"/>
              <a:gd name="T7" fmla="*/ 92869 h 518"/>
              <a:gd name="T8" fmla="*/ 92510 w 518"/>
              <a:gd name="T9" fmla="*/ 0 h 518"/>
              <a:gd name="T10" fmla="*/ 185378 w 518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518">
                <a:moveTo>
                  <a:pt x="517" y="259"/>
                </a:moveTo>
                <a:lnTo>
                  <a:pt x="517" y="259"/>
                </a:lnTo>
                <a:cubicBezTo>
                  <a:pt x="517" y="401"/>
                  <a:pt x="401" y="517"/>
                  <a:pt x="258" y="517"/>
                </a:cubicBezTo>
                <a:cubicBezTo>
                  <a:pt x="116" y="517"/>
                  <a:pt x="0" y="401"/>
                  <a:pt x="0" y="259"/>
                </a:cubicBezTo>
                <a:cubicBezTo>
                  <a:pt x="0" y="116"/>
                  <a:pt x="116" y="0"/>
                  <a:pt x="258" y="0"/>
                </a:cubicBezTo>
                <a:cubicBezTo>
                  <a:pt x="401" y="0"/>
                  <a:pt x="517" y="116"/>
                  <a:pt x="517" y="2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246">
            <a:extLst>
              <a:ext uri="{FF2B5EF4-FFF2-40B4-BE49-F238E27FC236}">
                <a16:creationId xmlns:a16="http://schemas.microsoft.com/office/drawing/2014/main" id="{195743BE-A1C5-2548-86D3-CC7F95646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988" y="11542261"/>
            <a:ext cx="577858" cy="567983"/>
          </a:xfrm>
          <a:custGeom>
            <a:avLst/>
            <a:gdLst>
              <a:gd name="T0" fmla="*/ 185378 w 518"/>
              <a:gd name="T1" fmla="*/ 89309 h 509"/>
              <a:gd name="T2" fmla="*/ 185378 w 518"/>
              <a:gd name="T3" fmla="*/ 89309 h 509"/>
              <a:gd name="T4" fmla="*/ 92510 w 518"/>
              <a:gd name="T5" fmla="*/ 182204 h 509"/>
              <a:gd name="T6" fmla="*/ 0 w 518"/>
              <a:gd name="T7" fmla="*/ 89309 h 509"/>
              <a:gd name="T8" fmla="*/ 92510 w 518"/>
              <a:gd name="T9" fmla="*/ 0 h 509"/>
              <a:gd name="T10" fmla="*/ 185378 w 518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509">
                <a:moveTo>
                  <a:pt x="517" y="249"/>
                </a:moveTo>
                <a:lnTo>
                  <a:pt x="517" y="249"/>
                </a:lnTo>
                <a:cubicBezTo>
                  <a:pt x="517" y="392"/>
                  <a:pt x="401" y="508"/>
                  <a:pt x="258" y="508"/>
                </a:cubicBezTo>
                <a:cubicBezTo>
                  <a:pt x="116" y="508"/>
                  <a:pt x="0" y="392"/>
                  <a:pt x="0" y="249"/>
                </a:cubicBezTo>
                <a:cubicBezTo>
                  <a:pt x="0" y="107"/>
                  <a:pt x="116" y="0"/>
                  <a:pt x="258" y="0"/>
                </a:cubicBezTo>
                <a:cubicBezTo>
                  <a:pt x="401" y="0"/>
                  <a:pt x="517" y="107"/>
                  <a:pt x="517" y="2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283">
            <a:extLst>
              <a:ext uri="{FF2B5EF4-FFF2-40B4-BE49-F238E27FC236}">
                <a16:creationId xmlns:a16="http://schemas.microsoft.com/office/drawing/2014/main" id="{1E4958E5-DA18-D949-B318-EA4F99D93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100" y="10549529"/>
            <a:ext cx="567983" cy="577858"/>
          </a:xfrm>
          <a:custGeom>
            <a:avLst/>
            <a:gdLst>
              <a:gd name="T0" fmla="*/ 182204 w 509"/>
              <a:gd name="T1" fmla="*/ 92869 h 518"/>
              <a:gd name="T2" fmla="*/ 182204 w 509"/>
              <a:gd name="T3" fmla="*/ 92869 h 518"/>
              <a:gd name="T4" fmla="*/ 89309 w 509"/>
              <a:gd name="T5" fmla="*/ 185378 h 518"/>
              <a:gd name="T6" fmla="*/ 0 w 509"/>
              <a:gd name="T7" fmla="*/ 92869 h 518"/>
              <a:gd name="T8" fmla="*/ 89309 w 509"/>
              <a:gd name="T9" fmla="*/ 0 h 518"/>
              <a:gd name="T10" fmla="*/ 182204 w 509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18">
                <a:moveTo>
                  <a:pt x="508" y="259"/>
                </a:moveTo>
                <a:lnTo>
                  <a:pt x="508" y="259"/>
                </a:lnTo>
                <a:cubicBezTo>
                  <a:pt x="508" y="401"/>
                  <a:pt x="392" y="517"/>
                  <a:pt x="249" y="517"/>
                </a:cubicBezTo>
                <a:cubicBezTo>
                  <a:pt x="115" y="517"/>
                  <a:pt x="0" y="401"/>
                  <a:pt x="0" y="259"/>
                </a:cubicBezTo>
                <a:cubicBezTo>
                  <a:pt x="0" y="116"/>
                  <a:pt x="115" y="0"/>
                  <a:pt x="249" y="0"/>
                </a:cubicBezTo>
                <a:cubicBezTo>
                  <a:pt x="392" y="0"/>
                  <a:pt x="508" y="116"/>
                  <a:pt x="508" y="2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320">
            <a:extLst>
              <a:ext uri="{FF2B5EF4-FFF2-40B4-BE49-F238E27FC236}">
                <a16:creationId xmlns:a16="http://schemas.microsoft.com/office/drawing/2014/main" id="{436C02FB-6B18-A646-8E36-7B24321DE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100" y="11542261"/>
            <a:ext cx="567983" cy="567983"/>
          </a:xfrm>
          <a:custGeom>
            <a:avLst/>
            <a:gdLst>
              <a:gd name="T0" fmla="*/ 182204 w 509"/>
              <a:gd name="T1" fmla="*/ 89309 h 509"/>
              <a:gd name="T2" fmla="*/ 182204 w 509"/>
              <a:gd name="T3" fmla="*/ 89309 h 509"/>
              <a:gd name="T4" fmla="*/ 89309 w 509"/>
              <a:gd name="T5" fmla="*/ 182204 h 509"/>
              <a:gd name="T6" fmla="*/ 0 w 509"/>
              <a:gd name="T7" fmla="*/ 89309 h 509"/>
              <a:gd name="T8" fmla="*/ 89309 w 509"/>
              <a:gd name="T9" fmla="*/ 0 h 509"/>
              <a:gd name="T10" fmla="*/ 182204 w 509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09">
                <a:moveTo>
                  <a:pt x="508" y="249"/>
                </a:moveTo>
                <a:lnTo>
                  <a:pt x="508" y="249"/>
                </a:lnTo>
                <a:cubicBezTo>
                  <a:pt x="508" y="392"/>
                  <a:pt x="392" y="508"/>
                  <a:pt x="249" y="508"/>
                </a:cubicBezTo>
                <a:cubicBezTo>
                  <a:pt x="115" y="508"/>
                  <a:pt x="0" y="392"/>
                  <a:pt x="0" y="249"/>
                </a:cubicBezTo>
                <a:cubicBezTo>
                  <a:pt x="0" y="107"/>
                  <a:pt x="115" y="0"/>
                  <a:pt x="249" y="0"/>
                </a:cubicBezTo>
                <a:cubicBezTo>
                  <a:pt x="392" y="0"/>
                  <a:pt x="508" y="107"/>
                  <a:pt x="508" y="2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357">
            <a:extLst>
              <a:ext uri="{FF2B5EF4-FFF2-40B4-BE49-F238E27FC236}">
                <a16:creationId xmlns:a16="http://schemas.microsoft.com/office/drawing/2014/main" id="{21E5DB4D-3960-AB43-BFC0-9D885833D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116" y="10549529"/>
            <a:ext cx="582799" cy="577858"/>
          </a:xfrm>
          <a:custGeom>
            <a:avLst/>
            <a:gdLst>
              <a:gd name="T0" fmla="*/ 186964 w 519"/>
              <a:gd name="T1" fmla="*/ 92869 h 518"/>
              <a:gd name="T2" fmla="*/ 186964 w 519"/>
              <a:gd name="T3" fmla="*/ 92869 h 518"/>
              <a:gd name="T4" fmla="*/ 93482 w 519"/>
              <a:gd name="T5" fmla="*/ 185378 h 518"/>
              <a:gd name="T6" fmla="*/ 0 w 519"/>
              <a:gd name="T7" fmla="*/ 92869 h 518"/>
              <a:gd name="T8" fmla="*/ 93482 w 519"/>
              <a:gd name="T9" fmla="*/ 0 h 518"/>
              <a:gd name="T10" fmla="*/ 186964 w 519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9" h="518">
                <a:moveTo>
                  <a:pt x="518" y="259"/>
                </a:moveTo>
                <a:lnTo>
                  <a:pt x="518" y="259"/>
                </a:lnTo>
                <a:cubicBezTo>
                  <a:pt x="518" y="401"/>
                  <a:pt x="401" y="517"/>
                  <a:pt x="259" y="517"/>
                </a:cubicBezTo>
                <a:cubicBezTo>
                  <a:pt x="116" y="517"/>
                  <a:pt x="0" y="401"/>
                  <a:pt x="0" y="259"/>
                </a:cubicBezTo>
                <a:cubicBezTo>
                  <a:pt x="0" y="116"/>
                  <a:pt x="116" y="0"/>
                  <a:pt x="259" y="0"/>
                </a:cubicBezTo>
                <a:cubicBezTo>
                  <a:pt x="401" y="0"/>
                  <a:pt x="518" y="116"/>
                  <a:pt x="518" y="2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394">
            <a:extLst>
              <a:ext uri="{FF2B5EF4-FFF2-40B4-BE49-F238E27FC236}">
                <a16:creationId xmlns:a16="http://schemas.microsoft.com/office/drawing/2014/main" id="{EAFB7416-B1A8-5548-8332-3E00ECFE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116" y="11542261"/>
            <a:ext cx="582799" cy="567983"/>
          </a:xfrm>
          <a:custGeom>
            <a:avLst/>
            <a:gdLst>
              <a:gd name="T0" fmla="*/ 186964 w 519"/>
              <a:gd name="T1" fmla="*/ 89309 h 509"/>
              <a:gd name="T2" fmla="*/ 186964 w 519"/>
              <a:gd name="T3" fmla="*/ 89309 h 509"/>
              <a:gd name="T4" fmla="*/ 93482 w 519"/>
              <a:gd name="T5" fmla="*/ 182204 h 509"/>
              <a:gd name="T6" fmla="*/ 0 w 519"/>
              <a:gd name="T7" fmla="*/ 89309 h 509"/>
              <a:gd name="T8" fmla="*/ 93482 w 519"/>
              <a:gd name="T9" fmla="*/ 0 h 509"/>
              <a:gd name="T10" fmla="*/ 186964 w 519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9" h="509">
                <a:moveTo>
                  <a:pt x="518" y="249"/>
                </a:moveTo>
                <a:lnTo>
                  <a:pt x="518" y="249"/>
                </a:lnTo>
                <a:cubicBezTo>
                  <a:pt x="518" y="392"/>
                  <a:pt x="401" y="508"/>
                  <a:pt x="259" y="508"/>
                </a:cubicBezTo>
                <a:cubicBezTo>
                  <a:pt x="116" y="508"/>
                  <a:pt x="0" y="392"/>
                  <a:pt x="0" y="249"/>
                </a:cubicBezTo>
                <a:cubicBezTo>
                  <a:pt x="0" y="107"/>
                  <a:pt x="116" y="0"/>
                  <a:pt x="259" y="0"/>
                </a:cubicBezTo>
                <a:cubicBezTo>
                  <a:pt x="401" y="0"/>
                  <a:pt x="518" y="107"/>
                  <a:pt x="518" y="2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431">
            <a:extLst>
              <a:ext uri="{FF2B5EF4-FFF2-40B4-BE49-F238E27FC236}">
                <a16:creationId xmlns:a16="http://schemas.microsoft.com/office/drawing/2014/main" id="{D0E62442-784F-264E-AB3B-E32C00092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593" y="10549529"/>
            <a:ext cx="567983" cy="577858"/>
          </a:xfrm>
          <a:custGeom>
            <a:avLst/>
            <a:gdLst>
              <a:gd name="T0" fmla="*/ 182204 w 509"/>
              <a:gd name="T1" fmla="*/ 92869 h 518"/>
              <a:gd name="T2" fmla="*/ 182204 w 509"/>
              <a:gd name="T3" fmla="*/ 92869 h 518"/>
              <a:gd name="T4" fmla="*/ 92537 w 509"/>
              <a:gd name="T5" fmla="*/ 185378 h 518"/>
              <a:gd name="T6" fmla="*/ 0 w 509"/>
              <a:gd name="T7" fmla="*/ 92869 h 518"/>
              <a:gd name="T8" fmla="*/ 92537 w 509"/>
              <a:gd name="T9" fmla="*/ 0 h 518"/>
              <a:gd name="T10" fmla="*/ 182204 w 509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18">
                <a:moveTo>
                  <a:pt x="508" y="259"/>
                </a:moveTo>
                <a:lnTo>
                  <a:pt x="508" y="259"/>
                </a:lnTo>
                <a:cubicBezTo>
                  <a:pt x="508" y="401"/>
                  <a:pt x="392" y="517"/>
                  <a:pt x="258" y="517"/>
                </a:cubicBezTo>
                <a:cubicBezTo>
                  <a:pt x="115" y="517"/>
                  <a:pt x="0" y="401"/>
                  <a:pt x="0" y="259"/>
                </a:cubicBezTo>
                <a:cubicBezTo>
                  <a:pt x="0" y="116"/>
                  <a:pt x="115" y="0"/>
                  <a:pt x="258" y="0"/>
                </a:cubicBezTo>
                <a:cubicBezTo>
                  <a:pt x="392" y="0"/>
                  <a:pt x="508" y="116"/>
                  <a:pt x="508" y="2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468">
            <a:extLst>
              <a:ext uri="{FF2B5EF4-FFF2-40B4-BE49-F238E27FC236}">
                <a16:creationId xmlns:a16="http://schemas.microsoft.com/office/drawing/2014/main" id="{CD8AA429-C0E9-C34D-865C-A63A98C07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593" y="11542261"/>
            <a:ext cx="567983" cy="567983"/>
          </a:xfrm>
          <a:custGeom>
            <a:avLst/>
            <a:gdLst>
              <a:gd name="T0" fmla="*/ 182204 w 509"/>
              <a:gd name="T1" fmla="*/ 89309 h 509"/>
              <a:gd name="T2" fmla="*/ 182204 w 509"/>
              <a:gd name="T3" fmla="*/ 89309 h 509"/>
              <a:gd name="T4" fmla="*/ 92537 w 509"/>
              <a:gd name="T5" fmla="*/ 182204 h 509"/>
              <a:gd name="T6" fmla="*/ 0 w 509"/>
              <a:gd name="T7" fmla="*/ 89309 h 509"/>
              <a:gd name="T8" fmla="*/ 92537 w 509"/>
              <a:gd name="T9" fmla="*/ 0 h 509"/>
              <a:gd name="T10" fmla="*/ 182204 w 509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09">
                <a:moveTo>
                  <a:pt x="508" y="249"/>
                </a:moveTo>
                <a:lnTo>
                  <a:pt x="508" y="249"/>
                </a:lnTo>
                <a:cubicBezTo>
                  <a:pt x="508" y="392"/>
                  <a:pt x="392" y="508"/>
                  <a:pt x="258" y="508"/>
                </a:cubicBezTo>
                <a:cubicBezTo>
                  <a:pt x="115" y="508"/>
                  <a:pt x="0" y="392"/>
                  <a:pt x="0" y="249"/>
                </a:cubicBezTo>
                <a:cubicBezTo>
                  <a:pt x="0" y="107"/>
                  <a:pt x="115" y="0"/>
                  <a:pt x="258" y="0"/>
                </a:cubicBezTo>
                <a:cubicBezTo>
                  <a:pt x="392" y="0"/>
                  <a:pt x="508" y="107"/>
                  <a:pt x="508" y="2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7" name="Freeform 505">
            <a:extLst>
              <a:ext uri="{FF2B5EF4-FFF2-40B4-BE49-F238E27FC236}">
                <a16:creationId xmlns:a16="http://schemas.microsoft.com/office/drawing/2014/main" id="{E2B5E14A-B1E6-1745-AF47-F3CFD736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5425" y="10549529"/>
            <a:ext cx="567983" cy="577858"/>
          </a:xfrm>
          <a:custGeom>
            <a:avLst/>
            <a:gdLst>
              <a:gd name="T0" fmla="*/ 182204 w 509"/>
              <a:gd name="T1" fmla="*/ 92869 h 518"/>
              <a:gd name="T2" fmla="*/ 182204 w 509"/>
              <a:gd name="T3" fmla="*/ 92869 h 518"/>
              <a:gd name="T4" fmla="*/ 89667 w 509"/>
              <a:gd name="T5" fmla="*/ 185378 h 518"/>
              <a:gd name="T6" fmla="*/ 0 w 509"/>
              <a:gd name="T7" fmla="*/ 92869 h 518"/>
              <a:gd name="T8" fmla="*/ 89667 w 509"/>
              <a:gd name="T9" fmla="*/ 0 h 518"/>
              <a:gd name="T10" fmla="*/ 182204 w 509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18">
                <a:moveTo>
                  <a:pt x="508" y="259"/>
                </a:moveTo>
                <a:lnTo>
                  <a:pt x="508" y="259"/>
                </a:lnTo>
                <a:cubicBezTo>
                  <a:pt x="508" y="401"/>
                  <a:pt x="392" y="517"/>
                  <a:pt x="250" y="517"/>
                </a:cubicBezTo>
                <a:cubicBezTo>
                  <a:pt x="107" y="517"/>
                  <a:pt x="0" y="401"/>
                  <a:pt x="0" y="259"/>
                </a:cubicBezTo>
                <a:cubicBezTo>
                  <a:pt x="0" y="116"/>
                  <a:pt x="107" y="0"/>
                  <a:pt x="250" y="0"/>
                </a:cubicBezTo>
                <a:cubicBezTo>
                  <a:pt x="392" y="0"/>
                  <a:pt x="508" y="116"/>
                  <a:pt x="508" y="2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8" name="Freeform 542">
            <a:extLst>
              <a:ext uri="{FF2B5EF4-FFF2-40B4-BE49-F238E27FC236}">
                <a16:creationId xmlns:a16="http://schemas.microsoft.com/office/drawing/2014/main" id="{0CD3A73D-4A3E-264D-B8FF-85CF1FA4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5425" y="11542261"/>
            <a:ext cx="567983" cy="567983"/>
          </a:xfrm>
          <a:custGeom>
            <a:avLst/>
            <a:gdLst>
              <a:gd name="T0" fmla="*/ 182204 w 509"/>
              <a:gd name="T1" fmla="*/ 89309 h 509"/>
              <a:gd name="T2" fmla="*/ 182204 w 509"/>
              <a:gd name="T3" fmla="*/ 89309 h 509"/>
              <a:gd name="T4" fmla="*/ 89667 w 509"/>
              <a:gd name="T5" fmla="*/ 182204 h 509"/>
              <a:gd name="T6" fmla="*/ 0 w 509"/>
              <a:gd name="T7" fmla="*/ 89309 h 509"/>
              <a:gd name="T8" fmla="*/ 89667 w 509"/>
              <a:gd name="T9" fmla="*/ 0 h 509"/>
              <a:gd name="T10" fmla="*/ 182204 w 509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09">
                <a:moveTo>
                  <a:pt x="508" y="249"/>
                </a:moveTo>
                <a:lnTo>
                  <a:pt x="508" y="249"/>
                </a:lnTo>
                <a:cubicBezTo>
                  <a:pt x="508" y="392"/>
                  <a:pt x="392" y="508"/>
                  <a:pt x="250" y="508"/>
                </a:cubicBezTo>
                <a:cubicBezTo>
                  <a:pt x="107" y="508"/>
                  <a:pt x="0" y="392"/>
                  <a:pt x="0" y="249"/>
                </a:cubicBezTo>
                <a:cubicBezTo>
                  <a:pt x="0" y="107"/>
                  <a:pt x="107" y="0"/>
                  <a:pt x="250" y="0"/>
                </a:cubicBezTo>
                <a:cubicBezTo>
                  <a:pt x="392" y="0"/>
                  <a:pt x="508" y="107"/>
                  <a:pt x="508" y="2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9" name="CuadroTexto 395">
            <a:extLst>
              <a:ext uri="{FF2B5EF4-FFF2-40B4-BE49-F238E27FC236}">
                <a16:creationId xmlns:a16="http://schemas.microsoft.com/office/drawing/2014/main" id="{88943441-1DEF-5C40-87B1-D31105668973}"/>
              </a:ext>
            </a:extLst>
          </p:cNvPr>
          <p:cNvSpPr txBox="1"/>
          <p:nvPr/>
        </p:nvSpPr>
        <p:spPr>
          <a:xfrm>
            <a:off x="1979032" y="10549954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00" name="CuadroTexto 395">
            <a:extLst>
              <a:ext uri="{FF2B5EF4-FFF2-40B4-BE49-F238E27FC236}">
                <a16:creationId xmlns:a16="http://schemas.microsoft.com/office/drawing/2014/main" id="{0842B707-8C44-1B4C-8808-0AC9C0CA9088}"/>
              </a:ext>
            </a:extLst>
          </p:cNvPr>
          <p:cNvSpPr txBox="1"/>
          <p:nvPr/>
        </p:nvSpPr>
        <p:spPr>
          <a:xfrm>
            <a:off x="1983395" y="1153774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01" name="CuadroTexto 395">
            <a:extLst>
              <a:ext uri="{FF2B5EF4-FFF2-40B4-BE49-F238E27FC236}">
                <a16:creationId xmlns:a16="http://schemas.microsoft.com/office/drawing/2014/main" id="{3524D90B-A828-0A45-BD1A-B2DA7F2FC073}"/>
              </a:ext>
            </a:extLst>
          </p:cNvPr>
          <p:cNvSpPr txBox="1"/>
          <p:nvPr/>
        </p:nvSpPr>
        <p:spPr>
          <a:xfrm>
            <a:off x="6328190" y="10562976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02" name="CuadroTexto 395">
            <a:extLst>
              <a:ext uri="{FF2B5EF4-FFF2-40B4-BE49-F238E27FC236}">
                <a16:creationId xmlns:a16="http://schemas.microsoft.com/office/drawing/2014/main" id="{407B5111-FC7F-EA40-A21E-39310AA87516}"/>
              </a:ext>
            </a:extLst>
          </p:cNvPr>
          <p:cNvSpPr txBox="1"/>
          <p:nvPr/>
        </p:nvSpPr>
        <p:spPr>
          <a:xfrm>
            <a:off x="6332553" y="11550770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03" name="CuadroTexto 395">
            <a:extLst>
              <a:ext uri="{FF2B5EF4-FFF2-40B4-BE49-F238E27FC236}">
                <a16:creationId xmlns:a16="http://schemas.microsoft.com/office/drawing/2014/main" id="{7C93B0B6-D09F-2146-9750-D932FBCE073B}"/>
              </a:ext>
            </a:extLst>
          </p:cNvPr>
          <p:cNvSpPr txBox="1"/>
          <p:nvPr/>
        </p:nvSpPr>
        <p:spPr>
          <a:xfrm>
            <a:off x="10788162" y="10559561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04" name="CuadroTexto 395">
            <a:extLst>
              <a:ext uri="{FF2B5EF4-FFF2-40B4-BE49-F238E27FC236}">
                <a16:creationId xmlns:a16="http://schemas.microsoft.com/office/drawing/2014/main" id="{37216511-90C4-454C-9589-A972FA337FEF}"/>
              </a:ext>
            </a:extLst>
          </p:cNvPr>
          <p:cNvSpPr txBox="1"/>
          <p:nvPr/>
        </p:nvSpPr>
        <p:spPr>
          <a:xfrm>
            <a:off x="10792525" y="1154735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05" name="CuadroTexto 395">
            <a:extLst>
              <a:ext uri="{FF2B5EF4-FFF2-40B4-BE49-F238E27FC236}">
                <a16:creationId xmlns:a16="http://schemas.microsoft.com/office/drawing/2014/main" id="{89F6E156-34ED-CB42-A7EE-5D321E725603}"/>
              </a:ext>
            </a:extLst>
          </p:cNvPr>
          <p:cNvSpPr txBox="1"/>
          <p:nvPr/>
        </p:nvSpPr>
        <p:spPr>
          <a:xfrm>
            <a:off x="15109150" y="1056422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06" name="CuadroTexto 395">
            <a:extLst>
              <a:ext uri="{FF2B5EF4-FFF2-40B4-BE49-F238E27FC236}">
                <a16:creationId xmlns:a16="http://schemas.microsoft.com/office/drawing/2014/main" id="{CE8F40A6-2078-C14E-96C1-45D2F97CA71F}"/>
              </a:ext>
            </a:extLst>
          </p:cNvPr>
          <p:cNvSpPr txBox="1"/>
          <p:nvPr/>
        </p:nvSpPr>
        <p:spPr>
          <a:xfrm>
            <a:off x="15113513" y="11552019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07" name="CuadroTexto 395">
            <a:extLst>
              <a:ext uri="{FF2B5EF4-FFF2-40B4-BE49-F238E27FC236}">
                <a16:creationId xmlns:a16="http://schemas.microsoft.com/office/drawing/2014/main" id="{01045589-B1A4-B245-9284-4B5DA9307C90}"/>
              </a:ext>
            </a:extLst>
          </p:cNvPr>
          <p:cNvSpPr txBox="1"/>
          <p:nvPr/>
        </p:nvSpPr>
        <p:spPr>
          <a:xfrm>
            <a:off x="19578056" y="10559561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08" name="CuadroTexto 395">
            <a:extLst>
              <a:ext uri="{FF2B5EF4-FFF2-40B4-BE49-F238E27FC236}">
                <a16:creationId xmlns:a16="http://schemas.microsoft.com/office/drawing/2014/main" id="{D8E2A181-4578-7743-A8E0-483FE35B75B5}"/>
              </a:ext>
            </a:extLst>
          </p:cNvPr>
          <p:cNvSpPr txBox="1"/>
          <p:nvPr/>
        </p:nvSpPr>
        <p:spPr>
          <a:xfrm>
            <a:off x="19582419" y="1154735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09" name="Rectangle 56">
            <a:extLst>
              <a:ext uri="{FF2B5EF4-FFF2-40B4-BE49-F238E27FC236}">
                <a16:creationId xmlns:a16="http://schemas.microsoft.com/office/drawing/2014/main" id="{32D4EA7D-DF90-4043-94C5-CAE451EA6179}"/>
              </a:ext>
            </a:extLst>
          </p:cNvPr>
          <p:cNvSpPr/>
          <p:nvPr/>
        </p:nvSpPr>
        <p:spPr>
          <a:xfrm>
            <a:off x="2588511" y="1051529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0" name="Rectangle 56">
            <a:extLst>
              <a:ext uri="{FF2B5EF4-FFF2-40B4-BE49-F238E27FC236}">
                <a16:creationId xmlns:a16="http://schemas.microsoft.com/office/drawing/2014/main" id="{97287234-E434-1542-A806-E4A0FA1047D7}"/>
              </a:ext>
            </a:extLst>
          </p:cNvPr>
          <p:cNvSpPr/>
          <p:nvPr/>
        </p:nvSpPr>
        <p:spPr>
          <a:xfrm>
            <a:off x="2578445" y="11503086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1" name="Rectangle 56">
            <a:extLst>
              <a:ext uri="{FF2B5EF4-FFF2-40B4-BE49-F238E27FC236}">
                <a16:creationId xmlns:a16="http://schemas.microsoft.com/office/drawing/2014/main" id="{5CC5B55F-2667-124A-983E-A992CF5EED9C}"/>
              </a:ext>
            </a:extLst>
          </p:cNvPr>
          <p:cNvSpPr/>
          <p:nvPr/>
        </p:nvSpPr>
        <p:spPr>
          <a:xfrm>
            <a:off x="6962196" y="10517303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2" name="Rectangle 56">
            <a:extLst>
              <a:ext uri="{FF2B5EF4-FFF2-40B4-BE49-F238E27FC236}">
                <a16:creationId xmlns:a16="http://schemas.microsoft.com/office/drawing/2014/main" id="{8A610132-AC72-DA4B-8926-1D65C2D0F672}"/>
              </a:ext>
            </a:extLst>
          </p:cNvPr>
          <p:cNvSpPr/>
          <p:nvPr/>
        </p:nvSpPr>
        <p:spPr>
          <a:xfrm>
            <a:off x="6952130" y="11505097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3" name="Rectangle 56">
            <a:extLst>
              <a:ext uri="{FF2B5EF4-FFF2-40B4-BE49-F238E27FC236}">
                <a16:creationId xmlns:a16="http://schemas.microsoft.com/office/drawing/2014/main" id="{ED344A27-FCA3-4C44-9BE1-AAE856FB6521}"/>
              </a:ext>
            </a:extLst>
          </p:cNvPr>
          <p:cNvSpPr/>
          <p:nvPr/>
        </p:nvSpPr>
        <p:spPr>
          <a:xfrm>
            <a:off x="11418964" y="10498005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4" name="Rectangle 56">
            <a:extLst>
              <a:ext uri="{FF2B5EF4-FFF2-40B4-BE49-F238E27FC236}">
                <a16:creationId xmlns:a16="http://schemas.microsoft.com/office/drawing/2014/main" id="{D1D163B5-FB99-4C41-9545-0B11E020A2C2}"/>
              </a:ext>
            </a:extLst>
          </p:cNvPr>
          <p:cNvSpPr/>
          <p:nvPr/>
        </p:nvSpPr>
        <p:spPr>
          <a:xfrm>
            <a:off x="11408898" y="1148579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5" name="Rectangle 56">
            <a:extLst>
              <a:ext uri="{FF2B5EF4-FFF2-40B4-BE49-F238E27FC236}">
                <a16:creationId xmlns:a16="http://schemas.microsoft.com/office/drawing/2014/main" id="{02CD45B5-838D-CE48-B457-D1F4C01D71FE}"/>
              </a:ext>
            </a:extLst>
          </p:cNvPr>
          <p:cNvSpPr/>
          <p:nvPr/>
        </p:nvSpPr>
        <p:spPr>
          <a:xfrm>
            <a:off x="15759031" y="10502280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6" name="Rectangle 56">
            <a:extLst>
              <a:ext uri="{FF2B5EF4-FFF2-40B4-BE49-F238E27FC236}">
                <a16:creationId xmlns:a16="http://schemas.microsoft.com/office/drawing/2014/main" id="{25B4C4BA-5248-ED4F-A802-94283F1E3C99}"/>
              </a:ext>
            </a:extLst>
          </p:cNvPr>
          <p:cNvSpPr/>
          <p:nvPr/>
        </p:nvSpPr>
        <p:spPr>
          <a:xfrm>
            <a:off x="15748965" y="11490074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7" name="Rectangle 56">
            <a:extLst>
              <a:ext uri="{FF2B5EF4-FFF2-40B4-BE49-F238E27FC236}">
                <a16:creationId xmlns:a16="http://schemas.microsoft.com/office/drawing/2014/main" id="{2D784DF4-6A27-6E46-B8AC-E94B34CCA321}"/>
              </a:ext>
            </a:extLst>
          </p:cNvPr>
          <p:cNvSpPr/>
          <p:nvPr/>
        </p:nvSpPr>
        <p:spPr>
          <a:xfrm>
            <a:off x="20192286" y="10508123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8" name="Rectangle 56">
            <a:extLst>
              <a:ext uri="{FF2B5EF4-FFF2-40B4-BE49-F238E27FC236}">
                <a16:creationId xmlns:a16="http://schemas.microsoft.com/office/drawing/2014/main" id="{16F06798-5C5F-084D-892E-8937B91B8D68}"/>
              </a:ext>
            </a:extLst>
          </p:cNvPr>
          <p:cNvSpPr/>
          <p:nvPr/>
        </p:nvSpPr>
        <p:spPr>
          <a:xfrm>
            <a:off x="20182220" y="11495917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81" name="Grupo 80">
            <a:extLst>
              <a:ext uri="{FF2B5EF4-FFF2-40B4-BE49-F238E27FC236}">
                <a16:creationId xmlns:a16="http://schemas.microsoft.com/office/drawing/2014/main" id="{DF5E7870-9CEF-6B42-B110-84AD10E05C4B}"/>
              </a:ext>
            </a:extLst>
          </p:cNvPr>
          <p:cNvGrpSpPr/>
          <p:nvPr/>
        </p:nvGrpSpPr>
        <p:grpSpPr>
          <a:xfrm>
            <a:off x="2668307" y="1363787"/>
            <a:ext cx="19041035" cy="2561450"/>
            <a:chOff x="2668308" y="861425"/>
            <a:chExt cx="19041035" cy="2561450"/>
          </a:xfrm>
        </p:grpSpPr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29DD6511-4F8A-CB42-BA49-A6D027EE7FF0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047603A4-7E95-184E-B4C5-15944369596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70">
            <a:extLst>
              <a:ext uri="{FF2B5EF4-FFF2-40B4-BE49-F238E27FC236}">
                <a16:creationId xmlns:a16="http://schemas.microsoft.com/office/drawing/2014/main" id="{1AC1D4CF-3860-C84D-BBBA-ED1B40021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255" y="1569389"/>
            <a:ext cx="3242652" cy="3252302"/>
          </a:xfrm>
          <a:custGeom>
            <a:avLst/>
            <a:gdLst>
              <a:gd name="T0" fmla="*/ 315730301 w 2962"/>
              <a:gd name="T1" fmla="*/ 316645277 h 2972"/>
              <a:gd name="T2" fmla="*/ 315730301 w 2962"/>
              <a:gd name="T3" fmla="*/ 316645277 h 2972"/>
              <a:gd name="T4" fmla="*/ 68360558 w 2962"/>
              <a:gd name="T5" fmla="*/ 316645277 h 2972"/>
              <a:gd name="T6" fmla="*/ 68360558 w 2962"/>
              <a:gd name="T7" fmla="*/ 68435918 h 2972"/>
              <a:gd name="T8" fmla="*/ 315730301 w 2962"/>
              <a:gd name="T9" fmla="*/ 68435918 h 2972"/>
              <a:gd name="T10" fmla="*/ 315730301 w 2962"/>
              <a:gd name="T11" fmla="*/ 316645277 h 29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62" h="2972">
                <a:moveTo>
                  <a:pt x="2434" y="2443"/>
                </a:moveTo>
                <a:lnTo>
                  <a:pt x="2434" y="2443"/>
                </a:lnTo>
                <a:cubicBezTo>
                  <a:pt x="1906" y="2971"/>
                  <a:pt x="1055" y="2971"/>
                  <a:pt x="527" y="2443"/>
                </a:cubicBezTo>
                <a:cubicBezTo>
                  <a:pt x="0" y="1907"/>
                  <a:pt x="0" y="1055"/>
                  <a:pt x="527" y="528"/>
                </a:cubicBezTo>
                <a:cubicBezTo>
                  <a:pt x="1055" y="0"/>
                  <a:pt x="1906" y="0"/>
                  <a:pt x="2434" y="528"/>
                </a:cubicBezTo>
                <a:cubicBezTo>
                  <a:pt x="2961" y="1055"/>
                  <a:pt x="2961" y="1907"/>
                  <a:pt x="2434" y="2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1">
            <a:extLst>
              <a:ext uri="{FF2B5EF4-FFF2-40B4-BE49-F238E27FC236}">
                <a16:creationId xmlns:a16="http://schemas.microsoft.com/office/drawing/2014/main" id="{C29034A8-0445-DB4A-B939-173B9EF4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874" y="8411770"/>
            <a:ext cx="3252302" cy="3242652"/>
          </a:xfrm>
          <a:custGeom>
            <a:avLst/>
            <a:gdLst>
              <a:gd name="T0" fmla="*/ 316858457 w 2971"/>
              <a:gd name="T1" fmla="*/ 315600643 h 2962"/>
              <a:gd name="T2" fmla="*/ 316858457 w 2971"/>
              <a:gd name="T3" fmla="*/ 315600643 h 2962"/>
              <a:gd name="T4" fmla="*/ 68352351 w 2971"/>
              <a:gd name="T5" fmla="*/ 315600643 h 2962"/>
              <a:gd name="T6" fmla="*/ 68352351 w 2971"/>
              <a:gd name="T7" fmla="*/ 68360558 h 2962"/>
              <a:gd name="T8" fmla="*/ 316858457 w 2971"/>
              <a:gd name="T9" fmla="*/ 68360558 h 2962"/>
              <a:gd name="T10" fmla="*/ 316858457 w 2971"/>
              <a:gd name="T11" fmla="*/ 315600643 h 29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1" h="2962">
                <a:moveTo>
                  <a:pt x="2443" y="2433"/>
                </a:moveTo>
                <a:lnTo>
                  <a:pt x="2443" y="2433"/>
                </a:lnTo>
                <a:cubicBezTo>
                  <a:pt x="1915" y="2961"/>
                  <a:pt x="1054" y="2961"/>
                  <a:pt x="527" y="2433"/>
                </a:cubicBezTo>
                <a:cubicBezTo>
                  <a:pt x="0" y="1906"/>
                  <a:pt x="0" y="1054"/>
                  <a:pt x="527" y="527"/>
                </a:cubicBezTo>
                <a:cubicBezTo>
                  <a:pt x="1054" y="0"/>
                  <a:pt x="1915" y="0"/>
                  <a:pt x="2443" y="527"/>
                </a:cubicBezTo>
                <a:cubicBezTo>
                  <a:pt x="2970" y="1054"/>
                  <a:pt x="2970" y="1906"/>
                  <a:pt x="2443" y="24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2">
            <a:extLst>
              <a:ext uri="{FF2B5EF4-FFF2-40B4-BE49-F238E27FC236}">
                <a16:creationId xmlns:a16="http://schemas.microsoft.com/office/drawing/2014/main" id="{E6E06BB6-3F06-AD4E-B5FF-8A22086A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874" y="1569389"/>
            <a:ext cx="3252302" cy="3252302"/>
          </a:xfrm>
          <a:custGeom>
            <a:avLst/>
            <a:gdLst>
              <a:gd name="T0" fmla="*/ 316858457 w 2971"/>
              <a:gd name="T1" fmla="*/ 68435918 h 2972"/>
              <a:gd name="T2" fmla="*/ 316858457 w 2971"/>
              <a:gd name="T3" fmla="*/ 68435918 h 2972"/>
              <a:gd name="T4" fmla="*/ 316858457 w 2971"/>
              <a:gd name="T5" fmla="*/ 316645277 h 2972"/>
              <a:gd name="T6" fmla="*/ 68352351 w 2971"/>
              <a:gd name="T7" fmla="*/ 316645277 h 2972"/>
              <a:gd name="T8" fmla="*/ 68352351 w 2971"/>
              <a:gd name="T9" fmla="*/ 68435918 h 2972"/>
              <a:gd name="T10" fmla="*/ 316858457 w 2971"/>
              <a:gd name="T11" fmla="*/ 68435918 h 29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71" h="2972">
                <a:moveTo>
                  <a:pt x="2443" y="528"/>
                </a:moveTo>
                <a:lnTo>
                  <a:pt x="2443" y="528"/>
                </a:lnTo>
                <a:cubicBezTo>
                  <a:pt x="2970" y="1055"/>
                  <a:pt x="2970" y="1907"/>
                  <a:pt x="2443" y="2443"/>
                </a:cubicBezTo>
                <a:cubicBezTo>
                  <a:pt x="1915" y="2971"/>
                  <a:pt x="1054" y="2971"/>
                  <a:pt x="527" y="2443"/>
                </a:cubicBezTo>
                <a:cubicBezTo>
                  <a:pt x="0" y="1907"/>
                  <a:pt x="0" y="1055"/>
                  <a:pt x="527" y="528"/>
                </a:cubicBezTo>
                <a:cubicBezTo>
                  <a:pt x="1054" y="0"/>
                  <a:pt x="1915" y="0"/>
                  <a:pt x="2443" y="52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3">
            <a:extLst>
              <a:ext uri="{FF2B5EF4-FFF2-40B4-BE49-F238E27FC236}">
                <a16:creationId xmlns:a16="http://schemas.microsoft.com/office/drawing/2014/main" id="{FCF9F574-9736-594A-A609-DAC4E1848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255" y="8411770"/>
            <a:ext cx="3242652" cy="3242652"/>
          </a:xfrm>
          <a:custGeom>
            <a:avLst/>
            <a:gdLst>
              <a:gd name="T0" fmla="*/ 315730301 w 2962"/>
              <a:gd name="T1" fmla="*/ 68360558 h 2962"/>
              <a:gd name="T2" fmla="*/ 315730301 w 2962"/>
              <a:gd name="T3" fmla="*/ 68360558 h 2962"/>
              <a:gd name="T4" fmla="*/ 315730301 w 2962"/>
              <a:gd name="T5" fmla="*/ 315600643 h 2962"/>
              <a:gd name="T6" fmla="*/ 68360558 w 2962"/>
              <a:gd name="T7" fmla="*/ 315600643 h 2962"/>
              <a:gd name="T8" fmla="*/ 68360558 w 2962"/>
              <a:gd name="T9" fmla="*/ 68360558 h 2962"/>
              <a:gd name="T10" fmla="*/ 315730301 w 2962"/>
              <a:gd name="T11" fmla="*/ 68360558 h 29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62" h="2962">
                <a:moveTo>
                  <a:pt x="2434" y="527"/>
                </a:moveTo>
                <a:lnTo>
                  <a:pt x="2434" y="527"/>
                </a:lnTo>
                <a:cubicBezTo>
                  <a:pt x="2961" y="1054"/>
                  <a:pt x="2961" y="1906"/>
                  <a:pt x="2434" y="2433"/>
                </a:cubicBezTo>
                <a:cubicBezTo>
                  <a:pt x="1906" y="2961"/>
                  <a:pt x="1055" y="2961"/>
                  <a:pt x="527" y="2433"/>
                </a:cubicBezTo>
                <a:cubicBezTo>
                  <a:pt x="0" y="1906"/>
                  <a:pt x="0" y="1054"/>
                  <a:pt x="527" y="527"/>
                </a:cubicBezTo>
                <a:cubicBezTo>
                  <a:pt x="1055" y="0"/>
                  <a:pt x="1906" y="0"/>
                  <a:pt x="2434" y="5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46">
            <a:extLst>
              <a:ext uri="{FF2B5EF4-FFF2-40B4-BE49-F238E27FC236}">
                <a16:creationId xmlns:a16="http://schemas.microsoft.com/office/drawing/2014/main" id="{D9DC5514-6E7A-CD40-BFDA-BF939AFC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699" y="1516311"/>
            <a:ext cx="3474270" cy="1003678"/>
          </a:xfrm>
          <a:custGeom>
            <a:avLst/>
            <a:gdLst>
              <a:gd name="T0" fmla="*/ 0 w 3175"/>
              <a:gd name="T1" fmla="*/ 118771176 h 917"/>
              <a:gd name="T2" fmla="*/ 0 w 3175"/>
              <a:gd name="T3" fmla="*/ 118771176 h 917"/>
              <a:gd name="T4" fmla="*/ 411350400 w 3175"/>
              <a:gd name="T5" fmla="*/ 103211446 h 9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5" h="917">
                <a:moveTo>
                  <a:pt x="0" y="916"/>
                </a:moveTo>
                <a:lnTo>
                  <a:pt x="0" y="916"/>
                </a:lnTo>
                <a:cubicBezTo>
                  <a:pt x="869" y="46"/>
                  <a:pt x="2258" y="0"/>
                  <a:pt x="3174" y="79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Freeform 347">
            <a:extLst>
              <a:ext uri="{FF2B5EF4-FFF2-40B4-BE49-F238E27FC236}">
                <a16:creationId xmlns:a16="http://schemas.microsoft.com/office/drawing/2014/main" id="{9BDA2EE6-D27B-F64E-9622-2E6FA02A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685" y="2259419"/>
            <a:ext cx="275045" cy="265394"/>
          </a:xfrm>
          <a:custGeom>
            <a:avLst/>
            <a:gdLst>
              <a:gd name="T0" fmla="*/ 32490962 w 251"/>
              <a:gd name="T1" fmla="*/ 31501155 h 241"/>
              <a:gd name="T2" fmla="*/ 0 w 251"/>
              <a:gd name="T3" fmla="*/ 19425652 h 241"/>
              <a:gd name="T4" fmla="*/ 14426007 w 251"/>
              <a:gd name="T5" fmla="*/ 14569148 h 241"/>
              <a:gd name="T6" fmla="*/ 18064954 w 251"/>
              <a:gd name="T7" fmla="*/ 0 h 241"/>
              <a:gd name="T8" fmla="*/ 32490962 w 251"/>
              <a:gd name="T9" fmla="*/ 31501155 h 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1" h="241">
                <a:moveTo>
                  <a:pt x="250" y="240"/>
                </a:moveTo>
                <a:lnTo>
                  <a:pt x="0" y="148"/>
                </a:lnTo>
                <a:lnTo>
                  <a:pt x="111" y="111"/>
                </a:lnTo>
                <a:lnTo>
                  <a:pt x="139" y="0"/>
                </a:lnTo>
                <a:lnTo>
                  <a:pt x="250" y="24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48">
            <a:extLst>
              <a:ext uri="{FF2B5EF4-FFF2-40B4-BE49-F238E27FC236}">
                <a16:creationId xmlns:a16="http://schemas.microsoft.com/office/drawing/2014/main" id="{48DD85DC-56D7-9C48-9940-BF7791D12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460" y="11205663"/>
            <a:ext cx="3474270" cy="994027"/>
          </a:xfrm>
          <a:custGeom>
            <a:avLst/>
            <a:gdLst>
              <a:gd name="T0" fmla="*/ 411350400 w 3175"/>
              <a:gd name="T1" fmla="*/ 0 h 908"/>
              <a:gd name="T2" fmla="*/ 411350400 w 3175"/>
              <a:gd name="T3" fmla="*/ 0 h 908"/>
              <a:gd name="T4" fmla="*/ 0 w 3175"/>
              <a:gd name="T5" fmla="*/ 15565742 h 9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75" h="908">
                <a:moveTo>
                  <a:pt x="3174" y="0"/>
                </a:moveTo>
                <a:lnTo>
                  <a:pt x="3174" y="0"/>
                </a:lnTo>
                <a:cubicBezTo>
                  <a:pt x="2304" y="870"/>
                  <a:pt x="916" y="907"/>
                  <a:pt x="0" y="12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Freeform 349">
            <a:extLst>
              <a:ext uri="{FF2B5EF4-FFF2-40B4-BE49-F238E27FC236}">
                <a16:creationId xmlns:a16="http://schemas.microsoft.com/office/drawing/2014/main" id="{4DAE081D-00D5-0F40-AE02-2992EA85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699" y="11205663"/>
            <a:ext cx="275048" cy="265394"/>
          </a:xfrm>
          <a:custGeom>
            <a:avLst/>
            <a:gdLst>
              <a:gd name="T0" fmla="*/ 0 w 250"/>
              <a:gd name="T1" fmla="*/ 0 h 241"/>
              <a:gd name="T2" fmla="*/ 32621286 w 250"/>
              <a:gd name="T3" fmla="*/ 12075503 h 241"/>
              <a:gd name="T4" fmla="*/ 18079140 w 250"/>
              <a:gd name="T5" fmla="*/ 16931644 h 241"/>
              <a:gd name="T6" fmla="*/ 14542146 w 250"/>
              <a:gd name="T7" fmla="*/ 31501155 h 241"/>
              <a:gd name="T8" fmla="*/ 0 w 250"/>
              <a:gd name="T9" fmla="*/ 0 h 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0" h="241">
                <a:moveTo>
                  <a:pt x="0" y="0"/>
                </a:moveTo>
                <a:lnTo>
                  <a:pt x="249" y="92"/>
                </a:lnTo>
                <a:lnTo>
                  <a:pt x="138" y="129"/>
                </a:lnTo>
                <a:lnTo>
                  <a:pt x="111" y="240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50">
            <a:extLst>
              <a:ext uri="{FF2B5EF4-FFF2-40B4-BE49-F238E27FC236}">
                <a16:creationId xmlns:a16="http://schemas.microsoft.com/office/drawing/2014/main" id="{911FEBE9-01F8-6444-83D3-90BDBF6BB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226" y="4918198"/>
            <a:ext cx="1003678" cy="3474270"/>
          </a:xfrm>
          <a:custGeom>
            <a:avLst/>
            <a:gdLst>
              <a:gd name="T0" fmla="*/ 0 w 918"/>
              <a:gd name="T1" fmla="*/ 0 h 3174"/>
              <a:gd name="T2" fmla="*/ 0 w 918"/>
              <a:gd name="T3" fmla="*/ 0 h 3174"/>
              <a:gd name="T4" fmla="*/ 15655005 w 918"/>
              <a:gd name="T5" fmla="*/ 411480000 h 31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8" h="3174">
                <a:moveTo>
                  <a:pt x="0" y="0"/>
                </a:moveTo>
                <a:lnTo>
                  <a:pt x="0" y="0"/>
                </a:lnTo>
                <a:cubicBezTo>
                  <a:pt x="880" y="870"/>
                  <a:pt x="917" y="2257"/>
                  <a:pt x="121" y="3173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7" name="Freeform 351">
            <a:extLst>
              <a:ext uri="{FF2B5EF4-FFF2-40B4-BE49-F238E27FC236}">
                <a16:creationId xmlns:a16="http://schemas.microsoft.com/office/drawing/2014/main" id="{EE4FB025-6BD9-884D-9D74-CBAC2F92E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226" y="8262184"/>
            <a:ext cx="265397" cy="275045"/>
          </a:xfrm>
          <a:custGeom>
            <a:avLst/>
            <a:gdLst>
              <a:gd name="T0" fmla="*/ 0 w 242"/>
              <a:gd name="T1" fmla="*/ 32490962 h 251"/>
              <a:gd name="T2" fmla="*/ 12106200 w 242"/>
              <a:gd name="T3" fmla="*/ 0 h 251"/>
              <a:gd name="T4" fmla="*/ 16922847 w 242"/>
              <a:gd name="T5" fmla="*/ 14426007 h 251"/>
              <a:gd name="T6" fmla="*/ 31372066 w 242"/>
              <a:gd name="T7" fmla="*/ 18064954 h 251"/>
              <a:gd name="T8" fmla="*/ 0 w 242"/>
              <a:gd name="T9" fmla="*/ 32490962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51">
                <a:moveTo>
                  <a:pt x="0" y="250"/>
                </a:moveTo>
                <a:lnTo>
                  <a:pt x="93" y="0"/>
                </a:lnTo>
                <a:lnTo>
                  <a:pt x="130" y="111"/>
                </a:lnTo>
                <a:lnTo>
                  <a:pt x="241" y="139"/>
                </a:lnTo>
                <a:lnTo>
                  <a:pt x="0" y="25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52">
            <a:extLst>
              <a:ext uri="{FF2B5EF4-FFF2-40B4-BE49-F238E27FC236}">
                <a16:creationId xmlns:a16="http://schemas.microsoft.com/office/drawing/2014/main" id="{61B688C8-0226-7745-AF1D-3BFBBF2C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5062960"/>
            <a:ext cx="994027" cy="3474270"/>
          </a:xfrm>
          <a:custGeom>
            <a:avLst/>
            <a:gdLst>
              <a:gd name="T0" fmla="*/ 117651566 w 908"/>
              <a:gd name="T1" fmla="*/ 411480000 h 3174"/>
              <a:gd name="T2" fmla="*/ 117651566 w 908"/>
              <a:gd name="T3" fmla="*/ 411480000 h 3174"/>
              <a:gd name="T4" fmla="*/ 102085824 w 908"/>
              <a:gd name="T5" fmla="*/ 0 h 317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8" h="3174">
                <a:moveTo>
                  <a:pt x="907" y="3173"/>
                </a:moveTo>
                <a:lnTo>
                  <a:pt x="907" y="3173"/>
                </a:lnTo>
                <a:cubicBezTo>
                  <a:pt x="37" y="2303"/>
                  <a:pt x="0" y="916"/>
                  <a:pt x="787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" name="Freeform 353">
            <a:extLst>
              <a:ext uri="{FF2B5EF4-FFF2-40B4-BE49-F238E27FC236}">
                <a16:creationId xmlns:a16="http://schemas.microsoft.com/office/drawing/2014/main" id="{FB396DF4-4687-ED43-BAAC-88876357D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58" y="4918198"/>
            <a:ext cx="265394" cy="275048"/>
          </a:xfrm>
          <a:custGeom>
            <a:avLst/>
            <a:gdLst>
              <a:gd name="T0" fmla="*/ 31371346 w 242"/>
              <a:gd name="T1" fmla="*/ 0 h 251"/>
              <a:gd name="T2" fmla="*/ 19265285 w 242"/>
              <a:gd name="T3" fmla="*/ 32491681 h 251"/>
              <a:gd name="T4" fmla="*/ 14449054 w 242"/>
              <a:gd name="T5" fmla="*/ 18065515 h 251"/>
              <a:gd name="T6" fmla="*/ 0 w 242"/>
              <a:gd name="T7" fmla="*/ 14426527 h 251"/>
              <a:gd name="T8" fmla="*/ 31371346 w 242"/>
              <a:gd name="T9" fmla="*/ 0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2" h="251">
                <a:moveTo>
                  <a:pt x="241" y="0"/>
                </a:moveTo>
                <a:lnTo>
                  <a:pt x="148" y="250"/>
                </a:lnTo>
                <a:lnTo>
                  <a:pt x="111" y="139"/>
                </a:lnTo>
                <a:lnTo>
                  <a:pt x="0" y="111"/>
                </a:lnTo>
                <a:lnTo>
                  <a:pt x="241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54">
            <a:extLst>
              <a:ext uri="{FF2B5EF4-FFF2-40B4-BE49-F238E27FC236}">
                <a16:creationId xmlns:a16="http://schemas.microsoft.com/office/drawing/2014/main" id="{DDE108A0-6B90-B049-AE2B-1BC81BFC5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036" y="4546646"/>
            <a:ext cx="4366962" cy="4362138"/>
          </a:xfrm>
          <a:custGeom>
            <a:avLst/>
            <a:gdLst>
              <a:gd name="T0" fmla="*/ 486178626 w 3989"/>
              <a:gd name="T1" fmla="*/ 312601701 h 3988"/>
              <a:gd name="T2" fmla="*/ 486178626 w 3989"/>
              <a:gd name="T3" fmla="*/ 312601701 h 3988"/>
              <a:gd name="T4" fmla="*/ 313266197 w 3989"/>
              <a:gd name="T5" fmla="*/ 486384466 h 3988"/>
              <a:gd name="T6" fmla="*/ 202877204 w 3989"/>
              <a:gd name="T7" fmla="*/ 486384466 h 3988"/>
              <a:gd name="T8" fmla="*/ 29964414 w 3989"/>
              <a:gd name="T9" fmla="*/ 312601701 h 3988"/>
              <a:gd name="T10" fmla="*/ 29964414 w 3989"/>
              <a:gd name="T11" fmla="*/ 203696036 h 3988"/>
              <a:gd name="T12" fmla="*/ 202877204 w 3989"/>
              <a:gd name="T13" fmla="*/ 29913270 h 3988"/>
              <a:gd name="T14" fmla="*/ 313266197 w 3989"/>
              <a:gd name="T15" fmla="*/ 29913270 h 3988"/>
              <a:gd name="T16" fmla="*/ 486178626 w 3989"/>
              <a:gd name="T17" fmla="*/ 203696036 h 3988"/>
              <a:gd name="T18" fmla="*/ 486178626 w 3989"/>
              <a:gd name="T19" fmla="*/ 312601701 h 398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89" h="3988">
                <a:moveTo>
                  <a:pt x="3748" y="2414"/>
                </a:moveTo>
                <a:lnTo>
                  <a:pt x="3748" y="2414"/>
                </a:lnTo>
                <a:cubicBezTo>
                  <a:pt x="2415" y="3756"/>
                  <a:pt x="2415" y="3756"/>
                  <a:pt x="2415" y="3756"/>
                </a:cubicBezTo>
                <a:cubicBezTo>
                  <a:pt x="2184" y="3987"/>
                  <a:pt x="1804" y="3987"/>
                  <a:pt x="1564" y="3756"/>
                </a:cubicBezTo>
                <a:cubicBezTo>
                  <a:pt x="231" y="2414"/>
                  <a:pt x="231" y="2414"/>
                  <a:pt x="231" y="2414"/>
                </a:cubicBezTo>
                <a:cubicBezTo>
                  <a:pt x="0" y="2183"/>
                  <a:pt x="0" y="1804"/>
                  <a:pt x="231" y="1573"/>
                </a:cubicBezTo>
                <a:cubicBezTo>
                  <a:pt x="1564" y="231"/>
                  <a:pt x="1564" y="231"/>
                  <a:pt x="1564" y="231"/>
                </a:cubicBezTo>
                <a:cubicBezTo>
                  <a:pt x="1804" y="0"/>
                  <a:pt x="2184" y="0"/>
                  <a:pt x="2415" y="231"/>
                </a:cubicBezTo>
                <a:cubicBezTo>
                  <a:pt x="3748" y="1573"/>
                  <a:pt x="3748" y="1573"/>
                  <a:pt x="3748" y="1573"/>
                </a:cubicBezTo>
                <a:cubicBezTo>
                  <a:pt x="3988" y="1804"/>
                  <a:pt x="3988" y="2183"/>
                  <a:pt x="3748" y="24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01" name="Freeform 355">
            <a:extLst>
              <a:ext uri="{FF2B5EF4-FFF2-40B4-BE49-F238E27FC236}">
                <a16:creationId xmlns:a16="http://schemas.microsoft.com/office/drawing/2014/main" id="{E88F2E49-9CAD-E242-874C-BF0B223D5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2327" y="9019767"/>
            <a:ext cx="718982" cy="873394"/>
          </a:xfrm>
          <a:custGeom>
            <a:avLst/>
            <a:gdLst>
              <a:gd name="T0" fmla="*/ 82446075 w 658"/>
              <a:gd name="T1" fmla="*/ 80586231 h 797"/>
              <a:gd name="T2" fmla="*/ 82446075 w 658"/>
              <a:gd name="T3" fmla="*/ 80586231 h 797"/>
              <a:gd name="T4" fmla="*/ 75338791 w 658"/>
              <a:gd name="T5" fmla="*/ 60179826 h 797"/>
              <a:gd name="T6" fmla="*/ 74046459 w 658"/>
              <a:gd name="T7" fmla="*/ 37303827 h 797"/>
              <a:gd name="T8" fmla="*/ 74046459 w 658"/>
              <a:gd name="T9" fmla="*/ 31324529 h 797"/>
              <a:gd name="T10" fmla="*/ 74046459 w 658"/>
              <a:gd name="T11" fmla="*/ 25215802 h 797"/>
              <a:gd name="T12" fmla="*/ 41869383 w 658"/>
              <a:gd name="T13" fmla="*/ 0 h 797"/>
              <a:gd name="T14" fmla="*/ 21451624 w 658"/>
              <a:gd name="T15" fmla="*/ 7278628 h 797"/>
              <a:gd name="T16" fmla="*/ 9562893 w 658"/>
              <a:gd name="T17" fmla="*/ 24045900 h 797"/>
              <a:gd name="T18" fmla="*/ 9562893 w 658"/>
              <a:gd name="T19" fmla="*/ 31324529 h 797"/>
              <a:gd name="T20" fmla="*/ 9562893 w 658"/>
              <a:gd name="T21" fmla="*/ 38473368 h 797"/>
              <a:gd name="T22" fmla="*/ 9562893 w 658"/>
              <a:gd name="T23" fmla="*/ 39643270 h 797"/>
              <a:gd name="T24" fmla="*/ 9562893 w 658"/>
              <a:gd name="T25" fmla="*/ 39643270 h 797"/>
              <a:gd name="T26" fmla="*/ 8399615 w 658"/>
              <a:gd name="T27" fmla="*/ 60179826 h 797"/>
              <a:gd name="T28" fmla="*/ 1162919 w 658"/>
              <a:gd name="T29" fmla="*/ 80586231 h 797"/>
              <a:gd name="T30" fmla="*/ 0 w 658"/>
              <a:gd name="T31" fmla="*/ 85395628 h 797"/>
              <a:gd name="T32" fmla="*/ 4781447 w 658"/>
              <a:gd name="T33" fmla="*/ 89034762 h 797"/>
              <a:gd name="T34" fmla="*/ 4781447 w 658"/>
              <a:gd name="T35" fmla="*/ 89034762 h 797"/>
              <a:gd name="T36" fmla="*/ 17962509 w 658"/>
              <a:gd name="T37" fmla="*/ 89034762 h 797"/>
              <a:gd name="T38" fmla="*/ 26232711 w 658"/>
              <a:gd name="T39" fmla="*/ 98653194 h 797"/>
              <a:gd name="T40" fmla="*/ 41869383 w 658"/>
              <a:gd name="T41" fmla="*/ 103462230 h 797"/>
              <a:gd name="T42" fmla="*/ 57376282 w 658"/>
              <a:gd name="T43" fmla="*/ 98653194 h 797"/>
              <a:gd name="T44" fmla="*/ 66939176 w 658"/>
              <a:gd name="T45" fmla="*/ 89034762 h 797"/>
              <a:gd name="T46" fmla="*/ 78827906 w 658"/>
              <a:gd name="T47" fmla="*/ 89034762 h 797"/>
              <a:gd name="T48" fmla="*/ 78827906 w 658"/>
              <a:gd name="T49" fmla="*/ 89034762 h 797"/>
              <a:gd name="T50" fmla="*/ 83609353 w 658"/>
              <a:gd name="T51" fmla="*/ 85395628 h 797"/>
              <a:gd name="T52" fmla="*/ 82446075 w 658"/>
              <a:gd name="T53" fmla="*/ 80586231 h 797"/>
              <a:gd name="T54" fmla="*/ 53758113 w 658"/>
              <a:gd name="T55" fmla="*/ 93844158 h 797"/>
              <a:gd name="T56" fmla="*/ 53758113 w 658"/>
              <a:gd name="T57" fmla="*/ 93844158 h 797"/>
              <a:gd name="T58" fmla="*/ 41869383 w 658"/>
              <a:gd name="T59" fmla="*/ 97353503 h 797"/>
              <a:gd name="T60" fmla="*/ 29851239 w 658"/>
              <a:gd name="T61" fmla="*/ 93844158 h 797"/>
              <a:gd name="T62" fmla="*/ 25069793 w 658"/>
              <a:gd name="T63" fmla="*/ 89034762 h 797"/>
              <a:gd name="T64" fmla="*/ 41869383 w 658"/>
              <a:gd name="T65" fmla="*/ 89034762 h 797"/>
              <a:gd name="T66" fmla="*/ 58539560 w 658"/>
              <a:gd name="T67" fmla="*/ 89034762 h 797"/>
              <a:gd name="T68" fmla="*/ 53758113 w 658"/>
              <a:gd name="T69" fmla="*/ 93844158 h 797"/>
              <a:gd name="T70" fmla="*/ 69265013 w 658"/>
              <a:gd name="T71" fmla="*/ 81756133 h 797"/>
              <a:gd name="T72" fmla="*/ 69265013 w 658"/>
              <a:gd name="T73" fmla="*/ 81756133 h 797"/>
              <a:gd name="T74" fmla="*/ 69265013 w 658"/>
              <a:gd name="T75" fmla="*/ 81756133 h 797"/>
              <a:gd name="T76" fmla="*/ 41869383 w 658"/>
              <a:gd name="T77" fmla="*/ 81756133 h 797"/>
              <a:gd name="T78" fmla="*/ 8399615 w 658"/>
              <a:gd name="T79" fmla="*/ 81756133 h 797"/>
              <a:gd name="T80" fmla="*/ 15507259 w 658"/>
              <a:gd name="T81" fmla="*/ 61349727 h 797"/>
              <a:gd name="T82" fmla="*/ 16670177 w 658"/>
              <a:gd name="T83" fmla="*/ 37303827 h 797"/>
              <a:gd name="T84" fmla="*/ 16670177 w 658"/>
              <a:gd name="T85" fmla="*/ 36133925 h 797"/>
              <a:gd name="T86" fmla="*/ 16670177 w 658"/>
              <a:gd name="T87" fmla="*/ 36133925 h 797"/>
              <a:gd name="T88" fmla="*/ 15507259 w 658"/>
              <a:gd name="T89" fmla="*/ 31324529 h 797"/>
              <a:gd name="T90" fmla="*/ 16670177 w 658"/>
              <a:gd name="T91" fmla="*/ 26515493 h 797"/>
              <a:gd name="T92" fmla="*/ 25069793 w 658"/>
              <a:gd name="T93" fmla="*/ 12088025 h 797"/>
              <a:gd name="T94" fmla="*/ 41869383 w 658"/>
              <a:gd name="T95" fmla="*/ 5978938 h 797"/>
              <a:gd name="T96" fmla="*/ 66939176 w 658"/>
              <a:gd name="T97" fmla="*/ 26515493 h 797"/>
              <a:gd name="T98" fmla="*/ 66939176 w 658"/>
              <a:gd name="T99" fmla="*/ 31324529 h 797"/>
              <a:gd name="T100" fmla="*/ 66939176 w 658"/>
              <a:gd name="T101" fmla="*/ 37303827 h 797"/>
              <a:gd name="T102" fmla="*/ 68102094 w 658"/>
              <a:gd name="T103" fmla="*/ 61349727 h 797"/>
              <a:gd name="T104" fmla="*/ 75338791 w 658"/>
              <a:gd name="T105" fmla="*/ 81756133 h 797"/>
              <a:gd name="T106" fmla="*/ 69265013 w 658"/>
              <a:gd name="T107" fmla="*/ 81756133 h 79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58" h="797">
                <a:moveTo>
                  <a:pt x="638" y="620"/>
                </a:moveTo>
                <a:lnTo>
                  <a:pt x="638" y="620"/>
                </a:lnTo>
                <a:cubicBezTo>
                  <a:pt x="610" y="583"/>
                  <a:pt x="592" y="527"/>
                  <a:pt x="583" y="463"/>
                </a:cubicBezTo>
                <a:cubicBezTo>
                  <a:pt x="564" y="398"/>
                  <a:pt x="564" y="333"/>
                  <a:pt x="573" y="287"/>
                </a:cubicBezTo>
                <a:cubicBezTo>
                  <a:pt x="573" y="268"/>
                  <a:pt x="573" y="250"/>
                  <a:pt x="573" y="241"/>
                </a:cubicBezTo>
                <a:cubicBezTo>
                  <a:pt x="573" y="222"/>
                  <a:pt x="573" y="213"/>
                  <a:pt x="573" y="194"/>
                </a:cubicBezTo>
                <a:cubicBezTo>
                  <a:pt x="546" y="83"/>
                  <a:pt x="444" y="0"/>
                  <a:pt x="324" y="0"/>
                </a:cubicBezTo>
                <a:cubicBezTo>
                  <a:pt x="268" y="0"/>
                  <a:pt x="203" y="19"/>
                  <a:pt x="166" y="56"/>
                </a:cubicBezTo>
                <a:cubicBezTo>
                  <a:pt x="120" y="83"/>
                  <a:pt x="83" y="139"/>
                  <a:pt x="74" y="185"/>
                </a:cubicBezTo>
                <a:cubicBezTo>
                  <a:pt x="74" y="204"/>
                  <a:pt x="74" y="222"/>
                  <a:pt x="74" y="241"/>
                </a:cubicBezTo>
                <a:cubicBezTo>
                  <a:pt x="74" y="250"/>
                  <a:pt x="74" y="268"/>
                  <a:pt x="74" y="296"/>
                </a:cubicBezTo>
                <a:cubicBezTo>
                  <a:pt x="74" y="305"/>
                  <a:pt x="74" y="305"/>
                  <a:pt x="74" y="305"/>
                </a:cubicBezTo>
                <a:cubicBezTo>
                  <a:pt x="74" y="342"/>
                  <a:pt x="74" y="407"/>
                  <a:pt x="65" y="463"/>
                </a:cubicBezTo>
                <a:cubicBezTo>
                  <a:pt x="55" y="537"/>
                  <a:pt x="37" y="592"/>
                  <a:pt x="9" y="620"/>
                </a:cubicBezTo>
                <a:cubicBezTo>
                  <a:pt x="0" y="629"/>
                  <a:pt x="0" y="648"/>
                  <a:pt x="0" y="657"/>
                </a:cubicBezTo>
                <a:cubicBezTo>
                  <a:pt x="9" y="675"/>
                  <a:pt x="18" y="685"/>
                  <a:pt x="37" y="685"/>
                </a:cubicBezTo>
                <a:cubicBezTo>
                  <a:pt x="139" y="685"/>
                  <a:pt x="139" y="685"/>
                  <a:pt x="139" y="685"/>
                </a:cubicBezTo>
                <a:cubicBezTo>
                  <a:pt x="148" y="712"/>
                  <a:pt x="176" y="740"/>
                  <a:pt x="203" y="759"/>
                </a:cubicBezTo>
                <a:cubicBezTo>
                  <a:pt x="240" y="786"/>
                  <a:pt x="277" y="796"/>
                  <a:pt x="324" y="796"/>
                </a:cubicBezTo>
                <a:cubicBezTo>
                  <a:pt x="370" y="796"/>
                  <a:pt x="407" y="786"/>
                  <a:pt x="444" y="759"/>
                </a:cubicBezTo>
                <a:cubicBezTo>
                  <a:pt x="472" y="740"/>
                  <a:pt x="499" y="712"/>
                  <a:pt x="518" y="685"/>
                </a:cubicBezTo>
                <a:cubicBezTo>
                  <a:pt x="610" y="685"/>
                  <a:pt x="610" y="685"/>
                  <a:pt x="610" y="685"/>
                </a:cubicBezTo>
                <a:cubicBezTo>
                  <a:pt x="629" y="685"/>
                  <a:pt x="638" y="675"/>
                  <a:pt x="647" y="657"/>
                </a:cubicBezTo>
                <a:cubicBezTo>
                  <a:pt x="657" y="648"/>
                  <a:pt x="647" y="638"/>
                  <a:pt x="638" y="620"/>
                </a:cubicBezTo>
                <a:close/>
                <a:moveTo>
                  <a:pt x="416" y="722"/>
                </a:moveTo>
                <a:lnTo>
                  <a:pt x="416" y="722"/>
                </a:lnTo>
                <a:cubicBezTo>
                  <a:pt x="388" y="731"/>
                  <a:pt x="361" y="749"/>
                  <a:pt x="324" y="749"/>
                </a:cubicBezTo>
                <a:cubicBezTo>
                  <a:pt x="296" y="749"/>
                  <a:pt x="259" y="731"/>
                  <a:pt x="231" y="722"/>
                </a:cubicBezTo>
                <a:cubicBezTo>
                  <a:pt x="222" y="703"/>
                  <a:pt x="203" y="694"/>
                  <a:pt x="19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453" y="685"/>
                  <a:pt x="453" y="685"/>
                  <a:pt x="453" y="685"/>
                </a:cubicBezTo>
                <a:cubicBezTo>
                  <a:pt x="444" y="694"/>
                  <a:pt x="435" y="703"/>
                  <a:pt x="416" y="722"/>
                </a:cubicBezTo>
                <a:close/>
                <a:moveTo>
                  <a:pt x="536" y="629"/>
                </a:moveTo>
                <a:lnTo>
                  <a:pt x="536" y="629"/>
                </a:lnTo>
                <a:cubicBezTo>
                  <a:pt x="324" y="629"/>
                  <a:pt x="324" y="629"/>
                  <a:pt x="324" y="629"/>
                </a:cubicBezTo>
                <a:cubicBezTo>
                  <a:pt x="65" y="629"/>
                  <a:pt x="65" y="629"/>
                  <a:pt x="65" y="629"/>
                </a:cubicBezTo>
                <a:cubicBezTo>
                  <a:pt x="92" y="592"/>
                  <a:pt x="111" y="537"/>
                  <a:pt x="120" y="472"/>
                </a:cubicBezTo>
                <a:cubicBezTo>
                  <a:pt x="129" y="407"/>
                  <a:pt x="129" y="333"/>
                  <a:pt x="129" y="287"/>
                </a:cubicBezTo>
                <a:cubicBezTo>
                  <a:pt x="129" y="278"/>
                  <a:pt x="129" y="278"/>
                  <a:pt x="129" y="278"/>
                </a:cubicBezTo>
                <a:cubicBezTo>
                  <a:pt x="129" y="259"/>
                  <a:pt x="120" y="250"/>
                  <a:pt x="120" y="241"/>
                </a:cubicBezTo>
                <a:cubicBezTo>
                  <a:pt x="120" y="222"/>
                  <a:pt x="120" y="213"/>
                  <a:pt x="129" y="204"/>
                </a:cubicBezTo>
                <a:cubicBezTo>
                  <a:pt x="139" y="157"/>
                  <a:pt x="157" y="120"/>
                  <a:pt x="194" y="93"/>
                </a:cubicBezTo>
                <a:cubicBezTo>
                  <a:pt x="231" y="65"/>
                  <a:pt x="277" y="46"/>
                  <a:pt x="324" y="46"/>
                </a:cubicBezTo>
                <a:cubicBezTo>
                  <a:pt x="416" y="46"/>
                  <a:pt x="499" y="111"/>
                  <a:pt x="518" y="204"/>
                </a:cubicBezTo>
                <a:cubicBezTo>
                  <a:pt x="518" y="213"/>
                  <a:pt x="518" y="222"/>
                  <a:pt x="518" y="241"/>
                </a:cubicBezTo>
                <a:cubicBezTo>
                  <a:pt x="518" y="250"/>
                  <a:pt x="518" y="268"/>
                  <a:pt x="518" y="287"/>
                </a:cubicBezTo>
                <a:cubicBezTo>
                  <a:pt x="518" y="333"/>
                  <a:pt x="518" y="398"/>
                  <a:pt x="527" y="472"/>
                </a:cubicBezTo>
                <a:cubicBezTo>
                  <a:pt x="536" y="537"/>
                  <a:pt x="555" y="592"/>
                  <a:pt x="583" y="629"/>
                </a:cubicBezTo>
                <a:lnTo>
                  <a:pt x="536" y="6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56">
            <a:extLst>
              <a:ext uri="{FF2B5EF4-FFF2-40B4-BE49-F238E27FC236}">
                <a16:creationId xmlns:a16="http://schemas.microsoft.com/office/drawing/2014/main" id="{91E8C690-5C03-D843-BAD7-D0839686D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424" y="2244941"/>
            <a:ext cx="670726" cy="772060"/>
          </a:xfrm>
          <a:custGeom>
            <a:avLst/>
            <a:gdLst>
              <a:gd name="T0" fmla="*/ 79431469 w 612"/>
              <a:gd name="T1" fmla="*/ 90084252 h 705"/>
              <a:gd name="T2" fmla="*/ 79431469 w 612"/>
              <a:gd name="T3" fmla="*/ 90084252 h 705"/>
              <a:gd name="T4" fmla="*/ 79431469 w 612"/>
              <a:gd name="T5" fmla="*/ 88915852 h 705"/>
              <a:gd name="T6" fmla="*/ 79431469 w 612"/>
              <a:gd name="T7" fmla="*/ 87747813 h 705"/>
              <a:gd name="T8" fmla="*/ 79431469 w 612"/>
              <a:gd name="T9" fmla="*/ 87747813 h 705"/>
              <a:gd name="T10" fmla="*/ 79431469 w 612"/>
              <a:gd name="T11" fmla="*/ 86579413 h 705"/>
              <a:gd name="T12" fmla="*/ 43290856 w 612"/>
              <a:gd name="T13" fmla="*/ 1298102 h 705"/>
              <a:gd name="T14" fmla="*/ 43290856 w 612"/>
              <a:gd name="T15" fmla="*/ 1298102 h 705"/>
              <a:gd name="T16" fmla="*/ 43290856 w 612"/>
              <a:gd name="T17" fmla="*/ 1298102 h 705"/>
              <a:gd name="T18" fmla="*/ 42120842 w 612"/>
              <a:gd name="T19" fmla="*/ 0 h 705"/>
              <a:gd name="T20" fmla="*/ 42120842 w 612"/>
              <a:gd name="T21" fmla="*/ 0 h 705"/>
              <a:gd name="T22" fmla="*/ 42120842 w 612"/>
              <a:gd name="T23" fmla="*/ 0 h 705"/>
              <a:gd name="T24" fmla="*/ 40820667 w 612"/>
              <a:gd name="T25" fmla="*/ 0 h 705"/>
              <a:gd name="T26" fmla="*/ 40820667 w 612"/>
              <a:gd name="T27" fmla="*/ 0 h 705"/>
              <a:gd name="T28" fmla="*/ 39650654 w 612"/>
              <a:gd name="T29" fmla="*/ 0 h 705"/>
              <a:gd name="T30" fmla="*/ 39650654 w 612"/>
              <a:gd name="T31" fmla="*/ 0 h 705"/>
              <a:gd name="T32" fmla="*/ 39650654 w 612"/>
              <a:gd name="T33" fmla="*/ 0 h 705"/>
              <a:gd name="T34" fmla="*/ 38480640 w 612"/>
              <a:gd name="T35" fmla="*/ 0 h 705"/>
              <a:gd name="T36" fmla="*/ 38480640 w 612"/>
              <a:gd name="T37" fmla="*/ 0 h 705"/>
              <a:gd name="T38" fmla="*/ 38480640 w 612"/>
              <a:gd name="T39" fmla="*/ 0 h 705"/>
              <a:gd name="T40" fmla="*/ 37310627 w 612"/>
              <a:gd name="T41" fmla="*/ 1298102 h 705"/>
              <a:gd name="T42" fmla="*/ 37310627 w 612"/>
              <a:gd name="T43" fmla="*/ 1298102 h 705"/>
              <a:gd name="T44" fmla="*/ 37310627 w 612"/>
              <a:gd name="T45" fmla="*/ 1298102 h 705"/>
              <a:gd name="T46" fmla="*/ 1170013 w 612"/>
              <a:gd name="T47" fmla="*/ 86579413 h 705"/>
              <a:gd name="T48" fmla="*/ 1170013 w 612"/>
              <a:gd name="T49" fmla="*/ 86579413 h 705"/>
              <a:gd name="T50" fmla="*/ 0 w 612"/>
              <a:gd name="T51" fmla="*/ 87747813 h 705"/>
              <a:gd name="T52" fmla="*/ 0 w 612"/>
              <a:gd name="T53" fmla="*/ 87747813 h 705"/>
              <a:gd name="T54" fmla="*/ 1170013 w 612"/>
              <a:gd name="T55" fmla="*/ 88915852 h 705"/>
              <a:gd name="T56" fmla="*/ 1170013 w 612"/>
              <a:gd name="T57" fmla="*/ 88915852 h 705"/>
              <a:gd name="T58" fmla="*/ 1170013 w 612"/>
              <a:gd name="T59" fmla="*/ 90084252 h 705"/>
              <a:gd name="T60" fmla="*/ 1170013 w 612"/>
              <a:gd name="T61" fmla="*/ 90084252 h 705"/>
              <a:gd name="T62" fmla="*/ 1170013 w 612"/>
              <a:gd name="T63" fmla="*/ 90084252 h 705"/>
              <a:gd name="T64" fmla="*/ 2340027 w 612"/>
              <a:gd name="T65" fmla="*/ 91382355 h 705"/>
              <a:gd name="T66" fmla="*/ 2340027 w 612"/>
              <a:gd name="T67" fmla="*/ 91382355 h 705"/>
              <a:gd name="T68" fmla="*/ 3510040 w 612"/>
              <a:gd name="T69" fmla="*/ 91382355 h 705"/>
              <a:gd name="T70" fmla="*/ 3510040 w 612"/>
              <a:gd name="T71" fmla="*/ 91382355 h 705"/>
              <a:gd name="T72" fmla="*/ 3510040 w 612"/>
              <a:gd name="T73" fmla="*/ 91382355 h 705"/>
              <a:gd name="T74" fmla="*/ 5980229 w 612"/>
              <a:gd name="T75" fmla="*/ 91382355 h 705"/>
              <a:gd name="T76" fmla="*/ 40820667 w 612"/>
              <a:gd name="T77" fmla="*/ 68536766 h 705"/>
              <a:gd name="T78" fmla="*/ 74621615 w 612"/>
              <a:gd name="T79" fmla="*/ 91382355 h 705"/>
              <a:gd name="T80" fmla="*/ 75791628 w 612"/>
              <a:gd name="T81" fmla="*/ 91382355 h 705"/>
              <a:gd name="T82" fmla="*/ 76961641 w 612"/>
              <a:gd name="T83" fmla="*/ 91382355 h 705"/>
              <a:gd name="T84" fmla="*/ 76961641 w 612"/>
              <a:gd name="T85" fmla="*/ 91382355 h 705"/>
              <a:gd name="T86" fmla="*/ 78131655 w 612"/>
              <a:gd name="T87" fmla="*/ 91382355 h 705"/>
              <a:gd name="T88" fmla="*/ 78131655 w 612"/>
              <a:gd name="T89" fmla="*/ 91382355 h 705"/>
              <a:gd name="T90" fmla="*/ 78131655 w 612"/>
              <a:gd name="T91" fmla="*/ 90084252 h 705"/>
              <a:gd name="T92" fmla="*/ 42120842 w 612"/>
              <a:gd name="T93" fmla="*/ 61267682 h 705"/>
              <a:gd name="T94" fmla="*/ 42120842 w 612"/>
              <a:gd name="T95" fmla="*/ 61267682 h 705"/>
              <a:gd name="T96" fmla="*/ 42120842 w 612"/>
              <a:gd name="T97" fmla="*/ 61267682 h 705"/>
              <a:gd name="T98" fmla="*/ 40820667 w 612"/>
              <a:gd name="T99" fmla="*/ 61267682 h 705"/>
              <a:gd name="T100" fmla="*/ 40820667 w 612"/>
              <a:gd name="T101" fmla="*/ 61267682 h 705"/>
              <a:gd name="T102" fmla="*/ 39650654 w 612"/>
              <a:gd name="T103" fmla="*/ 61267682 h 705"/>
              <a:gd name="T104" fmla="*/ 39650654 w 612"/>
              <a:gd name="T105" fmla="*/ 61267682 h 705"/>
              <a:gd name="T106" fmla="*/ 39650654 w 612"/>
              <a:gd name="T107" fmla="*/ 61267682 h 705"/>
              <a:gd name="T108" fmla="*/ 38480640 w 612"/>
              <a:gd name="T109" fmla="*/ 61267682 h 705"/>
              <a:gd name="T110" fmla="*/ 38480640 w 612"/>
              <a:gd name="T111" fmla="*/ 61267682 h 705"/>
              <a:gd name="T112" fmla="*/ 39650654 w 612"/>
              <a:gd name="T113" fmla="*/ 12071665 h 70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12" h="705">
                <a:moveTo>
                  <a:pt x="611" y="694"/>
                </a:moveTo>
                <a:lnTo>
                  <a:pt x="611" y="694"/>
                </a:lnTo>
                <a:lnTo>
                  <a:pt x="611" y="685"/>
                </a:lnTo>
                <a:cubicBezTo>
                  <a:pt x="611" y="676"/>
                  <a:pt x="611" y="676"/>
                  <a:pt x="611" y="676"/>
                </a:cubicBezTo>
                <a:cubicBezTo>
                  <a:pt x="611" y="667"/>
                  <a:pt x="611" y="667"/>
                  <a:pt x="611" y="667"/>
                </a:cubicBezTo>
                <a:cubicBezTo>
                  <a:pt x="333" y="10"/>
                  <a:pt x="333" y="10"/>
                  <a:pt x="333" y="10"/>
                </a:cubicBezTo>
                <a:lnTo>
                  <a:pt x="324" y="10"/>
                </a:lnTo>
                <a:cubicBezTo>
                  <a:pt x="324" y="0"/>
                  <a:pt x="324" y="0"/>
                  <a:pt x="324" y="0"/>
                </a:cubicBezTo>
                <a:lnTo>
                  <a:pt x="314" y="0"/>
                </a:lnTo>
                <a:cubicBezTo>
                  <a:pt x="314" y="0"/>
                  <a:pt x="314" y="0"/>
                  <a:pt x="305" y="0"/>
                </a:cubicBezTo>
                <a:lnTo>
                  <a:pt x="296" y="0"/>
                </a:lnTo>
                <a:cubicBezTo>
                  <a:pt x="296" y="0"/>
                  <a:pt x="296" y="0"/>
                  <a:pt x="296" y="10"/>
                </a:cubicBezTo>
                <a:cubicBezTo>
                  <a:pt x="287" y="10"/>
                  <a:pt x="287" y="10"/>
                  <a:pt x="287" y="10"/>
                </a:cubicBezTo>
                <a:cubicBezTo>
                  <a:pt x="9" y="667"/>
                  <a:pt x="9" y="667"/>
                  <a:pt x="9" y="667"/>
                </a:cubicBezTo>
                <a:cubicBezTo>
                  <a:pt x="9" y="676"/>
                  <a:pt x="0" y="676"/>
                  <a:pt x="0" y="676"/>
                </a:cubicBezTo>
                <a:cubicBezTo>
                  <a:pt x="0" y="685"/>
                  <a:pt x="0" y="685"/>
                  <a:pt x="0" y="685"/>
                </a:cubicBezTo>
                <a:cubicBezTo>
                  <a:pt x="0" y="685"/>
                  <a:pt x="0" y="685"/>
                  <a:pt x="9" y="685"/>
                </a:cubicBezTo>
                <a:lnTo>
                  <a:pt x="9" y="694"/>
                </a:lnTo>
                <a:cubicBezTo>
                  <a:pt x="18" y="704"/>
                  <a:pt x="18" y="704"/>
                  <a:pt x="18" y="704"/>
                </a:cubicBezTo>
                <a:lnTo>
                  <a:pt x="27" y="704"/>
                </a:lnTo>
                <a:cubicBezTo>
                  <a:pt x="37" y="704"/>
                  <a:pt x="37" y="704"/>
                  <a:pt x="46" y="704"/>
                </a:cubicBezTo>
                <a:cubicBezTo>
                  <a:pt x="314" y="528"/>
                  <a:pt x="314" y="528"/>
                  <a:pt x="314" y="528"/>
                </a:cubicBezTo>
                <a:cubicBezTo>
                  <a:pt x="574" y="704"/>
                  <a:pt x="574" y="704"/>
                  <a:pt x="574" y="704"/>
                </a:cubicBezTo>
                <a:cubicBezTo>
                  <a:pt x="583" y="704"/>
                  <a:pt x="583" y="704"/>
                  <a:pt x="583" y="704"/>
                </a:cubicBezTo>
                <a:lnTo>
                  <a:pt x="592" y="704"/>
                </a:lnTo>
                <a:cubicBezTo>
                  <a:pt x="601" y="704"/>
                  <a:pt x="601" y="704"/>
                  <a:pt x="601" y="704"/>
                </a:cubicBezTo>
                <a:cubicBezTo>
                  <a:pt x="601" y="704"/>
                  <a:pt x="601" y="704"/>
                  <a:pt x="601" y="694"/>
                </a:cubicBezTo>
                <a:cubicBezTo>
                  <a:pt x="611" y="694"/>
                  <a:pt x="611" y="694"/>
                  <a:pt x="611" y="694"/>
                </a:cubicBezTo>
                <a:close/>
                <a:moveTo>
                  <a:pt x="324" y="472"/>
                </a:moveTo>
                <a:lnTo>
                  <a:pt x="324" y="472"/>
                </a:lnTo>
                <a:lnTo>
                  <a:pt x="314" y="472"/>
                </a:lnTo>
                <a:cubicBezTo>
                  <a:pt x="305" y="472"/>
                  <a:pt x="305" y="472"/>
                  <a:pt x="305" y="472"/>
                </a:cubicBezTo>
                <a:cubicBezTo>
                  <a:pt x="305" y="472"/>
                  <a:pt x="305" y="472"/>
                  <a:pt x="296" y="472"/>
                </a:cubicBezTo>
                <a:cubicBezTo>
                  <a:pt x="83" y="611"/>
                  <a:pt x="83" y="611"/>
                  <a:pt x="83" y="611"/>
                </a:cubicBezTo>
                <a:cubicBezTo>
                  <a:pt x="305" y="93"/>
                  <a:pt x="305" y="93"/>
                  <a:pt x="305" y="93"/>
                </a:cubicBezTo>
                <a:cubicBezTo>
                  <a:pt x="527" y="611"/>
                  <a:pt x="527" y="611"/>
                  <a:pt x="527" y="611"/>
                </a:cubicBezTo>
                <a:lnTo>
                  <a:pt x="324" y="4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57">
            <a:extLst>
              <a:ext uri="{FF2B5EF4-FFF2-40B4-BE49-F238E27FC236}">
                <a16:creationId xmlns:a16="http://schemas.microsoft.com/office/drawing/2014/main" id="{1AA9AF31-0190-5D40-8792-34350B41F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647" y="2244941"/>
            <a:ext cx="892693" cy="781711"/>
          </a:xfrm>
          <a:custGeom>
            <a:avLst/>
            <a:gdLst>
              <a:gd name="T0" fmla="*/ 52850703 w 816"/>
              <a:gd name="T1" fmla="*/ 92501957 h 714"/>
              <a:gd name="T2" fmla="*/ 52850703 w 816"/>
              <a:gd name="T3" fmla="*/ 92501957 h 714"/>
              <a:gd name="T4" fmla="*/ 50389275 w 816"/>
              <a:gd name="T5" fmla="*/ 91334224 h 714"/>
              <a:gd name="T6" fmla="*/ 15673744 w 816"/>
              <a:gd name="T7" fmla="*/ 56435145 h 714"/>
              <a:gd name="T8" fmla="*/ 15673744 w 816"/>
              <a:gd name="T9" fmla="*/ 55267772 h 714"/>
              <a:gd name="T10" fmla="*/ 8419747 w 816"/>
              <a:gd name="T11" fmla="*/ 49299799 h 714"/>
              <a:gd name="T12" fmla="*/ 0 w 816"/>
              <a:gd name="T13" fmla="*/ 28801439 h 714"/>
              <a:gd name="T14" fmla="*/ 8419747 w 816"/>
              <a:gd name="T15" fmla="*/ 8432747 h 714"/>
              <a:gd name="T16" fmla="*/ 28886420 w 816"/>
              <a:gd name="T17" fmla="*/ 0 h 714"/>
              <a:gd name="T18" fmla="*/ 48057775 w 816"/>
              <a:gd name="T19" fmla="*/ 8432747 h 714"/>
              <a:gd name="T20" fmla="*/ 52850703 w 816"/>
              <a:gd name="T21" fmla="*/ 13232986 h 714"/>
              <a:gd name="T22" fmla="*/ 57643272 w 816"/>
              <a:gd name="T23" fmla="*/ 8432747 h 714"/>
              <a:gd name="T24" fmla="*/ 77980377 w 816"/>
              <a:gd name="T25" fmla="*/ 0 h 714"/>
              <a:gd name="T26" fmla="*/ 97151732 w 816"/>
              <a:gd name="T27" fmla="*/ 8432747 h 714"/>
              <a:gd name="T28" fmla="*/ 105571479 w 816"/>
              <a:gd name="T29" fmla="*/ 28801439 h 714"/>
              <a:gd name="T30" fmla="*/ 97151732 w 816"/>
              <a:gd name="T31" fmla="*/ 49299799 h 714"/>
              <a:gd name="T32" fmla="*/ 97151732 w 816"/>
              <a:gd name="T33" fmla="*/ 49299799 h 714"/>
              <a:gd name="T34" fmla="*/ 91193053 w 816"/>
              <a:gd name="T35" fmla="*/ 55267772 h 714"/>
              <a:gd name="T36" fmla="*/ 89897735 w 816"/>
              <a:gd name="T37" fmla="*/ 56435145 h 714"/>
              <a:gd name="T38" fmla="*/ 55182204 w 816"/>
              <a:gd name="T39" fmla="*/ 91334224 h 714"/>
              <a:gd name="T40" fmla="*/ 52850703 w 816"/>
              <a:gd name="T41" fmla="*/ 92501957 h 714"/>
              <a:gd name="T42" fmla="*/ 20466673 w 816"/>
              <a:gd name="T43" fmla="*/ 51634905 h 714"/>
              <a:gd name="T44" fmla="*/ 20466673 w 816"/>
              <a:gd name="T45" fmla="*/ 51634905 h 714"/>
              <a:gd name="T46" fmla="*/ 52850703 w 816"/>
              <a:gd name="T47" fmla="*/ 84069211 h 714"/>
              <a:gd name="T48" fmla="*/ 85104806 w 816"/>
              <a:gd name="T49" fmla="*/ 51634905 h 714"/>
              <a:gd name="T50" fmla="*/ 85104806 w 816"/>
              <a:gd name="T51" fmla="*/ 51634905 h 714"/>
              <a:gd name="T52" fmla="*/ 92358803 w 816"/>
              <a:gd name="T53" fmla="*/ 44499559 h 714"/>
              <a:gd name="T54" fmla="*/ 99483232 w 816"/>
              <a:gd name="T55" fmla="*/ 28801439 h 714"/>
              <a:gd name="T56" fmla="*/ 92358803 w 816"/>
              <a:gd name="T57" fmla="*/ 13232986 h 714"/>
              <a:gd name="T58" fmla="*/ 77980377 w 816"/>
              <a:gd name="T59" fmla="*/ 7265374 h 714"/>
              <a:gd name="T60" fmla="*/ 62436201 w 816"/>
              <a:gd name="T61" fmla="*/ 13232986 h 714"/>
              <a:gd name="T62" fmla="*/ 55182204 w 816"/>
              <a:gd name="T63" fmla="*/ 20498360 h 714"/>
              <a:gd name="T64" fmla="*/ 52850703 w 816"/>
              <a:gd name="T65" fmla="*/ 21666093 h 714"/>
              <a:gd name="T66" fmla="*/ 50389275 w 816"/>
              <a:gd name="T67" fmla="*/ 20498360 h 714"/>
              <a:gd name="T68" fmla="*/ 43264846 w 816"/>
              <a:gd name="T69" fmla="*/ 13232986 h 714"/>
              <a:gd name="T70" fmla="*/ 28886420 w 816"/>
              <a:gd name="T71" fmla="*/ 7265374 h 714"/>
              <a:gd name="T72" fmla="*/ 13212676 w 816"/>
              <a:gd name="T73" fmla="*/ 13232986 h 714"/>
              <a:gd name="T74" fmla="*/ 7253997 w 816"/>
              <a:gd name="T75" fmla="*/ 28801439 h 714"/>
              <a:gd name="T76" fmla="*/ 13212676 w 816"/>
              <a:gd name="T77" fmla="*/ 44499559 h 714"/>
              <a:gd name="T78" fmla="*/ 20466673 w 816"/>
              <a:gd name="T79" fmla="*/ 51634905 h 714"/>
              <a:gd name="T80" fmla="*/ 94690663 w 816"/>
              <a:gd name="T81" fmla="*/ 46834665 h 714"/>
              <a:gd name="T82" fmla="*/ 94690663 w 816"/>
              <a:gd name="T83" fmla="*/ 46834665 h 71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16" h="714">
                <a:moveTo>
                  <a:pt x="408" y="713"/>
                </a:moveTo>
                <a:lnTo>
                  <a:pt x="408" y="713"/>
                </a:lnTo>
                <a:cubicBezTo>
                  <a:pt x="398" y="713"/>
                  <a:pt x="398" y="704"/>
                  <a:pt x="389" y="704"/>
                </a:cubicBezTo>
                <a:cubicBezTo>
                  <a:pt x="121" y="435"/>
                  <a:pt x="121" y="435"/>
                  <a:pt x="121" y="435"/>
                </a:cubicBezTo>
                <a:cubicBezTo>
                  <a:pt x="121" y="426"/>
                  <a:pt x="121" y="426"/>
                  <a:pt x="121" y="426"/>
                </a:cubicBezTo>
                <a:cubicBezTo>
                  <a:pt x="65" y="380"/>
                  <a:pt x="65" y="380"/>
                  <a:pt x="65" y="380"/>
                </a:cubicBezTo>
                <a:cubicBezTo>
                  <a:pt x="19" y="333"/>
                  <a:pt x="0" y="278"/>
                  <a:pt x="0" y="222"/>
                </a:cubicBezTo>
                <a:cubicBezTo>
                  <a:pt x="0" y="167"/>
                  <a:pt x="19" y="111"/>
                  <a:pt x="65" y="65"/>
                </a:cubicBezTo>
                <a:cubicBezTo>
                  <a:pt x="102" y="28"/>
                  <a:pt x="158" y="0"/>
                  <a:pt x="223" y="0"/>
                </a:cubicBezTo>
                <a:cubicBezTo>
                  <a:pt x="278" y="0"/>
                  <a:pt x="334" y="28"/>
                  <a:pt x="371" y="65"/>
                </a:cubicBezTo>
                <a:cubicBezTo>
                  <a:pt x="408" y="102"/>
                  <a:pt x="408" y="102"/>
                  <a:pt x="408" y="102"/>
                </a:cubicBezTo>
                <a:cubicBezTo>
                  <a:pt x="445" y="65"/>
                  <a:pt x="445" y="65"/>
                  <a:pt x="445" y="65"/>
                </a:cubicBezTo>
                <a:cubicBezTo>
                  <a:pt x="482" y="28"/>
                  <a:pt x="537" y="0"/>
                  <a:pt x="602" y="0"/>
                </a:cubicBezTo>
                <a:cubicBezTo>
                  <a:pt x="657" y="0"/>
                  <a:pt x="713" y="28"/>
                  <a:pt x="750" y="65"/>
                </a:cubicBezTo>
                <a:cubicBezTo>
                  <a:pt x="796" y="111"/>
                  <a:pt x="815" y="167"/>
                  <a:pt x="815" y="222"/>
                </a:cubicBezTo>
                <a:cubicBezTo>
                  <a:pt x="815" y="278"/>
                  <a:pt x="796" y="333"/>
                  <a:pt x="750" y="380"/>
                </a:cubicBezTo>
                <a:cubicBezTo>
                  <a:pt x="704" y="426"/>
                  <a:pt x="704" y="426"/>
                  <a:pt x="704" y="426"/>
                </a:cubicBezTo>
                <a:cubicBezTo>
                  <a:pt x="694" y="426"/>
                  <a:pt x="694" y="426"/>
                  <a:pt x="694" y="435"/>
                </a:cubicBezTo>
                <a:cubicBezTo>
                  <a:pt x="426" y="704"/>
                  <a:pt x="426" y="704"/>
                  <a:pt x="426" y="704"/>
                </a:cubicBezTo>
                <a:cubicBezTo>
                  <a:pt x="426" y="704"/>
                  <a:pt x="417" y="713"/>
                  <a:pt x="408" y="713"/>
                </a:cubicBezTo>
                <a:close/>
                <a:moveTo>
                  <a:pt x="158" y="398"/>
                </a:moveTo>
                <a:lnTo>
                  <a:pt x="158" y="398"/>
                </a:lnTo>
                <a:cubicBezTo>
                  <a:pt x="408" y="648"/>
                  <a:pt x="408" y="648"/>
                  <a:pt x="408" y="648"/>
                </a:cubicBezTo>
                <a:cubicBezTo>
                  <a:pt x="657" y="398"/>
                  <a:pt x="657" y="398"/>
                  <a:pt x="657" y="398"/>
                </a:cubicBezTo>
                <a:cubicBezTo>
                  <a:pt x="713" y="343"/>
                  <a:pt x="713" y="343"/>
                  <a:pt x="713" y="343"/>
                </a:cubicBezTo>
                <a:cubicBezTo>
                  <a:pt x="750" y="306"/>
                  <a:pt x="768" y="269"/>
                  <a:pt x="768" y="222"/>
                </a:cubicBezTo>
                <a:cubicBezTo>
                  <a:pt x="768" y="176"/>
                  <a:pt x="750" y="139"/>
                  <a:pt x="713" y="102"/>
                </a:cubicBezTo>
                <a:cubicBezTo>
                  <a:pt x="685" y="74"/>
                  <a:pt x="639" y="56"/>
                  <a:pt x="602" y="56"/>
                </a:cubicBezTo>
                <a:cubicBezTo>
                  <a:pt x="556" y="56"/>
                  <a:pt x="509" y="74"/>
                  <a:pt x="482" y="102"/>
                </a:cubicBezTo>
                <a:cubicBezTo>
                  <a:pt x="426" y="158"/>
                  <a:pt x="426" y="158"/>
                  <a:pt x="426" y="158"/>
                </a:cubicBezTo>
                <a:cubicBezTo>
                  <a:pt x="426" y="167"/>
                  <a:pt x="417" y="167"/>
                  <a:pt x="408" y="167"/>
                </a:cubicBezTo>
                <a:cubicBezTo>
                  <a:pt x="398" y="167"/>
                  <a:pt x="398" y="167"/>
                  <a:pt x="389" y="158"/>
                </a:cubicBezTo>
                <a:cubicBezTo>
                  <a:pt x="334" y="102"/>
                  <a:pt x="334" y="102"/>
                  <a:pt x="334" y="102"/>
                </a:cubicBezTo>
                <a:cubicBezTo>
                  <a:pt x="306" y="74"/>
                  <a:pt x="260" y="56"/>
                  <a:pt x="223" y="56"/>
                </a:cubicBezTo>
                <a:cubicBezTo>
                  <a:pt x="176" y="56"/>
                  <a:pt x="130" y="74"/>
                  <a:pt x="102" y="102"/>
                </a:cubicBezTo>
                <a:cubicBezTo>
                  <a:pt x="75" y="139"/>
                  <a:pt x="56" y="176"/>
                  <a:pt x="56" y="222"/>
                </a:cubicBezTo>
                <a:cubicBezTo>
                  <a:pt x="56" y="269"/>
                  <a:pt x="75" y="306"/>
                  <a:pt x="102" y="343"/>
                </a:cubicBezTo>
                <a:cubicBezTo>
                  <a:pt x="158" y="398"/>
                  <a:pt x="158" y="398"/>
                  <a:pt x="158" y="398"/>
                </a:cubicBezTo>
                <a:close/>
                <a:moveTo>
                  <a:pt x="731" y="361"/>
                </a:moveTo>
                <a:lnTo>
                  <a:pt x="731" y="3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8">
            <a:extLst>
              <a:ext uri="{FF2B5EF4-FFF2-40B4-BE49-F238E27FC236}">
                <a16:creationId xmlns:a16="http://schemas.microsoft.com/office/drawing/2014/main" id="{BCB15EE8-496F-E340-9BD0-3F362AAC9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7152" y="9019767"/>
            <a:ext cx="559743" cy="873394"/>
          </a:xfrm>
          <a:custGeom>
            <a:avLst/>
            <a:gdLst>
              <a:gd name="T0" fmla="*/ 33767694 w 510"/>
              <a:gd name="T1" fmla="*/ 103462230 h 797"/>
              <a:gd name="T2" fmla="*/ 33767694 w 510"/>
              <a:gd name="T3" fmla="*/ 103462230 h 797"/>
              <a:gd name="T4" fmla="*/ 30247540 w 510"/>
              <a:gd name="T5" fmla="*/ 102162539 h 797"/>
              <a:gd name="T6" fmla="*/ 15775517 w 510"/>
              <a:gd name="T7" fmla="*/ 74607294 h 797"/>
              <a:gd name="T8" fmla="*/ 0 w 510"/>
              <a:gd name="T9" fmla="*/ 32494431 h 797"/>
              <a:gd name="T10" fmla="*/ 32594550 w 510"/>
              <a:gd name="T11" fmla="*/ 0 h 797"/>
              <a:gd name="T12" fmla="*/ 66362244 w 510"/>
              <a:gd name="T13" fmla="*/ 32494431 h 797"/>
              <a:gd name="T14" fmla="*/ 50717076 w 510"/>
              <a:gd name="T15" fmla="*/ 74607294 h 797"/>
              <a:gd name="T16" fmla="*/ 36245053 w 510"/>
              <a:gd name="T17" fmla="*/ 102162539 h 797"/>
              <a:gd name="T18" fmla="*/ 33767694 w 510"/>
              <a:gd name="T19" fmla="*/ 103462230 h 797"/>
              <a:gd name="T20" fmla="*/ 32594550 w 510"/>
              <a:gd name="T21" fmla="*/ 5978938 h 797"/>
              <a:gd name="T22" fmla="*/ 32594550 w 510"/>
              <a:gd name="T23" fmla="*/ 5978938 h 797"/>
              <a:gd name="T24" fmla="*/ 7301006 w 510"/>
              <a:gd name="T25" fmla="*/ 32494431 h 797"/>
              <a:gd name="T26" fmla="*/ 21773029 w 510"/>
              <a:gd name="T27" fmla="*/ 72137701 h 797"/>
              <a:gd name="T28" fmla="*/ 33767694 w 510"/>
              <a:gd name="T29" fmla="*/ 93844158 h 797"/>
              <a:gd name="T30" fmla="*/ 44719564 w 510"/>
              <a:gd name="T31" fmla="*/ 72137701 h 797"/>
              <a:gd name="T32" fmla="*/ 59191587 w 510"/>
              <a:gd name="T33" fmla="*/ 32494431 h 797"/>
              <a:gd name="T34" fmla="*/ 32594550 w 510"/>
              <a:gd name="T35" fmla="*/ 5978938 h 7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10" h="797">
                <a:moveTo>
                  <a:pt x="259" y="796"/>
                </a:moveTo>
                <a:lnTo>
                  <a:pt x="259" y="796"/>
                </a:lnTo>
                <a:cubicBezTo>
                  <a:pt x="250" y="796"/>
                  <a:pt x="241" y="796"/>
                  <a:pt x="232" y="786"/>
                </a:cubicBezTo>
                <a:cubicBezTo>
                  <a:pt x="232" y="786"/>
                  <a:pt x="176" y="685"/>
                  <a:pt x="121" y="574"/>
                </a:cubicBezTo>
                <a:cubicBezTo>
                  <a:pt x="37" y="426"/>
                  <a:pt x="0" y="315"/>
                  <a:pt x="0" y="250"/>
                </a:cubicBezTo>
                <a:cubicBezTo>
                  <a:pt x="0" y="111"/>
                  <a:pt x="111" y="0"/>
                  <a:pt x="250" y="0"/>
                </a:cubicBezTo>
                <a:cubicBezTo>
                  <a:pt x="398" y="0"/>
                  <a:pt x="509" y="111"/>
                  <a:pt x="509" y="250"/>
                </a:cubicBezTo>
                <a:cubicBezTo>
                  <a:pt x="509" y="315"/>
                  <a:pt x="472" y="426"/>
                  <a:pt x="389" y="574"/>
                </a:cubicBezTo>
                <a:cubicBezTo>
                  <a:pt x="333" y="685"/>
                  <a:pt x="278" y="786"/>
                  <a:pt x="278" y="786"/>
                </a:cubicBezTo>
                <a:cubicBezTo>
                  <a:pt x="278" y="796"/>
                  <a:pt x="269" y="796"/>
                  <a:pt x="259" y="796"/>
                </a:cubicBezTo>
                <a:close/>
                <a:moveTo>
                  <a:pt x="250" y="46"/>
                </a:moveTo>
                <a:lnTo>
                  <a:pt x="250" y="46"/>
                </a:lnTo>
                <a:cubicBezTo>
                  <a:pt x="139" y="46"/>
                  <a:pt x="56" y="139"/>
                  <a:pt x="56" y="250"/>
                </a:cubicBezTo>
                <a:cubicBezTo>
                  <a:pt x="56" y="287"/>
                  <a:pt x="74" y="370"/>
                  <a:pt x="167" y="555"/>
                </a:cubicBezTo>
                <a:cubicBezTo>
                  <a:pt x="204" y="620"/>
                  <a:pt x="232" y="685"/>
                  <a:pt x="259" y="722"/>
                </a:cubicBezTo>
                <a:cubicBezTo>
                  <a:pt x="278" y="685"/>
                  <a:pt x="315" y="620"/>
                  <a:pt x="343" y="555"/>
                </a:cubicBezTo>
                <a:cubicBezTo>
                  <a:pt x="435" y="370"/>
                  <a:pt x="454" y="287"/>
                  <a:pt x="454" y="250"/>
                </a:cubicBezTo>
                <a:cubicBezTo>
                  <a:pt x="454" y="139"/>
                  <a:pt x="361" y="46"/>
                  <a:pt x="250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9">
            <a:extLst>
              <a:ext uri="{FF2B5EF4-FFF2-40B4-BE49-F238E27FC236}">
                <a16:creationId xmlns:a16="http://schemas.microsoft.com/office/drawing/2014/main" id="{EC147888-5A67-C045-B82D-ABD92040A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6740" y="9150053"/>
            <a:ext cx="255743" cy="265394"/>
          </a:xfrm>
          <a:custGeom>
            <a:avLst/>
            <a:gdLst>
              <a:gd name="T0" fmla="*/ 14598857 w 232"/>
              <a:gd name="T1" fmla="*/ 31371346 h 242"/>
              <a:gd name="T2" fmla="*/ 14598857 w 232"/>
              <a:gd name="T3" fmla="*/ 31371346 h 242"/>
              <a:gd name="T4" fmla="*/ 0 w 232"/>
              <a:gd name="T5" fmla="*/ 15750796 h 242"/>
              <a:gd name="T6" fmla="*/ 14598857 w 232"/>
              <a:gd name="T7" fmla="*/ 0 h 242"/>
              <a:gd name="T8" fmla="*/ 30381436 w 232"/>
              <a:gd name="T9" fmla="*/ 15750796 h 242"/>
              <a:gd name="T10" fmla="*/ 14598857 w 232"/>
              <a:gd name="T11" fmla="*/ 31371346 h 242"/>
              <a:gd name="T12" fmla="*/ 14598857 w 232"/>
              <a:gd name="T13" fmla="*/ 7289470 h 242"/>
              <a:gd name="T14" fmla="*/ 14598857 w 232"/>
              <a:gd name="T15" fmla="*/ 7289470 h 242"/>
              <a:gd name="T16" fmla="*/ 6049885 w 232"/>
              <a:gd name="T17" fmla="*/ 15750796 h 242"/>
              <a:gd name="T18" fmla="*/ 14598857 w 232"/>
              <a:gd name="T19" fmla="*/ 24081876 h 242"/>
              <a:gd name="T20" fmla="*/ 24331550 w 232"/>
              <a:gd name="T21" fmla="*/ 15750796 h 242"/>
              <a:gd name="T22" fmla="*/ 14598857 w 232"/>
              <a:gd name="T23" fmla="*/ 7289470 h 24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32" h="242">
                <a:moveTo>
                  <a:pt x="111" y="241"/>
                </a:moveTo>
                <a:lnTo>
                  <a:pt x="111" y="241"/>
                </a:lnTo>
                <a:cubicBezTo>
                  <a:pt x="46" y="241"/>
                  <a:pt x="0" y="185"/>
                  <a:pt x="0" y="121"/>
                </a:cubicBezTo>
                <a:cubicBezTo>
                  <a:pt x="0" y="56"/>
                  <a:pt x="46" y="0"/>
                  <a:pt x="111" y="0"/>
                </a:cubicBezTo>
                <a:cubicBezTo>
                  <a:pt x="176" y="0"/>
                  <a:pt x="231" y="56"/>
                  <a:pt x="231" y="121"/>
                </a:cubicBezTo>
                <a:cubicBezTo>
                  <a:pt x="231" y="185"/>
                  <a:pt x="176" y="241"/>
                  <a:pt x="111" y="241"/>
                </a:cubicBezTo>
                <a:close/>
                <a:moveTo>
                  <a:pt x="111" y="56"/>
                </a:moveTo>
                <a:lnTo>
                  <a:pt x="111" y="56"/>
                </a:lnTo>
                <a:cubicBezTo>
                  <a:pt x="83" y="56"/>
                  <a:pt x="46" y="84"/>
                  <a:pt x="46" y="121"/>
                </a:cubicBezTo>
                <a:cubicBezTo>
                  <a:pt x="46" y="158"/>
                  <a:pt x="83" y="185"/>
                  <a:pt x="111" y="185"/>
                </a:cubicBezTo>
                <a:cubicBezTo>
                  <a:pt x="148" y="185"/>
                  <a:pt x="185" y="158"/>
                  <a:pt x="185" y="121"/>
                </a:cubicBezTo>
                <a:cubicBezTo>
                  <a:pt x="185" y="84"/>
                  <a:pt x="148" y="56"/>
                  <a:pt x="111" y="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60">
            <a:extLst>
              <a:ext uri="{FF2B5EF4-FFF2-40B4-BE49-F238E27FC236}">
                <a16:creationId xmlns:a16="http://schemas.microsoft.com/office/drawing/2014/main" id="{54A46EC6-C123-E145-8888-958297D36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693" y="5434515"/>
            <a:ext cx="921648" cy="1206344"/>
          </a:xfrm>
          <a:custGeom>
            <a:avLst/>
            <a:gdLst>
              <a:gd name="T0" fmla="*/ 101815904 w 843"/>
              <a:gd name="T1" fmla="*/ 67185319 h 1102"/>
              <a:gd name="T2" fmla="*/ 101815904 w 843"/>
              <a:gd name="T3" fmla="*/ 67185319 h 1102"/>
              <a:gd name="T4" fmla="*/ 99357829 w 843"/>
              <a:gd name="T5" fmla="*/ 67185319 h 1102"/>
              <a:gd name="T6" fmla="*/ 99357829 w 843"/>
              <a:gd name="T7" fmla="*/ 45655031 h 1102"/>
              <a:gd name="T8" fmla="*/ 53948175 w 843"/>
              <a:gd name="T9" fmla="*/ 0 h 1102"/>
              <a:gd name="T10" fmla="*/ 8409035 w 843"/>
              <a:gd name="T11" fmla="*/ 45655031 h 1102"/>
              <a:gd name="T12" fmla="*/ 8409035 w 843"/>
              <a:gd name="T13" fmla="*/ 67185319 h 1102"/>
              <a:gd name="T14" fmla="*/ 5950960 w 843"/>
              <a:gd name="T15" fmla="*/ 67185319 h 1102"/>
              <a:gd name="T16" fmla="*/ 0 w 843"/>
              <a:gd name="T17" fmla="*/ 73281060 h 1102"/>
              <a:gd name="T18" fmla="*/ 0 w 843"/>
              <a:gd name="T19" fmla="*/ 136834721 h 1102"/>
              <a:gd name="T20" fmla="*/ 5950960 w 843"/>
              <a:gd name="T21" fmla="*/ 142801171 h 1102"/>
              <a:gd name="T22" fmla="*/ 101815904 w 843"/>
              <a:gd name="T23" fmla="*/ 142801171 h 1102"/>
              <a:gd name="T24" fmla="*/ 108931159 w 843"/>
              <a:gd name="T25" fmla="*/ 136834721 h 1102"/>
              <a:gd name="T26" fmla="*/ 108931159 w 843"/>
              <a:gd name="T27" fmla="*/ 73281060 h 1102"/>
              <a:gd name="T28" fmla="*/ 101815904 w 843"/>
              <a:gd name="T29" fmla="*/ 67185319 h 1102"/>
              <a:gd name="T30" fmla="*/ 17982725 w 843"/>
              <a:gd name="T31" fmla="*/ 45655031 h 1102"/>
              <a:gd name="T32" fmla="*/ 17982725 w 843"/>
              <a:gd name="T33" fmla="*/ 45655031 h 1102"/>
              <a:gd name="T34" fmla="*/ 53948175 w 843"/>
              <a:gd name="T35" fmla="*/ 8430533 h 1102"/>
              <a:gd name="T36" fmla="*/ 89784139 w 843"/>
              <a:gd name="T37" fmla="*/ 45655031 h 1102"/>
              <a:gd name="T38" fmla="*/ 89784139 w 843"/>
              <a:gd name="T39" fmla="*/ 67185319 h 1102"/>
              <a:gd name="T40" fmla="*/ 17982725 w 843"/>
              <a:gd name="T41" fmla="*/ 67185319 h 1102"/>
              <a:gd name="T42" fmla="*/ 17982725 w 843"/>
              <a:gd name="T43" fmla="*/ 45655031 h 1102"/>
              <a:gd name="T44" fmla="*/ 99357829 w 843"/>
              <a:gd name="T45" fmla="*/ 134500289 h 1102"/>
              <a:gd name="T46" fmla="*/ 99357829 w 843"/>
              <a:gd name="T47" fmla="*/ 134500289 h 1102"/>
              <a:gd name="T48" fmla="*/ 8409035 w 843"/>
              <a:gd name="T49" fmla="*/ 134500289 h 1102"/>
              <a:gd name="T50" fmla="*/ 8409035 w 843"/>
              <a:gd name="T51" fmla="*/ 75615852 h 1102"/>
              <a:gd name="T52" fmla="*/ 99357829 w 843"/>
              <a:gd name="T53" fmla="*/ 75615852 h 1102"/>
              <a:gd name="T54" fmla="*/ 99357829 w 843"/>
              <a:gd name="T55" fmla="*/ 134500289 h 110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843" h="1102">
                <a:moveTo>
                  <a:pt x="787" y="518"/>
                </a:moveTo>
                <a:lnTo>
                  <a:pt x="787" y="518"/>
                </a:lnTo>
                <a:cubicBezTo>
                  <a:pt x="768" y="518"/>
                  <a:pt x="768" y="518"/>
                  <a:pt x="768" y="518"/>
                </a:cubicBezTo>
                <a:cubicBezTo>
                  <a:pt x="768" y="352"/>
                  <a:pt x="768" y="352"/>
                  <a:pt x="768" y="352"/>
                </a:cubicBezTo>
                <a:cubicBezTo>
                  <a:pt x="768" y="158"/>
                  <a:pt x="611" y="0"/>
                  <a:pt x="417" y="0"/>
                </a:cubicBezTo>
                <a:cubicBezTo>
                  <a:pt x="222" y="0"/>
                  <a:pt x="65" y="158"/>
                  <a:pt x="65" y="352"/>
                </a:cubicBezTo>
                <a:cubicBezTo>
                  <a:pt x="65" y="518"/>
                  <a:pt x="65" y="518"/>
                  <a:pt x="65" y="518"/>
                </a:cubicBezTo>
                <a:cubicBezTo>
                  <a:pt x="46" y="518"/>
                  <a:pt x="46" y="518"/>
                  <a:pt x="46" y="518"/>
                </a:cubicBezTo>
                <a:cubicBezTo>
                  <a:pt x="19" y="518"/>
                  <a:pt x="0" y="537"/>
                  <a:pt x="0" y="565"/>
                </a:cubicBezTo>
                <a:cubicBezTo>
                  <a:pt x="0" y="1055"/>
                  <a:pt x="0" y="1055"/>
                  <a:pt x="0" y="1055"/>
                </a:cubicBezTo>
                <a:cubicBezTo>
                  <a:pt x="0" y="1083"/>
                  <a:pt x="19" y="1101"/>
                  <a:pt x="46" y="1101"/>
                </a:cubicBezTo>
                <a:cubicBezTo>
                  <a:pt x="787" y="1101"/>
                  <a:pt x="787" y="1101"/>
                  <a:pt x="787" y="1101"/>
                </a:cubicBezTo>
                <a:cubicBezTo>
                  <a:pt x="815" y="1101"/>
                  <a:pt x="842" y="1083"/>
                  <a:pt x="842" y="1055"/>
                </a:cubicBezTo>
                <a:cubicBezTo>
                  <a:pt x="842" y="565"/>
                  <a:pt x="842" y="565"/>
                  <a:pt x="842" y="565"/>
                </a:cubicBezTo>
                <a:cubicBezTo>
                  <a:pt x="842" y="537"/>
                  <a:pt x="815" y="518"/>
                  <a:pt x="787" y="518"/>
                </a:cubicBezTo>
                <a:close/>
                <a:moveTo>
                  <a:pt x="139" y="352"/>
                </a:moveTo>
                <a:lnTo>
                  <a:pt x="139" y="352"/>
                </a:lnTo>
                <a:cubicBezTo>
                  <a:pt x="139" y="195"/>
                  <a:pt x="269" y="65"/>
                  <a:pt x="417" y="65"/>
                </a:cubicBezTo>
                <a:cubicBezTo>
                  <a:pt x="574" y="65"/>
                  <a:pt x="694" y="195"/>
                  <a:pt x="694" y="352"/>
                </a:cubicBezTo>
                <a:cubicBezTo>
                  <a:pt x="694" y="518"/>
                  <a:pt x="694" y="518"/>
                  <a:pt x="694" y="518"/>
                </a:cubicBezTo>
                <a:cubicBezTo>
                  <a:pt x="139" y="518"/>
                  <a:pt x="139" y="518"/>
                  <a:pt x="139" y="518"/>
                </a:cubicBezTo>
                <a:lnTo>
                  <a:pt x="139" y="352"/>
                </a:lnTo>
                <a:close/>
                <a:moveTo>
                  <a:pt x="768" y="1037"/>
                </a:moveTo>
                <a:lnTo>
                  <a:pt x="768" y="1037"/>
                </a:lnTo>
                <a:cubicBezTo>
                  <a:pt x="65" y="1037"/>
                  <a:pt x="65" y="1037"/>
                  <a:pt x="65" y="1037"/>
                </a:cubicBezTo>
                <a:cubicBezTo>
                  <a:pt x="65" y="583"/>
                  <a:pt x="65" y="583"/>
                  <a:pt x="65" y="583"/>
                </a:cubicBezTo>
                <a:cubicBezTo>
                  <a:pt x="768" y="583"/>
                  <a:pt x="768" y="583"/>
                  <a:pt x="768" y="583"/>
                </a:cubicBezTo>
                <a:lnTo>
                  <a:pt x="768" y="10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61">
            <a:extLst>
              <a:ext uri="{FF2B5EF4-FFF2-40B4-BE49-F238E27FC236}">
                <a16:creationId xmlns:a16="http://schemas.microsoft.com/office/drawing/2014/main" id="{94BA9322-6C04-4646-AC6D-2F8ADC0E4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1294" y="6216226"/>
            <a:ext cx="82033" cy="212316"/>
          </a:xfrm>
          <a:custGeom>
            <a:avLst/>
            <a:gdLst>
              <a:gd name="T0" fmla="*/ 4790910 w 75"/>
              <a:gd name="T1" fmla="*/ 24892391 h 195"/>
              <a:gd name="T2" fmla="*/ 4790910 w 75"/>
              <a:gd name="T3" fmla="*/ 24892391 h 195"/>
              <a:gd name="T4" fmla="*/ 9581820 w 75"/>
              <a:gd name="T5" fmla="*/ 21299593 h 195"/>
              <a:gd name="T6" fmla="*/ 9581820 w 75"/>
              <a:gd name="T7" fmla="*/ 4747651 h 195"/>
              <a:gd name="T8" fmla="*/ 4790910 w 75"/>
              <a:gd name="T9" fmla="*/ 0 h 195"/>
              <a:gd name="T10" fmla="*/ 0 w 75"/>
              <a:gd name="T11" fmla="*/ 4747651 h 195"/>
              <a:gd name="T12" fmla="*/ 0 w 75"/>
              <a:gd name="T13" fmla="*/ 21299593 h 195"/>
              <a:gd name="T14" fmla="*/ 4790910 w 75"/>
              <a:gd name="T15" fmla="*/ 24892391 h 1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5" h="195">
                <a:moveTo>
                  <a:pt x="37" y="194"/>
                </a:moveTo>
                <a:lnTo>
                  <a:pt x="37" y="194"/>
                </a:lnTo>
                <a:cubicBezTo>
                  <a:pt x="56" y="194"/>
                  <a:pt x="74" y="185"/>
                  <a:pt x="74" y="166"/>
                </a:cubicBezTo>
                <a:cubicBezTo>
                  <a:pt x="74" y="37"/>
                  <a:pt x="74" y="37"/>
                  <a:pt x="74" y="37"/>
                </a:cubicBezTo>
                <a:cubicBezTo>
                  <a:pt x="74" y="9"/>
                  <a:pt x="56" y="0"/>
                  <a:pt x="37" y="0"/>
                </a:cubicBezTo>
                <a:cubicBezTo>
                  <a:pt x="19" y="0"/>
                  <a:pt x="0" y="9"/>
                  <a:pt x="0" y="37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85"/>
                  <a:pt x="19" y="194"/>
                  <a:pt x="37" y="1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6" name="Group 54">
            <a:extLst>
              <a:ext uri="{FF2B5EF4-FFF2-40B4-BE49-F238E27FC236}">
                <a16:creationId xmlns:a16="http://schemas.microsoft.com/office/drawing/2014/main" id="{30CDB8AD-CFE5-914B-8FA2-5A9B47B37570}"/>
              </a:ext>
            </a:extLst>
          </p:cNvPr>
          <p:cNvGrpSpPr/>
          <p:nvPr/>
        </p:nvGrpSpPr>
        <p:grpSpPr>
          <a:xfrm>
            <a:off x="1763171" y="3127986"/>
            <a:ext cx="3190005" cy="935061"/>
            <a:chOff x="5517310" y="11365098"/>
            <a:chExt cx="3676939" cy="935061"/>
          </a:xfrm>
        </p:grpSpPr>
        <p:sp>
          <p:nvSpPr>
            <p:cNvPr id="487" name="CuadroTexto 395">
              <a:extLst>
                <a:ext uri="{FF2B5EF4-FFF2-40B4-BE49-F238E27FC236}">
                  <a16:creationId xmlns:a16="http://schemas.microsoft.com/office/drawing/2014/main" id="{5C02C823-4092-6445-882D-DAEDBC3BBC1E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8" name="Rectangle 56">
              <a:extLst>
                <a:ext uri="{FF2B5EF4-FFF2-40B4-BE49-F238E27FC236}">
                  <a16:creationId xmlns:a16="http://schemas.microsoft.com/office/drawing/2014/main" id="{5FB11A2E-F1EA-224F-BE17-0455B843A224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9" name="Group 54">
            <a:extLst>
              <a:ext uri="{FF2B5EF4-FFF2-40B4-BE49-F238E27FC236}">
                <a16:creationId xmlns:a16="http://schemas.microsoft.com/office/drawing/2014/main" id="{5ABA4418-CCD7-AD47-A08F-FCA01F9F5EC5}"/>
              </a:ext>
            </a:extLst>
          </p:cNvPr>
          <p:cNvGrpSpPr/>
          <p:nvPr/>
        </p:nvGrpSpPr>
        <p:grpSpPr>
          <a:xfrm>
            <a:off x="5020514" y="6742722"/>
            <a:ext cx="3190005" cy="935061"/>
            <a:chOff x="5517310" y="11365098"/>
            <a:chExt cx="3676939" cy="935061"/>
          </a:xfrm>
        </p:grpSpPr>
        <p:sp>
          <p:nvSpPr>
            <p:cNvPr id="490" name="CuadroTexto 395">
              <a:extLst>
                <a:ext uri="{FF2B5EF4-FFF2-40B4-BE49-F238E27FC236}">
                  <a16:creationId xmlns:a16="http://schemas.microsoft.com/office/drawing/2014/main" id="{20D9BA9E-5070-1E45-A87F-AC487AB13D1A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91" name="Rectangle 56">
              <a:extLst>
                <a:ext uri="{FF2B5EF4-FFF2-40B4-BE49-F238E27FC236}">
                  <a16:creationId xmlns:a16="http://schemas.microsoft.com/office/drawing/2014/main" id="{4625A94F-E2FE-7444-9DCF-3E98CDDBED50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2" name="Group 54">
            <a:extLst>
              <a:ext uri="{FF2B5EF4-FFF2-40B4-BE49-F238E27FC236}">
                <a16:creationId xmlns:a16="http://schemas.microsoft.com/office/drawing/2014/main" id="{DF2AC922-7EC9-854F-874A-4D6FFAD65756}"/>
              </a:ext>
            </a:extLst>
          </p:cNvPr>
          <p:cNvGrpSpPr/>
          <p:nvPr/>
        </p:nvGrpSpPr>
        <p:grpSpPr>
          <a:xfrm>
            <a:off x="8569578" y="3132810"/>
            <a:ext cx="3190005" cy="935061"/>
            <a:chOff x="5517310" y="11365098"/>
            <a:chExt cx="3676939" cy="935061"/>
          </a:xfrm>
        </p:grpSpPr>
        <p:sp>
          <p:nvSpPr>
            <p:cNvPr id="493" name="CuadroTexto 395">
              <a:extLst>
                <a:ext uri="{FF2B5EF4-FFF2-40B4-BE49-F238E27FC236}">
                  <a16:creationId xmlns:a16="http://schemas.microsoft.com/office/drawing/2014/main" id="{D15964AB-D31A-5F4D-99DE-52B70B293C8D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94" name="Rectangle 56">
              <a:extLst>
                <a:ext uri="{FF2B5EF4-FFF2-40B4-BE49-F238E27FC236}">
                  <a16:creationId xmlns:a16="http://schemas.microsoft.com/office/drawing/2014/main" id="{B21A17EB-CE39-414F-B598-518472BB7657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5" name="Group 54">
            <a:extLst>
              <a:ext uri="{FF2B5EF4-FFF2-40B4-BE49-F238E27FC236}">
                <a16:creationId xmlns:a16="http://schemas.microsoft.com/office/drawing/2014/main" id="{F87AEA63-1B35-AF4E-8E81-82839DE16B0B}"/>
              </a:ext>
            </a:extLst>
          </p:cNvPr>
          <p:cNvGrpSpPr/>
          <p:nvPr/>
        </p:nvGrpSpPr>
        <p:grpSpPr>
          <a:xfrm>
            <a:off x="8595902" y="9973724"/>
            <a:ext cx="3190005" cy="935061"/>
            <a:chOff x="5517310" y="11365098"/>
            <a:chExt cx="3676939" cy="935061"/>
          </a:xfrm>
        </p:grpSpPr>
        <p:sp>
          <p:nvSpPr>
            <p:cNvPr id="496" name="CuadroTexto 395">
              <a:extLst>
                <a:ext uri="{FF2B5EF4-FFF2-40B4-BE49-F238E27FC236}">
                  <a16:creationId xmlns:a16="http://schemas.microsoft.com/office/drawing/2014/main" id="{D4ADC19D-191F-DE40-B864-298DCACA6D5A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97" name="Rectangle 56">
              <a:extLst>
                <a:ext uri="{FF2B5EF4-FFF2-40B4-BE49-F238E27FC236}">
                  <a16:creationId xmlns:a16="http://schemas.microsoft.com/office/drawing/2014/main" id="{1AF7705A-1746-0A45-B451-0C4AC7AB1C07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8" name="Group 54">
            <a:extLst>
              <a:ext uri="{FF2B5EF4-FFF2-40B4-BE49-F238E27FC236}">
                <a16:creationId xmlns:a16="http://schemas.microsoft.com/office/drawing/2014/main" id="{29854C13-CF86-7E4F-93CB-C372365862D5}"/>
              </a:ext>
            </a:extLst>
          </p:cNvPr>
          <p:cNvGrpSpPr/>
          <p:nvPr/>
        </p:nvGrpSpPr>
        <p:grpSpPr>
          <a:xfrm>
            <a:off x="1724784" y="9971195"/>
            <a:ext cx="3190005" cy="935061"/>
            <a:chOff x="5517310" y="11365098"/>
            <a:chExt cx="3676939" cy="935061"/>
          </a:xfrm>
        </p:grpSpPr>
        <p:sp>
          <p:nvSpPr>
            <p:cNvPr id="499" name="CuadroTexto 395">
              <a:extLst>
                <a:ext uri="{FF2B5EF4-FFF2-40B4-BE49-F238E27FC236}">
                  <a16:creationId xmlns:a16="http://schemas.microsoft.com/office/drawing/2014/main" id="{9C5D0104-00B3-9640-AAB9-0C29FB416732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00" name="Rectangle 56">
              <a:extLst>
                <a:ext uri="{FF2B5EF4-FFF2-40B4-BE49-F238E27FC236}">
                  <a16:creationId xmlns:a16="http://schemas.microsoft.com/office/drawing/2014/main" id="{804C5E00-8B78-2941-B67E-6FD650764818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oup 71">
            <a:extLst>
              <a:ext uri="{FF2B5EF4-FFF2-40B4-BE49-F238E27FC236}">
                <a16:creationId xmlns:a16="http://schemas.microsoft.com/office/drawing/2014/main" id="{71C6CD7F-714C-234E-806A-58CC2231AD0C}"/>
              </a:ext>
            </a:extLst>
          </p:cNvPr>
          <p:cNvGrpSpPr/>
          <p:nvPr/>
        </p:nvGrpSpPr>
        <p:grpSpPr>
          <a:xfrm>
            <a:off x="15115415" y="3399312"/>
            <a:ext cx="5982437" cy="5846143"/>
            <a:chOff x="2232442" y="3643574"/>
            <a:chExt cx="5982437" cy="5846143"/>
          </a:xfrm>
        </p:grpSpPr>
        <p:sp>
          <p:nvSpPr>
            <p:cNvPr id="41" name="CuadroTexto 598">
              <a:extLst>
                <a:ext uri="{FF2B5EF4-FFF2-40B4-BE49-F238E27FC236}">
                  <a16:creationId xmlns:a16="http://schemas.microsoft.com/office/drawing/2014/main" id="{7EA3960B-3C53-F949-AB9D-898B655A5F91}"/>
                </a:ext>
              </a:extLst>
            </p:cNvPr>
            <p:cNvSpPr txBox="1"/>
            <p:nvPr/>
          </p:nvSpPr>
          <p:spPr>
            <a:xfrm>
              <a:off x="2232442" y="3643574"/>
              <a:ext cx="566533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Management</a:t>
              </a:r>
            </a:p>
          </p:txBody>
        </p:sp>
        <p:sp>
          <p:nvSpPr>
            <p:cNvPr id="42" name="CuadroTexto 599">
              <a:extLst>
                <a:ext uri="{FF2B5EF4-FFF2-40B4-BE49-F238E27FC236}">
                  <a16:creationId xmlns:a16="http://schemas.microsoft.com/office/drawing/2014/main" id="{4A9C2BE4-753D-8245-9C7A-DCFB998DC4C0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Freeform 379">
            <a:extLst>
              <a:ext uri="{FF2B5EF4-FFF2-40B4-BE49-F238E27FC236}">
                <a16:creationId xmlns:a16="http://schemas.microsoft.com/office/drawing/2014/main" id="{4FD35B3C-4266-024E-96E6-BEA8406C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55" y="2814579"/>
            <a:ext cx="513149" cy="503646"/>
          </a:xfrm>
          <a:custGeom>
            <a:avLst/>
            <a:gdLst>
              <a:gd name="T0" fmla="*/ 61624749 w 476"/>
              <a:gd name="T1" fmla="*/ 30771984 h 467"/>
              <a:gd name="T2" fmla="*/ 61624749 w 476"/>
              <a:gd name="T3" fmla="*/ 30771984 h 467"/>
              <a:gd name="T4" fmla="*/ 30747540 w 476"/>
              <a:gd name="T5" fmla="*/ 60505132 h 467"/>
              <a:gd name="T6" fmla="*/ 0 w 476"/>
              <a:gd name="T7" fmla="*/ 30771984 h 467"/>
              <a:gd name="T8" fmla="*/ 30747540 w 476"/>
              <a:gd name="T9" fmla="*/ 0 h 467"/>
              <a:gd name="T10" fmla="*/ 61624749 w 476"/>
              <a:gd name="T11" fmla="*/ 30771984 h 4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467">
                <a:moveTo>
                  <a:pt x="475" y="237"/>
                </a:moveTo>
                <a:lnTo>
                  <a:pt x="475" y="237"/>
                </a:lnTo>
                <a:cubicBezTo>
                  <a:pt x="475" y="368"/>
                  <a:pt x="368" y="466"/>
                  <a:pt x="237" y="466"/>
                </a:cubicBezTo>
                <a:cubicBezTo>
                  <a:pt x="106" y="466"/>
                  <a:pt x="0" y="368"/>
                  <a:pt x="0" y="237"/>
                </a:cubicBezTo>
                <a:cubicBezTo>
                  <a:pt x="0" y="106"/>
                  <a:pt x="106" y="0"/>
                  <a:pt x="237" y="0"/>
                </a:cubicBezTo>
                <a:cubicBezTo>
                  <a:pt x="368" y="0"/>
                  <a:pt x="475" y="106"/>
                  <a:pt x="475" y="2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6">
            <a:extLst>
              <a:ext uri="{FF2B5EF4-FFF2-40B4-BE49-F238E27FC236}">
                <a16:creationId xmlns:a16="http://schemas.microsoft.com/office/drawing/2014/main" id="{99563EB9-2BEB-9E4B-B619-CEDD5ACA7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55" y="3565296"/>
            <a:ext cx="513149" cy="503646"/>
          </a:xfrm>
          <a:custGeom>
            <a:avLst/>
            <a:gdLst>
              <a:gd name="T0" fmla="*/ 61624749 w 476"/>
              <a:gd name="T1" fmla="*/ 30771984 h 467"/>
              <a:gd name="T2" fmla="*/ 61624749 w 476"/>
              <a:gd name="T3" fmla="*/ 30771984 h 467"/>
              <a:gd name="T4" fmla="*/ 30747540 w 476"/>
              <a:gd name="T5" fmla="*/ 60505132 h 467"/>
              <a:gd name="T6" fmla="*/ 0 w 476"/>
              <a:gd name="T7" fmla="*/ 30771984 h 467"/>
              <a:gd name="T8" fmla="*/ 30747540 w 476"/>
              <a:gd name="T9" fmla="*/ 0 h 467"/>
              <a:gd name="T10" fmla="*/ 61624749 w 476"/>
              <a:gd name="T11" fmla="*/ 30771984 h 4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467">
                <a:moveTo>
                  <a:pt x="475" y="237"/>
                </a:moveTo>
                <a:lnTo>
                  <a:pt x="475" y="237"/>
                </a:lnTo>
                <a:cubicBezTo>
                  <a:pt x="475" y="368"/>
                  <a:pt x="368" y="466"/>
                  <a:pt x="237" y="466"/>
                </a:cubicBezTo>
                <a:cubicBezTo>
                  <a:pt x="106" y="466"/>
                  <a:pt x="0" y="368"/>
                  <a:pt x="0" y="237"/>
                </a:cubicBezTo>
                <a:cubicBezTo>
                  <a:pt x="0" y="106"/>
                  <a:pt x="106" y="0"/>
                  <a:pt x="237" y="0"/>
                </a:cubicBezTo>
                <a:cubicBezTo>
                  <a:pt x="368" y="0"/>
                  <a:pt x="475" y="106"/>
                  <a:pt x="475" y="2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53">
            <a:extLst>
              <a:ext uri="{FF2B5EF4-FFF2-40B4-BE49-F238E27FC236}">
                <a16:creationId xmlns:a16="http://schemas.microsoft.com/office/drawing/2014/main" id="{27AE7008-6F9E-FE4A-AC1B-9D5CA6E12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55" y="5185514"/>
            <a:ext cx="513149" cy="503646"/>
          </a:xfrm>
          <a:custGeom>
            <a:avLst/>
            <a:gdLst>
              <a:gd name="T0" fmla="*/ 61624749 w 476"/>
              <a:gd name="T1" fmla="*/ 30771984 h 467"/>
              <a:gd name="T2" fmla="*/ 61624749 w 476"/>
              <a:gd name="T3" fmla="*/ 30771984 h 467"/>
              <a:gd name="T4" fmla="*/ 30747540 w 476"/>
              <a:gd name="T5" fmla="*/ 60505132 h 467"/>
              <a:gd name="T6" fmla="*/ 0 w 476"/>
              <a:gd name="T7" fmla="*/ 30771984 h 467"/>
              <a:gd name="T8" fmla="*/ 30747540 w 476"/>
              <a:gd name="T9" fmla="*/ 0 h 467"/>
              <a:gd name="T10" fmla="*/ 61624749 w 476"/>
              <a:gd name="T11" fmla="*/ 30771984 h 4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467">
                <a:moveTo>
                  <a:pt x="475" y="237"/>
                </a:moveTo>
                <a:lnTo>
                  <a:pt x="475" y="237"/>
                </a:lnTo>
                <a:cubicBezTo>
                  <a:pt x="475" y="368"/>
                  <a:pt x="368" y="466"/>
                  <a:pt x="237" y="466"/>
                </a:cubicBezTo>
                <a:cubicBezTo>
                  <a:pt x="106" y="466"/>
                  <a:pt x="0" y="368"/>
                  <a:pt x="0" y="237"/>
                </a:cubicBezTo>
                <a:cubicBezTo>
                  <a:pt x="0" y="106"/>
                  <a:pt x="106" y="0"/>
                  <a:pt x="237" y="0"/>
                </a:cubicBezTo>
                <a:cubicBezTo>
                  <a:pt x="368" y="0"/>
                  <a:pt x="475" y="106"/>
                  <a:pt x="475" y="2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90">
            <a:extLst>
              <a:ext uri="{FF2B5EF4-FFF2-40B4-BE49-F238E27FC236}">
                <a16:creationId xmlns:a16="http://schemas.microsoft.com/office/drawing/2014/main" id="{06701E23-1028-DB46-8048-9A62DA079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55" y="5931482"/>
            <a:ext cx="513149" cy="503646"/>
          </a:xfrm>
          <a:custGeom>
            <a:avLst/>
            <a:gdLst>
              <a:gd name="T0" fmla="*/ 61624749 w 476"/>
              <a:gd name="T1" fmla="*/ 30771984 h 467"/>
              <a:gd name="T2" fmla="*/ 61624749 w 476"/>
              <a:gd name="T3" fmla="*/ 30771984 h 467"/>
              <a:gd name="T4" fmla="*/ 30747540 w 476"/>
              <a:gd name="T5" fmla="*/ 60505132 h 467"/>
              <a:gd name="T6" fmla="*/ 0 w 476"/>
              <a:gd name="T7" fmla="*/ 30771984 h 467"/>
              <a:gd name="T8" fmla="*/ 30747540 w 476"/>
              <a:gd name="T9" fmla="*/ 0 h 467"/>
              <a:gd name="T10" fmla="*/ 61624749 w 476"/>
              <a:gd name="T11" fmla="*/ 30771984 h 4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467">
                <a:moveTo>
                  <a:pt x="475" y="237"/>
                </a:moveTo>
                <a:lnTo>
                  <a:pt x="475" y="237"/>
                </a:lnTo>
                <a:cubicBezTo>
                  <a:pt x="475" y="368"/>
                  <a:pt x="368" y="466"/>
                  <a:pt x="237" y="466"/>
                </a:cubicBezTo>
                <a:cubicBezTo>
                  <a:pt x="106" y="466"/>
                  <a:pt x="0" y="368"/>
                  <a:pt x="0" y="237"/>
                </a:cubicBezTo>
                <a:cubicBezTo>
                  <a:pt x="0" y="106"/>
                  <a:pt x="106" y="0"/>
                  <a:pt x="237" y="0"/>
                </a:cubicBezTo>
                <a:cubicBezTo>
                  <a:pt x="368" y="0"/>
                  <a:pt x="475" y="106"/>
                  <a:pt x="475" y="23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27">
            <a:extLst>
              <a:ext uri="{FF2B5EF4-FFF2-40B4-BE49-F238E27FC236}">
                <a16:creationId xmlns:a16="http://schemas.microsoft.com/office/drawing/2014/main" id="{B92297D5-90AF-5D48-8FEB-2489B5628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55" y="7551699"/>
            <a:ext cx="513149" cy="503646"/>
          </a:xfrm>
          <a:custGeom>
            <a:avLst/>
            <a:gdLst>
              <a:gd name="T0" fmla="*/ 61624749 w 476"/>
              <a:gd name="T1" fmla="*/ 30771984 h 467"/>
              <a:gd name="T2" fmla="*/ 61624749 w 476"/>
              <a:gd name="T3" fmla="*/ 30771984 h 467"/>
              <a:gd name="T4" fmla="*/ 30747540 w 476"/>
              <a:gd name="T5" fmla="*/ 60505132 h 467"/>
              <a:gd name="T6" fmla="*/ 0 w 476"/>
              <a:gd name="T7" fmla="*/ 30771984 h 467"/>
              <a:gd name="T8" fmla="*/ 30747540 w 476"/>
              <a:gd name="T9" fmla="*/ 0 h 467"/>
              <a:gd name="T10" fmla="*/ 61624749 w 476"/>
              <a:gd name="T11" fmla="*/ 30771984 h 4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467">
                <a:moveTo>
                  <a:pt x="475" y="237"/>
                </a:moveTo>
                <a:lnTo>
                  <a:pt x="475" y="237"/>
                </a:lnTo>
                <a:cubicBezTo>
                  <a:pt x="475" y="368"/>
                  <a:pt x="368" y="466"/>
                  <a:pt x="237" y="466"/>
                </a:cubicBezTo>
                <a:cubicBezTo>
                  <a:pt x="106" y="466"/>
                  <a:pt x="0" y="368"/>
                  <a:pt x="0" y="237"/>
                </a:cubicBezTo>
                <a:cubicBezTo>
                  <a:pt x="0" y="107"/>
                  <a:pt x="106" y="0"/>
                  <a:pt x="237" y="0"/>
                </a:cubicBezTo>
                <a:cubicBezTo>
                  <a:pt x="368" y="0"/>
                  <a:pt x="475" y="107"/>
                  <a:pt x="475" y="2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1" name="Freeform 564">
            <a:extLst>
              <a:ext uri="{FF2B5EF4-FFF2-40B4-BE49-F238E27FC236}">
                <a16:creationId xmlns:a16="http://schemas.microsoft.com/office/drawing/2014/main" id="{D17F254E-6485-5F48-A356-CBEE54EA5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55" y="8302417"/>
            <a:ext cx="513149" cy="503646"/>
          </a:xfrm>
          <a:custGeom>
            <a:avLst/>
            <a:gdLst>
              <a:gd name="T0" fmla="*/ 61624749 w 476"/>
              <a:gd name="T1" fmla="*/ 30771984 h 467"/>
              <a:gd name="T2" fmla="*/ 61624749 w 476"/>
              <a:gd name="T3" fmla="*/ 30771984 h 467"/>
              <a:gd name="T4" fmla="*/ 30747540 w 476"/>
              <a:gd name="T5" fmla="*/ 60505132 h 467"/>
              <a:gd name="T6" fmla="*/ 0 w 476"/>
              <a:gd name="T7" fmla="*/ 30771984 h 467"/>
              <a:gd name="T8" fmla="*/ 30747540 w 476"/>
              <a:gd name="T9" fmla="*/ 0 h 467"/>
              <a:gd name="T10" fmla="*/ 61624749 w 476"/>
              <a:gd name="T11" fmla="*/ 30771984 h 4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467">
                <a:moveTo>
                  <a:pt x="475" y="237"/>
                </a:moveTo>
                <a:lnTo>
                  <a:pt x="475" y="237"/>
                </a:lnTo>
                <a:cubicBezTo>
                  <a:pt x="475" y="368"/>
                  <a:pt x="368" y="466"/>
                  <a:pt x="237" y="466"/>
                </a:cubicBezTo>
                <a:cubicBezTo>
                  <a:pt x="106" y="466"/>
                  <a:pt x="0" y="368"/>
                  <a:pt x="0" y="237"/>
                </a:cubicBezTo>
                <a:cubicBezTo>
                  <a:pt x="0" y="106"/>
                  <a:pt x="106" y="0"/>
                  <a:pt x="237" y="0"/>
                </a:cubicBezTo>
                <a:cubicBezTo>
                  <a:pt x="368" y="0"/>
                  <a:pt x="475" y="106"/>
                  <a:pt x="475" y="2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601">
            <a:extLst>
              <a:ext uri="{FF2B5EF4-FFF2-40B4-BE49-F238E27FC236}">
                <a16:creationId xmlns:a16="http://schemas.microsoft.com/office/drawing/2014/main" id="{8EECFD85-DF6A-C04B-A866-E3EDBD9CF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55" y="9922638"/>
            <a:ext cx="513149" cy="503646"/>
          </a:xfrm>
          <a:custGeom>
            <a:avLst/>
            <a:gdLst>
              <a:gd name="T0" fmla="*/ 61624749 w 476"/>
              <a:gd name="T1" fmla="*/ 30771984 h 467"/>
              <a:gd name="T2" fmla="*/ 61624749 w 476"/>
              <a:gd name="T3" fmla="*/ 30771984 h 467"/>
              <a:gd name="T4" fmla="*/ 30747540 w 476"/>
              <a:gd name="T5" fmla="*/ 60505132 h 467"/>
              <a:gd name="T6" fmla="*/ 0 w 476"/>
              <a:gd name="T7" fmla="*/ 30771984 h 467"/>
              <a:gd name="T8" fmla="*/ 30747540 w 476"/>
              <a:gd name="T9" fmla="*/ 0 h 467"/>
              <a:gd name="T10" fmla="*/ 61624749 w 476"/>
              <a:gd name="T11" fmla="*/ 30771984 h 4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467">
                <a:moveTo>
                  <a:pt x="475" y="237"/>
                </a:moveTo>
                <a:lnTo>
                  <a:pt x="475" y="237"/>
                </a:lnTo>
                <a:cubicBezTo>
                  <a:pt x="475" y="368"/>
                  <a:pt x="368" y="466"/>
                  <a:pt x="237" y="466"/>
                </a:cubicBezTo>
                <a:cubicBezTo>
                  <a:pt x="106" y="466"/>
                  <a:pt x="0" y="368"/>
                  <a:pt x="0" y="237"/>
                </a:cubicBezTo>
                <a:cubicBezTo>
                  <a:pt x="0" y="107"/>
                  <a:pt x="106" y="0"/>
                  <a:pt x="237" y="0"/>
                </a:cubicBezTo>
                <a:cubicBezTo>
                  <a:pt x="368" y="0"/>
                  <a:pt x="475" y="107"/>
                  <a:pt x="475" y="2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5" name="Freeform 638">
            <a:extLst>
              <a:ext uri="{FF2B5EF4-FFF2-40B4-BE49-F238E27FC236}">
                <a16:creationId xmlns:a16="http://schemas.microsoft.com/office/drawing/2014/main" id="{3D49FB94-DE7F-DE49-A96A-61FB7ED3B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9755" y="10668602"/>
            <a:ext cx="513149" cy="503646"/>
          </a:xfrm>
          <a:custGeom>
            <a:avLst/>
            <a:gdLst>
              <a:gd name="T0" fmla="*/ 61624749 w 476"/>
              <a:gd name="T1" fmla="*/ 30769875 h 468"/>
              <a:gd name="T2" fmla="*/ 61624749 w 476"/>
              <a:gd name="T3" fmla="*/ 30769875 h 468"/>
              <a:gd name="T4" fmla="*/ 30747540 w 476"/>
              <a:gd name="T5" fmla="*/ 60375847 h 468"/>
              <a:gd name="T6" fmla="*/ 0 w 476"/>
              <a:gd name="T7" fmla="*/ 30769875 h 468"/>
              <a:gd name="T8" fmla="*/ 30747540 w 476"/>
              <a:gd name="T9" fmla="*/ 0 h 468"/>
              <a:gd name="T10" fmla="*/ 61624749 w 476"/>
              <a:gd name="T11" fmla="*/ 30769875 h 4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6" h="468">
                <a:moveTo>
                  <a:pt x="475" y="238"/>
                </a:moveTo>
                <a:lnTo>
                  <a:pt x="475" y="238"/>
                </a:lnTo>
                <a:cubicBezTo>
                  <a:pt x="475" y="368"/>
                  <a:pt x="368" y="467"/>
                  <a:pt x="237" y="467"/>
                </a:cubicBezTo>
                <a:cubicBezTo>
                  <a:pt x="106" y="467"/>
                  <a:pt x="0" y="368"/>
                  <a:pt x="0" y="238"/>
                </a:cubicBezTo>
                <a:cubicBezTo>
                  <a:pt x="0" y="107"/>
                  <a:pt x="106" y="0"/>
                  <a:pt x="237" y="0"/>
                </a:cubicBezTo>
                <a:cubicBezTo>
                  <a:pt x="368" y="0"/>
                  <a:pt x="475" y="107"/>
                  <a:pt x="475" y="2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7" name="Freeform 640">
            <a:extLst>
              <a:ext uri="{FF2B5EF4-FFF2-40B4-BE49-F238E27FC236}">
                <a16:creationId xmlns:a16="http://schemas.microsoft.com/office/drawing/2014/main" id="{3C710CCE-D985-2944-83CF-ED02CA0E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455" y="2681540"/>
            <a:ext cx="1525190" cy="1525190"/>
          </a:xfrm>
          <a:custGeom>
            <a:avLst/>
            <a:gdLst>
              <a:gd name="T0" fmla="*/ 183389017 w 1415"/>
              <a:gd name="T1" fmla="*/ 91046930 h 1416"/>
              <a:gd name="T2" fmla="*/ 183389017 w 1415"/>
              <a:gd name="T3" fmla="*/ 91046930 h 1416"/>
              <a:gd name="T4" fmla="*/ 92213279 w 1415"/>
              <a:gd name="T5" fmla="*/ 183259505 h 1416"/>
              <a:gd name="T6" fmla="*/ 0 w 1415"/>
              <a:gd name="T7" fmla="*/ 91046930 h 1416"/>
              <a:gd name="T8" fmla="*/ 92213279 w 1415"/>
              <a:gd name="T9" fmla="*/ 0 h 1416"/>
              <a:gd name="T10" fmla="*/ 183389017 w 1415"/>
              <a:gd name="T11" fmla="*/ 91046930 h 14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15" h="1416">
                <a:moveTo>
                  <a:pt x="1414" y="703"/>
                </a:moveTo>
                <a:lnTo>
                  <a:pt x="1414" y="703"/>
                </a:lnTo>
                <a:cubicBezTo>
                  <a:pt x="1414" y="1096"/>
                  <a:pt x="1095" y="1415"/>
                  <a:pt x="711" y="1415"/>
                </a:cubicBezTo>
                <a:cubicBezTo>
                  <a:pt x="319" y="1415"/>
                  <a:pt x="0" y="1096"/>
                  <a:pt x="0" y="703"/>
                </a:cubicBezTo>
                <a:cubicBezTo>
                  <a:pt x="0" y="311"/>
                  <a:pt x="319" y="0"/>
                  <a:pt x="711" y="0"/>
                </a:cubicBezTo>
                <a:cubicBezTo>
                  <a:pt x="1095" y="0"/>
                  <a:pt x="1414" y="311"/>
                  <a:pt x="1414" y="70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641">
            <a:extLst>
              <a:ext uri="{FF2B5EF4-FFF2-40B4-BE49-F238E27FC236}">
                <a16:creationId xmlns:a16="http://schemas.microsoft.com/office/drawing/2014/main" id="{AE79FB89-DCA0-BD4B-8C66-FFE086E37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455" y="5052476"/>
            <a:ext cx="1525190" cy="1525193"/>
          </a:xfrm>
          <a:custGeom>
            <a:avLst/>
            <a:gdLst>
              <a:gd name="T0" fmla="*/ 183389017 w 1415"/>
              <a:gd name="T1" fmla="*/ 91047469 h 1416"/>
              <a:gd name="T2" fmla="*/ 183389017 w 1415"/>
              <a:gd name="T3" fmla="*/ 91047469 h 1416"/>
              <a:gd name="T4" fmla="*/ 92213279 w 1415"/>
              <a:gd name="T5" fmla="*/ 183260225 h 1416"/>
              <a:gd name="T6" fmla="*/ 0 w 1415"/>
              <a:gd name="T7" fmla="*/ 91047469 h 1416"/>
              <a:gd name="T8" fmla="*/ 92213279 w 1415"/>
              <a:gd name="T9" fmla="*/ 0 h 1416"/>
              <a:gd name="T10" fmla="*/ 183389017 w 1415"/>
              <a:gd name="T11" fmla="*/ 91047469 h 14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15" h="1416">
                <a:moveTo>
                  <a:pt x="1414" y="703"/>
                </a:moveTo>
                <a:lnTo>
                  <a:pt x="1414" y="703"/>
                </a:lnTo>
                <a:cubicBezTo>
                  <a:pt x="1414" y="1096"/>
                  <a:pt x="1095" y="1415"/>
                  <a:pt x="711" y="1415"/>
                </a:cubicBezTo>
                <a:cubicBezTo>
                  <a:pt x="319" y="1415"/>
                  <a:pt x="0" y="1096"/>
                  <a:pt x="0" y="703"/>
                </a:cubicBezTo>
                <a:cubicBezTo>
                  <a:pt x="0" y="311"/>
                  <a:pt x="319" y="0"/>
                  <a:pt x="711" y="0"/>
                </a:cubicBezTo>
                <a:cubicBezTo>
                  <a:pt x="1095" y="0"/>
                  <a:pt x="1414" y="311"/>
                  <a:pt x="1414" y="7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642">
            <a:extLst>
              <a:ext uri="{FF2B5EF4-FFF2-40B4-BE49-F238E27FC236}">
                <a16:creationId xmlns:a16="http://schemas.microsoft.com/office/drawing/2014/main" id="{B8835D28-9DDF-AE46-8BB6-905B7688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455" y="7418661"/>
            <a:ext cx="1525190" cy="1525193"/>
          </a:xfrm>
          <a:custGeom>
            <a:avLst/>
            <a:gdLst>
              <a:gd name="T0" fmla="*/ 183389017 w 1415"/>
              <a:gd name="T1" fmla="*/ 91175917 h 1415"/>
              <a:gd name="T2" fmla="*/ 183389017 w 1415"/>
              <a:gd name="T3" fmla="*/ 91175917 h 1415"/>
              <a:gd name="T4" fmla="*/ 92213279 w 1415"/>
              <a:gd name="T5" fmla="*/ 183389737 h 1415"/>
              <a:gd name="T6" fmla="*/ 0 w 1415"/>
              <a:gd name="T7" fmla="*/ 91175917 h 1415"/>
              <a:gd name="T8" fmla="*/ 92213279 w 1415"/>
              <a:gd name="T9" fmla="*/ 0 h 1415"/>
              <a:gd name="T10" fmla="*/ 183389017 w 1415"/>
              <a:gd name="T11" fmla="*/ 91175917 h 14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15" h="1415">
                <a:moveTo>
                  <a:pt x="1414" y="703"/>
                </a:moveTo>
                <a:lnTo>
                  <a:pt x="1414" y="703"/>
                </a:lnTo>
                <a:cubicBezTo>
                  <a:pt x="1414" y="1095"/>
                  <a:pt x="1095" y="1414"/>
                  <a:pt x="711" y="1414"/>
                </a:cubicBezTo>
                <a:cubicBezTo>
                  <a:pt x="319" y="1414"/>
                  <a:pt x="0" y="1095"/>
                  <a:pt x="0" y="703"/>
                </a:cubicBezTo>
                <a:cubicBezTo>
                  <a:pt x="0" y="310"/>
                  <a:pt x="319" y="0"/>
                  <a:pt x="711" y="0"/>
                </a:cubicBezTo>
                <a:cubicBezTo>
                  <a:pt x="1095" y="0"/>
                  <a:pt x="1414" y="310"/>
                  <a:pt x="1414" y="70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643">
            <a:extLst>
              <a:ext uri="{FF2B5EF4-FFF2-40B4-BE49-F238E27FC236}">
                <a16:creationId xmlns:a16="http://schemas.microsoft.com/office/drawing/2014/main" id="{F022F8F1-51E7-274C-AC15-23E09DBD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455" y="9789599"/>
            <a:ext cx="1525190" cy="1525190"/>
          </a:xfrm>
          <a:custGeom>
            <a:avLst/>
            <a:gdLst>
              <a:gd name="T0" fmla="*/ 183389017 w 1415"/>
              <a:gd name="T1" fmla="*/ 91175738 h 1415"/>
              <a:gd name="T2" fmla="*/ 183389017 w 1415"/>
              <a:gd name="T3" fmla="*/ 91175738 h 1415"/>
              <a:gd name="T4" fmla="*/ 92213279 w 1415"/>
              <a:gd name="T5" fmla="*/ 183389017 h 1415"/>
              <a:gd name="T6" fmla="*/ 0 w 1415"/>
              <a:gd name="T7" fmla="*/ 91175738 h 1415"/>
              <a:gd name="T8" fmla="*/ 92213279 w 1415"/>
              <a:gd name="T9" fmla="*/ 0 h 1415"/>
              <a:gd name="T10" fmla="*/ 183389017 w 1415"/>
              <a:gd name="T11" fmla="*/ 91175738 h 14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15" h="1415">
                <a:moveTo>
                  <a:pt x="1414" y="703"/>
                </a:moveTo>
                <a:lnTo>
                  <a:pt x="1414" y="703"/>
                </a:lnTo>
                <a:cubicBezTo>
                  <a:pt x="1414" y="1095"/>
                  <a:pt x="1095" y="1414"/>
                  <a:pt x="711" y="1414"/>
                </a:cubicBezTo>
                <a:cubicBezTo>
                  <a:pt x="319" y="1414"/>
                  <a:pt x="0" y="1095"/>
                  <a:pt x="0" y="703"/>
                </a:cubicBezTo>
                <a:cubicBezTo>
                  <a:pt x="0" y="311"/>
                  <a:pt x="319" y="0"/>
                  <a:pt x="711" y="0"/>
                </a:cubicBezTo>
                <a:cubicBezTo>
                  <a:pt x="1095" y="0"/>
                  <a:pt x="1414" y="311"/>
                  <a:pt x="1414" y="70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Freeform 644">
            <a:extLst>
              <a:ext uri="{FF2B5EF4-FFF2-40B4-BE49-F238E27FC236}">
                <a16:creationId xmlns:a16="http://schemas.microsoft.com/office/drawing/2014/main" id="{2217C17F-C113-1F43-9CEE-5E72262B1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012" y="2515241"/>
            <a:ext cx="1857790" cy="1857790"/>
          </a:xfrm>
          <a:custGeom>
            <a:avLst/>
            <a:gdLst>
              <a:gd name="T0" fmla="*/ 223094537 w 1726"/>
              <a:gd name="T1" fmla="*/ 110965215 h 1726"/>
              <a:gd name="T2" fmla="*/ 223094537 w 1726"/>
              <a:gd name="T3" fmla="*/ 110965215 h 1726"/>
              <a:gd name="T4" fmla="*/ 111094680 w 1726"/>
              <a:gd name="T5" fmla="*/ 223094537 h 1726"/>
              <a:gd name="T6" fmla="*/ 0 w 1726"/>
              <a:gd name="T7" fmla="*/ 110965215 h 1726"/>
              <a:gd name="T8" fmla="*/ 111094680 w 1726"/>
              <a:gd name="T9" fmla="*/ 0 h 1726"/>
              <a:gd name="T10" fmla="*/ 223094537 w 1726"/>
              <a:gd name="T11" fmla="*/ 110965215 h 17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26" h="1726">
                <a:moveTo>
                  <a:pt x="1725" y="858"/>
                </a:moveTo>
                <a:lnTo>
                  <a:pt x="1725" y="858"/>
                </a:lnTo>
                <a:cubicBezTo>
                  <a:pt x="1725" y="1333"/>
                  <a:pt x="1341" y="1725"/>
                  <a:pt x="859" y="1725"/>
                </a:cubicBezTo>
                <a:cubicBezTo>
                  <a:pt x="384" y="1725"/>
                  <a:pt x="0" y="1333"/>
                  <a:pt x="0" y="858"/>
                </a:cubicBezTo>
                <a:cubicBezTo>
                  <a:pt x="0" y="384"/>
                  <a:pt x="384" y="0"/>
                  <a:pt x="859" y="0"/>
                </a:cubicBezTo>
                <a:cubicBezTo>
                  <a:pt x="1341" y="0"/>
                  <a:pt x="1725" y="384"/>
                  <a:pt x="1725" y="858"/>
                </a:cubicBezTo>
              </a:path>
            </a:pathLst>
          </a:custGeom>
          <a:noFill/>
          <a:ln w="1188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645">
            <a:extLst>
              <a:ext uri="{FF2B5EF4-FFF2-40B4-BE49-F238E27FC236}">
                <a16:creationId xmlns:a16="http://schemas.microsoft.com/office/drawing/2014/main" id="{D3E842F3-ACC0-DF4D-9862-D6BFDA291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012" y="4886179"/>
            <a:ext cx="1857790" cy="1857787"/>
          </a:xfrm>
          <a:custGeom>
            <a:avLst/>
            <a:gdLst>
              <a:gd name="T0" fmla="*/ 223094537 w 1726"/>
              <a:gd name="T1" fmla="*/ 110965037 h 1726"/>
              <a:gd name="T2" fmla="*/ 223094537 w 1726"/>
              <a:gd name="T3" fmla="*/ 110965037 h 1726"/>
              <a:gd name="T4" fmla="*/ 111094680 w 1726"/>
              <a:gd name="T5" fmla="*/ 223093818 h 1726"/>
              <a:gd name="T6" fmla="*/ 0 w 1726"/>
              <a:gd name="T7" fmla="*/ 110965037 h 1726"/>
              <a:gd name="T8" fmla="*/ 111094680 w 1726"/>
              <a:gd name="T9" fmla="*/ 0 h 1726"/>
              <a:gd name="T10" fmla="*/ 223094537 w 1726"/>
              <a:gd name="T11" fmla="*/ 110965037 h 17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26" h="1726">
                <a:moveTo>
                  <a:pt x="1725" y="858"/>
                </a:moveTo>
                <a:lnTo>
                  <a:pt x="1725" y="858"/>
                </a:lnTo>
                <a:cubicBezTo>
                  <a:pt x="1725" y="1333"/>
                  <a:pt x="1341" y="1725"/>
                  <a:pt x="859" y="1725"/>
                </a:cubicBezTo>
                <a:cubicBezTo>
                  <a:pt x="384" y="1725"/>
                  <a:pt x="0" y="1333"/>
                  <a:pt x="0" y="858"/>
                </a:cubicBezTo>
                <a:cubicBezTo>
                  <a:pt x="0" y="384"/>
                  <a:pt x="384" y="0"/>
                  <a:pt x="859" y="0"/>
                </a:cubicBezTo>
                <a:cubicBezTo>
                  <a:pt x="1341" y="0"/>
                  <a:pt x="1725" y="384"/>
                  <a:pt x="1725" y="858"/>
                </a:cubicBezTo>
              </a:path>
            </a:pathLst>
          </a:custGeom>
          <a:noFill/>
          <a:ln w="1188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646">
            <a:extLst>
              <a:ext uri="{FF2B5EF4-FFF2-40B4-BE49-F238E27FC236}">
                <a16:creationId xmlns:a16="http://schemas.microsoft.com/office/drawing/2014/main" id="{F375A37B-79F5-9249-89D8-F664F2CE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012" y="7252364"/>
            <a:ext cx="1857790" cy="1857787"/>
          </a:xfrm>
          <a:custGeom>
            <a:avLst/>
            <a:gdLst>
              <a:gd name="T0" fmla="*/ 223094537 w 1726"/>
              <a:gd name="T1" fmla="*/ 111094502 h 1726"/>
              <a:gd name="T2" fmla="*/ 223094537 w 1726"/>
              <a:gd name="T3" fmla="*/ 111094502 h 1726"/>
              <a:gd name="T4" fmla="*/ 111094680 w 1726"/>
              <a:gd name="T5" fmla="*/ 223093818 h 1726"/>
              <a:gd name="T6" fmla="*/ 0 w 1726"/>
              <a:gd name="T7" fmla="*/ 111094502 h 1726"/>
              <a:gd name="T8" fmla="*/ 111094680 w 1726"/>
              <a:gd name="T9" fmla="*/ 0 h 1726"/>
              <a:gd name="T10" fmla="*/ 223094537 w 1726"/>
              <a:gd name="T11" fmla="*/ 111094502 h 17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26" h="1726">
                <a:moveTo>
                  <a:pt x="1725" y="859"/>
                </a:moveTo>
                <a:lnTo>
                  <a:pt x="1725" y="859"/>
                </a:lnTo>
                <a:cubicBezTo>
                  <a:pt x="1725" y="1333"/>
                  <a:pt x="1341" y="1725"/>
                  <a:pt x="859" y="1725"/>
                </a:cubicBezTo>
                <a:cubicBezTo>
                  <a:pt x="384" y="1725"/>
                  <a:pt x="0" y="1333"/>
                  <a:pt x="0" y="859"/>
                </a:cubicBezTo>
                <a:cubicBezTo>
                  <a:pt x="0" y="385"/>
                  <a:pt x="384" y="0"/>
                  <a:pt x="859" y="0"/>
                </a:cubicBezTo>
                <a:cubicBezTo>
                  <a:pt x="1341" y="0"/>
                  <a:pt x="1725" y="385"/>
                  <a:pt x="1725" y="859"/>
                </a:cubicBezTo>
              </a:path>
            </a:pathLst>
          </a:custGeom>
          <a:noFill/>
          <a:ln w="1188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647">
            <a:extLst>
              <a:ext uri="{FF2B5EF4-FFF2-40B4-BE49-F238E27FC236}">
                <a16:creationId xmlns:a16="http://schemas.microsoft.com/office/drawing/2014/main" id="{AA43CF1D-0E78-CD44-B49C-2E53FC687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012" y="9623299"/>
            <a:ext cx="1857790" cy="1857790"/>
          </a:xfrm>
          <a:custGeom>
            <a:avLst/>
            <a:gdLst>
              <a:gd name="T0" fmla="*/ 223094537 w 1726"/>
              <a:gd name="T1" fmla="*/ 111093953 h 1725"/>
              <a:gd name="T2" fmla="*/ 223094537 w 1726"/>
              <a:gd name="T3" fmla="*/ 111093953 h 1725"/>
              <a:gd name="T4" fmla="*/ 111094680 w 1726"/>
              <a:gd name="T5" fmla="*/ 223223868 h 1725"/>
              <a:gd name="T6" fmla="*/ 0 w 1726"/>
              <a:gd name="T7" fmla="*/ 111093953 h 1725"/>
              <a:gd name="T8" fmla="*/ 111094680 w 1726"/>
              <a:gd name="T9" fmla="*/ 0 h 1725"/>
              <a:gd name="T10" fmla="*/ 223094537 w 1726"/>
              <a:gd name="T11" fmla="*/ 111093953 h 17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26" h="1725">
                <a:moveTo>
                  <a:pt x="1725" y="858"/>
                </a:moveTo>
                <a:lnTo>
                  <a:pt x="1725" y="858"/>
                </a:lnTo>
                <a:cubicBezTo>
                  <a:pt x="1725" y="1332"/>
                  <a:pt x="1341" y="1724"/>
                  <a:pt x="859" y="1724"/>
                </a:cubicBezTo>
                <a:cubicBezTo>
                  <a:pt x="384" y="1724"/>
                  <a:pt x="0" y="1332"/>
                  <a:pt x="0" y="858"/>
                </a:cubicBezTo>
                <a:cubicBezTo>
                  <a:pt x="0" y="384"/>
                  <a:pt x="384" y="0"/>
                  <a:pt x="859" y="0"/>
                </a:cubicBezTo>
                <a:cubicBezTo>
                  <a:pt x="1341" y="0"/>
                  <a:pt x="1725" y="384"/>
                  <a:pt x="1725" y="858"/>
                </a:cubicBezTo>
              </a:path>
            </a:pathLst>
          </a:custGeom>
          <a:noFill/>
          <a:ln w="11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648">
            <a:extLst>
              <a:ext uri="{FF2B5EF4-FFF2-40B4-BE49-F238E27FC236}">
                <a16:creationId xmlns:a16="http://schemas.microsoft.com/office/drawing/2014/main" id="{6ABBC695-3203-4541-9291-C3E4668B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6894" y="514913"/>
            <a:ext cx="4750" cy="12686174"/>
          </a:xfrm>
          <a:custGeom>
            <a:avLst/>
            <a:gdLst>
              <a:gd name="T0" fmla="*/ 0 w 1"/>
              <a:gd name="T1" fmla="*/ 0 h 11773"/>
              <a:gd name="T2" fmla="*/ 0 w 1"/>
              <a:gd name="T3" fmla="*/ 1525899600 h 11773"/>
              <a:gd name="T4" fmla="*/ 0 w 1"/>
              <a:gd name="T5" fmla="*/ 0 h 117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1773">
                <a:moveTo>
                  <a:pt x="0" y="0"/>
                </a:moveTo>
                <a:lnTo>
                  <a:pt x="0" y="11772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496E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Line 649">
            <a:extLst>
              <a:ext uri="{FF2B5EF4-FFF2-40B4-BE49-F238E27FC236}">
                <a16:creationId xmlns:a16="http://schemas.microsoft.com/office/drawing/2014/main" id="{A3E2E6A9-1465-4F40-AE3A-5B2BEEF6F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26894" y="514913"/>
            <a:ext cx="4750" cy="12686174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7" name="Freeform 650">
            <a:extLst>
              <a:ext uri="{FF2B5EF4-FFF2-40B4-BE49-F238E27FC236}">
                <a16:creationId xmlns:a16="http://schemas.microsoft.com/office/drawing/2014/main" id="{E9441B8A-598E-4641-8CF6-5E728508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220" y="5404077"/>
            <a:ext cx="2917345" cy="2907842"/>
          </a:xfrm>
          <a:custGeom>
            <a:avLst/>
            <a:gdLst>
              <a:gd name="T0" fmla="*/ 350974843 w 2706"/>
              <a:gd name="T1" fmla="*/ 174927614 h 2698"/>
              <a:gd name="T2" fmla="*/ 350974843 w 2706"/>
              <a:gd name="T3" fmla="*/ 174927614 h 2698"/>
              <a:gd name="T4" fmla="*/ 176071140 w 2706"/>
              <a:gd name="T5" fmla="*/ 349725591 h 2698"/>
              <a:gd name="T6" fmla="*/ 0 w 2706"/>
              <a:gd name="T7" fmla="*/ 174927614 h 2698"/>
              <a:gd name="T8" fmla="*/ 176071140 w 2706"/>
              <a:gd name="T9" fmla="*/ 0 h 2698"/>
              <a:gd name="T10" fmla="*/ 350974843 w 2706"/>
              <a:gd name="T11" fmla="*/ 174927614 h 26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06" h="2698">
                <a:moveTo>
                  <a:pt x="2705" y="1349"/>
                </a:moveTo>
                <a:lnTo>
                  <a:pt x="2705" y="1349"/>
                </a:lnTo>
                <a:cubicBezTo>
                  <a:pt x="2705" y="2092"/>
                  <a:pt x="2101" y="2697"/>
                  <a:pt x="1357" y="2697"/>
                </a:cubicBezTo>
                <a:cubicBezTo>
                  <a:pt x="613" y="2697"/>
                  <a:pt x="0" y="2092"/>
                  <a:pt x="0" y="1349"/>
                </a:cubicBezTo>
                <a:cubicBezTo>
                  <a:pt x="0" y="605"/>
                  <a:pt x="613" y="0"/>
                  <a:pt x="1357" y="0"/>
                </a:cubicBezTo>
                <a:cubicBezTo>
                  <a:pt x="2101" y="0"/>
                  <a:pt x="2705" y="605"/>
                  <a:pt x="2705" y="13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651">
            <a:extLst>
              <a:ext uri="{FF2B5EF4-FFF2-40B4-BE49-F238E27FC236}">
                <a16:creationId xmlns:a16="http://schemas.microsoft.com/office/drawing/2014/main" id="{DD440757-4144-984D-A19B-9A7C4A2BB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3800" y="5940984"/>
            <a:ext cx="536904" cy="764970"/>
          </a:xfrm>
          <a:custGeom>
            <a:avLst/>
            <a:gdLst>
              <a:gd name="T0" fmla="*/ 59060384 w 499"/>
              <a:gd name="T1" fmla="*/ 91619324 h 712"/>
              <a:gd name="T2" fmla="*/ 59060384 w 499"/>
              <a:gd name="T3" fmla="*/ 91619324 h 712"/>
              <a:gd name="T4" fmla="*/ 5169509 w 499"/>
              <a:gd name="T5" fmla="*/ 91619324 h 712"/>
              <a:gd name="T6" fmla="*/ 0 w 499"/>
              <a:gd name="T7" fmla="*/ 86464867 h 712"/>
              <a:gd name="T8" fmla="*/ 0 w 499"/>
              <a:gd name="T9" fmla="*/ 5283328 h 712"/>
              <a:gd name="T10" fmla="*/ 5169509 w 499"/>
              <a:gd name="T11" fmla="*/ 0 h 712"/>
              <a:gd name="T12" fmla="*/ 59060384 w 499"/>
              <a:gd name="T13" fmla="*/ 0 h 712"/>
              <a:gd name="T14" fmla="*/ 64359310 w 499"/>
              <a:gd name="T15" fmla="*/ 5283328 h 712"/>
              <a:gd name="T16" fmla="*/ 64359310 w 499"/>
              <a:gd name="T17" fmla="*/ 86464867 h 712"/>
              <a:gd name="T18" fmla="*/ 59060384 w 499"/>
              <a:gd name="T19" fmla="*/ 91619324 h 712"/>
              <a:gd name="T20" fmla="*/ 7366371 w 499"/>
              <a:gd name="T21" fmla="*/ 84274429 h 712"/>
              <a:gd name="T22" fmla="*/ 7366371 w 499"/>
              <a:gd name="T23" fmla="*/ 84274429 h 712"/>
              <a:gd name="T24" fmla="*/ 56992580 w 499"/>
              <a:gd name="T25" fmla="*/ 84274429 h 712"/>
              <a:gd name="T26" fmla="*/ 56992580 w 499"/>
              <a:gd name="T27" fmla="*/ 7344896 h 712"/>
              <a:gd name="T28" fmla="*/ 7366371 w 499"/>
              <a:gd name="T29" fmla="*/ 7344896 h 712"/>
              <a:gd name="T30" fmla="*/ 7366371 w 499"/>
              <a:gd name="T31" fmla="*/ 84274429 h 71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99" h="712">
                <a:moveTo>
                  <a:pt x="457" y="711"/>
                </a:moveTo>
                <a:lnTo>
                  <a:pt x="457" y="711"/>
                </a:lnTo>
                <a:cubicBezTo>
                  <a:pt x="40" y="711"/>
                  <a:pt x="40" y="711"/>
                  <a:pt x="40" y="711"/>
                </a:cubicBezTo>
                <a:cubicBezTo>
                  <a:pt x="16" y="711"/>
                  <a:pt x="0" y="695"/>
                  <a:pt x="0" y="67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7"/>
                  <a:pt x="16" y="0"/>
                  <a:pt x="40" y="0"/>
                </a:cubicBezTo>
                <a:cubicBezTo>
                  <a:pt x="457" y="0"/>
                  <a:pt x="457" y="0"/>
                  <a:pt x="457" y="0"/>
                </a:cubicBezTo>
                <a:cubicBezTo>
                  <a:pt x="474" y="0"/>
                  <a:pt x="498" y="17"/>
                  <a:pt x="498" y="41"/>
                </a:cubicBezTo>
                <a:cubicBezTo>
                  <a:pt x="498" y="671"/>
                  <a:pt x="498" y="671"/>
                  <a:pt x="498" y="671"/>
                </a:cubicBezTo>
                <a:cubicBezTo>
                  <a:pt x="498" y="695"/>
                  <a:pt x="474" y="711"/>
                  <a:pt x="457" y="711"/>
                </a:cubicBezTo>
                <a:close/>
                <a:moveTo>
                  <a:pt x="57" y="654"/>
                </a:moveTo>
                <a:lnTo>
                  <a:pt x="57" y="654"/>
                </a:lnTo>
                <a:cubicBezTo>
                  <a:pt x="441" y="654"/>
                  <a:pt x="441" y="654"/>
                  <a:pt x="441" y="654"/>
                </a:cubicBezTo>
                <a:cubicBezTo>
                  <a:pt x="441" y="57"/>
                  <a:pt x="441" y="57"/>
                  <a:pt x="441" y="57"/>
                </a:cubicBezTo>
                <a:cubicBezTo>
                  <a:pt x="57" y="57"/>
                  <a:pt x="57" y="57"/>
                  <a:pt x="57" y="57"/>
                </a:cubicBezTo>
                <a:lnTo>
                  <a:pt x="57" y="6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9" name="Freeform 652">
            <a:extLst>
              <a:ext uri="{FF2B5EF4-FFF2-40B4-BE49-F238E27FC236}">
                <a16:creationId xmlns:a16="http://schemas.microsoft.com/office/drawing/2014/main" id="{1B9BEFA0-A7D8-C346-B9AE-8E8CA496D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6839" y="5817449"/>
            <a:ext cx="522651" cy="760220"/>
          </a:xfrm>
          <a:custGeom>
            <a:avLst/>
            <a:gdLst>
              <a:gd name="T0" fmla="*/ 59866367 w 483"/>
              <a:gd name="T1" fmla="*/ 91511798 h 704"/>
              <a:gd name="T2" fmla="*/ 59866367 w 483"/>
              <a:gd name="T3" fmla="*/ 91511798 h 704"/>
              <a:gd name="T4" fmla="*/ 55553166 w 483"/>
              <a:gd name="T5" fmla="*/ 88257423 h 704"/>
              <a:gd name="T6" fmla="*/ 55553166 w 483"/>
              <a:gd name="T7" fmla="*/ 7419759 h 704"/>
              <a:gd name="T8" fmla="*/ 3267982 w 483"/>
              <a:gd name="T9" fmla="*/ 7419759 h 704"/>
              <a:gd name="T10" fmla="*/ 0 w 483"/>
              <a:gd name="T11" fmla="*/ 4165384 h 704"/>
              <a:gd name="T12" fmla="*/ 3267982 w 483"/>
              <a:gd name="T13" fmla="*/ 0 h 704"/>
              <a:gd name="T14" fmla="*/ 57775205 w 483"/>
              <a:gd name="T15" fmla="*/ 0 h 704"/>
              <a:gd name="T16" fmla="*/ 63003471 w 483"/>
              <a:gd name="T17" fmla="*/ 5337247 h 704"/>
              <a:gd name="T18" fmla="*/ 63003471 w 483"/>
              <a:gd name="T19" fmla="*/ 88257423 h 704"/>
              <a:gd name="T20" fmla="*/ 59866367 w 483"/>
              <a:gd name="T21" fmla="*/ 91511798 h 704"/>
              <a:gd name="T22" fmla="*/ 57775205 w 483"/>
              <a:gd name="T23" fmla="*/ 7419759 h 704"/>
              <a:gd name="T24" fmla="*/ 57775205 w 483"/>
              <a:gd name="T25" fmla="*/ 7419759 h 7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83" h="704">
                <a:moveTo>
                  <a:pt x="458" y="703"/>
                </a:moveTo>
                <a:lnTo>
                  <a:pt x="458" y="703"/>
                </a:lnTo>
                <a:cubicBezTo>
                  <a:pt x="442" y="703"/>
                  <a:pt x="425" y="695"/>
                  <a:pt x="425" y="67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8" y="57"/>
                  <a:pt x="0" y="49"/>
                  <a:pt x="0" y="32"/>
                </a:cubicBezTo>
                <a:cubicBezTo>
                  <a:pt x="0" y="16"/>
                  <a:pt x="8" y="0"/>
                  <a:pt x="25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66" y="0"/>
                  <a:pt x="482" y="24"/>
                  <a:pt x="482" y="41"/>
                </a:cubicBezTo>
                <a:cubicBezTo>
                  <a:pt x="482" y="678"/>
                  <a:pt x="482" y="678"/>
                  <a:pt x="482" y="678"/>
                </a:cubicBezTo>
                <a:cubicBezTo>
                  <a:pt x="482" y="695"/>
                  <a:pt x="474" y="703"/>
                  <a:pt x="458" y="703"/>
                </a:cubicBezTo>
                <a:close/>
                <a:moveTo>
                  <a:pt x="442" y="57"/>
                </a:moveTo>
                <a:lnTo>
                  <a:pt x="442" y="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0" name="Freeform 653">
            <a:extLst>
              <a:ext uri="{FF2B5EF4-FFF2-40B4-BE49-F238E27FC236}">
                <a16:creationId xmlns:a16="http://schemas.microsoft.com/office/drawing/2014/main" id="{0C414BF1-ADC9-2A45-8DF2-DBC2D1DCD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6996" y="10416781"/>
            <a:ext cx="256574" cy="266077"/>
          </a:xfrm>
          <a:custGeom>
            <a:avLst/>
            <a:gdLst>
              <a:gd name="T0" fmla="*/ 14919752 w 238"/>
              <a:gd name="T1" fmla="*/ 31867231 h 247"/>
              <a:gd name="T2" fmla="*/ 14919752 w 238"/>
              <a:gd name="T3" fmla="*/ 31867231 h 247"/>
              <a:gd name="T4" fmla="*/ 0 w 238"/>
              <a:gd name="T5" fmla="*/ 15933615 h 247"/>
              <a:gd name="T6" fmla="*/ 14919752 w 238"/>
              <a:gd name="T7" fmla="*/ 0 h 247"/>
              <a:gd name="T8" fmla="*/ 30747540 w 238"/>
              <a:gd name="T9" fmla="*/ 15933615 h 247"/>
              <a:gd name="T10" fmla="*/ 14919752 w 238"/>
              <a:gd name="T11" fmla="*/ 31867231 h 247"/>
              <a:gd name="T12" fmla="*/ 14919752 w 238"/>
              <a:gd name="T13" fmla="*/ 7513310 h 247"/>
              <a:gd name="T14" fmla="*/ 14919752 w 238"/>
              <a:gd name="T15" fmla="*/ 7513310 h 247"/>
              <a:gd name="T16" fmla="*/ 6356977 w 238"/>
              <a:gd name="T17" fmla="*/ 15933615 h 247"/>
              <a:gd name="T18" fmla="*/ 14919752 w 238"/>
              <a:gd name="T19" fmla="*/ 25390128 h 247"/>
              <a:gd name="T20" fmla="*/ 24390563 w 238"/>
              <a:gd name="T21" fmla="*/ 15933615 h 247"/>
              <a:gd name="T22" fmla="*/ 14919752 w 238"/>
              <a:gd name="T23" fmla="*/ 7513310 h 24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38" h="247">
                <a:moveTo>
                  <a:pt x="115" y="246"/>
                </a:moveTo>
                <a:lnTo>
                  <a:pt x="115" y="246"/>
                </a:lnTo>
                <a:cubicBezTo>
                  <a:pt x="49" y="246"/>
                  <a:pt x="0" y="188"/>
                  <a:pt x="0" y="123"/>
                </a:cubicBezTo>
                <a:cubicBezTo>
                  <a:pt x="0" y="58"/>
                  <a:pt x="49" y="0"/>
                  <a:pt x="115" y="0"/>
                </a:cubicBezTo>
                <a:cubicBezTo>
                  <a:pt x="188" y="0"/>
                  <a:pt x="237" y="58"/>
                  <a:pt x="237" y="123"/>
                </a:cubicBezTo>
                <a:cubicBezTo>
                  <a:pt x="237" y="188"/>
                  <a:pt x="188" y="246"/>
                  <a:pt x="115" y="246"/>
                </a:cubicBezTo>
                <a:close/>
                <a:moveTo>
                  <a:pt x="115" y="58"/>
                </a:moveTo>
                <a:lnTo>
                  <a:pt x="115" y="58"/>
                </a:lnTo>
                <a:cubicBezTo>
                  <a:pt x="82" y="58"/>
                  <a:pt x="49" y="90"/>
                  <a:pt x="49" y="123"/>
                </a:cubicBezTo>
                <a:cubicBezTo>
                  <a:pt x="49" y="164"/>
                  <a:pt x="82" y="196"/>
                  <a:pt x="115" y="196"/>
                </a:cubicBezTo>
                <a:cubicBezTo>
                  <a:pt x="155" y="196"/>
                  <a:pt x="188" y="164"/>
                  <a:pt x="188" y="123"/>
                </a:cubicBezTo>
                <a:cubicBezTo>
                  <a:pt x="188" y="90"/>
                  <a:pt x="155" y="58"/>
                  <a:pt x="115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1" name="Freeform 654">
            <a:extLst>
              <a:ext uri="{FF2B5EF4-FFF2-40B4-BE49-F238E27FC236}">
                <a16:creationId xmlns:a16="http://schemas.microsoft.com/office/drawing/2014/main" id="{650A8FB2-BB6A-7449-AFCA-6F911BECD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8653" y="10107940"/>
            <a:ext cx="888509" cy="893259"/>
          </a:xfrm>
          <a:custGeom>
            <a:avLst/>
            <a:gdLst>
              <a:gd name="T0" fmla="*/ 62258568 w 826"/>
              <a:gd name="T1" fmla="*/ 107575166 h 827"/>
              <a:gd name="T2" fmla="*/ 41204297 w 826"/>
              <a:gd name="T3" fmla="*/ 103277414 h 827"/>
              <a:gd name="T4" fmla="*/ 36941833 w 826"/>
              <a:gd name="T5" fmla="*/ 87388470 h 827"/>
              <a:gd name="T6" fmla="*/ 22087542 w 826"/>
              <a:gd name="T7" fmla="*/ 97937793 h 827"/>
              <a:gd name="T8" fmla="*/ 9429174 w 826"/>
              <a:gd name="T9" fmla="*/ 80876702 h 827"/>
              <a:gd name="T10" fmla="*/ 17954102 w 826"/>
              <a:gd name="T11" fmla="*/ 66029987 h 827"/>
              <a:gd name="T12" fmla="*/ 0 w 826"/>
              <a:gd name="T13" fmla="*/ 61731874 h 827"/>
              <a:gd name="T14" fmla="*/ 3100170 w 826"/>
              <a:gd name="T15" fmla="*/ 41545539 h 827"/>
              <a:gd name="T16" fmla="*/ 18987731 w 826"/>
              <a:gd name="T17" fmla="*/ 36205558 h 827"/>
              <a:gd name="T18" fmla="*/ 9429174 w 826"/>
              <a:gd name="T19" fmla="*/ 21358843 h 827"/>
              <a:gd name="T20" fmla="*/ 26350006 w 826"/>
              <a:gd name="T21" fmla="*/ 9637373 h 827"/>
              <a:gd name="T22" fmla="*/ 41204297 w 826"/>
              <a:gd name="T23" fmla="*/ 16019223 h 827"/>
              <a:gd name="T24" fmla="*/ 44304467 w 826"/>
              <a:gd name="T25" fmla="*/ 0 h 827"/>
              <a:gd name="T26" fmla="*/ 65487762 w 826"/>
              <a:gd name="T27" fmla="*/ 3255884 h 827"/>
              <a:gd name="T28" fmla="*/ 70783496 w 826"/>
              <a:gd name="T29" fmla="*/ 19144828 h 827"/>
              <a:gd name="T30" fmla="*/ 84475134 w 826"/>
              <a:gd name="T31" fmla="*/ 9637373 h 827"/>
              <a:gd name="T32" fmla="*/ 97133861 w 826"/>
              <a:gd name="T33" fmla="*/ 26698464 h 827"/>
              <a:gd name="T34" fmla="*/ 89771227 w 826"/>
              <a:gd name="T35" fmla="*/ 41545539 h 827"/>
              <a:gd name="T36" fmla="*/ 106563035 w 826"/>
              <a:gd name="T37" fmla="*/ 44801423 h 827"/>
              <a:gd name="T38" fmla="*/ 103462865 w 826"/>
              <a:gd name="T39" fmla="*/ 66029987 h 827"/>
              <a:gd name="T40" fmla="*/ 86542034 w 826"/>
              <a:gd name="T41" fmla="*/ 70327740 h 827"/>
              <a:gd name="T42" fmla="*/ 97133861 w 826"/>
              <a:gd name="T43" fmla="*/ 85174454 h 827"/>
              <a:gd name="T44" fmla="*/ 80212670 w 826"/>
              <a:gd name="T45" fmla="*/ 97937793 h 827"/>
              <a:gd name="T46" fmla="*/ 65487762 w 826"/>
              <a:gd name="T47" fmla="*/ 88430338 h 827"/>
              <a:gd name="T48" fmla="*/ 62258568 w 826"/>
              <a:gd name="T49" fmla="*/ 107575166 h 827"/>
              <a:gd name="T50" fmla="*/ 48566931 w 826"/>
              <a:gd name="T51" fmla="*/ 100151808 h 827"/>
              <a:gd name="T52" fmla="*/ 57996104 w 826"/>
              <a:gd name="T53" fmla="*/ 86216323 h 827"/>
              <a:gd name="T54" fmla="*/ 68587932 w 826"/>
              <a:gd name="T55" fmla="*/ 79834834 h 827"/>
              <a:gd name="T56" fmla="*/ 82279570 w 826"/>
              <a:gd name="T57" fmla="*/ 90514075 h 827"/>
              <a:gd name="T58" fmla="*/ 80212670 w 826"/>
              <a:gd name="T59" fmla="*/ 73453345 h 827"/>
              <a:gd name="T60" fmla="*/ 83441864 w 826"/>
              <a:gd name="T61" fmla="*/ 60690006 h 827"/>
              <a:gd name="T62" fmla="*/ 99200401 w 826"/>
              <a:gd name="T63" fmla="*/ 58606269 h 827"/>
              <a:gd name="T64" fmla="*/ 86542034 w 826"/>
              <a:gd name="T65" fmla="*/ 47927028 h 827"/>
              <a:gd name="T66" fmla="*/ 80212670 w 826"/>
              <a:gd name="T67" fmla="*/ 37247426 h 827"/>
              <a:gd name="T68" fmla="*/ 89771227 w 826"/>
              <a:gd name="T69" fmla="*/ 24484448 h 827"/>
              <a:gd name="T70" fmla="*/ 73883666 w 826"/>
              <a:gd name="T71" fmla="*/ 25526317 h 827"/>
              <a:gd name="T72" fmla="*/ 61225298 w 826"/>
              <a:gd name="T73" fmla="*/ 22400711 h 827"/>
              <a:gd name="T74" fmla="*/ 57996104 w 826"/>
              <a:gd name="T75" fmla="*/ 6381489 h 827"/>
              <a:gd name="T76" fmla="*/ 47533660 w 826"/>
              <a:gd name="T77" fmla="*/ 19144828 h 827"/>
              <a:gd name="T78" fmla="*/ 36941833 w 826"/>
              <a:gd name="T79" fmla="*/ 25526317 h 827"/>
              <a:gd name="T80" fmla="*/ 24283465 w 826"/>
              <a:gd name="T81" fmla="*/ 17061091 h 827"/>
              <a:gd name="T82" fmla="*/ 25316735 w 826"/>
              <a:gd name="T83" fmla="*/ 33079953 h 827"/>
              <a:gd name="T84" fmla="*/ 23250195 w 826"/>
              <a:gd name="T85" fmla="*/ 45843291 h 827"/>
              <a:gd name="T86" fmla="*/ 7362634 w 826"/>
              <a:gd name="T87" fmla="*/ 47927028 h 827"/>
              <a:gd name="T88" fmla="*/ 20021001 w 826"/>
              <a:gd name="T89" fmla="*/ 58606269 h 827"/>
              <a:gd name="T90" fmla="*/ 27383276 w 826"/>
              <a:gd name="T91" fmla="*/ 69285871 h 827"/>
              <a:gd name="T92" fmla="*/ 16920832 w 826"/>
              <a:gd name="T93" fmla="*/ 83090717 h 827"/>
              <a:gd name="T94" fmla="*/ 33712639 w 826"/>
              <a:gd name="T95" fmla="*/ 79834834 h 827"/>
              <a:gd name="T96" fmla="*/ 45337737 w 826"/>
              <a:gd name="T97" fmla="*/ 83090717 h 827"/>
              <a:gd name="T98" fmla="*/ 48566931 w 826"/>
              <a:gd name="T99" fmla="*/ 100151808 h 82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26" h="827">
                <a:moveTo>
                  <a:pt x="482" y="826"/>
                </a:moveTo>
                <a:lnTo>
                  <a:pt x="482" y="826"/>
                </a:lnTo>
                <a:cubicBezTo>
                  <a:pt x="343" y="826"/>
                  <a:pt x="343" y="826"/>
                  <a:pt x="343" y="826"/>
                </a:cubicBezTo>
                <a:cubicBezTo>
                  <a:pt x="335" y="826"/>
                  <a:pt x="319" y="810"/>
                  <a:pt x="319" y="793"/>
                </a:cubicBezTo>
                <a:cubicBezTo>
                  <a:pt x="319" y="679"/>
                  <a:pt x="319" y="679"/>
                  <a:pt x="319" y="679"/>
                </a:cubicBezTo>
                <a:cubicBezTo>
                  <a:pt x="311" y="679"/>
                  <a:pt x="294" y="671"/>
                  <a:pt x="286" y="671"/>
                </a:cubicBezTo>
                <a:cubicBezTo>
                  <a:pt x="204" y="752"/>
                  <a:pt x="204" y="752"/>
                  <a:pt x="204" y="752"/>
                </a:cubicBezTo>
                <a:cubicBezTo>
                  <a:pt x="196" y="761"/>
                  <a:pt x="180" y="761"/>
                  <a:pt x="171" y="752"/>
                </a:cubicBezTo>
                <a:cubicBezTo>
                  <a:pt x="73" y="654"/>
                  <a:pt x="73" y="654"/>
                  <a:pt x="73" y="654"/>
                </a:cubicBezTo>
                <a:cubicBezTo>
                  <a:pt x="65" y="646"/>
                  <a:pt x="65" y="630"/>
                  <a:pt x="73" y="621"/>
                </a:cubicBezTo>
                <a:cubicBezTo>
                  <a:pt x="155" y="540"/>
                  <a:pt x="155" y="540"/>
                  <a:pt x="155" y="540"/>
                </a:cubicBezTo>
                <a:cubicBezTo>
                  <a:pt x="147" y="532"/>
                  <a:pt x="139" y="515"/>
                  <a:pt x="139" y="507"/>
                </a:cubicBezTo>
                <a:cubicBezTo>
                  <a:pt x="24" y="507"/>
                  <a:pt x="24" y="507"/>
                  <a:pt x="24" y="507"/>
                </a:cubicBezTo>
                <a:cubicBezTo>
                  <a:pt x="8" y="507"/>
                  <a:pt x="0" y="491"/>
                  <a:pt x="0" y="474"/>
                </a:cubicBezTo>
                <a:cubicBezTo>
                  <a:pt x="0" y="344"/>
                  <a:pt x="0" y="344"/>
                  <a:pt x="0" y="344"/>
                </a:cubicBezTo>
                <a:cubicBezTo>
                  <a:pt x="0" y="327"/>
                  <a:pt x="8" y="319"/>
                  <a:pt x="24" y="319"/>
                </a:cubicBezTo>
                <a:cubicBezTo>
                  <a:pt x="131" y="319"/>
                  <a:pt x="131" y="319"/>
                  <a:pt x="131" y="319"/>
                </a:cubicBezTo>
                <a:cubicBezTo>
                  <a:pt x="139" y="303"/>
                  <a:pt x="139" y="294"/>
                  <a:pt x="147" y="278"/>
                </a:cubicBezTo>
                <a:cubicBezTo>
                  <a:pt x="73" y="205"/>
                  <a:pt x="73" y="205"/>
                  <a:pt x="73" y="205"/>
                </a:cubicBezTo>
                <a:cubicBezTo>
                  <a:pt x="65" y="196"/>
                  <a:pt x="65" y="180"/>
                  <a:pt x="73" y="164"/>
                </a:cubicBezTo>
                <a:cubicBezTo>
                  <a:pt x="163" y="74"/>
                  <a:pt x="163" y="74"/>
                  <a:pt x="163" y="74"/>
                </a:cubicBezTo>
                <a:cubicBezTo>
                  <a:pt x="180" y="65"/>
                  <a:pt x="196" y="65"/>
                  <a:pt x="204" y="74"/>
                </a:cubicBezTo>
                <a:cubicBezTo>
                  <a:pt x="278" y="147"/>
                  <a:pt x="278" y="147"/>
                  <a:pt x="278" y="147"/>
                </a:cubicBezTo>
                <a:cubicBezTo>
                  <a:pt x="286" y="139"/>
                  <a:pt x="302" y="131"/>
                  <a:pt x="319" y="123"/>
                </a:cubicBezTo>
                <a:cubicBezTo>
                  <a:pt x="319" y="25"/>
                  <a:pt x="319" y="25"/>
                  <a:pt x="319" y="25"/>
                </a:cubicBezTo>
                <a:cubicBezTo>
                  <a:pt x="319" y="8"/>
                  <a:pt x="327" y="0"/>
                  <a:pt x="343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90" y="0"/>
                  <a:pt x="507" y="8"/>
                  <a:pt x="507" y="25"/>
                </a:cubicBezTo>
                <a:cubicBezTo>
                  <a:pt x="507" y="123"/>
                  <a:pt x="507" y="123"/>
                  <a:pt x="507" y="123"/>
                </a:cubicBezTo>
                <a:cubicBezTo>
                  <a:pt x="523" y="131"/>
                  <a:pt x="531" y="139"/>
                  <a:pt x="548" y="147"/>
                </a:cubicBezTo>
                <a:cubicBezTo>
                  <a:pt x="621" y="74"/>
                  <a:pt x="621" y="74"/>
                  <a:pt x="621" y="74"/>
                </a:cubicBezTo>
                <a:cubicBezTo>
                  <a:pt x="629" y="65"/>
                  <a:pt x="646" y="65"/>
                  <a:pt x="654" y="74"/>
                </a:cubicBezTo>
                <a:cubicBezTo>
                  <a:pt x="752" y="164"/>
                  <a:pt x="752" y="164"/>
                  <a:pt x="752" y="164"/>
                </a:cubicBezTo>
                <a:cubicBezTo>
                  <a:pt x="760" y="180"/>
                  <a:pt x="760" y="196"/>
                  <a:pt x="752" y="205"/>
                </a:cubicBezTo>
                <a:cubicBezTo>
                  <a:pt x="678" y="278"/>
                  <a:pt x="678" y="278"/>
                  <a:pt x="678" y="278"/>
                </a:cubicBezTo>
                <a:cubicBezTo>
                  <a:pt x="686" y="294"/>
                  <a:pt x="686" y="303"/>
                  <a:pt x="695" y="319"/>
                </a:cubicBezTo>
                <a:cubicBezTo>
                  <a:pt x="801" y="319"/>
                  <a:pt x="801" y="319"/>
                  <a:pt x="801" y="319"/>
                </a:cubicBezTo>
                <a:cubicBezTo>
                  <a:pt x="809" y="319"/>
                  <a:pt x="825" y="327"/>
                  <a:pt x="825" y="344"/>
                </a:cubicBezTo>
                <a:cubicBezTo>
                  <a:pt x="825" y="474"/>
                  <a:pt x="825" y="474"/>
                  <a:pt x="825" y="474"/>
                </a:cubicBezTo>
                <a:cubicBezTo>
                  <a:pt x="825" y="491"/>
                  <a:pt x="809" y="507"/>
                  <a:pt x="801" y="507"/>
                </a:cubicBezTo>
                <a:cubicBezTo>
                  <a:pt x="686" y="507"/>
                  <a:pt x="686" y="507"/>
                  <a:pt x="686" y="507"/>
                </a:cubicBezTo>
                <a:cubicBezTo>
                  <a:pt x="686" y="515"/>
                  <a:pt x="678" y="523"/>
                  <a:pt x="670" y="540"/>
                </a:cubicBezTo>
                <a:cubicBezTo>
                  <a:pt x="752" y="621"/>
                  <a:pt x="752" y="621"/>
                  <a:pt x="752" y="621"/>
                </a:cubicBezTo>
                <a:cubicBezTo>
                  <a:pt x="760" y="630"/>
                  <a:pt x="760" y="646"/>
                  <a:pt x="752" y="654"/>
                </a:cubicBezTo>
                <a:cubicBezTo>
                  <a:pt x="654" y="752"/>
                  <a:pt x="654" y="752"/>
                  <a:pt x="654" y="752"/>
                </a:cubicBezTo>
                <a:cubicBezTo>
                  <a:pt x="646" y="761"/>
                  <a:pt x="629" y="761"/>
                  <a:pt x="621" y="752"/>
                </a:cubicBezTo>
                <a:cubicBezTo>
                  <a:pt x="539" y="671"/>
                  <a:pt x="539" y="671"/>
                  <a:pt x="539" y="671"/>
                </a:cubicBezTo>
                <a:cubicBezTo>
                  <a:pt x="523" y="671"/>
                  <a:pt x="515" y="679"/>
                  <a:pt x="507" y="679"/>
                </a:cubicBezTo>
                <a:cubicBezTo>
                  <a:pt x="507" y="793"/>
                  <a:pt x="507" y="793"/>
                  <a:pt x="507" y="793"/>
                </a:cubicBezTo>
                <a:cubicBezTo>
                  <a:pt x="507" y="810"/>
                  <a:pt x="490" y="826"/>
                  <a:pt x="482" y="826"/>
                </a:cubicBezTo>
                <a:close/>
                <a:moveTo>
                  <a:pt x="376" y="769"/>
                </a:moveTo>
                <a:lnTo>
                  <a:pt x="376" y="769"/>
                </a:lnTo>
                <a:cubicBezTo>
                  <a:pt x="449" y="769"/>
                  <a:pt x="449" y="769"/>
                  <a:pt x="449" y="769"/>
                </a:cubicBezTo>
                <a:cubicBezTo>
                  <a:pt x="449" y="662"/>
                  <a:pt x="449" y="662"/>
                  <a:pt x="449" y="662"/>
                </a:cubicBezTo>
                <a:cubicBezTo>
                  <a:pt x="449" y="646"/>
                  <a:pt x="458" y="638"/>
                  <a:pt x="474" y="638"/>
                </a:cubicBezTo>
                <a:cubicBezTo>
                  <a:pt x="490" y="630"/>
                  <a:pt x="515" y="621"/>
                  <a:pt x="531" y="613"/>
                </a:cubicBezTo>
                <a:cubicBezTo>
                  <a:pt x="539" y="605"/>
                  <a:pt x="556" y="605"/>
                  <a:pt x="564" y="613"/>
                </a:cubicBezTo>
                <a:cubicBezTo>
                  <a:pt x="637" y="695"/>
                  <a:pt x="637" y="695"/>
                  <a:pt x="637" y="695"/>
                </a:cubicBezTo>
                <a:cubicBezTo>
                  <a:pt x="695" y="638"/>
                  <a:pt x="695" y="638"/>
                  <a:pt x="695" y="638"/>
                </a:cubicBezTo>
                <a:cubicBezTo>
                  <a:pt x="621" y="564"/>
                  <a:pt x="621" y="564"/>
                  <a:pt x="621" y="564"/>
                </a:cubicBezTo>
                <a:cubicBezTo>
                  <a:pt x="613" y="556"/>
                  <a:pt x="613" y="540"/>
                  <a:pt x="613" y="532"/>
                </a:cubicBezTo>
                <a:cubicBezTo>
                  <a:pt x="629" y="507"/>
                  <a:pt x="637" y="491"/>
                  <a:pt x="646" y="466"/>
                </a:cubicBezTo>
                <a:cubicBezTo>
                  <a:pt x="646" y="458"/>
                  <a:pt x="654" y="450"/>
                  <a:pt x="670" y="450"/>
                </a:cubicBezTo>
                <a:cubicBezTo>
                  <a:pt x="768" y="450"/>
                  <a:pt x="768" y="450"/>
                  <a:pt x="768" y="450"/>
                </a:cubicBezTo>
                <a:cubicBezTo>
                  <a:pt x="768" y="368"/>
                  <a:pt x="768" y="368"/>
                  <a:pt x="768" y="368"/>
                </a:cubicBezTo>
                <a:cubicBezTo>
                  <a:pt x="670" y="368"/>
                  <a:pt x="670" y="368"/>
                  <a:pt x="670" y="368"/>
                </a:cubicBezTo>
                <a:cubicBezTo>
                  <a:pt x="662" y="368"/>
                  <a:pt x="646" y="360"/>
                  <a:pt x="646" y="352"/>
                </a:cubicBezTo>
                <a:cubicBezTo>
                  <a:pt x="637" y="327"/>
                  <a:pt x="629" y="303"/>
                  <a:pt x="621" y="286"/>
                </a:cubicBezTo>
                <a:cubicBezTo>
                  <a:pt x="613" y="278"/>
                  <a:pt x="613" y="262"/>
                  <a:pt x="621" y="254"/>
                </a:cubicBezTo>
                <a:cubicBezTo>
                  <a:pt x="695" y="188"/>
                  <a:pt x="695" y="188"/>
                  <a:pt x="695" y="188"/>
                </a:cubicBezTo>
                <a:cubicBezTo>
                  <a:pt x="637" y="131"/>
                  <a:pt x="637" y="131"/>
                  <a:pt x="637" y="131"/>
                </a:cubicBezTo>
                <a:cubicBezTo>
                  <a:pt x="572" y="196"/>
                  <a:pt x="572" y="196"/>
                  <a:pt x="572" y="196"/>
                </a:cubicBezTo>
                <a:cubicBezTo>
                  <a:pt x="564" y="205"/>
                  <a:pt x="548" y="205"/>
                  <a:pt x="539" y="196"/>
                </a:cubicBezTo>
                <a:cubicBezTo>
                  <a:pt x="515" y="188"/>
                  <a:pt x="498" y="180"/>
                  <a:pt x="474" y="172"/>
                </a:cubicBezTo>
                <a:cubicBezTo>
                  <a:pt x="458" y="172"/>
                  <a:pt x="449" y="155"/>
                  <a:pt x="449" y="147"/>
                </a:cubicBezTo>
                <a:cubicBezTo>
                  <a:pt x="449" y="49"/>
                  <a:pt x="449" y="49"/>
                  <a:pt x="449" y="49"/>
                </a:cubicBezTo>
                <a:cubicBezTo>
                  <a:pt x="368" y="49"/>
                  <a:pt x="368" y="49"/>
                  <a:pt x="368" y="49"/>
                </a:cubicBezTo>
                <a:cubicBezTo>
                  <a:pt x="368" y="147"/>
                  <a:pt x="368" y="147"/>
                  <a:pt x="368" y="147"/>
                </a:cubicBezTo>
                <a:cubicBezTo>
                  <a:pt x="368" y="155"/>
                  <a:pt x="359" y="172"/>
                  <a:pt x="351" y="172"/>
                </a:cubicBezTo>
                <a:cubicBezTo>
                  <a:pt x="327" y="180"/>
                  <a:pt x="302" y="188"/>
                  <a:pt x="286" y="196"/>
                </a:cubicBezTo>
                <a:cubicBezTo>
                  <a:pt x="278" y="205"/>
                  <a:pt x="261" y="205"/>
                  <a:pt x="253" y="196"/>
                </a:cubicBezTo>
                <a:cubicBezTo>
                  <a:pt x="188" y="131"/>
                  <a:pt x="188" y="131"/>
                  <a:pt x="188" y="131"/>
                </a:cubicBezTo>
                <a:cubicBezTo>
                  <a:pt x="131" y="188"/>
                  <a:pt x="131" y="188"/>
                  <a:pt x="131" y="188"/>
                </a:cubicBezTo>
                <a:cubicBezTo>
                  <a:pt x="196" y="254"/>
                  <a:pt x="196" y="254"/>
                  <a:pt x="196" y="254"/>
                </a:cubicBezTo>
                <a:cubicBezTo>
                  <a:pt x="204" y="262"/>
                  <a:pt x="212" y="278"/>
                  <a:pt x="204" y="286"/>
                </a:cubicBezTo>
                <a:cubicBezTo>
                  <a:pt x="188" y="311"/>
                  <a:pt x="180" y="327"/>
                  <a:pt x="180" y="352"/>
                </a:cubicBezTo>
                <a:cubicBezTo>
                  <a:pt x="180" y="360"/>
                  <a:pt x="163" y="368"/>
                  <a:pt x="155" y="368"/>
                </a:cubicBezTo>
                <a:cubicBezTo>
                  <a:pt x="57" y="368"/>
                  <a:pt x="57" y="368"/>
                  <a:pt x="57" y="368"/>
                </a:cubicBezTo>
                <a:cubicBezTo>
                  <a:pt x="57" y="450"/>
                  <a:pt x="57" y="450"/>
                  <a:pt x="57" y="450"/>
                </a:cubicBezTo>
                <a:cubicBezTo>
                  <a:pt x="155" y="450"/>
                  <a:pt x="155" y="450"/>
                  <a:pt x="155" y="450"/>
                </a:cubicBezTo>
                <a:cubicBezTo>
                  <a:pt x="171" y="450"/>
                  <a:pt x="180" y="458"/>
                  <a:pt x="180" y="474"/>
                </a:cubicBezTo>
                <a:cubicBezTo>
                  <a:pt x="188" y="491"/>
                  <a:pt x="196" y="507"/>
                  <a:pt x="212" y="532"/>
                </a:cubicBezTo>
                <a:cubicBezTo>
                  <a:pt x="212" y="540"/>
                  <a:pt x="212" y="556"/>
                  <a:pt x="204" y="564"/>
                </a:cubicBezTo>
                <a:cubicBezTo>
                  <a:pt x="131" y="638"/>
                  <a:pt x="131" y="638"/>
                  <a:pt x="131" y="638"/>
                </a:cubicBezTo>
                <a:cubicBezTo>
                  <a:pt x="188" y="695"/>
                  <a:pt x="188" y="695"/>
                  <a:pt x="188" y="695"/>
                </a:cubicBezTo>
                <a:cubicBezTo>
                  <a:pt x="261" y="613"/>
                  <a:pt x="261" y="613"/>
                  <a:pt x="261" y="613"/>
                </a:cubicBezTo>
                <a:cubicBezTo>
                  <a:pt x="269" y="605"/>
                  <a:pt x="286" y="605"/>
                  <a:pt x="294" y="613"/>
                </a:cubicBezTo>
                <a:cubicBezTo>
                  <a:pt x="311" y="621"/>
                  <a:pt x="335" y="630"/>
                  <a:pt x="351" y="638"/>
                </a:cubicBezTo>
                <a:cubicBezTo>
                  <a:pt x="368" y="638"/>
                  <a:pt x="376" y="646"/>
                  <a:pt x="376" y="662"/>
                </a:cubicBezTo>
                <a:lnTo>
                  <a:pt x="376" y="7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2" name="Freeform 655">
            <a:extLst>
              <a:ext uri="{FF2B5EF4-FFF2-40B4-BE49-F238E27FC236}">
                <a16:creationId xmlns:a16="http://schemas.microsoft.com/office/drawing/2014/main" id="{FC7A0593-80DD-F744-BC19-A280E2167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8433" y="5342311"/>
            <a:ext cx="698451" cy="945522"/>
          </a:xfrm>
          <a:custGeom>
            <a:avLst/>
            <a:gdLst>
              <a:gd name="T0" fmla="*/ 78705753 w 647"/>
              <a:gd name="T1" fmla="*/ 11704972 h 876"/>
              <a:gd name="T2" fmla="*/ 78705753 w 647"/>
              <a:gd name="T3" fmla="*/ 11704972 h 876"/>
              <a:gd name="T4" fmla="*/ 61663835 w 647"/>
              <a:gd name="T5" fmla="*/ 11704972 h 876"/>
              <a:gd name="T6" fmla="*/ 54248550 w 647"/>
              <a:gd name="T7" fmla="*/ 3251441 h 876"/>
              <a:gd name="T8" fmla="*/ 41499482 w 647"/>
              <a:gd name="T9" fmla="*/ 0 h 876"/>
              <a:gd name="T10" fmla="*/ 28750415 w 647"/>
              <a:gd name="T11" fmla="*/ 3251441 h 876"/>
              <a:gd name="T12" fmla="*/ 22245855 w 647"/>
              <a:gd name="T13" fmla="*/ 11704972 h 876"/>
              <a:gd name="T14" fmla="*/ 5333782 w 647"/>
              <a:gd name="T15" fmla="*/ 11704972 h 876"/>
              <a:gd name="T16" fmla="*/ 0 w 647"/>
              <a:gd name="T17" fmla="*/ 18077668 h 876"/>
              <a:gd name="T18" fmla="*/ 0 w 647"/>
              <a:gd name="T19" fmla="*/ 110546120 h 876"/>
              <a:gd name="T20" fmla="*/ 3122073 w 647"/>
              <a:gd name="T21" fmla="*/ 113797200 h 876"/>
              <a:gd name="T22" fmla="*/ 80787255 w 647"/>
              <a:gd name="T23" fmla="*/ 113797200 h 876"/>
              <a:gd name="T24" fmla="*/ 84039535 w 647"/>
              <a:gd name="T25" fmla="*/ 110546120 h 876"/>
              <a:gd name="T26" fmla="*/ 84039535 w 647"/>
              <a:gd name="T27" fmla="*/ 18077668 h 876"/>
              <a:gd name="T28" fmla="*/ 78705753 w 647"/>
              <a:gd name="T29" fmla="*/ 11704972 h 876"/>
              <a:gd name="T30" fmla="*/ 27579637 w 647"/>
              <a:gd name="T31" fmla="*/ 14956053 h 876"/>
              <a:gd name="T32" fmla="*/ 27579637 w 647"/>
              <a:gd name="T33" fmla="*/ 14956053 h 876"/>
              <a:gd name="T34" fmla="*/ 32913420 w 647"/>
              <a:gd name="T35" fmla="*/ 8583719 h 876"/>
              <a:gd name="T36" fmla="*/ 41499482 w 647"/>
              <a:gd name="T37" fmla="*/ 6372695 h 876"/>
              <a:gd name="T38" fmla="*/ 50996270 w 647"/>
              <a:gd name="T39" fmla="*/ 8583719 h 876"/>
              <a:gd name="T40" fmla="*/ 56330052 w 647"/>
              <a:gd name="T41" fmla="*/ 14956053 h 876"/>
              <a:gd name="T42" fmla="*/ 56330052 w 647"/>
              <a:gd name="T43" fmla="*/ 21328748 h 876"/>
              <a:gd name="T44" fmla="*/ 27579637 w 647"/>
              <a:gd name="T45" fmla="*/ 21328748 h 876"/>
              <a:gd name="T46" fmla="*/ 27579637 w 647"/>
              <a:gd name="T47" fmla="*/ 14956053 h 876"/>
              <a:gd name="T48" fmla="*/ 17041918 w 647"/>
              <a:gd name="T49" fmla="*/ 18077668 h 876"/>
              <a:gd name="T50" fmla="*/ 17041918 w 647"/>
              <a:gd name="T51" fmla="*/ 18077668 h 876"/>
              <a:gd name="T52" fmla="*/ 21204923 w 647"/>
              <a:gd name="T53" fmla="*/ 18077668 h 876"/>
              <a:gd name="T54" fmla="*/ 21204923 w 647"/>
              <a:gd name="T55" fmla="*/ 24450002 h 876"/>
              <a:gd name="T56" fmla="*/ 24457203 w 647"/>
              <a:gd name="T57" fmla="*/ 27701443 h 876"/>
              <a:gd name="T58" fmla="*/ 59582332 w 647"/>
              <a:gd name="T59" fmla="*/ 27701443 h 876"/>
              <a:gd name="T60" fmla="*/ 62704405 w 647"/>
              <a:gd name="T61" fmla="*/ 24450002 h 876"/>
              <a:gd name="T62" fmla="*/ 62704405 w 647"/>
              <a:gd name="T63" fmla="*/ 18077668 h 876"/>
              <a:gd name="T64" fmla="*/ 66997617 w 647"/>
              <a:gd name="T65" fmla="*/ 18077668 h 876"/>
              <a:gd name="T66" fmla="*/ 66997617 w 647"/>
              <a:gd name="T67" fmla="*/ 95719893 h 876"/>
              <a:gd name="T68" fmla="*/ 17041918 w 647"/>
              <a:gd name="T69" fmla="*/ 95719893 h 876"/>
              <a:gd name="T70" fmla="*/ 17041918 w 647"/>
              <a:gd name="T71" fmla="*/ 18077668 h 876"/>
              <a:gd name="T72" fmla="*/ 76494404 w 647"/>
              <a:gd name="T73" fmla="*/ 107424505 h 876"/>
              <a:gd name="T74" fmla="*/ 76494404 w 647"/>
              <a:gd name="T75" fmla="*/ 107424505 h 876"/>
              <a:gd name="T76" fmla="*/ 6374353 w 647"/>
              <a:gd name="T77" fmla="*/ 107424505 h 876"/>
              <a:gd name="T78" fmla="*/ 6374353 w 647"/>
              <a:gd name="T79" fmla="*/ 18077668 h 876"/>
              <a:gd name="T80" fmla="*/ 10537358 w 647"/>
              <a:gd name="T81" fmla="*/ 18077668 h 876"/>
              <a:gd name="T82" fmla="*/ 10537358 w 647"/>
              <a:gd name="T83" fmla="*/ 98841147 h 876"/>
              <a:gd name="T84" fmla="*/ 13789638 w 647"/>
              <a:gd name="T85" fmla="*/ 102092589 h 876"/>
              <a:gd name="T86" fmla="*/ 70119690 w 647"/>
              <a:gd name="T87" fmla="*/ 102092589 h 876"/>
              <a:gd name="T88" fmla="*/ 73371970 w 647"/>
              <a:gd name="T89" fmla="*/ 98841147 h 876"/>
              <a:gd name="T90" fmla="*/ 73371970 w 647"/>
              <a:gd name="T91" fmla="*/ 18077668 h 876"/>
              <a:gd name="T92" fmla="*/ 76494404 w 647"/>
              <a:gd name="T93" fmla="*/ 18077668 h 876"/>
              <a:gd name="T94" fmla="*/ 76494404 w 647"/>
              <a:gd name="T95" fmla="*/ 107424505 h 87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47" h="876">
                <a:moveTo>
                  <a:pt x="605" y="90"/>
                </a:moveTo>
                <a:lnTo>
                  <a:pt x="605" y="90"/>
                </a:lnTo>
                <a:cubicBezTo>
                  <a:pt x="474" y="90"/>
                  <a:pt x="474" y="90"/>
                  <a:pt x="474" y="90"/>
                </a:cubicBezTo>
                <a:cubicBezTo>
                  <a:pt x="466" y="66"/>
                  <a:pt x="441" y="41"/>
                  <a:pt x="417" y="25"/>
                </a:cubicBezTo>
                <a:cubicBezTo>
                  <a:pt x="392" y="8"/>
                  <a:pt x="359" y="0"/>
                  <a:pt x="319" y="0"/>
                </a:cubicBezTo>
                <a:cubicBezTo>
                  <a:pt x="286" y="0"/>
                  <a:pt x="253" y="8"/>
                  <a:pt x="221" y="25"/>
                </a:cubicBezTo>
                <a:cubicBezTo>
                  <a:pt x="204" y="41"/>
                  <a:pt x="179" y="66"/>
                  <a:pt x="171" y="90"/>
                </a:cubicBezTo>
                <a:cubicBezTo>
                  <a:pt x="41" y="90"/>
                  <a:pt x="41" y="90"/>
                  <a:pt x="41" y="90"/>
                </a:cubicBezTo>
                <a:cubicBezTo>
                  <a:pt x="16" y="90"/>
                  <a:pt x="0" y="106"/>
                  <a:pt x="0" y="139"/>
                </a:cubicBezTo>
                <a:cubicBezTo>
                  <a:pt x="0" y="850"/>
                  <a:pt x="0" y="850"/>
                  <a:pt x="0" y="850"/>
                </a:cubicBezTo>
                <a:cubicBezTo>
                  <a:pt x="0" y="867"/>
                  <a:pt x="16" y="875"/>
                  <a:pt x="24" y="875"/>
                </a:cubicBezTo>
                <a:cubicBezTo>
                  <a:pt x="621" y="875"/>
                  <a:pt x="621" y="875"/>
                  <a:pt x="621" y="875"/>
                </a:cubicBezTo>
                <a:cubicBezTo>
                  <a:pt x="629" y="875"/>
                  <a:pt x="646" y="867"/>
                  <a:pt x="646" y="850"/>
                </a:cubicBezTo>
                <a:cubicBezTo>
                  <a:pt x="646" y="139"/>
                  <a:pt x="646" y="139"/>
                  <a:pt x="646" y="139"/>
                </a:cubicBezTo>
                <a:cubicBezTo>
                  <a:pt x="646" y="106"/>
                  <a:pt x="629" y="90"/>
                  <a:pt x="605" y="90"/>
                </a:cubicBezTo>
                <a:close/>
                <a:moveTo>
                  <a:pt x="212" y="115"/>
                </a:moveTo>
                <a:lnTo>
                  <a:pt x="212" y="115"/>
                </a:lnTo>
                <a:cubicBezTo>
                  <a:pt x="221" y="98"/>
                  <a:pt x="237" y="82"/>
                  <a:pt x="253" y="66"/>
                </a:cubicBezTo>
                <a:cubicBezTo>
                  <a:pt x="269" y="57"/>
                  <a:pt x="294" y="49"/>
                  <a:pt x="319" y="49"/>
                </a:cubicBezTo>
                <a:cubicBezTo>
                  <a:pt x="343" y="49"/>
                  <a:pt x="368" y="57"/>
                  <a:pt x="392" y="66"/>
                </a:cubicBezTo>
                <a:cubicBezTo>
                  <a:pt x="408" y="82"/>
                  <a:pt x="425" y="98"/>
                  <a:pt x="433" y="115"/>
                </a:cubicBezTo>
                <a:cubicBezTo>
                  <a:pt x="433" y="164"/>
                  <a:pt x="433" y="164"/>
                  <a:pt x="433" y="164"/>
                </a:cubicBezTo>
                <a:cubicBezTo>
                  <a:pt x="212" y="164"/>
                  <a:pt x="212" y="164"/>
                  <a:pt x="212" y="164"/>
                </a:cubicBezTo>
                <a:lnTo>
                  <a:pt x="212" y="115"/>
                </a:lnTo>
                <a:close/>
                <a:moveTo>
                  <a:pt x="131" y="139"/>
                </a:moveTo>
                <a:lnTo>
                  <a:pt x="131" y="139"/>
                </a:lnTo>
                <a:cubicBezTo>
                  <a:pt x="163" y="139"/>
                  <a:pt x="163" y="139"/>
                  <a:pt x="163" y="139"/>
                </a:cubicBezTo>
                <a:cubicBezTo>
                  <a:pt x="163" y="188"/>
                  <a:pt x="163" y="188"/>
                  <a:pt x="163" y="188"/>
                </a:cubicBezTo>
                <a:cubicBezTo>
                  <a:pt x="163" y="205"/>
                  <a:pt x="171" y="213"/>
                  <a:pt x="188" y="213"/>
                </a:cubicBezTo>
                <a:cubicBezTo>
                  <a:pt x="458" y="213"/>
                  <a:pt x="458" y="213"/>
                  <a:pt x="458" y="213"/>
                </a:cubicBezTo>
                <a:cubicBezTo>
                  <a:pt x="474" y="213"/>
                  <a:pt x="482" y="205"/>
                  <a:pt x="482" y="188"/>
                </a:cubicBezTo>
                <a:cubicBezTo>
                  <a:pt x="482" y="139"/>
                  <a:pt x="482" y="139"/>
                  <a:pt x="482" y="139"/>
                </a:cubicBezTo>
                <a:cubicBezTo>
                  <a:pt x="515" y="139"/>
                  <a:pt x="515" y="139"/>
                  <a:pt x="515" y="139"/>
                </a:cubicBezTo>
                <a:cubicBezTo>
                  <a:pt x="515" y="736"/>
                  <a:pt x="515" y="736"/>
                  <a:pt x="515" y="736"/>
                </a:cubicBezTo>
                <a:cubicBezTo>
                  <a:pt x="131" y="736"/>
                  <a:pt x="131" y="736"/>
                  <a:pt x="131" y="736"/>
                </a:cubicBezTo>
                <a:lnTo>
                  <a:pt x="131" y="139"/>
                </a:lnTo>
                <a:close/>
                <a:moveTo>
                  <a:pt x="588" y="826"/>
                </a:moveTo>
                <a:lnTo>
                  <a:pt x="588" y="826"/>
                </a:lnTo>
                <a:cubicBezTo>
                  <a:pt x="49" y="826"/>
                  <a:pt x="49" y="826"/>
                  <a:pt x="49" y="826"/>
                </a:cubicBezTo>
                <a:cubicBezTo>
                  <a:pt x="49" y="139"/>
                  <a:pt x="49" y="139"/>
                  <a:pt x="49" y="139"/>
                </a:cubicBezTo>
                <a:cubicBezTo>
                  <a:pt x="81" y="139"/>
                  <a:pt x="81" y="139"/>
                  <a:pt x="81" y="139"/>
                </a:cubicBezTo>
                <a:cubicBezTo>
                  <a:pt x="81" y="760"/>
                  <a:pt x="81" y="760"/>
                  <a:pt x="81" y="760"/>
                </a:cubicBezTo>
                <a:cubicBezTo>
                  <a:pt x="81" y="777"/>
                  <a:pt x="90" y="785"/>
                  <a:pt x="106" y="785"/>
                </a:cubicBezTo>
                <a:cubicBezTo>
                  <a:pt x="539" y="785"/>
                  <a:pt x="539" y="785"/>
                  <a:pt x="539" y="785"/>
                </a:cubicBezTo>
                <a:cubicBezTo>
                  <a:pt x="556" y="785"/>
                  <a:pt x="564" y="777"/>
                  <a:pt x="564" y="760"/>
                </a:cubicBezTo>
                <a:cubicBezTo>
                  <a:pt x="564" y="139"/>
                  <a:pt x="564" y="139"/>
                  <a:pt x="564" y="139"/>
                </a:cubicBezTo>
                <a:cubicBezTo>
                  <a:pt x="588" y="139"/>
                  <a:pt x="588" y="139"/>
                  <a:pt x="588" y="139"/>
                </a:cubicBezTo>
                <a:lnTo>
                  <a:pt x="588" y="8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3" name="Freeform 656">
            <a:extLst>
              <a:ext uri="{FF2B5EF4-FFF2-40B4-BE49-F238E27FC236}">
                <a16:creationId xmlns:a16="http://schemas.microsoft.com/office/drawing/2014/main" id="{76675FE7-9DE8-DA4F-BA47-5822B0DF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6996" y="5641646"/>
            <a:ext cx="256574" cy="52267"/>
          </a:xfrm>
          <a:custGeom>
            <a:avLst/>
            <a:gdLst>
              <a:gd name="T0" fmla="*/ 3243503 w 238"/>
              <a:gd name="T1" fmla="*/ 5977236 h 50"/>
              <a:gd name="T2" fmla="*/ 3243503 w 238"/>
              <a:gd name="T3" fmla="*/ 5977236 h 50"/>
              <a:gd name="T4" fmla="*/ 27633706 w 238"/>
              <a:gd name="T5" fmla="*/ 5977236 h 50"/>
              <a:gd name="T6" fmla="*/ 30747540 w 238"/>
              <a:gd name="T7" fmla="*/ 3049738 h 50"/>
              <a:gd name="T8" fmla="*/ 27633706 w 238"/>
              <a:gd name="T9" fmla="*/ 0 h 50"/>
              <a:gd name="T10" fmla="*/ 3243503 w 238"/>
              <a:gd name="T11" fmla="*/ 0 h 50"/>
              <a:gd name="T12" fmla="*/ 0 w 238"/>
              <a:gd name="T13" fmla="*/ 3049738 h 50"/>
              <a:gd name="T14" fmla="*/ 3243503 w 238"/>
              <a:gd name="T15" fmla="*/ 5977236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8" h="50">
                <a:moveTo>
                  <a:pt x="25" y="49"/>
                </a:moveTo>
                <a:lnTo>
                  <a:pt x="25" y="49"/>
                </a:lnTo>
                <a:cubicBezTo>
                  <a:pt x="213" y="49"/>
                  <a:pt x="213" y="49"/>
                  <a:pt x="213" y="49"/>
                </a:cubicBezTo>
                <a:cubicBezTo>
                  <a:pt x="221" y="49"/>
                  <a:pt x="237" y="41"/>
                  <a:pt x="237" y="25"/>
                </a:cubicBezTo>
                <a:cubicBezTo>
                  <a:pt x="237" y="8"/>
                  <a:pt x="221" y="0"/>
                  <a:pt x="21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1"/>
                  <a:pt x="8" y="49"/>
                  <a:pt x="25" y="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4" name="Freeform 657">
            <a:extLst>
              <a:ext uri="{FF2B5EF4-FFF2-40B4-BE49-F238E27FC236}">
                <a16:creationId xmlns:a16="http://schemas.microsoft.com/office/drawing/2014/main" id="{2C84A5C1-DE8E-FE4F-9BC7-15058388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6996" y="5793690"/>
            <a:ext cx="256574" cy="52267"/>
          </a:xfrm>
          <a:custGeom>
            <a:avLst/>
            <a:gdLst>
              <a:gd name="T0" fmla="*/ 3243503 w 238"/>
              <a:gd name="T1" fmla="*/ 5977236 h 50"/>
              <a:gd name="T2" fmla="*/ 3243503 w 238"/>
              <a:gd name="T3" fmla="*/ 5977236 h 50"/>
              <a:gd name="T4" fmla="*/ 27633706 w 238"/>
              <a:gd name="T5" fmla="*/ 5977236 h 50"/>
              <a:gd name="T6" fmla="*/ 30747540 w 238"/>
              <a:gd name="T7" fmla="*/ 3049738 h 50"/>
              <a:gd name="T8" fmla="*/ 27633706 w 238"/>
              <a:gd name="T9" fmla="*/ 0 h 50"/>
              <a:gd name="T10" fmla="*/ 3243503 w 238"/>
              <a:gd name="T11" fmla="*/ 0 h 50"/>
              <a:gd name="T12" fmla="*/ 0 w 238"/>
              <a:gd name="T13" fmla="*/ 3049738 h 50"/>
              <a:gd name="T14" fmla="*/ 3243503 w 238"/>
              <a:gd name="T15" fmla="*/ 5977236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8" h="50">
                <a:moveTo>
                  <a:pt x="25" y="49"/>
                </a:moveTo>
                <a:lnTo>
                  <a:pt x="25" y="49"/>
                </a:lnTo>
                <a:cubicBezTo>
                  <a:pt x="213" y="49"/>
                  <a:pt x="213" y="49"/>
                  <a:pt x="213" y="49"/>
                </a:cubicBezTo>
                <a:cubicBezTo>
                  <a:pt x="221" y="49"/>
                  <a:pt x="237" y="41"/>
                  <a:pt x="237" y="25"/>
                </a:cubicBezTo>
                <a:cubicBezTo>
                  <a:pt x="237" y="8"/>
                  <a:pt x="221" y="0"/>
                  <a:pt x="21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1"/>
                  <a:pt x="8" y="49"/>
                  <a:pt x="25" y="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5" name="Freeform 658">
            <a:extLst>
              <a:ext uri="{FF2B5EF4-FFF2-40B4-BE49-F238E27FC236}">
                <a16:creationId xmlns:a16="http://schemas.microsoft.com/office/drawing/2014/main" id="{05B5153F-A77B-F94B-9E84-8DB7D532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6996" y="5940984"/>
            <a:ext cx="256574" cy="52264"/>
          </a:xfrm>
          <a:custGeom>
            <a:avLst/>
            <a:gdLst>
              <a:gd name="T0" fmla="*/ 3243503 w 238"/>
              <a:gd name="T1" fmla="*/ 5976544 h 50"/>
              <a:gd name="T2" fmla="*/ 3243503 w 238"/>
              <a:gd name="T3" fmla="*/ 5976544 h 50"/>
              <a:gd name="T4" fmla="*/ 27633706 w 238"/>
              <a:gd name="T5" fmla="*/ 5976544 h 50"/>
              <a:gd name="T6" fmla="*/ 30747540 w 238"/>
              <a:gd name="T7" fmla="*/ 3049214 h 50"/>
              <a:gd name="T8" fmla="*/ 27633706 w 238"/>
              <a:gd name="T9" fmla="*/ 0 h 50"/>
              <a:gd name="T10" fmla="*/ 3243503 w 238"/>
              <a:gd name="T11" fmla="*/ 0 h 50"/>
              <a:gd name="T12" fmla="*/ 0 w 238"/>
              <a:gd name="T13" fmla="*/ 3049214 h 50"/>
              <a:gd name="T14" fmla="*/ 3243503 w 238"/>
              <a:gd name="T15" fmla="*/ 5976544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8" h="50">
                <a:moveTo>
                  <a:pt x="25" y="49"/>
                </a:moveTo>
                <a:lnTo>
                  <a:pt x="25" y="49"/>
                </a:lnTo>
                <a:cubicBezTo>
                  <a:pt x="213" y="49"/>
                  <a:pt x="213" y="49"/>
                  <a:pt x="213" y="49"/>
                </a:cubicBezTo>
                <a:cubicBezTo>
                  <a:pt x="221" y="49"/>
                  <a:pt x="237" y="41"/>
                  <a:pt x="237" y="25"/>
                </a:cubicBezTo>
                <a:cubicBezTo>
                  <a:pt x="237" y="8"/>
                  <a:pt x="221" y="0"/>
                  <a:pt x="213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1"/>
                  <a:pt x="8" y="49"/>
                  <a:pt x="25" y="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6" name="Freeform 659">
            <a:extLst>
              <a:ext uri="{FF2B5EF4-FFF2-40B4-BE49-F238E27FC236}">
                <a16:creationId xmlns:a16="http://schemas.microsoft.com/office/drawing/2014/main" id="{552D4E4E-CFA2-1F48-AF20-6B625368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6664" y="2990378"/>
            <a:ext cx="812487" cy="898012"/>
          </a:xfrm>
          <a:custGeom>
            <a:avLst/>
            <a:gdLst>
              <a:gd name="T0" fmla="*/ 96438851 w 754"/>
              <a:gd name="T1" fmla="*/ 30729640 h 835"/>
              <a:gd name="T2" fmla="*/ 96438851 w 754"/>
              <a:gd name="T3" fmla="*/ 30729640 h 835"/>
              <a:gd name="T4" fmla="*/ 93327827 w 754"/>
              <a:gd name="T5" fmla="*/ 28534512 h 835"/>
              <a:gd name="T6" fmla="*/ 90087193 w 754"/>
              <a:gd name="T7" fmla="*/ 28534512 h 835"/>
              <a:gd name="T8" fmla="*/ 65718168 w 754"/>
              <a:gd name="T9" fmla="*/ 1162063 h 835"/>
              <a:gd name="T10" fmla="*/ 60403758 w 754"/>
              <a:gd name="T11" fmla="*/ 1162063 h 835"/>
              <a:gd name="T12" fmla="*/ 60403758 w 754"/>
              <a:gd name="T13" fmla="*/ 6326670 h 835"/>
              <a:gd name="T14" fmla="*/ 79587983 w 754"/>
              <a:gd name="T15" fmla="*/ 28534512 h 835"/>
              <a:gd name="T16" fmla="*/ 18017367 w 754"/>
              <a:gd name="T17" fmla="*/ 28534512 h 835"/>
              <a:gd name="T18" fmla="*/ 37201592 w 754"/>
              <a:gd name="T19" fmla="*/ 6326670 h 835"/>
              <a:gd name="T20" fmla="*/ 37201592 w 754"/>
              <a:gd name="T21" fmla="*/ 1162063 h 835"/>
              <a:gd name="T22" fmla="*/ 30720323 w 754"/>
              <a:gd name="T23" fmla="*/ 1162063 h 835"/>
              <a:gd name="T24" fmla="*/ 7518157 w 754"/>
              <a:gd name="T25" fmla="*/ 28534512 h 835"/>
              <a:gd name="T26" fmla="*/ 5314410 w 754"/>
              <a:gd name="T27" fmla="*/ 28534512 h 835"/>
              <a:gd name="T28" fmla="*/ 5314410 w 754"/>
              <a:gd name="T29" fmla="*/ 28534512 h 835"/>
              <a:gd name="T30" fmla="*/ 2203747 w 754"/>
              <a:gd name="T31" fmla="*/ 29567577 h 835"/>
              <a:gd name="T32" fmla="*/ 1166499 w 754"/>
              <a:gd name="T33" fmla="*/ 35894247 h 835"/>
              <a:gd name="T34" fmla="*/ 2203747 w 754"/>
              <a:gd name="T35" fmla="*/ 41187851 h 835"/>
              <a:gd name="T36" fmla="*/ 5314410 w 754"/>
              <a:gd name="T37" fmla="*/ 59135154 h 835"/>
              <a:gd name="T38" fmla="*/ 10629181 w 754"/>
              <a:gd name="T39" fmla="*/ 90768502 h 835"/>
              <a:gd name="T40" fmla="*/ 11666068 w 754"/>
              <a:gd name="T41" fmla="*/ 92963271 h 835"/>
              <a:gd name="T42" fmla="*/ 25535524 w 754"/>
              <a:gd name="T43" fmla="*/ 104583904 h 835"/>
              <a:gd name="T44" fmla="*/ 48867660 w 754"/>
              <a:gd name="T45" fmla="*/ 107682740 h 835"/>
              <a:gd name="T46" fmla="*/ 50941436 w 754"/>
              <a:gd name="T47" fmla="*/ 107682740 h 835"/>
              <a:gd name="T48" fmla="*/ 73106714 w 754"/>
              <a:gd name="T49" fmla="*/ 105616610 h 835"/>
              <a:gd name="T50" fmla="*/ 88013417 w 754"/>
              <a:gd name="T51" fmla="*/ 93996336 h 835"/>
              <a:gd name="T52" fmla="*/ 93327827 w 754"/>
              <a:gd name="T53" fmla="*/ 63396053 h 835"/>
              <a:gd name="T54" fmla="*/ 96438851 w 754"/>
              <a:gd name="T55" fmla="*/ 43382980 h 835"/>
              <a:gd name="T56" fmla="*/ 97605350 w 754"/>
              <a:gd name="T57" fmla="*/ 35894247 h 835"/>
              <a:gd name="T58" fmla="*/ 96438851 w 754"/>
              <a:gd name="T59" fmla="*/ 30729640 h 835"/>
              <a:gd name="T60" fmla="*/ 84772782 w 754"/>
              <a:gd name="T61" fmla="*/ 63396053 h 835"/>
              <a:gd name="T62" fmla="*/ 84772782 w 754"/>
              <a:gd name="T63" fmla="*/ 63396053 h 835"/>
              <a:gd name="T64" fmla="*/ 79587983 w 754"/>
              <a:gd name="T65" fmla="*/ 91930565 h 835"/>
              <a:gd name="T66" fmla="*/ 71032938 w 754"/>
              <a:gd name="T67" fmla="*/ 97095171 h 835"/>
              <a:gd name="T68" fmla="*/ 48867660 w 754"/>
              <a:gd name="T69" fmla="*/ 100323005 h 835"/>
              <a:gd name="T70" fmla="*/ 27609299 w 754"/>
              <a:gd name="T71" fmla="*/ 97095171 h 835"/>
              <a:gd name="T72" fmla="*/ 19184225 w 754"/>
              <a:gd name="T73" fmla="*/ 90768502 h 835"/>
              <a:gd name="T74" fmla="*/ 19184225 w 754"/>
              <a:gd name="T75" fmla="*/ 89735437 h 835"/>
              <a:gd name="T76" fmla="*/ 9591933 w 754"/>
              <a:gd name="T77" fmla="*/ 36927312 h 835"/>
              <a:gd name="T78" fmla="*/ 9591933 w 754"/>
              <a:gd name="T79" fmla="*/ 36927312 h 835"/>
              <a:gd name="T80" fmla="*/ 9591933 w 754"/>
              <a:gd name="T81" fmla="*/ 36927312 h 835"/>
              <a:gd name="T82" fmla="*/ 9591933 w 754"/>
              <a:gd name="T83" fmla="*/ 36927312 h 835"/>
              <a:gd name="T84" fmla="*/ 88013417 w 754"/>
              <a:gd name="T85" fmla="*/ 36927312 h 835"/>
              <a:gd name="T86" fmla="*/ 88013417 w 754"/>
              <a:gd name="T87" fmla="*/ 36927312 h 835"/>
              <a:gd name="T88" fmla="*/ 88013417 w 754"/>
              <a:gd name="T89" fmla="*/ 36927312 h 835"/>
              <a:gd name="T90" fmla="*/ 89050305 w 754"/>
              <a:gd name="T91" fmla="*/ 36927312 h 835"/>
              <a:gd name="T92" fmla="*/ 84772782 w 754"/>
              <a:gd name="T93" fmla="*/ 63396053 h 83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754" h="835">
                <a:moveTo>
                  <a:pt x="744" y="238"/>
                </a:moveTo>
                <a:lnTo>
                  <a:pt x="744" y="238"/>
                </a:lnTo>
                <a:cubicBezTo>
                  <a:pt x="744" y="229"/>
                  <a:pt x="728" y="221"/>
                  <a:pt x="720" y="221"/>
                </a:cubicBezTo>
                <a:cubicBezTo>
                  <a:pt x="695" y="221"/>
                  <a:pt x="695" y="221"/>
                  <a:pt x="695" y="221"/>
                </a:cubicBezTo>
                <a:cubicBezTo>
                  <a:pt x="507" y="9"/>
                  <a:pt x="507" y="9"/>
                  <a:pt x="507" y="9"/>
                </a:cubicBezTo>
                <a:cubicBezTo>
                  <a:pt x="499" y="0"/>
                  <a:pt x="483" y="0"/>
                  <a:pt x="466" y="9"/>
                </a:cubicBezTo>
                <a:cubicBezTo>
                  <a:pt x="458" y="17"/>
                  <a:pt x="450" y="41"/>
                  <a:pt x="466" y="49"/>
                </a:cubicBezTo>
                <a:cubicBezTo>
                  <a:pt x="614" y="221"/>
                  <a:pt x="614" y="221"/>
                  <a:pt x="614" y="221"/>
                </a:cubicBezTo>
                <a:cubicBezTo>
                  <a:pt x="139" y="221"/>
                  <a:pt x="139" y="221"/>
                  <a:pt x="139" y="221"/>
                </a:cubicBezTo>
                <a:cubicBezTo>
                  <a:pt x="287" y="49"/>
                  <a:pt x="287" y="49"/>
                  <a:pt x="287" y="49"/>
                </a:cubicBezTo>
                <a:cubicBezTo>
                  <a:pt x="295" y="41"/>
                  <a:pt x="295" y="17"/>
                  <a:pt x="287" y="9"/>
                </a:cubicBezTo>
                <a:cubicBezTo>
                  <a:pt x="270" y="0"/>
                  <a:pt x="254" y="0"/>
                  <a:pt x="237" y="9"/>
                </a:cubicBezTo>
                <a:cubicBezTo>
                  <a:pt x="58" y="221"/>
                  <a:pt x="58" y="221"/>
                  <a:pt x="58" y="221"/>
                </a:cubicBezTo>
                <a:cubicBezTo>
                  <a:pt x="41" y="221"/>
                  <a:pt x="41" y="221"/>
                  <a:pt x="41" y="221"/>
                </a:cubicBezTo>
                <a:cubicBezTo>
                  <a:pt x="25" y="221"/>
                  <a:pt x="17" y="229"/>
                  <a:pt x="17" y="229"/>
                </a:cubicBezTo>
                <a:cubicBezTo>
                  <a:pt x="0" y="246"/>
                  <a:pt x="9" y="262"/>
                  <a:pt x="9" y="278"/>
                </a:cubicBezTo>
                <a:cubicBezTo>
                  <a:pt x="9" y="286"/>
                  <a:pt x="9" y="303"/>
                  <a:pt x="17" y="319"/>
                </a:cubicBezTo>
                <a:cubicBezTo>
                  <a:pt x="17" y="352"/>
                  <a:pt x="25" y="401"/>
                  <a:pt x="41" y="458"/>
                </a:cubicBezTo>
                <a:cubicBezTo>
                  <a:pt x="58" y="556"/>
                  <a:pt x="82" y="671"/>
                  <a:pt x="82" y="703"/>
                </a:cubicBezTo>
                <a:cubicBezTo>
                  <a:pt x="90" y="712"/>
                  <a:pt x="90" y="720"/>
                  <a:pt x="90" y="720"/>
                </a:cubicBezTo>
                <a:cubicBezTo>
                  <a:pt x="99" y="761"/>
                  <a:pt x="131" y="785"/>
                  <a:pt x="197" y="810"/>
                </a:cubicBezTo>
                <a:cubicBezTo>
                  <a:pt x="246" y="826"/>
                  <a:pt x="311" y="834"/>
                  <a:pt x="377" y="834"/>
                </a:cubicBezTo>
                <a:cubicBezTo>
                  <a:pt x="385" y="834"/>
                  <a:pt x="385" y="834"/>
                  <a:pt x="393" y="834"/>
                </a:cubicBezTo>
                <a:cubicBezTo>
                  <a:pt x="458" y="834"/>
                  <a:pt x="516" y="826"/>
                  <a:pt x="564" y="818"/>
                </a:cubicBezTo>
                <a:cubicBezTo>
                  <a:pt x="630" y="793"/>
                  <a:pt x="671" y="769"/>
                  <a:pt x="679" y="728"/>
                </a:cubicBezTo>
                <a:cubicBezTo>
                  <a:pt x="679" y="720"/>
                  <a:pt x="695" y="605"/>
                  <a:pt x="720" y="491"/>
                </a:cubicBezTo>
                <a:cubicBezTo>
                  <a:pt x="728" y="425"/>
                  <a:pt x="736" y="368"/>
                  <a:pt x="744" y="336"/>
                </a:cubicBezTo>
                <a:cubicBezTo>
                  <a:pt x="744" y="311"/>
                  <a:pt x="753" y="295"/>
                  <a:pt x="753" y="278"/>
                </a:cubicBezTo>
                <a:cubicBezTo>
                  <a:pt x="753" y="254"/>
                  <a:pt x="753" y="246"/>
                  <a:pt x="744" y="238"/>
                </a:cubicBezTo>
                <a:close/>
                <a:moveTo>
                  <a:pt x="654" y="491"/>
                </a:moveTo>
                <a:lnTo>
                  <a:pt x="654" y="491"/>
                </a:lnTo>
                <a:cubicBezTo>
                  <a:pt x="638" y="605"/>
                  <a:pt x="614" y="703"/>
                  <a:pt x="614" y="712"/>
                </a:cubicBezTo>
                <a:cubicBezTo>
                  <a:pt x="614" y="728"/>
                  <a:pt x="597" y="744"/>
                  <a:pt x="548" y="752"/>
                </a:cubicBezTo>
                <a:cubicBezTo>
                  <a:pt x="499" y="769"/>
                  <a:pt x="442" y="777"/>
                  <a:pt x="377" y="777"/>
                </a:cubicBezTo>
                <a:cubicBezTo>
                  <a:pt x="319" y="777"/>
                  <a:pt x="262" y="769"/>
                  <a:pt x="213" y="752"/>
                </a:cubicBezTo>
                <a:cubicBezTo>
                  <a:pt x="156" y="728"/>
                  <a:pt x="148" y="712"/>
                  <a:pt x="148" y="703"/>
                </a:cubicBezTo>
                <a:cubicBezTo>
                  <a:pt x="148" y="703"/>
                  <a:pt x="148" y="703"/>
                  <a:pt x="148" y="695"/>
                </a:cubicBezTo>
                <a:cubicBezTo>
                  <a:pt x="99" y="434"/>
                  <a:pt x="74" y="327"/>
                  <a:pt x="74" y="286"/>
                </a:cubicBezTo>
                <a:cubicBezTo>
                  <a:pt x="679" y="286"/>
                  <a:pt x="679" y="286"/>
                  <a:pt x="679" y="286"/>
                </a:cubicBezTo>
                <a:cubicBezTo>
                  <a:pt x="687" y="286"/>
                  <a:pt x="687" y="286"/>
                  <a:pt x="687" y="286"/>
                </a:cubicBezTo>
                <a:cubicBezTo>
                  <a:pt x="687" y="311"/>
                  <a:pt x="679" y="368"/>
                  <a:pt x="654" y="4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7" name="Freeform 660">
            <a:extLst>
              <a:ext uri="{FF2B5EF4-FFF2-40B4-BE49-F238E27FC236}">
                <a16:creationId xmlns:a16="http://schemas.microsoft.com/office/drawing/2014/main" id="{39EB6E6E-17AA-9A47-B963-705781555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5227" y="3370488"/>
            <a:ext cx="61769" cy="308841"/>
          </a:xfrm>
          <a:custGeom>
            <a:avLst/>
            <a:gdLst>
              <a:gd name="T0" fmla="*/ 3038768 w 58"/>
              <a:gd name="T1" fmla="*/ 0 h 287"/>
              <a:gd name="T2" fmla="*/ 3038768 w 58"/>
              <a:gd name="T3" fmla="*/ 0 h 287"/>
              <a:gd name="T4" fmla="*/ 0 w 58"/>
              <a:gd name="T5" fmla="*/ 4265943 h 287"/>
              <a:gd name="T6" fmla="*/ 0 w 58"/>
              <a:gd name="T7" fmla="*/ 32705203 h 287"/>
              <a:gd name="T8" fmla="*/ 3038768 w 58"/>
              <a:gd name="T9" fmla="*/ 36970786 h 287"/>
              <a:gd name="T10" fmla="*/ 7216895 w 58"/>
              <a:gd name="T11" fmla="*/ 32705203 h 287"/>
              <a:gd name="T12" fmla="*/ 7216895 w 58"/>
              <a:gd name="T13" fmla="*/ 4265943 h 287"/>
              <a:gd name="T14" fmla="*/ 3038768 w 58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" h="287">
                <a:moveTo>
                  <a:pt x="24" y="0"/>
                </a:moveTo>
                <a:lnTo>
                  <a:pt x="24" y="0"/>
                </a:lnTo>
                <a:cubicBezTo>
                  <a:pt x="8" y="0"/>
                  <a:pt x="0" y="16"/>
                  <a:pt x="0" y="3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0"/>
                  <a:pt x="8" y="286"/>
                  <a:pt x="24" y="286"/>
                </a:cubicBezTo>
                <a:cubicBezTo>
                  <a:pt x="49" y="286"/>
                  <a:pt x="57" y="270"/>
                  <a:pt x="57" y="25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16"/>
                  <a:pt x="49" y="0"/>
                  <a:pt x="2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8" name="Freeform 661">
            <a:extLst>
              <a:ext uri="{FF2B5EF4-FFF2-40B4-BE49-F238E27FC236}">
                <a16:creationId xmlns:a16="http://schemas.microsoft.com/office/drawing/2014/main" id="{A3AA518B-8014-A849-8777-DD8B6DC16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7271" y="3403750"/>
            <a:ext cx="71272" cy="308838"/>
          </a:xfrm>
          <a:custGeom>
            <a:avLst/>
            <a:gdLst>
              <a:gd name="T0" fmla="*/ 4296082 w 66"/>
              <a:gd name="T1" fmla="*/ 0 h 287"/>
              <a:gd name="T2" fmla="*/ 4296082 w 66"/>
              <a:gd name="T3" fmla="*/ 0 h 287"/>
              <a:gd name="T4" fmla="*/ 0 w 66"/>
              <a:gd name="T5" fmla="*/ 4136468 h 287"/>
              <a:gd name="T6" fmla="*/ 0 w 66"/>
              <a:gd name="T7" fmla="*/ 32704526 h 287"/>
              <a:gd name="T8" fmla="*/ 4296082 w 66"/>
              <a:gd name="T9" fmla="*/ 36970068 h 287"/>
              <a:gd name="T10" fmla="*/ 8461553 w 66"/>
              <a:gd name="T11" fmla="*/ 32704526 h 287"/>
              <a:gd name="T12" fmla="*/ 8461553 w 66"/>
              <a:gd name="T13" fmla="*/ 4136468 h 287"/>
              <a:gd name="T14" fmla="*/ 4296082 w 66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6" h="287">
                <a:moveTo>
                  <a:pt x="33" y="0"/>
                </a:moveTo>
                <a:lnTo>
                  <a:pt x="33" y="0"/>
                </a:lnTo>
                <a:cubicBezTo>
                  <a:pt x="16" y="0"/>
                  <a:pt x="0" y="16"/>
                  <a:pt x="0" y="32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69"/>
                  <a:pt x="16" y="286"/>
                  <a:pt x="33" y="286"/>
                </a:cubicBezTo>
                <a:cubicBezTo>
                  <a:pt x="49" y="286"/>
                  <a:pt x="65" y="269"/>
                  <a:pt x="65" y="253"/>
                </a:cubicBezTo>
                <a:cubicBezTo>
                  <a:pt x="65" y="32"/>
                  <a:pt x="65" y="32"/>
                  <a:pt x="65" y="32"/>
                </a:cubicBezTo>
                <a:cubicBezTo>
                  <a:pt x="65" y="16"/>
                  <a:pt x="49" y="0"/>
                  <a:pt x="33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9" name="Freeform 662">
            <a:extLst>
              <a:ext uri="{FF2B5EF4-FFF2-40B4-BE49-F238E27FC236}">
                <a16:creationId xmlns:a16="http://schemas.microsoft.com/office/drawing/2014/main" id="{24C0917E-83D0-5547-BA9E-277388F6A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4068" y="3370488"/>
            <a:ext cx="61766" cy="308841"/>
          </a:xfrm>
          <a:custGeom>
            <a:avLst/>
            <a:gdLst>
              <a:gd name="T0" fmla="*/ 3164933 w 58"/>
              <a:gd name="T1" fmla="*/ 0 h 287"/>
              <a:gd name="T2" fmla="*/ 3164933 w 58"/>
              <a:gd name="T3" fmla="*/ 0 h 287"/>
              <a:gd name="T4" fmla="*/ 0 w 58"/>
              <a:gd name="T5" fmla="*/ 4265943 h 287"/>
              <a:gd name="T6" fmla="*/ 0 w 58"/>
              <a:gd name="T7" fmla="*/ 32705203 h 287"/>
              <a:gd name="T8" fmla="*/ 3164933 w 58"/>
              <a:gd name="T9" fmla="*/ 36970786 h 287"/>
              <a:gd name="T10" fmla="*/ 7216190 w 58"/>
              <a:gd name="T11" fmla="*/ 32705203 h 287"/>
              <a:gd name="T12" fmla="*/ 7216190 w 58"/>
              <a:gd name="T13" fmla="*/ 4265943 h 287"/>
              <a:gd name="T14" fmla="*/ 3164933 w 58"/>
              <a:gd name="T15" fmla="*/ 0 h 28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8" h="287">
                <a:moveTo>
                  <a:pt x="25" y="0"/>
                </a:moveTo>
                <a:lnTo>
                  <a:pt x="25" y="0"/>
                </a:lnTo>
                <a:cubicBezTo>
                  <a:pt x="8" y="0"/>
                  <a:pt x="0" y="16"/>
                  <a:pt x="0" y="33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0"/>
                  <a:pt x="8" y="286"/>
                  <a:pt x="25" y="286"/>
                </a:cubicBezTo>
                <a:cubicBezTo>
                  <a:pt x="41" y="286"/>
                  <a:pt x="57" y="270"/>
                  <a:pt x="57" y="253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16"/>
                  <a:pt x="41" y="0"/>
                  <a:pt x="2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0" name="Freeform 663">
            <a:extLst>
              <a:ext uri="{FF2B5EF4-FFF2-40B4-BE49-F238E27FC236}">
                <a16:creationId xmlns:a16="http://schemas.microsoft.com/office/drawing/2014/main" id="{5BDEC4DB-515A-F747-B9C0-94D2FFCD8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6167" y="7779765"/>
            <a:ext cx="802984" cy="802984"/>
          </a:xfrm>
          <a:custGeom>
            <a:avLst/>
            <a:gdLst>
              <a:gd name="T0" fmla="*/ 90131084 w 745"/>
              <a:gd name="T1" fmla="*/ 0 h 745"/>
              <a:gd name="T2" fmla="*/ 0 w 745"/>
              <a:gd name="T3" fmla="*/ 4150001 h 745"/>
              <a:gd name="T4" fmla="*/ 5317144 w 745"/>
              <a:gd name="T5" fmla="*/ 96485728 h 745"/>
              <a:gd name="T6" fmla="*/ 96485728 w 745"/>
              <a:gd name="T7" fmla="*/ 91168584 h 745"/>
              <a:gd name="T8" fmla="*/ 90131084 w 745"/>
              <a:gd name="T9" fmla="*/ 0 h 745"/>
              <a:gd name="T10" fmla="*/ 88963941 w 745"/>
              <a:gd name="T11" fmla="*/ 6354644 h 745"/>
              <a:gd name="T12" fmla="*/ 74180011 w 745"/>
              <a:gd name="T13" fmla="*/ 46556791 h 745"/>
              <a:gd name="T14" fmla="*/ 70937868 w 745"/>
              <a:gd name="T15" fmla="*/ 44482150 h 745"/>
              <a:gd name="T16" fmla="*/ 70937868 w 745"/>
              <a:gd name="T17" fmla="*/ 44482150 h 745"/>
              <a:gd name="T18" fmla="*/ 67825367 w 745"/>
              <a:gd name="T19" fmla="*/ 46556791 h 745"/>
              <a:gd name="T20" fmla="*/ 28530718 w 745"/>
              <a:gd name="T21" fmla="*/ 24380717 h 745"/>
              <a:gd name="T22" fmla="*/ 28530718 w 745"/>
              <a:gd name="T23" fmla="*/ 23343217 h 745"/>
              <a:gd name="T24" fmla="*/ 28530718 w 745"/>
              <a:gd name="T25" fmla="*/ 23343217 h 745"/>
              <a:gd name="T26" fmla="*/ 28530718 w 745"/>
              <a:gd name="T27" fmla="*/ 23343217 h 745"/>
              <a:gd name="T28" fmla="*/ 27493218 w 745"/>
              <a:gd name="T29" fmla="*/ 23343217 h 745"/>
              <a:gd name="T30" fmla="*/ 27493218 w 745"/>
              <a:gd name="T31" fmla="*/ 22305716 h 745"/>
              <a:gd name="T32" fmla="*/ 27493218 w 745"/>
              <a:gd name="T33" fmla="*/ 22305716 h 745"/>
              <a:gd name="T34" fmla="*/ 27493218 w 745"/>
              <a:gd name="T35" fmla="*/ 22305716 h 745"/>
              <a:gd name="T36" fmla="*/ 26455718 w 745"/>
              <a:gd name="T37" fmla="*/ 22305716 h 745"/>
              <a:gd name="T38" fmla="*/ 26455718 w 745"/>
              <a:gd name="T39" fmla="*/ 22305716 h 745"/>
              <a:gd name="T40" fmla="*/ 26455718 w 745"/>
              <a:gd name="T41" fmla="*/ 22305716 h 745"/>
              <a:gd name="T42" fmla="*/ 25418217 w 745"/>
              <a:gd name="T43" fmla="*/ 22305716 h 745"/>
              <a:gd name="T44" fmla="*/ 25418217 w 745"/>
              <a:gd name="T45" fmla="*/ 22305716 h 745"/>
              <a:gd name="T46" fmla="*/ 25418217 w 745"/>
              <a:gd name="T47" fmla="*/ 22305716 h 745"/>
              <a:gd name="T48" fmla="*/ 24380717 w 745"/>
              <a:gd name="T49" fmla="*/ 22305716 h 745"/>
              <a:gd name="T50" fmla="*/ 24380717 w 745"/>
              <a:gd name="T51" fmla="*/ 22305716 h 745"/>
              <a:gd name="T52" fmla="*/ 24380717 w 745"/>
              <a:gd name="T53" fmla="*/ 22305716 h 745"/>
              <a:gd name="T54" fmla="*/ 24380717 w 745"/>
              <a:gd name="T55" fmla="*/ 22305716 h 745"/>
              <a:gd name="T56" fmla="*/ 23343217 w 745"/>
              <a:gd name="T57" fmla="*/ 22305716 h 745"/>
              <a:gd name="T58" fmla="*/ 23343217 w 745"/>
              <a:gd name="T59" fmla="*/ 23343217 h 745"/>
              <a:gd name="T60" fmla="*/ 23343217 w 745"/>
              <a:gd name="T61" fmla="*/ 23343217 h 745"/>
              <a:gd name="T62" fmla="*/ 23343217 w 745"/>
              <a:gd name="T63" fmla="*/ 23343217 h 745"/>
              <a:gd name="T64" fmla="*/ 22176074 w 745"/>
              <a:gd name="T65" fmla="*/ 23343217 h 745"/>
              <a:gd name="T66" fmla="*/ 22176074 w 745"/>
              <a:gd name="T67" fmla="*/ 24380717 h 745"/>
              <a:gd name="T68" fmla="*/ 6354644 w 745"/>
              <a:gd name="T69" fmla="*/ 6354644 h 745"/>
              <a:gd name="T70" fmla="*/ 6354644 w 745"/>
              <a:gd name="T71" fmla="*/ 65750366 h 745"/>
              <a:gd name="T72" fmla="*/ 7392145 w 745"/>
              <a:gd name="T73" fmla="*/ 65750366 h 745"/>
              <a:gd name="T74" fmla="*/ 57191079 w 745"/>
              <a:gd name="T75" fmla="*/ 88963941 h 745"/>
              <a:gd name="T76" fmla="*/ 6354644 w 745"/>
              <a:gd name="T77" fmla="*/ 65750366 h 745"/>
              <a:gd name="T78" fmla="*/ 65750366 w 745"/>
              <a:gd name="T79" fmla="*/ 88963941 h 745"/>
              <a:gd name="T80" fmla="*/ 56153579 w 745"/>
              <a:gd name="T81" fmla="*/ 72105011 h 745"/>
              <a:gd name="T82" fmla="*/ 88963941 w 745"/>
              <a:gd name="T83" fmla="*/ 77422155 h 745"/>
              <a:gd name="T84" fmla="*/ 65750366 w 745"/>
              <a:gd name="T85" fmla="*/ 88963941 h 745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45" h="745">
                <a:moveTo>
                  <a:pt x="695" y="0"/>
                </a:moveTo>
                <a:lnTo>
                  <a:pt x="695" y="0"/>
                </a:lnTo>
                <a:cubicBezTo>
                  <a:pt x="41" y="0"/>
                  <a:pt x="41" y="0"/>
                  <a:pt x="41" y="0"/>
                </a:cubicBezTo>
                <a:cubicBezTo>
                  <a:pt x="16" y="0"/>
                  <a:pt x="0" y="16"/>
                  <a:pt x="0" y="32"/>
                </a:cubicBezTo>
                <a:cubicBezTo>
                  <a:pt x="0" y="703"/>
                  <a:pt x="0" y="703"/>
                  <a:pt x="0" y="703"/>
                </a:cubicBezTo>
                <a:cubicBezTo>
                  <a:pt x="0" y="728"/>
                  <a:pt x="16" y="744"/>
                  <a:pt x="41" y="744"/>
                </a:cubicBezTo>
                <a:cubicBezTo>
                  <a:pt x="695" y="744"/>
                  <a:pt x="695" y="744"/>
                  <a:pt x="695" y="744"/>
                </a:cubicBezTo>
                <a:cubicBezTo>
                  <a:pt x="727" y="744"/>
                  <a:pt x="744" y="728"/>
                  <a:pt x="744" y="703"/>
                </a:cubicBezTo>
                <a:cubicBezTo>
                  <a:pt x="744" y="32"/>
                  <a:pt x="744" y="32"/>
                  <a:pt x="744" y="32"/>
                </a:cubicBezTo>
                <a:cubicBezTo>
                  <a:pt x="744" y="16"/>
                  <a:pt x="727" y="0"/>
                  <a:pt x="695" y="0"/>
                </a:cubicBezTo>
                <a:close/>
                <a:moveTo>
                  <a:pt x="686" y="49"/>
                </a:moveTo>
                <a:lnTo>
                  <a:pt x="686" y="49"/>
                </a:lnTo>
                <a:cubicBezTo>
                  <a:pt x="686" y="507"/>
                  <a:pt x="686" y="507"/>
                  <a:pt x="686" y="507"/>
                </a:cubicBezTo>
                <a:cubicBezTo>
                  <a:pt x="572" y="359"/>
                  <a:pt x="572" y="359"/>
                  <a:pt x="572" y="359"/>
                </a:cubicBezTo>
                <a:cubicBezTo>
                  <a:pt x="572" y="351"/>
                  <a:pt x="564" y="351"/>
                  <a:pt x="564" y="351"/>
                </a:cubicBezTo>
                <a:cubicBezTo>
                  <a:pt x="555" y="343"/>
                  <a:pt x="555" y="343"/>
                  <a:pt x="547" y="343"/>
                </a:cubicBezTo>
                <a:cubicBezTo>
                  <a:pt x="539" y="343"/>
                  <a:pt x="531" y="343"/>
                  <a:pt x="531" y="351"/>
                </a:cubicBezTo>
                <a:cubicBezTo>
                  <a:pt x="523" y="351"/>
                  <a:pt x="523" y="351"/>
                  <a:pt x="523" y="359"/>
                </a:cubicBezTo>
                <a:cubicBezTo>
                  <a:pt x="408" y="507"/>
                  <a:pt x="408" y="507"/>
                  <a:pt x="408" y="507"/>
                </a:cubicBezTo>
                <a:cubicBezTo>
                  <a:pt x="220" y="188"/>
                  <a:pt x="220" y="188"/>
                  <a:pt x="220" y="188"/>
                </a:cubicBezTo>
                <a:cubicBezTo>
                  <a:pt x="220" y="180"/>
                  <a:pt x="220" y="180"/>
                  <a:pt x="220" y="180"/>
                </a:cubicBezTo>
                <a:cubicBezTo>
                  <a:pt x="220" y="180"/>
                  <a:pt x="220" y="180"/>
                  <a:pt x="212" y="180"/>
                </a:cubicBezTo>
                <a:cubicBezTo>
                  <a:pt x="212" y="180"/>
                  <a:pt x="212" y="180"/>
                  <a:pt x="212" y="172"/>
                </a:cubicBezTo>
                <a:cubicBezTo>
                  <a:pt x="204" y="172"/>
                  <a:pt x="204" y="172"/>
                  <a:pt x="204" y="172"/>
                </a:cubicBezTo>
                <a:cubicBezTo>
                  <a:pt x="196" y="172"/>
                  <a:pt x="196" y="172"/>
                  <a:pt x="196" y="172"/>
                </a:cubicBezTo>
                <a:lnTo>
                  <a:pt x="188" y="172"/>
                </a:lnTo>
                <a:cubicBezTo>
                  <a:pt x="180" y="172"/>
                  <a:pt x="180" y="172"/>
                  <a:pt x="180" y="172"/>
                </a:cubicBezTo>
                <a:lnTo>
                  <a:pt x="180" y="180"/>
                </a:lnTo>
                <a:cubicBezTo>
                  <a:pt x="171" y="180"/>
                  <a:pt x="171" y="180"/>
                  <a:pt x="171" y="180"/>
                </a:cubicBezTo>
                <a:cubicBezTo>
                  <a:pt x="171" y="180"/>
                  <a:pt x="171" y="180"/>
                  <a:pt x="171" y="188"/>
                </a:cubicBezTo>
                <a:cubicBezTo>
                  <a:pt x="49" y="400"/>
                  <a:pt x="49" y="400"/>
                  <a:pt x="49" y="400"/>
                </a:cubicBezTo>
                <a:cubicBezTo>
                  <a:pt x="49" y="49"/>
                  <a:pt x="49" y="49"/>
                  <a:pt x="49" y="49"/>
                </a:cubicBezTo>
                <a:lnTo>
                  <a:pt x="686" y="49"/>
                </a:lnTo>
                <a:close/>
                <a:moveTo>
                  <a:pt x="49" y="507"/>
                </a:moveTo>
                <a:lnTo>
                  <a:pt x="49" y="507"/>
                </a:lnTo>
                <a:lnTo>
                  <a:pt x="57" y="507"/>
                </a:lnTo>
                <a:cubicBezTo>
                  <a:pt x="196" y="253"/>
                  <a:pt x="196" y="253"/>
                  <a:pt x="196" y="253"/>
                </a:cubicBezTo>
                <a:cubicBezTo>
                  <a:pt x="441" y="686"/>
                  <a:pt x="441" y="686"/>
                  <a:pt x="441" y="686"/>
                </a:cubicBezTo>
                <a:cubicBezTo>
                  <a:pt x="49" y="686"/>
                  <a:pt x="49" y="686"/>
                  <a:pt x="49" y="686"/>
                </a:cubicBezTo>
                <a:lnTo>
                  <a:pt x="49" y="507"/>
                </a:lnTo>
                <a:close/>
                <a:moveTo>
                  <a:pt x="507" y="686"/>
                </a:moveTo>
                <a:lnTo>
                  <a:pt x="507" y="686"/>
                </a:lnTo>
                <a:cubicBezTo>
                  <a:pt x="433" y="556"/>
                  <a:pt x="433" y="556"/>
                  <a:pt x="433" y="556"/>
                </a:cubicBezTo>
                <a:cubicBezTo>
                  <a:pt x="547" y="417"/>
                  <a:pt x="547" y="417"/>
                  <a:pt x="547" y="417"/>
                </a:cubicBezTo>
                <a:cubicBezTo>
                  <a:pt x="686" y="597"/>
                  <a:pt x="686" y="597"/>
                  <a:pt x="686" y="597"/>
                </a:cubicBezTo>
                <a:cubicBezTo>
                  <a:pt x="686" y="686"/>
                  <a:pt x="686" y="686"/>
                  <a:pt x="686" y="686"/>
                </a:cubicBezTo>
                <a:lnTo>
                  <a:pt x="507" y="68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1" name="Freeform 664">
            <a:extLst>
              <a:ext uri="{FF2B5EF4-FFF2-40B4-BE49-F238E27FC236}">
                <a16:creationId xmlns:a16="http://schemas.microsoft.com/office/drawing/2014/main" id="{1B95CCFE-95A1-ED42-A499-37CB54549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801" y="7870043"/>
            <a:ext cx="247072" cy="237569"/>
          </a:xfrm>
          <a:custGeom>
            <a:avLst/>
            <a:gdLst>
              <a:gd name="T0" fmla="*/ 14685286 w 230"/>
              <a:gd name="T1" fmla="*/ 28379615 h 221"/>
              <a:gd name="T2" fmla="*/ 14685286 w 230"/>
              <a:gd name="T3" fmla="*/ 28379615 h 221"/>
              <a:gd name="T4" fmla="*/ 29499422 w 230"/>
              <a:gd name="T5" fmla="*/ 14705925 h 221"/>
              <a:gd name="T6" fmla="*/ 14685286 w 230"/>
              <a:gd name="T7" fmla="*/ 0 h 221"/>
              <a:gd name="T8" fmla="*/ 0 w 230"/>
              <a:gd name="T9" fmla="*/ 14705925 h 221"/>
              <a:gd name="T10" fmla="*/ 14685286 w 230"/>
              <a:gd name="T11" fmla="*/ 28379615 h 221"/>
              <a:gd name="T12" fmla="*/ 14685286 w 230"/>
              <a:gd name="T13" fmla="*/ 7352783 h 221"/>
              <a:gd name="T14" fmla="*/ 14685286 w 230"/>
              <a:gd name="T15" fmla="*/ 7352783 h 221"/>
              <a:gd name="T16" fmla="*/ 22156779 w 230"/>
              <a:gd name="T17" fmla="*/ 14705925 h 221"/>
              <a:gd name="T18" fmla="*/ 14685286 w 230"/>
              <a:gd name="T19" fmla="*/ 22058708 h 221"/>
              <a:gd name="T20" fmla="*/ 7342643 w 230"/>
              <a:gd name="T21" fmla="*/ 14705925 h 221"/>
              <a:gd name="T22" fmla="*/ 14685286 w 230"/>
              <a:gd name="T23" fmla="*/ 7352783 h 2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30" h="221">
                <a:moveTo>
                  <a:pt x="114" y="220"/>
                </a:moveTo>
                <a:lnTo>
                  <a:pt x="114" y="220"/>
                </a:lnTo>
                <a:cubicBezTo>
                  <a:pt x="172" y="220"/>
                  <a:pt x="229" y="171"/>
                  <a:pt x="229" y="114"/>
                </a:cubicBezTo>
                <a:cubicBezTo>
                  <a:pt x="229" y="49"/>
                  <a:pt x="172" y="0"/>
                  <a:pt x="114" y="0"/>
                </a:cubicBezTo>
                <a:cubicBezTo>
                  <a:pt x="49" y="0"/>
                  <a:pt x="0" y="49"/>
                  <a:pt x="0" y="114"/>
                </a:cubicBezTo>
                <a:cubicBezTo>
                  <a:pt x="0" y="171"/>
                  <a:pt x="49" y="220"/>
                  <a:pt x="114" y="220"/>
                </a:cubicBezTo>
                <a:close/>
                <a:moveTo>
                  <a:pt x="114" y="57"/>
                </a:moveTo>
                <a:lnTo>
                  <a:pt x="114" y="57"/>
                </a:lnTo>
                <a:cubicBezTo>
                  <a:pt x="147" y="57"/>
                  <a:pt x="172" y="81"/>
                  <a:pt x="172" y="114"/>
                </a:cubicBezTo>
                <a:cubicBezTo>
                  <a:pt x="172" y="139"/>
                  <a:pt x="147" y="171"/>
                  <a:pt x="114" y="171"/>
                </a:cubicBezTo>
                <a:cubicBezTo>
                  <a:pt x="82" y="171"/>
                  <a:pt x="57" y="139"/>
                  <a:pt x="57" y="114"/>
                </a:cubicBezTo>
                <a:cubicBezTo>
                  <a:pt x="57" y="81"/>
                  <a:pt x="82" y="57"/>
                  <a:pt x="114" y="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3" name="CuadroTexto 395">
            <a:extLst>
              <a:ext uri="{FF2B5EF4-FFF2-40B4-BE49-F238E27FC236}">
                <a16:creationId xmlns:a16="http://schemas.microsoft.com/office/drawing/2014/main" id="{D823E1EA-0E18-C24E-8D98-A5E6145FF5E3}"/>
              </a:ext>
            </a:extLst>
          </p:cNvPr>
          <p:cNvSpPr txBox="1"/>
          <p:nvPr/>
        </p:nvSpPr>
        <p:spPr>
          <a:xfrm>
            <a:off x="13588377" y="2687601"/>
            <a:ext cx="517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94" name="CuadroTexto 395">
            <a:extLst>
              <a:ext uri="{FF2B5EF4-FFF2-40B4-BE49-F238E27FC236}">
                <a16:creationId xmlns:a16="http://schemas.microsoft.com/office/drawing/2014/main" id="{56252887-63F8-6843-9C0A-C5B79B0E412F}"/>
              </a:ext>
            </a:extLst>
          </p:cNvPr>
          <p:cNvSpPr txBox="1"/>
          <p:nvPr/>
        </p:nvSpPr>
        <p:spPr>
          <a:xfrm>
            <a:off x="13586644" y="5056162"/>
            <a:ext cx="517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95" name="CuadroTexto 395">
            <a:extLst>
              <a:ext uri="{FF2B5EF4-FFF2-40B4-BE49-F238E27FC236}">
                <a16:creationId xmlns:a16="http://schemas.microsoft.com/office/drawing/2014/main" id="{069914F1-BA44-CD4C-98AB-A17083B1D987}"/>
              </a:ext>
            </a:extLst>
          </p:cNvPr>
          <p:cNvSpPr txBox="1"/>
          <p:nvPr/>
        </p:nvSpPr>
        <p:spPr>
          <a:xfrm>
            <a:off x="13568280" y="7428742"/>
            <a:ext cx="517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796" name="CuadroTexto 395">
            <a:extLst>
              <a:ext uri="{FF2B5EF4-FFF2-40B4-BE49-F238E27FC236}">
                <a16:creationId xmlns:a16="http://schemas.microsoft.com/office/drawing/2014/main" id="{6B9791DD-494C-1345-AE8E-A1735659FBE2}"/>
              </a:ext>
            </a:extLst>
          </p:cNvPr>
          <p:cNvSpPr txBox="1"/>
          <p:nvPr/>
        </p:nvSpPr>
        <p:spPr>
          <a:xfrm>
            <a:off x="13568280" y="9781213"/>
            <a:ext cx="517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797" name="CuadroTexto 395">
            <a:extLst>
              <a:ext uri="{FF2B5EF4-FFF2-40B4-BE49-F238E27FC236}">
                <a16:creationId xmlns:a16="http://schemas.microsoft.com/office/drawing/2014/main" id="{A1EAE63E-64F7-FB45-BBC3-494BE55FBE8E}"/>
              </a:ext>
            </a:extLst>
          </p:cNvPr>
          <p:cNvSpPr txBox="1"/>
          <p:nvPr/>
        </p:nvSpPr>
        <p:spPr>
          <a:xfrm>
            <a:off x="20155964" y="2781073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98" name="CuadroTexto 395">
            <a:extLst>
              <a:ext uri="{FF2B5EF4-FFF2-40B4-BE49-F238E27FC236}">
                <a16:creationId xmlns:a16="http://schemas.microsoft.com/office/drawing/2014/main" id="{B918C1C5-6536-604A-9D8F-0157B95AC367}"/>
              </a:ext>
            </a:extLst>
          </p:cNvPr>
          <p:cNvSpPr txBox="1"/>
          <p:nvPr/>
        </p:nvSpPr>
        <p:spPr>
          <a:xfrm>
            <a:off x="20157535" y="3527609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99" name="CuadroTexto 395">
            <a:extLst>
              <a:ext uri="{FF2B5EF4-FFF2-40B4-BE49-F238E27FC236}">
                <a16:creationId xmlns:a16="http://schemas.microsoft.com/office/drawing/2014/main" id="{3D774C8A-58BB-0042-96AE-51AA1506B37F}"/>
              </a:ext>
            </a:extLst>
          </p:cNvPr>
          <p:cNvSpPr txBox="1"/>
          <p:nvPr/>
        </p:nvSpPr>
        <p:spPr>
          <a:xfrm>
            <a:off x="20157535" y="514718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00" name="CuadroTexto 395">
            <a:extLst>
              <a:ext uri="{FF2B5EF4-FFF2-40B4-BE49-F238E27FC236}">
                <a16:creationId xmlns:a16="http://schemas.microsoft.com/office/drawing/2014/main" id="{09A15144-FA2B-264A-A97B-499975782661}"/>
              </a:ext>
            </a:extLst>
          </p:cNvPr>
          <p:cNvSpPr txBox="1"/>
          <p:nvPr/>
        </p:nvSpPr>
        <p:spPr>
          <a:xfrm>
            <a:off x="20149679" y="589371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01" name="CuadroTexto 395">
            <a:extLst>
              <a:ext uri="{FF2B5EF4-FFF2-40B4-BE49-F238E27FC236}">
                <a16:creationId xmlns:a16="http://schemas.microsoft.com/office/drawing/2014/main" id="{111FDB97-A56D-EE41-A010-ADE696292C34}"/>
              </a:ext>
            </a:extLst>
          </p:cNvPr>
          <p:cNvSpPr txBox="1"/>
          <p:nvPr/>
        </p:nvSpPr>
        <p:spPr>
          <a:xfrm>
            <a:off x="20149679" y="752215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02" name="CuadroTexto 395">
            <a:extLst>
              <a:ext uri="{FF2B5EF4-FFF2-40B4-BE49-F238E27FC236}">
                <a16:creationId xmlns:a16="http://schemas.microsoft.com/office/drawing/2014/main" id="{FFE4AE87-9A22-044D-8451-CBDA14739467}"/>
              </a:ext>
            </a:extLst>
          </p:cNvPr>
          <p:cNvSpPr txBox="1"/>
          <p:nvPr/>
        </p:nvSpPr>
        <p:spPr>
          <a:xfrm>
            <a:off x="20160677" y="8268691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03" name="CuadroTexto 395">
            <a:extLst>
              <a:ext uri="{FF2B5EF4-FFF2-40B4-BE49-F238E27FC236}">
                <a16:creationId xmlns:a16="http://schemas.microsoft.com/office/drawing/2014/main" id="{503B2D25-AD5F-C446-B2B3-5E7B23ADC05B}"/>
              </a:ext>
            </a:extLst>
          </p:cNvPr>
          <p:cNvSpPr txBox="1"/>
          <p:nvPr/>
        </p:nvSpPr>
        <p:spPr>
          <a:xfrm>
            <a:off x="20151250" y="988617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804" name="CuadroTexto 395">
            <a:extLst>
              <a:ext uri="{FF2B5EF4-FFF2-40B4-BE49-F238E27FC236}">
                <a16:creationId xmlns:a16="http://schemas.microsoft.com/office/drawing/2014/main" id="{A676E52C-C9D4-EE4B-BBD0-C9D428E4571C}"/>
              </a:ext>
            </a:extLst>
          </p:cNvPr>
          <p:cNvSpPr txBox="1"/>
          <p:nvPr/>
        </p:nvSpPr>
        <p:spPr>
          <a:xfrm>
            <a:off x="20152821" y="1063846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805" name="Rectangle 56">
            <a:extLst>
              <a:ext uri="{FF2B5EF4-FFF2-40B4-BE49-F238E27FC236}">
                <a16:creationId xmlns:a16="http://schemas.microsoft.com/office/drawing/2014/main" id="{B7356DE9-A18B-0F40-9679-128B11966B2C}"/>
              </a:ext>
            </a:extLst>
          </p:cNvPr>
          <p:cNvSpPr/>
          <p:nvPr/>
        </p:nvSpPr>
        <p:spPr>
          <a:xfrm>
            <a:off x="20713822" y="982418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06" name="Rectangle 56">
            <a:extLst>
              <a:ext uri="{FF2B5EF4-FFF2-40B4-BE49-F238E27FC236}">
                <a16:creationId xmlns:a16="http://schemas.microsoft.com/office/drawing/2014/main" id="{2E847788-03FD-6E40-848F-3897BFCD5C49}"/>
              </a:ext>
            </a:extLst>
          </p:cNvPr>
          <p:cNvSpPr/>
          <p:nvPr/>
        </p:nvSpPr>
        <p:spPr>
          <a:xfrm>
            <a:off x="20711843" y="10577388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07" name="Rectangle 56">
            <a:extLst>
              <a:ext uri="{FF2B5EF4-FFF2-40B4-BE49-F238E27FC236}">
                <a16:creationId xmlns:a16="http://schemas.microsoft.com/office/drawing/2014/main" id="{2097BCF5-B4A4-7349-9635-0785700F743B}"/>
              </a:ext>
            </a:extLst>
          </p:cNvPr>
          <p:cNvSpPr/>
          <p:nvPr/>
        </p:nvSpPr>
        <p:spPr>
          <a:xfrm>
            <a:off x="20723718" y="7451855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08" name="Rectangle 56">
            <a:extLst>
              <a:ext uri="{FF2B5EF4-FFF2-40B4-BE49-F238E27FC236}">
                <a16:creationId xmlns:a16="http://schemas.microsoft.com/office/drawing/2014/main" id="{955A516B-D937-0C4C-8175-70BDE5FA489C}"/>
              </a:ext>
            </a:extLst>
          </p:cNvPr>
          <p:cNvSpPr/>
          <p:nvPr/>
        </p:nvSpPr>
        <p:spPr>
          <a:xfrm>
            <a:off x="20721739" y="8205061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09" name="Rectangle 56">
            <a:extLst>
              <a:ext uri="{FF2B5EF4-FFF2-40B4-BE49-F238E27FC236}">
                <a16:creationId xmlns:a16="http://schemas.microsoft.com/office/drawing/2014/main" id="{44F5B682-95E5-7846-AA70-829DDF1B14CA}"/>
              </a:ext>
            </a:extLst>
          </p:cNvPr>
          <p:cNvSpPr/>
          <p:nvPr/>
        </p:nvSpPr>
        <p:spPr>
          <a:xfrm>
            <a:off x="20721739" y="5080911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10" name="Rectangle 56">
            <a:extLst>
              <a:ext uri="{FF2B5EF4-FFF2-40B4-BE49-F238E27FC236}">
                <a16:creationId xmlns:a16="http://schemas.microsoft.com/office/drawing/2014/main" id="{C70AD663-C34D-5644-BBAC-0E70A8A8E084}"/>
              </a:ext>
            </a:extLst>
          </p:cNvPr>
          <p:cNvSpPr/>
          <p:nvPr/>
        </p:nvSpPr>
        <p:spPr>
          <a:xfrm>
            <a:off x="20719760" y="5834117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11" name="Rectangle 56">
            <a:extLst>
              <a:ext uri="{FF2B5EF4-FFF2-40B4-BE49-F238E27FC236}">
                <a16:creationId xmlns:a16="http://schemas.microsoft.com/office/drawing/2014/main" id="{31ADE3B3-62BD-014E-B0E8-B6B427BDAD99}"/>
              </a:ext>
            </a:extLst>
          </p:cNvPr>
          <p:cNvSpPr/>
          <p:nvPr/>
        </p:nvSpPr>
        <p:spPr>
          <a:xfrm>
            <a:off x="20719760" y="2709976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12" name="Rectangle 56">
            <a:extLst>
              <a:ext uri="{FF2B5EF4-FFF2-40B4-BE49-F238E27FC236}">
                <a16:creationId xmlns:a16="http://schemas.microsoft.com/office/drawing/2014/main" id="{51818872-BB7B-3C4A-965F-01B6D31F5A2F}"/>
              </a:ext>
            </a:extLst>
          </p:cNvPr>
          <p:cNvSpPr/>
          <p:nvPr/>
        </p:nvSpPr>
        <p:spPr>
          <a:xfrm>
            <a:off x="20717781" y="346318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813" name="Group 54">
            <a:extLst>
              <a:ext uri="{FF2B5EF4-FFF2-40B4-BE49-F238E27FC236}">
                <a16:creationId xmlns:a16="http://schemas.microsoft.com/office/drawing/2014/main" id="{E32D7539-9B4E-D84A-80E6-57F8598BAAA6}"/>
              </a:ext>
            </a:extLst>
          </p:cNvPr>
          <p:cNvGrpSpPr/>
          <p:nvPr/>
        </p:nvGrpSpPr>
        <p:grpSpPr>
          <a:xfrm>
            <a:off x="9532879" y="6784198"/>
            <a:ext cx="3190005" cy="935061"/>
            <a:chOff x="5517310" y="11365098"/>
            <a:chExt cx="3676939" cy="935061"/>
          </a:xfrm>
        </p:grpSpPr>
        <p:sp>
          <p:nvSpPr>
            <p:cNvPr id="814" name="CuadroTexto 395">
              <a:extLst>
                <a:ext uri="{FF2B5EF4-FFF2-40B4-BE49-F238E27FC236}">
                  <a16:creationId xmlns:a16="http://schemas.microsoft.com/office/drawing/2014/main" id="{DE145796-4509-564A-934D-E32BCB7E9751}"/>
                </a:ext>
              </a:extLst>
            </p:cNvPr>
            <p:cNvSpPr txBox="1"/>
            <p:nvPr/>
          </p:nvSpPr>
          <p:spPr>
            <a:xfrm>
              <a:off x="6164440" y="11365098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15" name="Rectangle 56">
              <a:extLst>
                <a:ext uri="{FF2B5EF4-FFF2-40B4-BE49-F238E27FC236}">
                  <a16:creationId xmlns:a16="http://schemas.microsoft.com/office/drawing/2014/main" id="{65FADEF8-D90F-DA47-8C48-7FBB2BAC3DE0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6" name="Group 54">
            <a:extLst>
              <a:ext uri="{FF2B5EF4-FFF2-40B4-BE49-F238E27FC236}">
                <a16:creationId xmlns:a16="http://schemas.microsoft.com/office/drawing/2014/main" id="{6990F066-D111-454A-B28D-8861EFE671B7}"/>
              </a:ext>
            </a:extLst>
          </p:cNvPr>
          <p:cNvGrpSpPr/>
          <p:nvPr/>
        </p:nvGrpSpPr>
        <p:grpSpPr>
          <a:xfrm>
            <a:off x="14929402" y="2912792"/>
            <a:ext cx="2431293" cy="935061"/>
            <a:chOff x="5517310" y="11365098"/>
            <a:chExt cx="3676939" cy="935061"/>
          </a:xfrm>
        </p:grpSpPr>
        <p:sp>
          <p:nvSpPr>
            <p:cNvPr id="817" name="CuadroTexto 395">
              <a:extLst>
                <a:ext uri="{FF2B5EF4-FFF2-40B4-BE49-F238E27FC236}">
                  <a16:creationId xmlns:a16="http://schemas.microsoft.com/office/drawing/2014/main" id="{BD4E3FB9-BEFF-AF4F-B399-4875D1F1717F}"/>
                </a:ext>
              </a:extLst>
            </p:cNvPr>
            <p:cNvSpPr txBox="1"/>
            <p:nvPr/>
          </p:nvSpPr>
          <p:spPr>
            <a:xfrm>
              <a:off x="5545803" y="11365098"/>
              <a:ext cx="2382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18" name="Rectangle 56">
              <a:extLst>
                <a:ext uri="{FF2B5EF4-FFF2-40B4-BE49-F238E27FC236}">
                  <a16:creationId xmlns:a16="http://schemas.microsoft.com/office/drawing/2014/main" id="{210FE1FE-D361-C944-9FC8-5BDB32DD5E61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9" name="Group 54">
            <a:extLst>
              <a:ext uri="{FF2B5EF4-FFF2-40B4-BE49-F238E27FC236}">
                <a16:creationId xmlns:a16="http://schemas.microsoft.com/office/drawing/2014/main" id="{D8722EA3-BE64-ED49-9348-CFEC51BFF924}"/>
              </a:ext>
            </a:extLst>
          </p:cNvPr>
          <p:cNvGrpSpPr/>
          <p:nvPr/>
        </p:nvGrpSpPr>
        <p:grpSpPr>
          <a:xfrm>
            <a:off x="14943117" y="5311906"/>
            <a:ext cx="2431293" cy="935061"/>
            <a:chOff x="5517310" y="11365098"/>
            <a:chExt cx="3676939" cy="935061"/>
          </a:xfrm>
        </p:grpSpPr>
        <p:sp>
          <p:nvSpPr>
            <p:cNvPr id="820" name="CuadroTexto 395">
              <a:extLst>
                <a:ext uri="{FF2B5EF4-FFF2-40B4-BE49-F238E27FC236}">
                  <a16:creationId xmlns:a16="http://schemas.microsoft.com/office/drawing/2014/main" id="{7059A025-561D-784D-9D8F-74C20BF09C9F}"/>
                </a:ext>
              </a:extLst>
            </p:cNvPr>
            <p:cNvSpPr txBox="1"/>
            <p:nvPr/>
          </p:nvSpPr>
          <p:spPr>
            <a:xfrm>
              <a:off x="5545803" y="11365098"/>
              <a:ext cx="2382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21" name="Rectangle 56">
              <a:extLst>
                <a:ext uri="{FF2B5EF4-FFF2-40B4-BE49-F238E27FC236}">
                  <a16:creationId xmlns:a16="http://schemas.microsoft.com/office/drawing/2014/main" id="{2340AE8E-D6F9-AD4E-9826-C5B86DFAC2CA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2" name="Group 54">
            <a:extLst>
              <a:ext uri="{FF2B5EF4-FFF2-40B4-BE49-F238E27FC236}">
                <a16:creationId xmlns:a16="http://schemas.microsoft.com/office/drawing/2014/main" id="{C3BE5833-1D0D-B644-A24E-1954880914E3}"/>
              </a:ext>
            </a:extLst>
          </p:cNvPr>
          <p:cNvGrpSpPr/>
          <p:nvPr/>
        </p:nvGrpSpPr>
        <p:grpSpPr>
          <a:xfrm>
            <a:off x="14931828" y="7684486"/>
            <a:ext cx="2431293" cy="935061"/>
            <a:chOff x="5517310" y="11365098"/>
            <a:chExt cx="3676939" cy="935061"/>
          </a:xfrm>
        </p:grpSpPr>
        <p:sp>
          <p:nvSpPr>
            <p:cNvPr id="823" name="CuadroTexto 395">
              <a:extLst>
                <a:ext uri="{FF2B5EF4-FFF2-40B4-BE49-F238E27FC236}">
                  <a16:creationId xmlns:a16="http://schemas.microsoft.com/office/drawing/2014/main" id="{ADB33C19-9DE0-0340-8A52-EF4FD935D09B}"/>
                </a:ext>
              </a:extLst>
            </p:cNvPr>
            <p:cNvSpPr txBox="1"/>
            <p:nvPr/>
          </p:nvSpPr>
          <p:spPr>
            <a:xfrm>
              <a:off x="5545803" y="11365098"/>
              <a:ext cx="2382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24" name="Rectangle 56">
              <a:extLst>
                <a:ext uri="{FF2B5EF4-FFF2-40B4-BE49-F238E27FC236}">
                  <a16:creationId xmlns:a16="http://schemas.microsoft.com/office/drawing/2014/main" id="{9A90866F-C529-4542-9491-98DEF9A50BD0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25" name="Group 54">
            <a:extLst>
              <a:ext uri="{FF2B5EF4-FFF2-40B4-BE49-F238E27FC236}">
                <a16:creationId xmlns:a16="http://schemas.microsoft.com/office/drawing/2014/main" id="{5B834E8D-DC0D-B242-B290-51A5E74C225A}"/>
              </a:ext>
            </a:extLst>
          </p:cNvPr>
          <p:cNvGrpSpPr/>
          <p:nvPr/>
        </p:nvGrpSpPr>
        <p:grpSpPr>
          <a:xfrm>
            <a:off x="14927179" y="10036957"/>
            <a:ext cx="2431293" cy="935061"/>
            <a:chOff x="5517310" y="11365098"/>
            <a:chExt cx="3676939" cy="935061"/>
          </a:xfrm>
        </p:grpSpPr>
        <p:sp>
          <p:nvSpPr>
            <p:cNvPr id="826" name="CuadroTexto 395">
              <a:extLst>
                <a:ext uri="{FF2B5EF4-FFF2-40B4-BE49-F238E27FC236}">
                  <a16:creationId xmlns:a16="http://schemas.microsoft.com/office/drawing/2014/main" id="{AB5391C5-9885-0243-ABF8-7795044AFB73}"/>
                </a:ext>
              </a:extLst>
            </p:cNvPr>
            <p:cNvSpPr txBox="1"/>
            <p:nvPr/>
          </p:nvSpPr>
          <p:spPr>
            <a:xfrm>
              <a:off x="5545803" y="11365098"/>
              <a:ext cx="2382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27" name="Rectangle 56">
              <a:extLst>
                <a:ext uri="{FF2B5EF4-FFF2-40B4-BE49-F238E27FC236}">
                  <a16:creationId xmlns:a16="http://schemas.microsoft.com/office/drawing/2014/main" id="{F8F4521A-62C2-4549-ADA0-D2BC21E37325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oup 71">
            <a:extLst>
              <a:ext uri="{FF2B5EF4-FFF2-40B4-BE49-F238E27FC236}">
                <a16:creationId xmlns:a16="http://schemas.microsoft.com/office/drawing/2014/main" id="{8C21FE47-E01F-894C-9F99-25852ACD563C}"/>
              </a:ext>
            </a:extLst>
          </p:cNvPr>
          <p:cNvGrpSpPr/>
          <p:nvPr/>
        </p:nvGrpSpPr>
        <p:grpSpPr>
          <a:xfrm>
            <a:off x="1945958" y="3668619"/>
            <a:ext cx="5982437" cy="5846143"/>
            <a:chOff x="2232442" y="3643574"/>
            <a:chExt cx="5982437" cy="5846143"/>
          </a:xfrm>
        </p:grpSpPr>
        <p:sp>
          <p:nvSpPr>
            <p:cNvPr id="74" name="CuadroTexto 598">
              <a:extLst>
                <a:ext uri="{FF2B5EF4-FFF2-40B4-BE49-F238E27FC236}">
                  <a16:creationId xmlns:a16="http://schemas.microsoft.com/office/drawing/2014/main" id="{91A2DBDC-4AEC-0949-8F5C-E7F74EB51CB8}"/>
                </a:ext>
              </a:extLst>
            </p:cNvPr>
            <p:cNvSpPr txBox="1"/>
            <p:nvPr/>
          </p:nvSpPr>
          <p:spPr>
            <a:xfrm>
              <a:off x="2232442" y="3643574"/>
              <a:ext cx="566533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Management</a:t>
              </a:r>
            </a:p>
          </p:txBody>
        </p:sp>
        <p:sp>
          <p:nvSpPr>
            <p:cNvPr id="75" name="CuadroTexto 599">
              <a:extLst>
                <a:ext uri="{FF2B5EF4-FFF2-40B4-BE49-F238E27FC236}">
                  <a16:creationId xmlns:a16="http://schemas.microsoft.com/office/drawing/2014/main" id="{06D295DE-36DB-1A47-A6F0-12569E761E83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426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Freeform 465">
            <a:extLst>
              <a:ext uri="{FF2B5EF4-FFF2-40B4-BE49-F238E27FC236}">
                <a16:creationId xmlns:a16="http://schemas.microsoft.com/office/drawing/2014/main" id="{2C781DD0-3793-894B-A5DB-11E22D180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141" y="4940642"/>
            <a:ext cx="3632889" cy="3627842"/>
          </a:xfrm>
          <a:custGeom>
            <a:avLst/>
            <a:gdLst>
              <a:gd name="T0" fmla="*/ 382282888 w 3173"/>
              <a:gd name="T1" fmla="*/ 100673186 h 3171"/>
              <a:gd name="T2" fmla="*/ 382282888 w 3173"/>
              <a:gd name="T3" fmla="*/ 100673186 h 3171"/>
              <a:gd name="T4" fmla="*/ 354124310 w 3173"/>
              <a:gd name="T5" fmla="*/ 111167986 h 3171"/>
              <a:gd name="T6" fmla="*/ 304943971 w 3173"/>
              <a:gd name="T7" fmla="*/ 60896184 h 3171"/>
              <a:gd name="T8" fmla="*/ 316622887 w 3173"/>
              <a:gd name="T9" fmla="*/ 32780230 h 3171"/>
              <a:gd name="T10" fmla="*/ 314287176 w 3173"/>
              <a:gd name="T11" fmla="*/ 25783817 h 3171"/>
              <a:gd name="T12" fmla="*/ 263808939 w 3173"/>
              <a:gd name="T13" fmla="*/ 3498386 h 3171"/>
              <a:gd name="T14" fmla="*/ 255633949 w 3173"/>
              <a:gd name="T15" fmla="*/ 5830524 h 3171"/>
              <a:gd name="T16" fmla="*/ 243955393 w 3173"/>
              <a:gd name="T17" fmla="*/ 35112367 h 3171"/>
              <a:gd name="T18" fmla="*/ 173623609 w 3173"/>
              <a:gd name="T19" fmla="*/ 33946478 h 3171"/>
              <a:gd name="T20" fmla="*/ 161815011 w 3173"/>
              <a:gd name="T21" fmla="*/ 4664275 h 3171"/>
              <a:gd name="T22" fmla="*/ 154807877 w 3173"/>
              <a:gd name="T23" fmla="*/ 1166249 h 3171"/>
              <a:gd name="T24" fmla="*/ 103161784 w 3173"/>
              <a:gd name="T25" fmla="*/ 22285430 h 3171"/>
              <a:gd name="T26" fmla="*/ 99658217 w 3173"/>
              <a:gd name="T27" fmla="*/ 29281843 h 3171"/>
              <a:gd name="T28" fmla="*/ 111466815 w 3173"/>
              <a:gd name="T29" fmla="*/ 58564046 h 3171"/>
              <a:gd name="T30" fmla="*/ 60988938 w 3173"/>
              <a:gd name="T31" fmla="*/ 106503710 h 3171"/>
              <a:gd name="T32" fmla="*/ 32830000 w 3173"/>
              <a:gd name="T33" fmla="*/ 94842662 h 3171"/>
              <a:gd name="T34" fmla="*/ 24655011 w 3173"/>
              <a:gd name="T35" fmla="*/ 97174800 h 3171"/>
              <a:gd name="T36" fmla="*/ 3503567 w 3173"/>
              <a:gd name="T37" fmla="*/ 147446601 h 3171"/>
              <a:gd name="T38" fmla="*/ 5839278 w 3173"/>
              <a:gd name="T39" fmla="*/ 155609263 h 3171"/>
              <a:gd name="T40" fmla="*/ 33997856 w 3173"/>
              <a:gd name="T41" fmla="*/ 167399894 h 3171"/>
              <a:gd name="T42" fmla="*/ 32830000 w 3173"/>
              <a:gd name="T43" fmla="*/ 237495045 h 3171"/>
              <a:gd name="T44" fmla="*/ 4671423 w 3173"/>
              <a:gd name="T45" fmla="*/ 249156093 h 3171"/>
              <a:gd name="T46" fmla="*/ 1167856 w 3173"/>
              <a:gd name="T47" fmla="*/ 256282449 h 3171"/>
              <a:gd name="T48" fmla="*/ 21151444 w 3173"/>
              <a:gd name="T49" fmla="*/ 307720140 h 3171"/>
              <a:gd name="T50" fmla="*/ 29326433 w 3173"/>
              <a:gd name="T51" fmla="*/ 311218526 h 3171"/>
              <a:gd name="T52" fmla="*/ 57485371 w 3173"/>
              <a:gd name="T53" fmla="*/ 299557478 h 3171"/>
              <a:gd name="T54" fmla="*/ 106795393 w 3173"/>
              <a:gd name="T55" fmla="*/ 349829280 h 3171"/>
              <a:gd name="T56" fmla="*/ 93818939 w 3173"/>
              <a:gd name="T57" fmla="*/ 377945234 h 3171"/>
              <a:gd name="T58" fmla="*/ 97322506 w 3173"/>
              <a:gd name="T59" fmla="*/ 386237479 h 3171"/>
              <a:gd name="T60" fmla="*/ 147800383 w 3173"/>
              <a:gd name="T61" fmla="*/ 407227077 h 3171"/>
              <a:gd name="T62" fmla="*/ 155975732 w 3173"/>
              <a:gd name="T63" fmla="*/ 404894940 h 3171"/>
              <a:gd name="T64" fmla="*/ 167654289 w 3173"/>
              <a:gd name="T65" fmla="*/ 376778985 h 3171"/>
              <a:gd name="T66" fmla="*/ 238115754 w 3173"/>
              <a:gd name="T67" fmla="*/ 377945234 h 3171"/>
              <a:gd name="T68" fmla="*/ 249794671 w 3173"/>
              <a:gd name="T69" fmla="*/ 406061188 h 3171"/>
              <a:gd name="T70" fmla="*/ 256801805 w 3173"/>
              <a:gd name="T71" fmla="*/ 409559215 h 3171"/>
              <a:gd name="T72" fmla="*/ 308447538 w 3173"/>
              <a:gd name="T73" fmla="*/ 389606282 h 3171"/>
              <a:gd name="T74" fmla="*/ 311951465 w 3173"/>
              <a:gd name="T75" fmla="*/ 381443621 h 3171"/>
              <a:gd name="T76" fmla="*/ 300142866 w 3173"/>
              <a:gd name="T77" fmla="*/ 353457249 h 3171"/>
              <a:gd name="T78" fmla="*/ 350620743 w 3173"/>
              <a:gd name="T79" fmla="*/ 304221753 h 3171"/>
              <a:gd name="T80" fmla="*/ 378779321 w 3173"/>
              <a:gd name="T81" fmla="*/ 317049050 h 3171"/>
              <a:gd name="T82" fmla="*/ 385786815 w 3173"/>
              <a:gd name="T83" fmla="*/ 313550664 h 3171"/>
              <a:gd name="T84" fmla="*/ 408106115 w 3173"/>
              <a:gd name="T85" fmla="*/ 263278862 h 3171"/>
              <a:gd name="T86" fmla="*/ 405640361 w 3173"/>
              <a:gd name="T87" fmla="*/ 255116201 h 3171"/>
              <a:gd name="T88" fmla="*/ 377611465 w 3173"/>
              <a:gd name="T89" fmla="*/ 243325569 h 3171"/>
              <a:gd name="T90" fmla="*/ 377611465 w 3173"/>
              <a:gd name="T91" fmla="*/ 173230418 h 3171"/>
              <a:gd name="T92" fmla="*/ 406938259 w 3173"/>
              <a:gd name="T93" fmla="*/ 162735259 h 3171"/>
              <a:gd name="T94" fmla="*/ 410441826 w 3173"/>
              <a:gd name="T95" fmla="*/ 154443014 h 3171"/>
              <a:gd name="T96" fmla="*/ 389290382 w 3173"/>
              <a:gd name="T97" fmla="*/ 103005324 h 3171"/>
              <a:gd name="T98" fmla="*/ 382282888 w 3173"/>
              <a:gd name="T99" fmla="*/ 100673186 h 3171"/>
              <a:gd name="T100" fmla="*/ 255633949 w 3173"/>
              <a:gd name="T101" fmla="*/ 332337708 h 3171"/>
              <a:gd name="T102" fmla="*/ 255633949 w 3173"/>
              <a:gd name="T103" fmla="*/ 332337708 h 3171"/>
              <a:gd name="T104" fmla="*/ 78636815 w 3173"/>
              <a:gd name="T105" fmla="*/ 256282449 h 3171"/>
              <a:gd name="T106" fmla="*/ 154807877 w 3173"/>
              <a:gd name="T107" fmla="*/ 78387756 h 3171"/>
              <a:gd name="T108" fmla="*/ 332972867 w 3173"/>
              <a:gd name="T109" fmla="*/ 155609263 h 3171"/>
              <a:gd name="T110" fmla="*/ 255633949 w 3173"/>
              <a:gd name="T111" fmla="*/ 332337708 h 317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173" h="3171">
                <a:moveTo>
                  <a:pt x="2946" y="777"/>
                </a:moveTo>
                <a:lnTo>
                  <a:pt x="2946" y="777"/>
                </a:lnTo>
                <a:cubicBezTo>
                  <a:pt x="2729" y="858"/>
                  <a:pt x="2729" y="858"/>
                  <a:pt x="2729" y="858"/>
                </a:cubicBezTo>
                <a:cubicBezTo>
                  <a:pt x="2630" y="705"/>
                  <a:pt x="2494" y="569"/>
                  <a:pt x="2350" y="470"/>
                </a:cubicBezTo>
                <a:cubicBezTo>
                  <a:pt x="2440" y="253"/>
                  <a:pt x="2440" y="253"/>
                  <a:pt x="2440" y="253"/>
                </a:cubicBezTo>
                <a:cubicBezTo>
                  <a:pt x="2458" y="235"/>
                  <a:pt x="2440" y="208"/>
                  <a:pt x="2422" y="199"/>
                </a:cubicBezTo>
                <a:cubicBezTo>
                  <a:pt x="2033" y="27"/>
                  <a:pt x="2033" y="27"/>
                  <a:pt x="2033" y="27"/>
                </a:cubicBezTo>
                <a:cubicBezTo>
                  <a:pt x="2006" y="18"/>
                  <a:pt x="1979" y="27"/>
                  <a:pt x="1970" y="45"/>
                </a:cubicBezTo>
                <a:cubicBezTo>
                  <a:pt x="1880" y="271"/>
                  <a:pt x="1880" y="271"/>
                  <a:pt x="1880" y="271"/>
                </a:cubicBezTo>
                <a:cubicBezTo>
                  <a:pt x="1699" y="226"/>
                  <a:pt x="1518" y="226"/>
                  <a:pt x="1338" y="262"/>
                </a:cubicBezTo>
                <a:cubicBezTo>
                  <a:pt x="1247" y="36"/>
                  <a:pt x="1247" y="36"/>
                  <a:pt x="1247" y="36"/>
                </a:cubicBezTo>
                <a:cubicBezTo>
                  <a:pt x="1238" y="18"/>
                  <a:pt x="1220" y="0"/>
                  <a:pt x="1193" y="9"/>
                </a:cubicBezTo>
                <a:cubicBezTo>
                  <a:pt x="795" y="172"/>
                  <a:pt x="795" y="172"/>
                  <a:pt x="795" y="172"/>
                </a:cubicBezTo>
                <a:cubicBezTo>
                  <a:pt x="777" y="181"/>
                  <a:pt x="759" y="208"/>
                  <a:pt x="768" y="226"/>
                </a:cubicBezTo>
                <a:cubicBezTo>
                  <a:pt x="859" y="452"/>
                  <a:pt x="859" y="452"/>
                  <a:pt x="859" y="452"/>
                </a:cubicBezTo>
                <a:cubicBezTo>
                  <a:pt x="705" y="551"/>
                  <a:pt x="569" y="678"/>
                  <a:pt x="470" y="822"/>
                </a:cubicBezTo>
                <a:cubicBezTo>
                  <a:pt x="253" y="732"/>
                  <a:pt x="253" y="732"/>
                  <a:pt x="253" y="732"/>
                </a:cubicBezTo>
                <a:cubicBezTo>
                  <a:pt x="235" y="714"/>
                  <a:pt x="208" y="732"/>
                  <a:pt x="190" y="750"/>
                </a:cubicBezTo>
                <a:cubicBezTo>
                  <a:pt x="27" y="1138"/>
                  <a:pt x="27" y="1138"/>
                  <a:pt x="27" y="1138"/>
                </a:cubicBezTo>
                <a:cubicBezTo>
                  <a:pt x="18" y="1165"/>
                  <a:pt x="27" y="1192"/>
                  <a:pt x="45" y="1201"/>
                </a:cubicBezTo>
                <a:cubicBezTo>
                  <a:pt x="262" y="1292"/>
                  <a:pt x="262" y="1292"/>
                  <a:pt x="262" y="1292"/>
                </a:cubicBezTo>
                <a:cubicBezTo>
                  <a:pt x="226" y="1473"/>
                  <a:pt x="226" y="1652"/>
                  <a:pt x="253" y="1833"/>
                </a:cubicBezTo>
                <a:cubicBezTo>
                  <a:pt x="36" y="1923"/>
                  <a:pt x="36" y="1923"/>
                  <a:pt x="36" y="1923"/>
                </a:cubicBezTo>
                <a:cubicBezTo>
                  <a:pt x="9" y="1932"/>
                  <a:pt x="0" y="1959"/>
                  <a:pt x="9" y="1978"/>
                </a:cubicBezTo>
                <a:cubicBezTo>
                  <a:pt x="163" y="2375"/>
                  <a:pt x="163" y="2375"/>
                  <a:pt x="163" y="2375"/>
                </a:cubicBezTo>
                <a:cubicBezTo>
                  <a:pt x="181" y="2393"/>
                  <a:pt x="199" y="2411"/>
                  <a:pt x="226" y="2402"/>
                </a:cubicBezTo>
                <a:cubicBezTo>
                  <a:pt x="443" y="2312"/>
                  <a:pt x="443" y="2312"/>
                  <a:pt x="443" y="2312"/>
                </a:cubicBezTo>
                <a:cubicBezTo>
                  <a:pt x="542" y="2465"/>
                  <a:pt x="678" y="2601"/>
                  <a:pt x="823" y="2700"/>
                </a:cubicBezTo>
                <a:cubicBezTo>
                  <a:pt x="723" y="2917"/>
                  <a:pt x="723" y="2917"/>
                  <a:pt x="723" y="2917"/>
                </a:cubicBezTo>
                <a:cubicBezTo>
                  <a:pt x="714" y="2944"/>
                  <a:pt x="732" y="2962"/>
                  <a:pt x="750" y="2981"/>
                </a:cubicBezTo>
                <a:cubicBezTo>
                  <a:pt x="1139" y="3143"/>
                  <a:pt x="1139" y="3143"/>
                  <a:pt x="1139" y="3143"/>
                </a:cubicBezTo>
                <a:cubicBezTo>
                  <a:pt x="1166" y="3152"/>
                  <a:pt x="1193" y="3143"/>
                  <a:pt x="1202" y="3125"/>
                </a:cubicBezTo>
                <a:cubicBezTo>
                  <a:pt x="1292" y="2908"/>
                  <a:pt x="1292" y="2908"/>
                  <a:pt x="1292" y="2908"/>
                </a:cubicBezTo>
                <a:cubicBezTo>
                  <a:pt x="1464" y="2944"/>
                  <a:pt x="1654" y="2944"/>
                  <a:pt x="1835" y="2917"/>
                </a:cubicBezTo>
                <a:cubicBezTo>
                  <a:pt x="1925" y="3134"/>
                  <a:pt x="1925" y="3134"/>
                  <a:pt x="1925" y="3134"/>
                </a:cubicBezTo>
                <a:cubicBezTo>
                  <a:pt x="1934" y="3161"/>
                  <a:pt x="1952" y="3170"/>
                  <a:pt x="1979" y="3161"/>
                </a:cubicBezTo>
                <a:cubicBezTo>
                  <a:pt x="2377" y="3007"/>
                  <a:pt x="2377" y="3007"/>
                  <a:pt x="2377" y="3007"/>
                </a:cubicBezTo>
                <a:cubicBezTo>
                  <a:pt x="2395" y="2998"/>
                  <a:pt x="2413" y="2971"/>
                  <a:pt x="2404" y="2944"/>
                </a:cubicBezTo>
                <a:cubicBezTo>
                  <a:pt x="2313" y="2728"/>
                  <a:pt x="2313" y="2728"/>
                  <a:pt x="2313" y="2728"/>
                </a:cubicBezTo>
                <a:cubicBezTo>
                  <a:pt x="2467" y="2628"/>
                  <a:pt x="2603" y="2493"/>
                  <a:pt x="2702" y="2348"/>
                </a:cubicBezTo>
                <a:cubicBezTo>
                  <a:pt x="2919" y="2447"/>
                  <a:pt x="2919" y="2447"/>
                  <a:pt x="2919" y="2447"/>
                </a:cubicBezTo>
                <a:cubicBezTo>
                  <a:pt x="2937" y="2456"/>
                  <a:pt x="2964" y="2447"/>
                  <a:pt x="2973" y="2420"/>
                </a:cubicBezTo>
                <a:cubicBezTo>
                  <a:pt x="3145" y="2032"/>
                  <a:pt x="3145" y="2032"/>
                  <a:pt x="3145" y="2032"/>
                </a:cubicBezTo>
                <a:cubicBezTo>
                  <a:pt x="3154" y="2005"/>
                  <a:pt x="3145" y="1978"/>
                  <a:pt x="3126" y="1969"/>
                </a:cubicBezTo>
                <a:cubicBezTo>
                  <a:pt x="2910" y="1878"/>
                  <a:pt x="2910" y="1878"/>
                  <a:pt x="2910" y="1878"/>
                </a:cubicBezTo>
                <a:cubicBezTo>
                  <a:pt x="2946" y="1706"/>
                  <a:pt x="2946" y="1518"/>
                  <a:pt x="2910" y="1337"/>
                </a:cubicBezTo>
                <a:cubicBezTo>
                  <a:pt x="3136" y="1256"/>
                  <a:pt x="3136" y="1256"/>
                  <a:pt x="3136" y="1256"/>
                </a:cubicBezTo>
                <a:cubicBezTo>
                  <a:pt x="3154" y="1247"/>
                  <a:pt x="3172" y="1220"/>
                  <a:pt x="3163" y="1192"/>
                </a:cubicBezTo>
                <a:cubicBezTo>
                  <a:pt x="3000" y="795"/>
                  <a:pt x="3000" y="795"/>
                  <a:pt x="3000" y="795"/>
                </a:cubicBezTo>
                <a:cubicBezTo>
                  <a:pt x="2991" y="777"/>
                  <a:pt x="2973" y="759"/>
                  <a:pt x="2946" y="777"/>
                </a:cubicBezTo>
                <a:close/>
                <a:moveTo>
                  <a:pt x="1970" y="2565"/>
                </a:moveTo>
                <a:lnTo>
                  <a:pt x="1970" y="2565"/>
                </a:lnTo>
                <a:cubicBezTo>
                  <a:pt x="1428" y="2782"/>
                  <a:pt x="813" y="2520"/>
                  <a:pt x="606" y="1978"/>
                </a:cubicBezTo>
                <a:cubicBezTo>
                  <a:pt x="389" y="1428"/>
                  <a:pt x="651" y="813"/>
                  <a:pt x="1193" y="605"/>
                </a:cubicBezTo>
                <a:cubicBezTo>
                  <a:pt x="1744" y="388"/>
                  <a:pt x="2358" y="650"/>
                  <a:pt x="2566" y="1201"/>
                </a:cubicBezTo>
                <a:cubicBezTo>
                  <a:pt x="2783" y="1743"/>
                  <a:pt x="2521" y="2357"/>
                  <a:pt x="1970" y="25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66">
            <a:extLst>
              <a:ext uri="{FF2B5EF4-FFF2-40B4-BE49-F238E27FC236}">
                <a16:creationId xmlns:a16="http://schemas.microsoft.com/office/drawing/2014/main" id="{1CE6D2CF-2C02-B046-A26E-0ACAC4F9F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7" y="4920460"/>
            <a:ext cx="3683346" cy="3678299"/>
          </a:xfrm>
          <a:custGeom>
            <a:avLst/>
            <a:gdLst>
              <a:gd name="T0" fmla="*/ 411241811 w 3218"/>
              <a:gd name="T1" fmla="*/ 174299081 h 3216"/>
              <a:gd name="T2" fmla="*/ 411241811 w 3218"/>
              <a:gd name="T3" fmla="*/ 174299081 h 3216"/>
              <a:gd name="T4" fmla="*/ 380894987 w 3218"/>
              <a:gd name="T5" fmla="*/ 174299081 h 3216"/>
              <a:gd name="T6" fmla="*/ 353919633 w 3218"/>
              <a:gd name="T7" fmla="*/ 109940466 h 3216"/>
              <a:gd name="T8" fmla="*/ 374929194 w 3218"/>
              <a:gd name="T9" fmla="*/ 87667369 h 3216"/>
              <a:gd name="T10" fmla="*/ 374929194 w 3218"/>
              <a:gd name="T11" fmla="*/ 79509503 h 3216"/>
              <a:gd name="T12" fmla="*/ 336281901 w 3218"/>
              <a:gd name="T13" fmla="*/ 40920315 h 3216"/>
              <a:gd name="T14" fmla="*/ 328111796 w 3218"/>
              <a:gd name="T15" fmla="*/ 40920315 h 3216"/>
              <a:gd name="T16" fmla="*/ 306972591 w 3218"/>
              <a:gd name="T17" fmla="*/ 63193052 h 3216"/>
              <a:gd name="T18" fmla="*/ 241349944 w 3218"/>
              <a:gd name="T19" fmla="*/ 36258421 h 3216"/>
              <a:gd name="T20" fmla="*/ 241349944 w 3218"/>
              <a:gd name="T21" fmla="*/ 5827098 h 3216"/>
              <a:gd name="T22" fmla="*/ 235514154 w 3218"/>
              <a:gd name="T23" fmla="*/ 0 h 3216"/>
              <a:gd name="T24" fmla="*/ 180396648 w 3218"/>
              <a:gd name="T25" fmla="*/ 0 h 3216"/>
              <a:gd name="T26" fmla="*/ 174560499 w 3218"/>
              <a:gd name="T27" fmla="*/ 5827098 h 3216"/>
              <a:gd name="T28" fmla="*/ 174560499 w 3218"/>
              <a:gd name="T29" fmla="*/ 36258421 h 3216"/>
              <a:gd name="T30" fmla="*/ 110105369 w 3218"/>
              <a:gd name="T31" fmla="*/ 63193052 h 3216"/>
              <a:gd name="T32" fmla="*/ 88966164 w 3218"/>
              <a:gd name="T33" fmla="*/ 40920315 h 3216"/>
              <a:gd name="T34" fmla="*/ 80795699 w 3218"/>
              <a:gd name="T35" fmla="*/ 40920315 h 3216"/>
              <a:gd name="T36" fmla="*/ 40981608 w 3218"/>
              <a:gd name="T37" fmla="*/ 79509503 h 3216"/>
              <a:gd name="T38" fmla="*/ 40981608 w 3218"/>
              <a:gd name="T39" fmla="*/ 87667369 h 3216"/>
              <a:gd name="T40" fmla="*/ 63287972 w 3218"/>
              <a:gd name="T41" fmla="*/ 109940466 h 3216"/>
              <a:gd name="T42" fmla="*/ 36312617 w 3218"/>
              <a:gd name="T43" fmla="*/ 174299081 h 3216"/>
              <a:gd name="T44" fmla="*/ 5836149 w 3218"/>
              <a:gd name="T45" fmla="*/ 174299081 h 3216"/>
              <a:gd name="T46" fmla="*/ 0 w 3218"/>
              <a:gd name="T47" fmla="*/ 180126180 h 3216"/>
              <a:gd name="T48" fmla="*/ 0 w 3218"/>
              <a:gd name="T49" fmla="*/ 235031819 h 3216"/>
              <a:gd name="T50" fmla="*/ 5836149 w 3218"/>
              <a:gd name="T51" fmla="*/ 240858917 h 3216"/>
              <a:gd name="T52" fmla="*/ 36312617 w 3218"/>
              <a:gd name="T53" fmla="*/ 240858917 h 3216"/>
              <a:gd name="T54" fmla="*/ 63287972 w 3218"/>
              <a:gd name="T55" fmla="*/ 305217533 h 3216"/>
              <a:gd name="T56" fmla="*/ 40981608 w 3218"/>
              <a:gd name="T57" fmla="*/ 327490630 h 3216"/>
              <a:gd name="T58" fmla="*/ 40981608 w 3218"/>
              <a:gd name="T59" fmla="*/ 335648855 h 3216"/>
              <a:gd name="T60" fmla="*/ 80795699 w 3218"/>
              <a:gd name="T61" fmla="*/ 374238043 h 3216"/>
              <a:gd name="T62" fmla="*/ 88966164 w 3218"/>
              <a:gd name="T63" fmla="*/ 374238043 h 3216"/>
              <a:gd name="T64" fmla="*/ 110105369 w 3218"/>
              <a:gd name="T65" fmla="*/ 353130510 h 3216"/>
              <a:gd name="T66" fmla="*/ 174560499 w 3218"/>
              <a:gd name="T67" fmla="*/ 378899938 h 3216"/>
              <a:gd name="T68" fmla="*/ 174560499 w 3218"/>
              <a:gd name="T69" fmla="*/ 410496464 h 3216"/>
              <a:gd name="T70" fmla="*/ 180396648 w 3218"/>
              <a:gd name="T71" fmla="*/ 416323563 h 3216"/>
              <a:gd name="T72" fmla="*/ 235514154 w 3218"/>
              <a:gd name="T73" fmla="*/ 416323563 h 3216"/>
              <a:gd name="T74" fmla="*/ 241349944 w 3218"/>
              <a:gd name="T75" fmla="*/ 410496464 h 3216"/>
              <a:gd name="T76" fmla="*/ 241349944 w 3218"/>
              <a:gd name="T77" fmla="*/ 378899938 h 3216"/>
              <a:gd name="T78" fmla="*/ 306972591 w 3218"/>
              <a:gd name="T79" fmla="*/ 353130510 h 3216"/>
              <a:gd name="T80" fmla="*/ 328111796 w 3218"/>
              <a:gd name="T81" fmla="*/ 374238043 h 3216"/>
              <a:gd name="T82" fmla="*/ 336281901 w 3218"/>
              <a:gd name="T83" fmla="*/ 374238043 h 3216"/>
              <a:gd name="T84" fmla="*/ 374929194 w 3218"/>
              <a:gd name="T85" fmla="*/ 335648855 h 3216"/>
              <a:gd name="T86" fmla="*/ 374929194 w 3218"/>
              <a:gd name="T87" fmla="*/ 327490630 h 3216"/>
              <a:gd name="T88" fmla="*/ 353919633 w 3218"/>
              <a:gd name="T89" fmla="*/ 305217533 h 3216"/>
              <a:gd name="T90" fmla="*/ 380894987 w 3218"/>
              <a:gd name="T91" fmla="*/ 240858917 h 3216"/>
              <a:gd name="T92" fmla="*/ 411241811 w 3218"/>
              <a:gd name="T93" fmla="*/ 240858917 h 3216"/>
              <a:gd name="T94" fmla="*/ 417207604 w 3218"/>
              <a:gd name="T95" fmla="*/ 235031819 h 3216"/>
              <a:gd name="T96" fmla="*/ 417207604 w 3218"/>
              <a:gd name="T97" fmla="*/ 180126180 h 3216"/>
              <a:gd name="T98" fmla="*/ 411241811 w 3218"/>
              <a:gd name="T99" fmla="*/ 174299081 h 3216"/>
              <a:gd name="T100" fmla="*/ 208538800 w 3218"/>
              <a:gd name="T101" fmla="*/ 344972285 h 3216"/>
              <a:gd name="T102" fmla="*/ 208538800 w 3218"/>
              <a:gd name="T103" fmla="*/ 344972285 h 3216"/>
              <a:gd name="T104" fmla="*/ 71458436 w 3218"/>
              <a:gd name="T105" fmla="*/ 208226735 h 3216"/>
              <a:gd name="T106" fmla="*/ 208538800 w 3218"/>
              <a:gd name="T107" fmla="*/ 71351278 h 3216"/>
              <a:gd name="T108" fmla="*/ 345619524 w 3218"/>
              <a:gd name="T109" fmla="*/ 208226735 h 3216"/>
              <a:gd name="T110" fmla="*/ 208538800 w 3218"/>
              <a:gd name="T111" fmla="*/ 344972285 h 32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218" h="3216">
                <a:moveTo>
                  <a:pt x="3171" y="1346"/>
                </a:moveTo>
                <a:lnTo>
                  <a:pt x="3171" y="1346"/>
                </a:lnTo>
                <a:cubicBezTo>
                  <a:pt x="2937" y="1346"/>
                  <a:pt x="2937" y="1346"/>
                  <a:pt x="2937" y="1346"/>
                </a:cubicBezTo>
                <a:cubicBezTo>
                  <a:pt x="2900" y="1165"/>
                  <a:pt x="2828" y="994"/>
                  <a:pt x="2729" y="849"/>
                </a:cubicBezTo>
                <a:cubicBezTo>
                  <a:pt x="2891" y="677"/>
                  <a:pt x="2891" y="677"/>
                  <a:pt x="2891" y="677"/>
                </a:cubicBezTo>
                <a:cubicBezTo>
                  <a:pt x="2909" y="659"/>
                  <a:pt x="2909" y="632"/>
                  <a:pt x="2891" y="614"/>
                </a:cubicBezTo>
                <a:cubicBezTo>
                  <a:pt x="2593" y="316"/>
                  <a:pt x="2593" y="316"/>
                  <a:pt x="2593" y="316"/>
                </a:cubicBezTo>
                <a:cubicBezTo>
                  <a:pt x="2575" y="298"/>
                  <a:pt x="2548" y="298"/>
                  <a:pt x="2530" y="316"/>
                </a:cubicBezTo>
                <a:cubicBezTo>
                  <a:pt x="2367" y="488"/>
                  <a:pt x="2367" y="488"/>
                  <a:pt x="2367" y="488"/>
                </a:cubicBezTo>
                <a:cubicBezTo>
                  <a:pt x="2214" y="388"/>
                  <a:pt x="2051" y="316"/>
                  <a:pt x="1861" y="280"/>
                </a:cubicBezTo>
                <a:cubicBezTo>
                  <a:pt x="1861" y="45"/>
                  <a:pt x="1861" y="45"/>
                  <a:pt x="1861" y="45"/>
                </a:cubicBezTo>
                <a:cubicBezTo>
                  <a:pt x="1861" y="18"/>
                  <a:pt x="1843" y="0"/>
                  <a:pt x="1816" y="0"/>
                </a:cubicBezTo>
                <a:cubicBezTo>
                  <a:pt x="1391" y="0"/>
                  <a:pt x="1391" y="0"/>
                  <a:pt x="1391" y="0"/>
                </a:cubicBezTo>
                <a:cubicBezTo>
                  <a:pt x="1373" y="0"/>
                  <a:pt x="1346" y="18"/>
                  <a:pt x="1346" y="45"/>
                </a:cubicBezTo>
                <a:cubicBezTo>
                  <a:pt x="1346" y="280"/>
                  <a:pt x="1346" y="280"/>
                  <a:pt x="1346" y="280"/>
                </a:cubicBezTo>
                <a:cubicBezTo>
                  <a:pt x="1166" y="316"/>
                  <a:pt x="1003" y="388"/>
                  <a:pt x="849" y="488"/>
                </a:cubicBezTo>
                <a:cubicBezTo>
                  <a:pt x="686" y="316"/>
                  <a:pt x="686" y="316"/>
                  <a:pt x="686" y="316"/>
                </a:cubicBezTo>
                <a:cubicBezTo>
                  <a:pt x="669" y="298"/>
                  <a:pt x="641" y="298"/>
                  <a:pt x="623" y="316"/>
                </a:cubicBezTo>
                <a:cubicBezTo>
                  <a:pt x="316" y="614"/>
                  <a:pt x="316" y="614"/>
                  <a:pt x="316" y="614"/>
                </a:cubicBezTo>
                <a:cubicBezTo>
                  <a:pt x="298" y="632"/>
                  <a:pt x="298" y="659"/>
                  <a:pt x="316" y="677"/>
                </a:cubicBezTo>
                <a:cubicBezTo>
                  <a:pt x="488" y="849"/>
                  <a:pt x="488" y="849"/>
                  <a:pt x="488" y="849"/>
                </a:cubicBezTo>
                <a:cubicBezTo>
                  <a:pt x="388" y="994"/>
                  <a:pt x="316" y="1165"/>
                  <a:pt x="280" y="1346"/>
                </a:cubicBezTo>
                <a:cubicBezTo>
                  <a:pt x="45" y="1346"/>
                  <a:pt x="45" y="1346"/>
                  <a:pt x="45" y="1346"/>
                </a:cubicBezTo>
                <a:cubicBezTo>
                  <a:pt x="18" y="1346"/>
                  <a:pt x="0" y="1364"/>
                  <a:pt x="0" y="1391"/>
                </a:cubicBezTo>
                <a:cubicBezTo>
                  <a:pt x="0" y="1815"/>
                  <a:pt x="0" y="1815"/>
                  <a:pt x="0" y="1815"/>
                </a:cubicBezTo>
                <a:cubicBezTo>
                  <a:pt x="0" y="1842"/>
                  <a:pt x="18" y="1860"/>
                  <a:pt x="45" y="1860"/>
                </a:cubicBezTo>
                <a:cubicBezTo>
                  <a:pt x="280" y="1860"/>
                  <a:pt x="280" y="1860"/>
                  <a:pt x="280" y="1860"/>
                </a:cubicBezTo>
                <a:cubicBezTo>
                  <a:pt x="316" y="2041"/>
                  <a:pt x="388" y="2212"/>
                  <a:pt x="488" y="2357"/>
                </a:cubicBezTo>
                <a:cubicBezTo>
                  <a:pt x="316" y="2529"/>
                  <a:pt x="316" y="2529"/>
                  <a:pt x="316" y="2529"/>
                </a:cubicBezTo>
                <a:cubicBezTo>
                  <a:pt x="298" y="2547"/>
                  <a:pt x="298" y="2574"/>
                  <a:pt x="316" y="2592"/>
                </a:cubicBezTo>
                <a:cubicBezTo>
                  <a:pt x="623" y="2890"/>
                  <a:pt x="623" y="2890"/>
                  <a:pt x="623" y="2890"/>
                </a:cubicBezTo>
                <a:cubicBezTo>
                  <a:pt x="641" y="2908"/>
                  <a:pt x="669" y="2908"/>
                  <a:pt x="686" y="2890"/>
                </a:cubicBezTo>
                <a:cubicBezTo>
                  <a:pt x="849" y="2727"/>
                  <a:pt x="849" y="2727"/>
                  <a:pt x="849" y="2727"/>
                </a:cubicBezTo>
                <a:cubicBezTo>
                  <a:pt x="1003" y="2827"/>
                  <a:pt x="1166" y="2899"/>
                  <a:pt x="1346" y="2926"/>
                </a:cubicBezTo>
                <a:cubicBezTo>
                  <a:pt x="1346" y="3170"/>
                  <a:pt x="1346" y="3170"/>
                  <a:pt x="1346" y="3170"/>
                </a:cubicBezTo>
                <a:cubicBezTo>
                  <a:pt x="1346" y="3188"/>
                  <a:pt x="1373" y="3215"/>
                  <a:pt x="1391" y="3215"/>
                </a:cubicBezTo>
                <a:cubicBezTo>
                  <a:pt x="1816" y="3215"/>
                  <a:pt x="1816" y="3215"/>
                  <a:pt x="1816" y="3215"/>
                </a:cubicBezTo>
                <a:cubicBezTo>
                  <a:pt x="1843" y="3215"/>
                  <a:pt x="1861" y="3188"/>
                  <a:pt x="1861" y="3170"/>
                </a:cubicBezTo>
                <a:cubicBezTo>
                  <a:pt x="1861" y="2926"/>
                  <a:pt x="1861" y="2926"/>
                  <a:pt x="1861" y="2926"/>
                </a:cubicBezTo>
                <a:cubicBezTo>
                  <a:pt x="2051" y="2899"/>
                  <a:pt x="2214" y="2827"/>
                  <a:pt x="2367" y="2727"/>
                </a:cubicBezTo>
                <a:cubicBezTo>
                  <a:pt x="2530" y="2890"/>
                  <a:pt x="2530" y="2890"/>
                  <a:pt x="2530" y="2890"/>
                </a:cubicBezTo>
                <a:cubicBezTo>
                  <a:pt x="2548" y="2908"/>
                  <a:pt x="2575" y="2908"/>
                  <a:pt x="2593" y="2890"/>
                </a:cubicBezTo>
                <a:cubicBezTo>
                  <a:pt x="2891" y="2592"/>
                  <a:pt x="2891" y="2592"/>
                  <a:pt x="2891" y="2592"/>
                </a:cubicBezTo>
                <a:cubicBezTo>
                  <a:pt x="2909" y="2574"/>
                  <a:pt x="2909" y="2547"/>
                  <a:pt x="2891" y="2529"/>
                </a:cubicBezTo>
                <a:cubicBezTo>
                  <a:pt x="2729" y="2357"/>
                  <a:pt x="2729" y="2357"/>
                  <a:pt x="2729" y="2357"/>
                </a:cubicBezTo>
                <a:cubicBezTo>
                  <a:pt x="2828" y="2212"/>
                  <a:pt x="2900" y="2041"/>
                  <a:pt x="2937" y="1860"/>
                </a:cubicBezTo>
                <a:cubicBezTo>
                  <a:pt x="3171" y="1860"/>
                  <a:pt x="3171" y="1860"/>
                  <a:pt x="3171" y="1860"/>
                </a:cubicBezTo>
                <a:cubicBezTo>
                  <a:pt x="3199" y="1860"/>
                  <a:pt x="3217" y="1842"/>
                  <a:pt x="3217" y="1815"/>
                </a:cubicBezTo>
                <a:cubicBezTo>
                  <a:pt x="3217" y="1391"/>
                  <a:pt x="3217" y="1391"/>
                  <a:pt x="3217" y="1391"/>
                </a:cubicBezTo>
                <a:cubicBezTo>
                  <a:pt x="3217" y="1364"/>
                  <a:pt x="3199" y="1346"/>
                  <a:pt x="3171" y="1346"/>
                </a:cubicBezTo>
                <a:close/>
                <a:moveTo>
                  <a:pt x="1608" y="2664"/>
                </a:moveTo>
                <a:lnTo>
                  <a:pt x="1608" y="2664"/>
                </a:lnTo>
                <a:cubicBezTo>
                  <a:pt x="1021" y="2664"/>
                  <a:pt x="551" y="2185"/>
                  <a:pt x="551" y="1608"/>
                </a:cubicBezTo>
                <a:cubicBezTo>
                  <a:pt x="551" y="1021"/>
                  <a:pt x="1021" y="551"/>
                  <a:pt x="1608" y="551"/>
                </a:cubicBezTo>
                <a:cubicBezTo>
                  <a:pt x="2196" y="551"/>
                  <a:pt x="2665" y="1021"/>
                  <a:pt x="2665" y="1608"/>
                </a:cubicBezTo>
                <a:cubicBezTo>
                  <a:pt x="2665" y="2185"/>
                  <a:pt x="2196" y="2664"/>
                  <a:pt x="1608" y="266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67">
            <a:extLst>
              <a:ext uri="{FF2B5EF4-FFF2-40B4-BE49-F238E27FC236}">
                <a16:creationId xmlns:a16="http://schemas.microsoft.com/office/drawing/2014/main" id="{604B8BEB-0EBF-6E49-9C17-F51818233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1307" y="4940642"/>
            <a:ext cx="3627842" cy="3627842"/>
          </a:xfrm>
          <a:custGeom>
            <a:avLst/>
            <a:gdLst>
              <a:gd name="T0" fmla="*/ 381461906 w 3172"/>
              <a:gd name="T1" fmla="*/ 100673186 h 3171"/>
              <a:gd name="T2" fmla="*/ 381461906 w 3172"/>
              <a:gd name="T3" fmla="*/ 100673186 h 3171"/>
              <a:gd name="T4" fmla="*/ 352069107 w 3172"/>
              <a:gd name="T5" fmla="*/ 111167986 h 3171"/>
              <a:gd name="T6" fmla="*/ 304159670 w 3172"/>
              <a:gd name="T7" fmla="*/ 60896184 h 3171"/>
              <a:gd name="T8" fmla="*/ 315942626 w 3172"/>
              <a:gd name="T9" fmla="*/ 32780230 h 3171"/>
              <a:gd name="T10" fmla="*/ 313482401 w 3172"/>
              <a:gd name="T11" fmla="*/ 25783817 h 3171"/>
              <a:gd name="T12" fmla="*/ 263242281 w 3172"/>
              <a:gd name="T13" fmla="*/ 3498386 h 3171"/>
              <a:gd name="T14" fmla="*/ 255085071 w 3172"/>
              <a:gd name="T15" fmla="*/ 5830524 h 3171"/>
              <a:gd name="T16" fmla="*/ 243301755 w 3172"/>
              <a:gd name="T17" fmla="*/ 35112367 h 3171"/>
              <a:gd name="T18" fmla="*/ 173121110 w 3172"/>
              <a:gd name="T19" fmla="*/ 33946478 h 3171"/>
              <a:gd name="T20" fmla="*/ 161467337 w 3172"/>
              <a:gd name="T21" fmla="*/ 4664275 h 3171"/>
              <a:gd name="T22" fmla="*/ 154345746 w 3172"/>
              <a:gd name="T23" fmla="*/ 1166249 h 3171"/>
              <a:gd name="T24" fmla="*/ 102940465 w 3172"/>
              <a:gd name="T25" fmla="*/ 22285430 h 3171"/>
              <a:gd name="T26" fmla="*/ 99444261 w 3172"/>
              <a:gd name="T27" fmla="*/ 29281843 h 3171"/>
              <a:gd name="T28" fmla="*/ 111098034 w 3172"/>
              <a:gd name="T29" fmla="*/ 58564046 h 3171"/>
              <a:gd name="T30" fmla="*/ 60857914 w 3172"/>
              <a:gd name="T31" fmla="*/ 106503710 h 3171"/>
              <a:gd name="T32" fmla="*/ 32759460 w 3172"/>
              <a:gd name="T33" fmla="*/ 94842662 h 3171"/>
              <a:gd name="T34" fmla="*/ 24472708 w 3172"/>
              <a:gd name="T35" fmla="*/ 97174800 h 3171"/>
              <a:gd name="T36" fmla="*/ 3496204 w 3172"/>
              <a:gd name="T37" fmla="*/ 147446601 h 3171"/>
              <a:gd name="T38" fmla="*/ 5826887 w 3172"/>
              <a:gd name="T39" fmla="*/ 155609263 h 3171"/>
              <a:gd name="T40" fmla="*/ 33924981 w 3172"/>
              <a:gd name="T41" fmla="*/ 167399894 h 3171"/>
              <a:gd name="T42" fmla="*/ 32759460 w 3172"/>
              <a:gd name="T43" fmla="*/ 237495045 h 3171"/>
              <a:gd name="T44" fmla="*/ 4661365 w 3172"/>
              <a:gd name="T45" fmla="*/ 249156093 h 3171"/>
              <a:gd name="T46" fmla="*/ 1165521 w 3172"/>
              <a:gd name="T47" fmla="*/ 256282449 h 3171"/>
              <a:gd name="T48" fmla="*/ 21106046 w 3172"/>
              <a:gd name="T49" fmla="*/ 307720140 h 3171"/>
              <a:gd name="T50" fmla="*/ 29263616 w 3172"/>
              <a:gd name="T51" fmla="*/ 311218526 h 3171"/>
              <a:gd name="T52" fmla="*/ 57232168 w 3172"/>
              <a:gd name="T53" fmla="*/ 299557478 h 3171"/>
              <a:gd name="T54" fmla="*/ 106436309 w 3172"/>
              <a:gd name="T55" fmla="*/ 349829280 h 3171"/>
              <a:gd name="T56" fmla="*/ 93617374 w 3172"/>
              <a:gd name="T57" fmla="*/ 377945234 h 3171"/>
              <a:gd name="T58" fmla="*/ 97113578 w 3172"/>
              <a:gd name="T59" fmla="*/ 386237479 h 3171"/>
              <a:gd name="T60" fmla="*/ 147353698 w 3172"/>
              <a:gd name="T61" fmla="*/ 407227077 h 3171"/>
              <a:gd name="T62" fmla="*/ 155511268 w 3172"/>
              <a:gd name="T63" fmla="*/ 404894940 h 3171"/>
              <a:gd name="T64" fmla="*/ 167294224 w 3172"/>
              <a:gd name="T65" fmla="*/ 376778985 h 3171"/>
              <a:gd name="T66" fmla="*/ 237474869 w 3172"/>
              <a:gd name="T67" fmla="*/ 377945234 h 3171"/>
              <a:gd name="T68" fmla="*/ 247963121 w 3172"/>
              <a:gd name="T69" fmla="*/ 406061188 h 3171"/>
              <a:gd name="T70" fmla="*/ 256250233 w 3172"/>
              <a:gd name="T71" fmla="*/ 409559215 h 3171"/>
              <a:gd name="T72" fmla="*/ 307655514 w 3172"/>
              <a:gd name="T73" fmla="*/ 389606282 h 3171"/>
              <a:gd name="T74" fmla="*/ 309986557 w 3172"/>
              <a:gd name="T75" fmla="*/ 381443621 h 3171"/>
              <a:gd name="T76" fmla="*/ 299498304 w 3172"/>
              <a:gd name="T77" fmla="*/ 353457249 h 3171"/>
              <a:gd name="T78" fmla="*/ 349867607 w 3172"/>
              <a:gd name="T79" fmla="*/ 304221753 h 3171"/>
              <a:gd name="T80" fmla="*/ 377836519 w 3172"/>
              <a:gd name="T81" fmla="*/ 317049050 h 3171"/>
              <a:gd name="T82" fmla="*/ 384828567 w 3172"/>
              <a:gd name="T83" fmla="*/ 313550664 h 3171"/>
              <a:gd name="T84" fmla="*/ 407099775 w 3172"/>
              <a:gd name="T85" fmla="*/ 263278862 h 3171"/>
              <a:gd name="T86" fmla="*/ 404769092 w 3172"/>
              <a:gd name="T87" fmla="*/ 255116201 h 3171"/>
              <a:gd name="T88" fmla="*/ 375505836 w 3172"/>
              <a:gd name="T89" fmla="*/ 243325569 h 3171"/>
              <a:gd name="T90" fmla="*/ 376670998 w 3172"/>
              <a:gd name="T91" fmla="*/ 173230418 h 3171"/>
              <a:gd name="T92" fmla="*/ 405934614 w 3172"/>
              <a:gd name="T93" fmla="*/ 162735259 h 3171"/>
              <a:gd name="T94" fmla="*/ 409430818 w 3172"/>
              <a:gd name="T95" fmla="*/ 154443014 h 3171"/>
              <a:gd name="T96" fmla="*/ 388454313 w 3172"/>
              <a:gd name="T97" fmla="*/ 103005324 h 3171"/>
              <a:gd name="T98" fmla="*/ 381461906 w 3172"/>
              <a:gd name="T99" fmla="*/ 100673186 h 3171"/>
              <a:gd name="T100" fmla="*/ 255085071 w 3172"/>
              <a:gd name="T101" fmla="*/ 332337708 h 3171"/>
              <a:gd name="T102" fmla="*/ 255085071 w 3172"/>
              <a:gd name="T103" fmla="*/ 332337708 h 3171"/>
              <a:gd name="T104" fmla="*/ 78338215 w 3172"/>
              <a:gd name="T105" fmla="*/ 256282449 h 3171"/>
              <a:gd name="T106" fmla="*/ 154345746 w 3172"/>
              <a:gd name="T107" fmla="*/ 78387756 h 3171"/>
              <a:gd name="T108" fmla="*/ 332257764 w 3172"/>
              <a:gd name="T109" fmla="*/ 155609263 h 3171"/>
              <a:gd name="T110" fmla="*/ 255085071 w 3172"/>
              <a:gd name="T111" fmla="*/ 332337708 h 317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172" h="3171">
                <a:moveTo>
                  <a:pt x="2946" y="777"/>
                </a:moveTo>
                <a:lnTo>
                  <a:pt x="2946" y="777"/>
                </a:lnTo>
                <a:cubicBezTo>
                  <a:pt x="2719" y="858"/>
                  <a:pt x="2719" y="858"/>
                  <a:pt x="2719" y="858"/>
                </a:cubicBezTo>
                <a:cubicBezTo>
                  <a:pt x="2620" y="705"/>
                  <a:pt x="2494" y="569"/>
                  <a:pt x="2349" y="470"/>
                </a:cubicBezTo>
                <a:cubicBezTo>
                  <a:pt x="2440" y="253"/>
                  <a:pt x="2440" y="253"/>
                  <a:pt x="2440" y="253"/>
                </a:cubicBezTo>
                <a:cubicBezTo>
                  <a:pt x="2457" y="235"/>
                  <a:pt x="2440" y="208"/>
                  <a:pt x="2421" y="199"/>
                </a:cubicBezTo>
                <a:cubicBezTo>
                  <a:pt x="2033" y="27"/>
                  <a:pt x="2033" y="27"/>
                  <a:pt x="2033" y="27"/>
                </a:cubicBezTo>
                <a:cubicBezTo>
                  <a:pt x="2006" y="18"/>
                  <a:pt x="1979" y="27"/>
                  <a:pt x="1970" y="45"/>
                </a:cubicBezTo>
                <a:cubicBezTo>
                  <a:pt x="1879" y="271"/>
                  <a:pt x="1879" y="271"/>
                  <a:pt x="1879" y="271"/>
                </a:cubicBezTo>
                <a:cubicBezTo>
                  <a:pt x="1698" y="226"/>
                  <a:pt x="1518" y="226"/>
                  <a:pt x="1337" y="262"/>
                </a:cubicBezTo>
                <a:cubicBezTo>
                  <a:pt x="1247" y="36"/>
                  <a:pt x="1247" y="36"/>
                  <a:pt x="1247" y="36"/>
                </a:cubicBezTo>
                <a:cubicBezTo>
                  <a:pt x="1238" y="18"/>
                  <a:pt x="1211" y="0"/>
                  <a:pt x="1192" y="9"/>
                </a:cubicBezTo>
                <a:cubicBezTo>
                  <a:pt x="795" y="172"/>
                  <a:pt x="795" y="172"/>
                  <a:pt x="795" y="172"/>
                </a:cubicBezTo>
                <a:cubicBezTo>
                  <a:pt x="777" y="181"/>
                  <a:pt x="759" y="208"/>
                  <a:pt x="768" y="226"/>
                </a:cubicBezTo>
                <a:cubicBezTo>
                  <a:pt x="858" y="452"/>
                  <a:pt x="858" y="452"/>
                  <a:pt x="858" y="452"/>
                </a:cubicBezTo>
                <a:cubicBezTo>
                  <a:pt x="705" y="551"/>
                  <a:pt x="569" y="678"/>
                  <a:pt x="470" y="822"/>
                </a:cubicBezTo>
                <a:cubicBezTo>
                  <a:pt x="253" y="732"/>
                  <a:pt x="253" y="732"/>
                  <a:pt x="253" y="732"/>
                </a:cubicBezTo>
                <a:cubicBezTo>
                  <a:pt x="226" y="714"/>
                  <a:pt x="208" y="732"/>
                  <a:pt x="189" y="750"/>
                </a:cubicBezTo>
                <a:cubicBezTo>
                  <a:pt x="27" y="1138"/>
                  <a:pt x="27" y="1138"/>
                  <a:pt x="27" y="1138"/>
                </a:cubicBezTo>
                <a:cubicBezTo>
                  <a:pt x="18" y="1165"/>
                  <a:pt x="27" y="1192"/>
                  <a:pt x="45" y="1201"/>
                </a:cubicBezTo>
                <a:cubicBezTo>
                  <a:pt x="262" y="1292"/>
                  <a:pt x="262" y="1292"/>
                  <a:pt x="262" y="1292"/>
                </a:cubicBezTo>
                <a:cubicBezTo>
                  <a:pt x="226" y="1473"/>
                  <a:pt x="226" y="1652"/>
                  <a:pt x="253" y="1833"/>
                </a:cubicBezTo>
                <a:cubicBezTo>
                  <a:pt x="36" y="1923"/>
                  <a:pt x="36" y="1923"/>
                  <a:pt x="36" y="1923"/>
                </a:cubicBezTo>
                <a:cubicBezTo>
                  <a:pt x="9" y="1932"/>
                  <a:pt x="0" y="1959"/>
                  <a:pt x="9" y="1978"/>
                </a:cubicBezTo>
                <a:cubicBezTo>
                  <a:pt x="163" y="2375"/>
                  <a:pt x="163" y="2375"/>
                  <a:pt x="163" y="2375"/>
                </a:cubicBezTo>
                <a:cubicBezTo>
                  <a:pt x="171" y="2393"/>
                  <a:pt x="199" y="2411"/>
                  <a:pt x="226" y="2402"/>
                </a:cubicBezTo>
                <a:cubicBezTo>
                  <a:pt x="442" y="2312"/>
                  <a:pt x="442" y="2312"/>
                  <a:pt x="442" y="2312"/>
                </a:cubicBezTo>
                <a:cubicBezTo>
                  <a:pt x="542" y="2465"/>
                  <a:pt x="677" y="2601"/>
                  <a:pt x="822" y="2700"/>
                </a:cubicBezTo>
                <a:cubicBezTo>
                  <a:pt x="723" y="2917"/>
                  <a:pt x="723" y="2917"/>
                  <a:pt x="723" y="2917"/>
                </a:cubicBezTo>
                <a:cubicBezTo>
                  <a:pt x="714" y="2944"/>
                  <a:pt x="723" y="2962"/>
                  <a:pt x="750" y="2981"/>
                </a:cubicBezTo>
                <a:cubicBezTo>
                  <a:pt x="1138" y="3143"/>
                  <a:pt x="1138" y="3143"/>
                  <a:pt x="1138" y="3143"/>
                </a:cubicBezTo>
                <a:cubicBezTo>
                  <a:pt x="1165" y="3152"/>
                  <a:pt x="1192" y="3143"/>
                  <a:pt x="1201" y="3125"/>
                </a:cubicBezTo>
                <a:cubicBezTo>
                  <a:pt x="1292" y="2908"/>
                  <a:pt x="1292" y="2908"/>
                  <a:pt x="1292" y="2908"/>
                </a:cubicBezTo>
                <a:cubicBezTo>
                  <a:pt x="1464" y="2944"/>
                  <a:pt x="1653" y="2944"/>
                  <a:pt x="1834" y="2917"/>
                </a:cubicBezTo>
                <a:cubicBezTo>
                  <a:pt x="1915" y="3134"/>
                  <a:pt x="1915" y="3134"/>
                  <a:pt x="1915" y="3134"/>
                </a:cubicBezTo>
                <a:cubicBezTo>
                  <a:pt x="1924" y="3161"/>
                  <a:pt x="1951" y="3170"/>
                  <a:pt x="1979" y="3161"/>
                </a:cubicBezTo>
                <a:cubicBezTo>
                  <a:pt x="2376" y="3007"/>
                  <a:pt x="2376" y="3007"/>
                  <a:pt x="2376" y="3007"/>
                </a:cubicBezTo>
                <a:cubicBezTo>
                  <a:pt x="2394" y="2998"/>
                  <a:pt x="2412" y="2971"/>
                  <a:pt x="2394" y="2944"/>
                </a:cubicBezTo>
                <a:cubicBezTo>
                  <a:pt x="2313" y="2728"/>
                  <a:pt x="2313" y="2728"/>
                  <a:pt x="2313" y="2728"/>
                </a:cubicBezTo>
                <a:cubicBezTo>
                  <a:pt x="2466" y="2628"/>
                  <a:pt x="2602" y="2493"/>
                  <a:pt x="2702" y="2348"/>
                </a:cubicBezTo>
                <a:cubicBezTo>
                  <a:pt x="2918" y="2447"/>
                  <a:pt x="2918" y="2447"/>
                  <a:pt x="2918" y="2447"/>
                </a:cubicBezTo>
                <a:cubicBezTo>
                  <a:pt x="2936" y="2456"/>
                  <a:pt x="2963" y="2447"/>
                  <a:pt x="2972" y="2420"/>
                </a:cubicBezTo>
                <a:cubicBezTo>
                  <a:pt x="3144" y="2032"/>
                  <a:pt x="3144" y="2032"/>
                  <a:pt x="3144" y="2032"/>
                </a:cubicBezTo>
                <a:cubicBezTo>
                  <a:pt x="3153" y="2005"/>
                  <a:pt x="3144" y="1978"/>
                  <a:pt x="3126" y="1969"/>
                </a:cubicBezTo>
                <a:cubicBezTo>
                  <a:pt x="2900" y="1878"/>
                  <a:pt x="2900" y="1878"/>
                  <a:pt x="2900" y="1878"/>
                </a:cubicBezTo>
                <a:cubicBezTo>
                  <a:pt x="2946" y="1706"/>
                  <a:pt x="2946" y="1518"/>
                  <a:pt x="2909" y="1337"/>
                </a:cubicBezTo>
                <a:cubicBezTo>
                  <a:pt x="3135" y="1256"/>
                  <a:pt x="3135" y="1256"/>
                  <a:pt x="3135" y="1256"/>
                </a:cubicBezTo>
                <a:cubicBezTo>
                  <a:pt x="3153" y="1247"/>
                  <a:pt x="3171" y="1220"/>
                  <a:pt x="3162" y="1192"/>
                </a:cubicBezTo>
                <a:cubicBezTo>
                  <a:pt x="3000" y="795"/>
                  <a:pt x="3000" y="795"/>
                  <a:pt x="3000" y="795"/>
                </a:cubicBezTo>
                <a:cubicBezTo>
                  <a:pt x="2991" y="777"/>
                  <a:pt x="2963" y="759"/>
                  <a:pt x="2946" y="777"/>
                </a:cubicBezTo>
                <a:close/>
                <a:moveTo>
                  <a:pt x="1970" y="2565"/>
                </a:moveTo>
                <a:lnTo>
                  <a:pt x="1970" y="2565"/>
                </a:lnTo>
                <a:cubicBezTo>
                  <a:pt x="1427" y="2782"/>
                  <a:pt x="813" y="2520"/>
                  <a:pt x="605" y="1978"/>
                </a:cubicBezTo>
                <a:cubicBezTo>
                  <a:pt x="388" y="1428"/>
                  <a:pt x="650" y="813"/>
                  <a:pt x="1192" y="605"/>
                </a:cubicBezTo>
                <a:cubicBezTo>
                  <a:pt x="1744" y="388"/>
                  <a:pt x="2358" y="650"/>
                  <a:pt x="2566" y="1201"/>
                </a:cubicBezTo>
                <a:cubicBezTo>
                  <a:pt x="2783" y="1743"/>
                  <a:pt x="2521" y="2357"/>
                  <a:pt x="1970" y="25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68">
            <a:extLst>
              <a:ext uri="{FF2B5EF4-FFF2-40B4-BE49-F238E27FC236}">
                <a16:creationId xmlns:a16="http://schemas.microsoft.com/office/drawing/2014/main" id="{550EAF18-7D3B-7143-A249-4815DE0A2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183" y="4920460"/>
            <a:ext cx="3683346" cy="3678299"/>
          </a:xfrm>
          <a:custGeom>
            <a:avLst/>
            <a:gdLst>
              <a:gd name="T0" fmla="*/ 411497528 w 3217"/>
              <a:gd name="T1" fmla="*/ 174299081 h 3216"/>
              <a:gd name="T2" fmla="*/ 411497528 w 3217"/>
              <a:gd name="T3" fmla="*/ 174299081 h 3216"/>
              <a:gd name="T4" fmla="*/ 381001860 w 3217"/>
              <a:gd name="T5" fmla="*/ 174299081 h 3216"/>
              <a:gd name="T6" fmla="*/ 354009835 w 3217"/>
              <a:gd name="T7" fmla="*/ 109940466 h 3216"/>
              <a:gd name="T8" fmla="*/ 375162096 w 3217"/>
              <a:gd name="T9" fmla="*/ 87667369 h 3216"/>
              <a:gd name="T10" fmla="*/ 375162096 w 3217"/>
              <a:gd name="T11" fmla="*/ 79509503 h 3216"/>
              <a:gd name="T12" fmla="*/ 336491262 w 3217"/>
              <a:gd name="T13" fmla="*/ 40920315 h 3216"/>
              <a:gd name="T14" fmla="*/ 328315736 w 3217"/>
              <a:gd name="T15" fmla="*/ 40920315 h 3216"/>
              <a:gd name="T16" fmla="*/ 307163475 w 3217"/>
              <a:gd name="T17" fmla="*/ 63193052 h 3216"/>
              <a:gd name="T18" fmla="*/ 241500256 w 3217"/>
              <a:gd name="T19" fmla="*/ 36258421 h 3216"/>
              <a:gd name="T20" fmla="*/ 241500256 w 3217"/>
              <a:gd name="T21" fmla="*/ 5827098 h 3216"/>
              <a:gd name="T22" fmla="*/ 235660491 w 3217"/>
              <a:gd name="T23" fmla="*/ 0 h 3216"/>
              <a:gd name="T24" fmla="*/ 180508560 w 3217"/>
              <a:gd name="T25" fmla="*/ 0 h 3216"/>
              <a:gd name="T26" fmla="*/ 174669156 w 3217"/>
              <a:gd name="T27" fmla="*/ 5827098 h 3216"/>
              <a:gd name="T28" fmla="*/ 174669156 w 3217"/>
              <a:gd name="T29" fmla="*/ 36258421 h 3216"/>
              <a:gd name="T30" fmla="*/ 110173818 w 3217"/>
              <a:gd name="T31" fmla="*/ 63193052 h 3216"/>
              <a:gd name="T32" fmla="*/ 89021557 w 3217"/>
              <a:gd name="T33" fmla="*/ 40920315 h 3216"/>
              <a:gd name="T34" fmla="*/ 80846031 w 3217"/>
              <a:gd name="T35" fmla="*/ 40920315 h 3216"/>
              <a:gd name="T36" fmla="*/ 41006956 w 3217"/>
              <a:gd name="T37" fmla="*/ 79509503 h 3216"/>
              <a:gd name="T38" fmla="*/ 41006956 w 3217"/>
              <a:gd name="T39" fmla="*/ 87667369 h 3216"/>
              <a:gd name="T40" fmla="*/ 63197413 w 3217"/>
              <a:gd name="T41" fmla="*/ 109940466 h 3216"/>
              <a:gd name="T42" fmla="*/ 36205388 w 3217"/>
              <a:gd name="T43" fmla="*/ 174299081 h 3216"/>
              <a:gd name="T44" fmla="*/ 5839765 w 3217"/>
              <a:gd name="T45" fmla="*/ 174299081 h 3216"/>
              <a:gd name="T46" fmla="*/ 0 w 3217"/>
              <a:gd name="T47" fmla="*/ 180126180 h 3216"/>
              <a:gd name="T48" fmla="*/ 0 w 3217"/>
              <a:gd name="T49" fmla="*/ 235031819 h 3216"/>
              <a:gd name="T50" fmla="*/ 5839765 w 3217"/>
              <a:gd name="T51" fmla="*/ 240858917 h 3216"/>
              <a:gd name="T52" fmla="*/ 36205388 w 3217"/>
              <a:gd name="T53" fmla="*/ 240858917 h 3216"/>
              <a:gd name="T54" fmla="*/ 63197413 w 3217"/>
              <a:gd name="T55" fmla="*/ 305217533 h 3216"/>
              <a:gd name="T56" fmla="*/ 41006956 w 3217"/>
              <a:gd name="T57" fmla="*/ 327490630 h 3216"/>
              <a:gd name="T58" fmla="*/ 41006956 w 3217"/>
              <a:gd name="T59" fmla="*/ 335648855 h 3216"/>
              <a:gd name="T60" fmla="*/ 80846031 w 3217"/>
              <a:gd name="T61" fmla="*/ 374238043 h 3216"/>
              <a:gd name="T62" fmla="*/ 89021557 w 3217"/>
              <a:gd name="T63" fmla="*/ 374238043 h 3216"/>
              <a:gd name="T64" fmla="*/ 110173818 w 3217"/>
              <a:gd name="T65" fmla="*/ 353130510 h 3216"/>
              <a:gd name="T66" fmla="*/ 174669156 w 3217"/>
              <a:gd name="T67" fmla="*/ 378899938 h 3216"/>
              <a:gd name="T68" fmla="*/ 174669156 w 3217"/>
              <a:gd name="T69" fmla="*/ 410496464 h 3216"/>
              <a:gd name="T70" fmla="*/ 180508560 w 3217"/>
              <a:gd name="T71" fmla="*/ 416323563 h 3216"/>
              <a:gd name="T72" fmla="*/ 235660491 w 3217"/>
              <a:gd name="T73" fmla="*/ 416323563 h 3216"/>
              <a:gd name="T74" fmla="*/ 241500256 w 3217"/>
              <a:gd name="T75" fmla="*/ 410496464 h 3216"/>
              <a:gd name="T76" fmla="*/ 241500256 w 3217"/>
              <a:gd name="T77" fmla="*/ 378899938 h 3216"/>
              <a:gd name="T78" fmla="*/ 307163475 w 3217"/>
              <a:gd name="T79" fmla="*/ 353130510 h 3216"/>
              <a:gd name="T80" fmla="*/ 328315736 w 3217"/>
              <a:gd name="T81" fmla="*/ 374238043 h 3216"/>
              <a:gd name="T82" fmla="*/ 336491262 w 3217"/>
              <a:gd name="T83" fmla="*/ 374238043 h 3216"/>
              <a:gd name="T84" fmla="*/ 375162096 w 3217"/>
              <a:gd name="T85" fmla="*/ 335648855 h 3216"/>
              <a:gd name="T86" fmla="*/ 375162096 w 3217"/>
              <a:gd name="T87" fmla="*/ 327490630 h 3216"/>
              <a:gd name="T88" fmla="*/ 354009835 w 3217"/>
              <a:gd name="T89" fmla="*/ 305217533 h 3216"/>
              <a:gd name="T90" fmla="*/ 381001860 w 3217"/>
              <a:gd name="T91" fmla="*/ 240858917 h 3216"/>
              <a:gd name="T92" fmla="*/ 411497528 w 3217"/>
              <a:gd name="T93" fmla="*/ 240858917 h 3216"/>
              <a:gd name="T94" fmla="*/ 417337293 w 3217"/>
              <a:gd name="T95" fmla="*/ 235031819 h 3216"/>
              <a:gd name="T96" fmla="*/ 417337293 w 3217"/>
              <a:gd name="T97" fmla="*/ 180126180 h 3216"/>
              <a:gd name="T98" fmla="*/ 411497528 w 3217"/>
              <a:gd name="T99" fmla="*/ 174299081 h 3216"/>
              <a:gd name="T100" fmla="*/ 208668466 w 3217"/>
              <a:gd name="T101" fmla="*/ 344972285 h 3216"/>
              <a:gd name="T102" fmla="*/ 208668466 w 3217"/>
              <a:gd name="T103" fmla="*/ 344972285 h 3216"/>
              <a:gd name="T104" fmla="*/ 71502624 w 3217"/>
              <a:gd name="T105" fmla="*/ 208226735 h 3216"/>
              <a:gd name="T106" fmla="*/ 208668466 w 3217"/>
              <a:gd name="T107" fmla="*/ 71351278 h 3216"/>
              <a:gd name="T108" fmla="*/ 345834309 w 3217"/>
              <a:gd name="T109" fmla="*/ 208226735 h 3216"/>
              <a:gd name="T110" fmla="*/ 208668466 w 3217"/>
              <a:gd name="T111" fmla="*/ 344972285 h 321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217" h="3216">
                <a:moveTo>
                  <a:pt x="3171" y="1346"/>
                </a:moveTo>
                <a:lnTo>
                  <a:pt x="3171" y="1346"/>
                </a:lnTo>
                <a:cubicBezTo>
                  <a:pt x="2936" y="1346"/>
                  <a:pt x="2936" y="1346"/>
                  <a:pt x="2936" y="1346"/>
                </a:cubicBezTo>
                <a:cubicBezTo>
                  <a:pt x="2900" y="1165"/>
                  <a:pt x="2828" y="994"/>
                  <a:pt x="2728" y="849"/>
                </a:cubicBezTo>
                <a:cubicBezTo>
                  <a:pt x="2891" y="677"/>
                  <a:pt x="2891" y="677"/>
                  <a:pt x="2891" y="677"/>
                </a:cubicBezTo>
                <a:cubicBezTo>
                  <a:pt x="2909" y="659"/>
                  <a:pt x="2909" y="632"/>
                  <a:pt x="2891" y="614"/>
                </a:cubicBezTo>
                <a:cubicBezTo>
                  <a:pt x="2593" y="316"/>
                  <a:pt x="2593" y="316"/>
                  <a:pt x="2593" y="316"/>
                </a:cubicBezTo>
                <a:cubicBezTo>
                  <a:pt x="2575" y="298"/>
                  <a:pt x="2548" y="298"/>
                  <a:pt x="2530" y="316"/>
                </a:cubicBezTo>
                <a:cubicBezTo>
                  <a:pt x="2367" y="488"/>
                  <a:pt x="2367" y="488"/>
                  <a:pt x="2367" y="488"/>
                </a:cubicBezTo>
                <a:cubicBezTo>
                  <a:pt x="2213" y="388"/>
                  <a:pt x="2042" y="316"/>
                  <a:pt x="1861" y="280"/>
                </a:cubicBezTo>
                <a:cubicBezTo>
                  <a:pt x="1861" y="45"/>
                  <a:pt x="1861" y="45"/>
                  <a:pt x="1861" y="45"/>
                </a:cubicBezTo>
                <a:cubicBezTo>
                  <a:pt x="1861" y="18"/>
                  <a:pt x="1843" y="0"/>
                  <a:pt x="1816" y="0"/>
                </a:cubicBezTo>
                <a:cubicBezTo>
                  <a:pt x="1391" y="0"/>
                  <a:pt x="1391" y="0"/>
                  <a:pt x="1391" y="0"/>
                </a:cubicBezTo>
                <a:cubicBezTo>
                  <a:pt x="1373" y="0"/>
                  <a:pt x="1346" y="18"/>
                  <a:pt x="1346" y="45"/>
                </a:cubicBezTo>
                <a:cubicBezTo>
                  <a:pt x="1346" y="280"/>
                  <a:pt x="1346" y="280"/>
                  <a:pt x="1346" y="280"/>
                </a:cubicBezTo>
                <a:cubicBezTo>
                  <a:pt x="1165" y="316"/>
                  <a:pt x="1002" y="388"/>
                  <a:pt x="849" y="488"/>
                </a:cubicBezTo>
                <a:cubicBezTo>
                  <a:pt x="686" y="316"/>
                  <a:pt x="686" y="316"/>
                  <a:pt x="686" y="316"/>
                </a:cubicBezTo>
                <a:cubicBezTo>
                  <a:pt x="668" y="298"/>
                  <a:pt x="641" y="298"/>
                  <a:pt x="623" y="316"/>
                </a:cubicBezTo>
                <a:cubicBezTo>
                  <a:pt x="316" y="614"/>
                  <a:pt x="316" y="614"/>
                  <a:pt x="316" y="614"/>
                </a:cubicBezTo>
                <a:cubicBezTo>
                  <a:pt x="298" y="632"/>
                  <a:pt x="298" y="659"/>
                  <a:pt x="316" y="677"/>
                </a:cubicBezTo>
                <a:cubicBezTo>
                  <a:pt x="487" y="849"/>
                  <a:pt x="487" y="849"/>
                  <a:pt x="487" y="849"/>
                </a:cubicBezTo>
                <a:cubicBezTo>
                  <a:pt x="388" y="994"/>
                  <a:pt x="316" y="1165"/>
                  <a:pt x="279" y="1346"/>
                </a:cubicBezTo>
                <a:cubicBezTo>
                  <a:pt x="45" y="1346"/>
                  <a:pt x="45" y="1346"/>
                  <a:pt x="45" y="1346"/>
                </a:cubicBezTo>
                <a:cubicBezTo>
                  <a:pt x="18" y="1346"/>
                  <a:pt x="0" y="1364"/>
                  <a:pt x="0" y="1391"/>
                </a:cubicBezTo>
                <a:cubicBezTo>
                  <a:pt x="0" y="1815"/>
                  <a:pt x="0" y="1815"/>
                  <a:pt x="0" y="1815"/>
                </a:cubicBezTo>
                <a:cubicBezTo>
                  <a:pt x="0" y="1842"/>
                  <a:pt x="18" y="1860"/>
                  <a:pt x="45" y="1860"/>
                </a:cubicBezTo>
                <a:cubicBezTo>
                  <a:pt x="279" y="1860"/>
                  <a:pt x="279" y="1860"/>
                  <a:pt x="279" y="1860"/>
                </a:cubicBezTo>
                <a:cubicBezTo>
                  <a:pt x="316" y="2041"/>
                  <a:pt x="388" y="2212"/>
                  <a:pt x="487" y="2357"/>
                </a:cubicBezTo>
                <a:cubicBezTo>
                  <a:pt x="316" y="2529"/>
                  <a:pt x="316" y="2529"/>
                  <a:pt x="316" y="2529"/>
                </a:cubicBezTo>
                <a:cubicBezTo>
                  <a:pt x="298" y="2547"/>
                  <a:pt x="298" y="2574"/>
                  <a:pt x="316" y="2592"/>
                </a:cubicBezTo>
                <a:cubicBezTo>
                  <a:pt x="623" y="2890"/>
                  <a:pt x="623" y="2890"/>
                  <a:pt x="623" y="2890"/>
                </a:cubicBezTo>
                <a:cubicBezTo>
                  <a:pt x="641" y="2908"/>
                  <a:pt x="668" y="2908"/>
                  <a:pt x="686" y="2890"/>
                </a:cubicBezTo>
                <a:cubicBezTo>
                  <a:pt x="849" y="2727"/>
                  <a:pt x="849" y="2727"/>
                  <a:pt x="849" y="2727"/>
                </a:cubicBezTo>
                <a:cubicBezTo>
                  <a:pt x="1002" y="2827"/>
                  <a:pt x="1165" y="2899"/>
                  <a:pt x="1346" y="2926"/>
                </a:cubicBezTo>
                <a:cubicBezTo>
                  <a:pt x="1346" y="3170"/>
                  <a:pt x="1346" y="3170"/>
                  <a:pt x="1346" y="3170"/>
                </a:cubicBezTo>
                <a:cubicBezTo>
                  <a:pt x="1346" y="3188"/>
                  <a:pt x="1373" y="3215"/>
                  <a:pt x="1391" y="3215"/>
                </a:cubicBezTo>
                <a:cubicBezTo>
                  <a:pt x="1816" y="3215"/>
                  <a:pt x="1816" y="3215"/>
                  <a:pt x="1816" y="3215"/>
                </a:cubicBezTo>
                <a:cubicBezTo>
                  <a:pt x="1843" y="3215"/>
                  <a:pt x="1861" y="3188"/>
                  <a:pt x="1861" y="3170"/>
                </a:cubicBezTo>
                <a:cubicBezTo>
                  <a:pt x="1861" y="2926"/>
                  <a:pt x="1861" y="2926"/>
                  <a:pt x="1861" y="2926"/>
                </a:cubicBezTo>
                <a:cubicBezTo>
                  <a:pt x="2042" y="2899"/>
                  <a:pt x="2213" y="2827"/>
                  <a:pt x="2367" y="2727"/>
                </a:cubicBezTo>
                <a:cubicBezTo>
                  <a:pt x="2530" y="2890"/>
                  <a:pt x="2530" y="2890"/>
                  <a:pt x="2530" y="2890"/>
                </a:cubicBezTo>
                <a:cubicBezTo>
                  <a:pt x="2548" y="2908"/>
                  <a:pt x="2575" y="2908"/>
                  <a:pt x="2593" y="2890"/>
                </a:cubicBezTo>
                <a:cubicBezTo>
                  <a:pt x="2891" y="2592"/>
                  <a:pt x="2891" y="2592"/>
                  <a:pt x="2891" y="2592"/>
                </a:cubicBezTo>
                <a:cubicBezTo>
                  <a:pt x="2909" y="2574"/>
                  <a:pt x="2909" y="2547"/>
                  <a:pt x="2891" y="2529"/>
                </a:cubicBezTo>
                <a:cubicBezTo>
                  <a:pt x="2728" y="2357"/>
                  <a:pt x="2728" y="2357"/>
                  <a:pt x="2728" y="2357"/>
                </a:cubicBezTo>
                <a:cubicBezTo>
                  <a:pt x="2828" y="2212"/>
                  <a:pt x="2900" y="2041"/>
                  <a:pt x="2936" y="1860"/>
                </a:cubicBezTo>
                <a:cubicBezTo>
                  <a:pt x="3171" y="1860"/>
                  <a:pt x="3171" y="1860"/>
                  <a:pt x="3171" y="1860"/>
                </a:cubicBezTo>
                <a:cubicBezTo>
                  <a:pt x="3198" y="1860"/>
                  <a:pt x="3216" y="1842"/>
                  <a:pt x="3216" y="1815"/>
                </a:cubicBezTo>
                <a:cubicBezTo>
                  <a:pt x="3216" y="1391"/>
                  <a:pt x="3216" y="1391"/>
                  <a:pt x="3216" y="1391"/>
                </a:cubicBezTo>
                <a:cubicBezTo>
                  <a:pt x="3216" y="1364"/>
                  <a:pt x="3198" y="1346"/>
                  <a:pt x="3171" y="1346"/>
                </a:cubicBezTo>
                <a:close/>
                <a:moveTo>
                  <a:pt x="1608" y="2664"/>
                </a:moveTo>
                <a:lnTo>
                  <a:pt x="1608" y="2664"/>
                </a:lnTo>
                <a:cubicBezTo>
                  <a:pt x="1021" y="2664"/>
                  <a:pt x="551" y="2185"/>
                  <a:pt x="551" y="1608"/>
                </a:cubicBezTo>
                <a:cubicBezTo>
                  <a:pt x="551" y="1021"/>
                  <a:pt x="1021" y="551"/>
                  <a:pt x="1608" y="551"/>
                </a:cubicBezTo>
                <a:cubicBezTo>
                  <a:pt x="2195" y="551"/>
                  <a:pt x="2665" y="1021"/>
                  <a:pt x="2665" y="1608"/>
                </a:cubicBezTo>
                <a:cubicBezTo>
                  <a:pt x="2665" y="2185"/>
                  <a:pt x="2195" y="2664"/>
                  <a:pt x="1608" y="266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643">
            <a:extLst>
              <a:ext uri="{FF2B5EF4-FFF2-40B4-BE49-F238E27FC236}">
                <a16:creationId xmlns:a16="http://schemas.microsoft.com/office/drawing/2014/main" id="{D3293968-C32E-7C4E-ADDB-EC1F6D6A9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2941" y="6615808"/>
            <a:ext cx="75687" cy="423837"/>
          </a:xfrm>
          <a:custGeom>
            <a:avLst/>
            <a:gdLst>
              <a:gd name="T0" fmla="*/ 4983986 w 64"/>
              <a:gd name="T1" fmla="*/ 47930315 h 370"/>
              <a:gd name="T2" fmla="*/ 4983986 w 64"/>
              <a:gd name="T3" fmla="*/ 47930315 h 370"/>
              <a:gd name="T4" fmla="*/ 8721883 w 64"/>
              <a:gd name="T5" fmla="*/ 44423210 h 370"/>
              <a:gd name="T6" fmla="*/ 8721883 w 64"/>
              <a:gd name="T7" fmla="*/ 3507105 h 370"/>
              <a:gd name="T8" fmla="*/ 4983986 w 64"/>
              <a:gd name="T9" fmla="*/ 0 h 370"/>
              <a:gd name="T10" fmla="*/ 0 w 64"/>
              <a:gd name="T11" fmla="*/ 3507105 h 370"/>
              <a:gd name="T12" fmla="*/ 0 w 64"/>
              <a:gd name="T13" fmla="*/ 44423210 h 370"/>
              <a:gd name="T14" fmla="*/ 4983986 w 64"/>
              <a:gd name="T15" fmla="*/ 47930315 h 3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" h="370">
                <a:moveTo>
                  <a:pt x="36" y="369"/>
                </a:moveTo>
                <a:lnTo>
                  <a:pt x="36" y="369"/>
                </a:lnTo>
                <a:cubicBezTo>
                  <a:pt x="45" y="369"/>
                  <a:pt x="63" y="351"/>
                  <a:pt x="63" y="342"/>
                </a:cubicBezTo>
                <a:cubicBezTo>
                  <a:pt x="63" y="27"/>
                  <a:pt x="63" y="27"/>
                  <a:pt x="63" y="27"/>
                </a:cubicBezTo>
                <a:cubicBezTo>
                  <a:pt x="63" y="9"/>
                  <a:pt x="45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42"/>
                  <a:pt x="0" y="342"/>
                  <a:pt x="0" y="342"/>
                </a:cubicBezTo>
                <a:cubicBezTo>
                  <a:pt x="0" y="351"/>
                  <a:pt x="18" y="369"/>
                  <a:pt x="36" y="3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9" name="Freeform 644">
            <a:extLst>
              <a:ext uri="{FF2B5EF4-FFF2-40B4-BE49-F238E27FC236}">
                <a16:creationId xmlns:a16="http://schemas.microsoft.com/office/drawing/2014/main" id="{E4FD1B4E-E585-DE42-BA3C-3C9056554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220" y="6666265"/>
            <a:ext cx="60548" cy="423837"/>
          </a:xfrm>
          <a:custGeom>
            <a:avLst/>
            <a:gdLst>
              <a:gd name="T0" fmla="*/ 3359035 w 55"/>
              <a:gd name="T1" fmla="*/ 47930315 h 370"/>
              <a:gd name="T2" fmla="*/ 3359035 w 55"/>
              <a:gd name="T3" fmla="*/ 47930315 h 370"/>
              <a:gd name="T4" fmla="*/ 6478385 w 55"/>
              <a:gd name="T5" fmla="*/ 43254055 h 370"/>
              <a:gd name="T6" fmla="*/ 6478385 w 55"/>
              <a:gd name="T7" fmla="*/ 3507105 h 370"/>
              <a:gd name="T8" fmla="*/ 3359035 w 55"/>
              <a:gd name="T9" fmla="*/ 0 h 370"/>
              <a:gd name="T10" fmla="*/ 0 w 55"/>
              <a:gd name="T11" fmla="*/ 3507105 h 370"/>
              <a:gd name="T12" fmla="*/ 0 w 55"/>
              <a:gd name="T13" fmla="*/ 43254055 h 370"/>
              <a:gd name="T14" fmla="*/ 3359035 w 55"/>
              <a:gd name="T15" fmla="*/ 47930315 h 3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370">
                <a:moveTo>
                  <a:pt x="28" y="369"/>
                </a:moveTo>
                <a:lnTo>
                  <a:pt x="28" y="369"/>
                </a:lnTo>
                <a:cubicBezTo>
                  <a:pt x="45" y="369"/>
                  <a:pt x="54" y="351"/>
                  <a:pt x="54" y="333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8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33"/>
                  <a:pt x="0" y="333"/>
                  <a:pt x="0" y="333"/>
                </a:cubicBezTo>
                <a:cubicBezTo>
                  <a:pt x="0" y="351"/>
                  <a:pt x="9" y="369"/>
                  <a:pt x="28" y="3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0" name="Freeform 645">
            <a:extLst>
              <a:ext uri="{FF2B5EF4-FFF2-40B4-BE49-F238E27FC236}">
                <a16:creationId xmlns:a16="http://schemas.microsoft.com/office/drawing/2014/main" id="{921D2EBF-9087-384B-A564-6A908B486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546" y="6615808"/>
            <a:ext cx="60548" cy="423837"/>
          </a:xfrm>
          <a:custGeom>
            <a:avLst/>
            <a:gdLst>
              <a:gd name="T0" fmla="*/ 3239193 w 55"/>
              <a:gd name="T1" fmla="*/ 47930315 h 370"/>
              <a:gd name="T2" fmla="*/ 3239193 w 55"/>
              <a:gd name="T3" fmla="*/ 47930315 h 370"/>
              <a:gd name="T4" fmla="*/ 6478385 w 55"/>
              <a:gd name="T5" fmla="*/ 44423210 h 370"/>
              <a:gd name="T6" fmla="*/ 6478385 w 55"/>
              <a:gd name="T7" fmla="*/ 3507105 h 370"/>
              <a:gd name="T8" fmla="*/ 3239193 w 55"/>
              <a:gd name="T9" fmla="*/ 0 h 370"/>
              <a:gd name="T10" fmla="*/ 0 w 55"/>
              <a:gd name="T11" fmla="*/ 3507105 h 370"/>
              <a:gd name="T12" fmla="*/ 0 w 55"/>
              <a:gd name="T13" fmla="*/ 44423210 h 370"/>
              <a:gd name="T14" fmla="*/ 3239193 w 55"/>
              <a:gd name="T15" fmla="*/ 47930315 h 3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370">
                <a:moveTo>
                  <a:pt x="27" y="369"/>
                </a:moveTo>
                <a:lnTo>
                  <a:pt x="27" y="369"/>
                </a:lnTo>
                <a:cubicBezTo>
                  <a:pt x="36" y="369"/>
                  <a:pt x="54" y="351"/>
                  <a:pt x="54" y="342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36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42"/>
                  <a:pt x="0" y="342"/>
                  <a:pt x="0" y="342"/>
                </a:cubicBezTo>
                <a:cubicBezTo>
                  <a:pt x="0" y="351"/>
                  <a:pt x="9" y="369"/>
                  <a:pt x="27" y="3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1" name="Freeform 646">
            <a:extLst>
              <a:ext uri="{FF2B5EF4-FFF2-40B4-BE49-F238E27FC236}">
                <a16:creationId xmlns:a16="http://schemas.microsoft.com/office/drawing/2014/main" id="{C6EDEC81-7BF1-3B4A-AB50-C3E60C34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758" y="6262610"/>
            <a:ext cx="403654" cy="146323"/>
          </a:xfrm>
          <a:custGeom>
            <a:avLst/>
            <a:gdLst>
              <a:gd name="T0" fmla="*/ 3494839 w 353"/>
              <a:gd name="T1" fmla="*/ 16428375 h 128"/>
              <a:gd name="T2" fmla="*/ 3494839 w 353"/>
              <a:gd name="T3" fmla="*/ 16428375 h 128"/>
              <a:gd name="T4" fmla="*/ 6989677 w 353"/>
              <a:gd name="T5" fmla="*/ 12935678 h 128"/>
              <a:gd name="T6" fmla="*/ 6989677 w 353"/>
              <a:gd name="T7" fmla="*/ 7114874 h 128"/>
              <a:gd name="T8" fmla="*/ 37407436 w 353"/>
              <a:gd name="T9" fmla="*/ 7114874 h 128"/>
              <a:gd name="T10" fmla="*/ 37407436 w 353"/>
              <a:gd name="T11" fmla="*/ 12935678 h 128"/>
              <a:gd name="T12" fmla="*/ 42066861 w 353"/>
              <a:gd name="T13" fmla="*/ 16428375 h 128"/>
              <a:gd name="T14" fmla="*/ 45561700 w 353"/>
              <a:gd name="T15" fmla="*/ 12935678 h 128"/>
              <a:gd name="T16" fmla="*/ 45561700 w 353"/>
              <a:gd name="T17" fmla="*/ 3622177 h 128"/>
              <a:gd name="T18" fmla="*/ 40901915 w 353"/>
              <a:gd name="T19" fmla="*/ 0 h 128"/>
              <a:gd name="T20" fmla="*/ 4659785 w 353"/>
              <a:gd name="T21" fmla="*/ 0 h 128"/>
              <a:gd name="T22" fmla="*/ 0 w 353"/>
              <a:gd name="T23" fmla="*/ 3622177 h 128"/>
              <a:gd name="T24" fmla="*/ 0 w 353"/>
              <a:gd name="T25" fmla="*/ 12935678 h 128"/>
              <a:gd name="T26" fmla="*/ 3494839 w 353"/>
              <a:gd name="T27" fmla="*/ 16428375 h 1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53" h="128">
                <a:moveTo>
                  <a:pt x="27" y="127"/>
                </a:moveTo>
                <a:lnTo>
                  <a:pt x="27" y="127"/>
                </a:lnTo>
                <a:cubicBezTo>
                  <a:pt x="45" y="127"/>
                  <a:pt x="54" y="118"/>
                  <a:pt x="54" y="100"/>
                </a:cubicBezTo>
                <a:cubicBezTo>
                  <a:pt x="54" y="55"/>
                  <a:pt x="54" y="55"/>
                  <a:pt x="54" y="55"/>
                </a:cubicBezTo>
                <a:cubicBezTo>
                  <a:pt x="289" y="55"/>
                  <a:pt x="289" y="55"/>
                  <a:pt x="289" y="55"/>
                </a:cubicBezTo>
                <a:cubicBezTo>
                  <a:pt x="289" y="100"/>
                  <a:pt x="289" y="100"/>
                  <a:pt x="289" y="100"/>
                </a:cubicBezTo>
                <a:cubicBezTo>
                  <a:pt x="289" y="118"/>
                  <a:pt x="307" y="127"/>
                  <a:pt x="325" y="127"/>
                </a:cubicBezTo>
                <a:cubicBezTo>
                  <a:pt x="334" y="127"/>
                  <a:pt x="352" y="118"/>
                  <a:pt x="352" y="100"/>
                </a:cubicBezTo>
                <a:cubicBezTo>
                  <a:pt x="352" y="28"/>
                  <a:pt x="352" y="28"/>
                  <a:pt x="352" y="28"/>
                </a:cubicBezTo>
                <a:cubicBezTo>
                  <a:pt x="352" y="9"/>
                  <a:pt x="334" y="0"/>
                  <a:pt x="31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8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18"/>
                  <a:pt x="18" y="127"/>
                  <a:pt x="27" y="1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2" name="Freeform 647">
            <a:extLst>
              <a:ext uri="{FF2B5EF4-FFF2-40B4-BE49-F238E27FC236}">
                <a16:creationId xmlns:a16="http://schemas.microsoft.com/office/drawing/2014/main" id="{EB9370E9-1376-D84E-8570-F1A9B76F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291" y="6429116"/>
            <a:ext cx="943544" cy="817400"/>
          </a:xfrm>
          <a:custGeom>
            <a:avLst/>
            <a:gdLst>
              <a:gd name="T0" fmla="*/ 103437818 w 823"/>
              <a:gd name="T1" fmla="*/ 0 h 714"/>
              <a:gd name="T2" fmla="*/ 103437818 w 823"/>
              <a:gd name="T3" fmla="*/ 0 h 714"/>
              <a:gd name="T4" fmla="*/ 15222976 w 823"/>
              <a:gd name="T5" fmla="*/ 0 h 714"/>
              <a:gd name="T6" fmla="*/ 15222976 w 823"/>
              <a:gd name="T7" fmla="*/ 0 h 714"/>
              <a:gd name="T8" fmla="*/ 3512939 w 823"/>
              <a:gd name="T9" fmla="*/ 0 h 714"/>
              <a:gd name="T10" fmla="*/ 0 w 823"/>
              <a:gd name="T11" fmla="*/ 3502839 h 714"/>
              <a:gd name="T12" fmla="*/ 3512939 w 823"/>
              <a:gd name="T13" fmla="*/ 7005678 h 714"/>
              <a:gd name="T14" fmla="*/ 11710037 w 823"/>
              <a:gd name="T15" fmla="*/ 7005678 h 714"/>
              <a:gd name="T16" fmla="*/ 11710037 w 823"/>
              <a:gd name="T17" fmla="*/ 7005678 h 714"/>
              <a:gd name="T18" fmla="*/ 12880896 w 823"/>
              <a:gd name="T19" fmla="*/ 16476489 h 714"/>
              <a:gd name="T20" fmla="*/ 15222976 w 823"/>
              <a:gd name="T21" fmla="*/ 42164093 h 714"/>
              <a:gd name="T22" fmla="*/ 21207849 w 823"/>
              <a:gd name="T23" fmla="*/ 79528307 h 714"/>
              <a:gd name="T24" fmla="*/ 32917886 w 823"/>
              <a:gd name="T25" fmla="*/ 90166491 h 714"/>
              <a:gd name="T26" fmla="*/ 52954876 w 823"/>
              <a:gd name="T27" fmla="*/ 92501957 h 714"/>
              <a:gd name="T28" fmla="*/ 55166740 w 823"/>
              <a:gd name="T29" fmla="*/ 92501957 h 714"/>
              <a:gd name="T30" fmla="*/ 74032871 w 823"/>
              <a:gd name="T31" fmla="*/ 90166491 h 714"/>
              <a:gd name="T32" fmla="*/ 87043983 w 823"/>
              <a:gd name="T33" fmla="*/ 80696040 h 714"/>
              <a:gd name="T34" fmla="*/ 91727781 w 823"/>
              <a:gd name="T35" fmla="*/ 42164093 h 714"/>
              <a:gd name="T36" fmla="*/ 94069861 w 823"/>
              <a:gd name="T37" fmla="*/ 16476489 h 714"/>
              <a:gd name="T38" fmla="*/ 95241081 w 823"/>
              <a:gd name="T39" fmla="*/ 7005678 h 714"/>
              <a:gd name="T40" fmla="*/ 95241081 w 823"/>
              <a:gd name="T41" fmla="*/ 7005678 h 714"/>
              <a:gd name="T42" fmla="*/ 103437818 w 823"/>
              <a:gd name="T43" fmla="*/ 7005678 h 714"/>
              <a:gd name="T44" fmla="*/ 106950757 w 823"/>
              <a:gd name="T45" fmla="*/ 3502839 h 714"/>
              <a:gd name="T46" fmla="*/ 103437818 w 823"/>
              <a:gd name="T47" fmla="*/ 0 h 714"/>
              <a:gd name="T48" fmla="*/ 79887889 w 823"/>
              <a:gd name="T49" fmla="*/ 79528307 h 714"/>
              <a:gd name="T50" fmla="*/ 79887889 w 823"/>
              <a:gd name="T51" fmla="*/ 79528307 h 714"/>
              <a:gd name="T52" fmla="*/ 71690791 w 823"/>
              <a:gd name="T53" fmla="*/ 83031146 h 714"/>
              <a:gd name="T54" fmla="*/ 52954876 w 823"/>
              <a:gd name="T55" fmla="*/ 85366252 h 714"/>
              <a:gd name="T56" fmla="*/ 35259966 w 823"/>
              <a:gd name="T57" fmla="*/ 83031146 h 714"/>
              <a:gd name="T58" fmla="*/ 28234088 w 823"/>
              <a:gd name="T59" fmla="*/ 78360574 h 714"/>
              <a:gd name="T60" fmla="*/ 18735915 w 823"/>
              <a:gd name="T61" fmla="*/ 7005678 h 714"/>
              <a:gd name="T62" fmla="*/ 88084987 w 823"/>
              <a:gd name="T63" fmla="*/ 7005678 h 714"/>
              <a:gd name="T64" fmla="*/ 79887889 w 823"/>
              <a:gd name="T65" fmla="*/ 79528307 h 71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23" h="714">
                <a:moveTo>
                  <a:pt x="795" y="0"/>
                </a:moveTo>
                <a:lnTo>
                  <a:pt x="795" y="0"/>
                </a:lnTo>
                <a:cubicBezTo>
                  <a:pt x="117" y="0"/>
                  <a:pt x="117" y="0"/>
                  <a:pt x="11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54"/>
                  <a:pt x="27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90" y="72"/>
                  <a:pt x="90" y="99"/>
                  <a:pt x="99" y="127"/>
                </a:cubicBezTo>
                <a:cubicBezTo>
                  <a:pt x="99" y="172"/>
                  <a:pt x="108" y="235"/>
                  <a:pt x="117" y="325"/>
                </a:cubicBezTo>
                <a:cubicBezTo>
                  <a:pt x="135" y="451"/>
                  <a:pt x="154" y="604"/>
                  <a:pt x="163" y="613"/>
                </a:cubicBezTo>
                <a:cubicBezTo>
                  <a:pt x="163" y="649"/>
                  <a:pt x="199" y="677"/>
                  <a:pt x="253" y="695"/>
                </a:cubicBezTo>
                <a:cubicBezTo>
                  <a:pt x="298" y="704"/>
                  <a:pt x="352" y="713"/>
                  <a:pt x="407" y="713"/>
                </a:cubicBezTo>
                <a:cubicBezTo>
                  <a:pt x="416" y="713"/>
                  <a:pt x="416" y="713"/>
                  <a:pt x="424" y="713"/>
                </a:cubicBezTo>
                <a:cubicBezTo>
                  <a:pt x="479" y="713"/>
                  <a:pt x="524" y="713"/>
                  <a:pt x="569" y="695"/>
                </a:cubicBezTo>
                <a:cubicBezTo>
                  <a:pt x="623" y="686"/>
                  <a:pt x="660" y="658"/>
                  <a:pt x="669" y="622"/>
                </a:cubicBezTo>
                <a:cubicBezTo>
                  <a:pt x="669" y="613"/>
                  <a:pt x="686" y="442"/>
                  <a:pt x="705" y="325"/>
                </a:cubicBezTo>
                <a:cubicBezTo>
                  <a:pt x="714" y="244"/>
                  <a:pt x="723" y="172"/>
                  <a:pt x="723" y="127"/>
                </a:cubicBezTo>
                <a:cubicBezTo>
                  <a:pt x="732" y="99"/>
                  <a:pt x="732" y="72"/>
                  <a:pt x="732" y="54"/>
                </a:cubicBezTo>
                <a:cubicBezTo>
                  <a:pt x="795" y="54"/>
                  <a:pt x="795" y="54"/>
                  <a:pt x="795" y="54"/>
                </a:cubicBezTo>
                <a:cubicBezTo>
                  <a:pt x="804" y="54"/>
                  <a:pt x="822" y="45"/>
                  <a:pt x="822" y="27"/>
                </a:cubicBezTo>
                <a:cubicBezTo>
                  <a:pt x="822" y="18"/>
                  <a:pt x="804" y="0"/>
                  <a:pt x="795" y="0"/>
                </a:cubicBezTo>
                <a:close/>
                <a:moveTo>
                  <a:pt x="614" y="613"/>
                </a:moveTo>
                <a:lnTo>
                  <a:pt x="614" y="613"/>
                </a:lnTo>
                <a:cubicBezTo>
                  <a:pt x="605" y="622"/>
                  <a:pt x="596" y="631"/>
                  <a:pt x="551" y="640"/>
                </a:cubicBezTo>
                <a:cubicBezTo>
                  <a:pt x="515" y="658"/>
                  <a:pt x="461" y="658"/>
                  <a:pt x="407" y="658"/>
                </a:cubicBezTo>
                <a:cubicBezTo>
                  <a:pt x="352" y="658"/>
                  <a:pt x="307" y="649"/>
                  <a:pt x="271" y="640"/>
                </a:cubicBezTo>
                <a:cubicBezTo>
                  <a:pt x="235" y="631"/>
                  <a:pt x="217" y="613"/>
                  <a:pt x="217" y="604"/>
                </a:cubicBezTo>
                <a:cubicBezTo>
                  <a:pt x="208" y="577"/>
                  <a:pt x="154" y="163"/>
                  <a:pt x="144" y="54"/>
                </a:cubicBezTo>
                <a:cubicBezTo>
                  <a:pt x="677" y="54"/>
                  <a:pt x="677" y="54"/>
                  <a:pt x="677" y="54"/>
                </a:cubicBezTo>
                <a:cubicBezTo>
                  <a:pt x="669" y="163"/>
                  <a:pt x="614" y="577"/>
                  <a:pt x="614" y="6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3" name="Freeform 648">
            <a:extLst>
              <a:ext uri="{FF2B5EF4-FFF2-40B4-BE49-F238E27FC236}">
                <a16:creationId xmlns:a16="http://schemas.microsoft.com/office/drawing/2014/main" id="{68CB00AA-109A-3A4D-8821-325B45964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716" y="6287837"/>
            <a:ext cx="867857" cy="938496"/>
          </a:xfrm>
          <a:custGeom>
            <a:avLst/>
            <a:gdLst>
              <a:gd name="T0" fmla="*/ 19749060 w 760"/>
              <a:gd name="T1" fmla="*/ 69808111 h 822"/>
              <a:gd name="T2" fmla="*/ 81578358 w 760"/>
              <a:gd name="T3" fmla="*/ 69808111 h 822"/>
              <a:gd name="T4" fmla="*/ 82739898 w 760"/>
              <a:gd name="T5" fmla="*/ 69808111 h 822"/>
              <a:gd name="T6" fmla="*/ 82739898 w 760"/>
              <a:gd name="T7" fmla="*/ 69808111 h 822"/>
              <a:gd name="T8" fmla="*/ 83901798 w 760"/>
              <a:gd name="T9" fmla="*/ 68517809 h 822"/>
              <a:gd name="T10" fmla="*/ 83901798 w 760"/>
              <a:gd name="T11" fmla="*/ 68517809 h 822"/>
              <a:gd name="T12" fmla="*/ 85063338 w 760"/>
              <a:gd name="T13" fmla="*/ 67356466 h 822"/>
              <a:gd name="T14" fmla="*/ 85063338 w 760"/>
              <a:gd name="T15" fmla="*/ 67356466 h 822"/>
              <a:gd name="T16" fmla="*/ 85063338 w 760"/>
              <a:gd name="T17" fmla="*/ 66195123 h 822"/>
              <a:gd name="T18" fmla="*/ 96809518 w 760"/>
              <a:gd name="T19" fmla="*/ 18581131 h 822"/>
              <a:gd name="T20" fmla="*/ 96809518 w 760"/>
              <a:gd name="T21" fmla="*/ 17419788 h 822"/>
              <a:gd name="T22" fmla="*/ 96809518 w 760"/>
              <a:gd name="T23" fmla="*/ 17419788 h 822"/>
              <a:gd name="T24" fmla="*/ 95647978 w 760"/>
              <a:gd name="T25" fmla="*/ 16258445 h 822"/>
              <a:gd name="T26" fmla="*/ 95647978 w 760"/>
              <a:gd name="T27" fmla="*/ 16258445 h 822"/>
              <a:gd name="T28" fmla="*/ 95647978 w 760"/>
              <a:gd name="T29" fmla="*/ 15097102 h 822"/>
              <a:gd name="T30" fmla="*/ 94486078 w 760"/>
              <a:gd name="T31" fmla="*/ 15097102 h 822"/>
              <a:gd name="T32" fmla="*/ 94486078 w 760"/>
              <a:gd name="T33" fmla="*/ 13935759 h 822"/>
              <a:gd name="T34" fmla="*/ 93324538 w 760"/>
              <a:gd name="T35" fmla="*/ 13935759 h 822"/>
              <a:gd name="T36" fmla="*/ 93324538 w 760"/>
              <a:gd name="T37" fmla="*/ 13935759 h 822"/>
              <a:gd name="T38" fmla="*/ 25686819 w 760"/>
              <a:gd name="T39" fmla="*/ 20903818 h 822"/>
              <a:gd name="T40" fmla="*/ 17425620 w 760"/>
              <a:gd name="T41" fmla="*/ 3355071 h 822"/>
              <a:gd name="T42" fmla="*/ 17425620 w 760"/>
              <a:gd name="T43" fmla="*/ 2193728 h 822"/>
              <a:gd name="T44" fmla="*/ 17425620 w 760"/>
              <a:gd name="T45" fmla="*/ 2193728 h 822"/>
              <a:gd name="T46" fmla="*/ 16264080 w 760"/>
              <a:gd name="T47" fmla="*/ 1161343 h 822"/>
              <a:gd name="T48" fmla="*/ 16264080 w 760"/>
              <a:gd name="T49" fmla="*/ 1161343 h 822"/>
              <a:gd name="T50" fmla="*/ 15102180 w 760"/>
              <a:gd name="T51" fmla="*/ 1161343 h 822"/>
              <a:gd name="T52" fmla="*/ 15102180 w 760"/>
              <a:gd name="T53" fmla="*/ 0 h 822"/>
              <a:gd name="T54" fmla="*/ 13940640 w 760"/>
              <a:gd name="T55" fmla="*/ 0 h 822"/>
              <a:gd name="T56" fmla="*/ 0 w 760"/>
              <a:gd name="T57" fmla="*/ 3355071 h 822"/>
              <a:gd name="T58" fmla="*/ 18587519 w 760"/>
              <a:gd name="T59" fmla="*/ 62711453 h 822"/>
              <a:gd name="T60" fmla="*/ 17425620 w 760"/>
              <a:gd name="T61" fmla="*/ 62711453 h 822"/>
              <a:gd name="T62" fmla="*/ 17425620 w 760"/>
              <a:gd name="T63" fmla="*/ 62711453 h 822"/>
              <a:gd name="T64" fmla="*/ 16264080 w 760"/>
              <a:gd name="T65" fmla="*/ 62711453 h 822"/>
              <a:gd name="T66" fmla="*/ 16264080 w 760"/>
              <a:gd name="T67" fmla="*/ 62711453 h 822"/>
              <a:gd name="T68" fmla="*/ 15102180 w 760"/>
              <a:gd name="T69" fmla="*/ 63872796 h 822"/>
              <a:gd name="T70" fmla="*/ 5808420 w 760"/>
              <a:gd name="T71" fmla="*/ 79098856 h 822"/>
              <a:gd name="T72" fmla="*/ 5808420 w 760"/>
              <a:gd name="T73" fmla="*/ 79098856 h 822"/>
              <a:gd name="T74" fmla="*/ 5808420 w 760"/>
              <a:gd name="T75" fmla="*/ 80260199 h 822"/>
              <a:gd name="T76" fmla="*/ 5808420 w 760"/>
              <a:gd name="T77" fmla="*/ 80260199 h 822"/>
              <a:gd name="T78" fmla="*/ 5808420 w 760"/>
              <a:gd name="T79" fmla="*/ 81421542 h 822"/>
              <a:gd name="T80" fmla="*/ 5808420 w 760"/>
              <a:gd name="T81" fmla="*/ 82582886 h 822"/>
              <a:gd name="T82" fmla="*/ 5808420 w 760"/>
              <a:gd name="T83" fmla="*/ 82582886 h 822"/>
              <a:gd name="T84" fmla="*/ 6970320 w 760"/>
              <a:gd name="T85" fmla="*/ 83744229 h 822"/>
              <a:gd name="T86" fmla="*/ 6970320 w 760"/>
              <a:gd name="T87" fmla="*/ 83744229 h 822"/>
              <a:gd name="T88" fmla="*/ 6970320 w 760"/>
              <a:gd name="T89" fmla="*/ 83744229 h 822"/>
              <a:gd name="T90" fmla="*/ 8131860 w 760"/>
              <a:gd name="T91" fmla="*/ 83744229 h 822"/>
              <a:gd name="T92" fmla="*/ 9293760 w 760"/>
              <a:gd name="T93" fmla="*/ 83744229 h 822"/>
              <a:gd name="T94" fmla="*/ 36142120 w 760"/>
              <a:gd name="T95" fmla="*/ 105938348 h 822"/>
              <a:gd name="T96" fmla="*/ 65314279 w 760"/>
              <a:gd name="T97" fmla="*/ 91873272 h 822"/>
              <a:gd name="T98" fmla="*/ 94486078 w 760"/>
              <a:gd name="T99" fmla="*/ 83744229 h 822"/>
              <a:gd name="T100" fmla="*/ 44274339 w 760"/>
              <a:gd name="T101" fmla="*/ 91873272 h 822"/>
              <a:gd name="T102" fmla="*/ 44274339 w 760"/>
              <a:gd name="T103" fmla="*/ 91873272 h 822"/>
              <a:gd name="T104" fmla="*/ 72284598 w 760"/>
              <a:gd name="T105" fmla="*/ 91873272 h 82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760" h="822">
                <a:moveTo>
                  <a:pt x="732" y="595"/>
                </a:moveTo>
                <a:lnTo>
                  <a:pt x="732" y="595"/>
                </a:lnTo>
                <a:cubicBezTo>
                  <a:pt x="117" y="595"/>
                  <a:pt x="117" y="595"/>
                  <a:pt x="117" y="595"/>
                </a:cubicBezTo>
                <a:cubicBezTo>
                  <a:pt x="153" y="541"/>
                  <a:pt x="153" y="541"/>
                  <a:pt x="153" y="541"/>
                </a:cubicBezTo>
                <a:cubicBezTo>
                  <a:pt x="199" y="541"/>
                  <a:pt x="199" y="541"/>
                  <a:pt x="199" y="541"/>
                </a:cubicBezTo>
                <a:cubicBezTo>
                  <a:pt x="632" y="541"/>
                  <a:pt x="632" y="541"/>
                  <a:pt x="632" y="541"/>
                </a:cubicBezTo>
                <a:cubicBezTo>
                  <a:pt x="641" y="541"/>
                  <a:pt x="641" y="541"/>
                  <a:pt x="641" y="541"/>
                </a:cubicBezTo>
                <a:cubicBezTo>
                  <a:pt x="641" y="541"/>
                  <a:pt x="641" y="531"/>
                  <a:pt x="650" y="531"/>
                </a:cubicBezTo>
                <a:lnTo>
                  <a:pt x="659" y="531"/>
                </a:lnTo>
                <a:cubicBezTo>
                  <a:pt x="659" y="531"/>
                  <a:pt x="659" y="531"/>
                  <a:pt x="659" y="522"/>
                </a:cubicBezTo>
                <a:cubicBezTo>
                  <a:pt x="659" y="513"/>
                  <a:pt x="659" y="513"/>
                  <a:pt x="659" y="513"/>
                </a:cubicBezTo>
                <a:cubicBezTo>
                  <a:pt x="750" y="144"/>
                  <a:pt x="750" y="144"/>
                  <a:pt x="750" y="144"/>
                </a:cubicBezTo>
                <a:lnTo>
                  <a:pt x="750" y="135"/>
                </a:lnTo>
                <a:cubicBezTo>
                  <a:pt x="741" y="126"/>
                  <a:pt x="741" y="126"/>
                  <a:pt x="741" y="126"/>
                </a:cubicBezTo>
                <a:lnTo>
                  <a:pt x="741" y="117"/>
                </a:lnTo>
                <a:cubicBezTo>
                  <a:pt x="732" y="117"/>
                  <a:pt x="732" y="117"/>
                  <a:pt x="732" y="117"/>
                </a:cubicBezTo>
                <a:cubicBezTo>
                  <a:pt x="732" y="117"/>
                  <a:pt x="732" y="117"/>
                  <a:pt x="732" y="108"/>
                </a:cubicBezTo>
                <a:cubicBezTo>
                  <a:pt x="732" y="108"/>
                  <a:pt x="732" y="108"/>
                  <a:pt x="723" y="108"/>
                </a:cubicBezTo>
                <a:cubicBezTo>
                  <a:pt x="199" y="108"/>
                  <a:pt x="199" y="108"/>
                  <a:pt x="199" y="108"/>
                </a:cubicBezTo>
                <a:cubicBezTo>
                  <a:pt x="180" y="108"/>
                  <a:pt x="171" y="126"/>
                  <a:pt x="171" y="135"/>
                </a:cubicBezTo>
                <a:cubicBezTo>
                  <a:pt x="171" y="153"/>
                  <a:pt x="180" y="162"/>
                  <a:pt x="199" y="162"/>
                </a:cubicBezTo>
                <a:cubicBezTo>
                  <a:pt x="686" y="162"/>
                  <a:pt x="686" y="162"/>
                  <a:pt x="686" y="162"/>
                </a:cubicBezTo>
                <a:cubicBezTo>
                  <a:pt x="614" y="486"/>
                  <a:pt x="614" y="486"/>
                  <a:pt x="614" y="486"/>
                </a:cubicBezTo>
                <a:cubicBezTo>
                  <a:pt x="226" y="486"/>
                  <a:pt x="226" y="486"/>
                  <a:pt x="226" y="486"/>
                </a:cubicBezTo>
                <a:cubicBezTo>
                  <a:pt x="135" y="26"/>
                  <a:pt x="135" y="26"/>
                  <a:pt x="135" y="26"/>
                </a:cubicBezTo>
                <a:cubicBezTo>
                  <a:pt x="135" y="26"/>
                  <a:pt x="135" y="26"/>
                  <a:pt x="135" y="17"/>
                </a:cubicBezTo>
                <a:cubicBezTo>
                  <a:pt x="135" y="17"/>
                  <a:pt x="135" y="9"/>
                  <a:pt x="126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17" y="0"/>
                  <a:pt x="117" y="0"/>
                  <a:pt x="117" y="0"/>
                </a:cubicBezTo>
                <a:lnTo>
                  <a:pt x="10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7"/>
                  <a:pt x="0" y="26"/>
                </a:cubicBezTo>
                <a:cubicBezTo>
                  <a:pt x="0" y="45"/>
                  <a:pt x="9" y="54"/>
                  <a:pt x="27" y="54"/>
                </a:cubicBezTo>
                <a:cubicBezTo>
                  <a:pt x="90" y="54"/>
                  <a:pt x="90" y="54"/>
                  <a:pt x="90" y="54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44" y="486"/>
                  <a:pt x="144" y="486"/>
                  <a:pt x="144" y="486"/>
                </a:cubicBezTo>
                <a:lnTo>
                  <a:pt x="135" y="486"/>
                </a:lnTo>
                <a:lnTo>
                  <a:pt x="126" y="486"/>
                </a:lnTo>
                <a:lnTo>
                  <a:pt x="126" y="495"/>
                </a:lnTo>
                <a:lnTo>
                  <a:pt x="117" y="495"/>
                </a:lnTo>
                <a:cubicBezTo>
                  <a:pt x="45" y="613"/>
                  <a:pt x="45" y="613"/>
                  <a:pt x="45" y="613"/>
                </a:cubicBezTo>
                <a:cubicBezTo>
                  <a:pt x="45" y="622"/>
                  <a:pt x="45" y="622"/>
                  <a:pt x="45" y="622"/>
                </a:cubicBezTo>
                <a:cubicBezTo>
                  <a:pt x="45" y="622"/>
                  <a:pt x="45" y="622"/>
                  <a:pt x="45" y="631"/>
                </a:cubicBezTo>
                <a:lnTo>
                  <a:pt x="45" y="640"/>
                </a:lnTo>
                <a:cubicBezTo>
                  <a:pt x="45" y="640"/>
                  <a:pt x="45" y="649"/>
                  <a:pt x="54" y="649"/>
                </a:cubicBezTo>
                <a:lnTo>
                  <a:pt x="63" y="649"/>
                </a:lnTo>
                <a:cubicBezTo>
                  <a:pt x="72" y="649"/>
                  <a:pt x="72" y="649"/>
                  <a:pt x="72" y="649"/>
                </a:cubicBezTo>
                <a:cubicBezTo>
                  <a:pt x="190" y="649"/>
                  <a:pt x="190" y="649"/>
                  <a:pt x="190" y="649"/>
                </a:cubicBezTo>
                <a:cubicBezTo>
                  <a:pt x="180" y="667"/>
                  <a:pt x="171" y="685"/>
                  <a:pt x="171" y="712"/>
                </a:cubicBezTo>
                <a:cubicBezTo>
                  <a:pt x="171" y="766"/>
                  <a:pt x="226" y="821"/>
                  <a:pt x="280" y="821"/>
                </a:cubicBezTo>
                <a:cubicBezTo>
                  <a:pt x="343" y="821"/>
                  <a:pt x="397" y="766"/>
                  <a:pt x="397" y="712"/>
                </a:cubicBezTo>
                <a:cubicBezTo>
                  <a:pt x="397" y="685"/>
                  <a:pt x="388" y="667"/>
                  <a:pt x="379" y="649"/>
                </a:cubicBezTo>
                <a:cubicBezTo>
                  <a:pt x="524" y="649"/>
                  <a:pt x="524" y="649"/>
                  <a:pt x="524" y="649"/>
                </a:cubicBezTo>
                <a:cubicBezTo>
                  <a:pt x="515" y="667"/>
                  <a:pt x="506" y="685"/>
                  <a:pt x="506" y="712"/>
                </a:cubicBezTo>
                <a:cubicBezTo>
                  <a:pt x="506" y="766"/>
                  <a:pt x="560" y="821"/>
                  <a:pt x="623" y="821"/>
                </a:cubicBezTo>
                <a:cubicBezTo>
                  <a:pt x="677" y="821"/>
                  <a:pt x="732" y="766"/>
                  <a:pt x="732" y="712"/>
                </a:cubicBezTo>
                <a:cubicBezTo>
                  <a:pt x="732" y="685"/>
                  <a:pt x="723" y="667"/>
                  <a:pt x="714" y="649"/>
                </a:cubicBezTo>
                <a:cubicBezTo>
                  <a:pt x="732" y="649"/>
                  <a:pt x="732" y="649"/>
                  <a:pt x="732" y="649"/>
                </a:cubicBezTo>
                <a:cubicBezTo>
                  <a:pt x="750" y="649"/>
                  <a:pt x="759" y="640"/>
                  <a:pt x="759" y="622"/>
                </a:cubicBezTo>
                <a:cubicBezTo>
                  <a:pt x="759" y="613"/>
                  <a:pt x="750" y="595"/>
                  <a:pt x="732" y="595"/>
                </a:cubicBezTo>
                <a:close/>
                <a:moveTo>
                  <a:pt x="343" y="712"/>
                </a:moveTo>
                <a:lnTo>
                  <a:pt x="343" y="712"/>
                </a:lnTo>
                <a:cubicBezTo>
                  <a:pt x="343" y="739"/>
                  <a:pt x="316" y="766"/>
                  <a:pt x="280" y="766"/>
                </a:cubicBezTo>
                <a:cubicBezTo>
                  <a:pt x="253" y="766"/>
                  <a:pt x="226" y="739"/>
                  <a:pt x="226" y="712"/>
                </a:cubicBezTo>
                <a:cubicBezTo>
                  <a:pt x="226" y="676"/>
                  <a:pt x="253" y="649"/>
                  <a:pt x="280" y="649"/>
                </a:cubicBezTo>
                <a:cubicBezTo>
                  <a:pt x="316" y="649"/>
                  <a:pt x="343" y="676"/>
                  <a:pt x="343" y="712"/>
                </a:cubicBezTo>
                <a:close/>
                <a:moveTo>
                  <a:pt x="677" y="712"/>
                </a:moveTo>
                <a:lnTo>
                  <a:pt x="677" y="712"/>
                </a:lnTo>
                <a:cubicBezTo>
                  <a:pt x="677" y="739"/>
                  <a:pt x="650" y="766"/>
                  <a:pt x="623" y="766"/>
                </a:cubicBezTo>
                <a:cubicBezTo>
                  <a:pt x="587" y="766"/>
                  <a:pt x="560" y="739"/>
                  <a:pt x="560" y="712"/>
                </a:cubicBezTo>
                <a:cubicBezTo>
                  <a:pt x="560" y="676"/>
                  <a:pt x="587" y="649"/>
                  <a:pt x="623" y="649"/>
                </a:cubicBezTo>
                <a:cubicBezTo>
                  <a:pt x="650" y="649"/>
                  <a:pt x="677" y="676"/>
                  <a:pt x="677" y="7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4" name="Freeform 649">
            <a:extLst>
              <a:ext uri="{FF2B5EF4-FFF2-40B4-BE49-F238E27FC236}">
                <a16:creationId xmlns:a16="http://schemas.microsoft.com/office/drawing/2014/main" id="{7C15A6C2-508F-FC43-8E31-BA32B6172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9232" y="6287837"/>
            <a:ext cx="766943" cy="938496"/>
          </a:xfrm>
          <a:custGeom>
            <a:avLst/>
            <a:gdLst>
              <a:gd name="T0" fmla="*/ 86903708 w 669"/>
              <a:gd name="T1" fmla="*/ 30194204 h 822"/>
              <a:gd name="T2" fmla="*/ 86903708 w 669"/>
              <a:gd name="T3" fmla="*/ 30194204 h 822"/>
              <a:gd name="T4" fmla="*/ 85732916 w 669"/>
              <a:gd name="T5" fmla="*/ 26710533 h 822"/>
              <a:gd name="T6" fmla="*/ 58673051 w 669"/>
              <a:gd name="T7" fmla="*/ 1161343 h 822"/>
              <a:gd name="T8" fmla="*/ 56461314 w 669"/>
              <a:gd name="T9" fmla="*/ 0 h 822"/>
              <a:gd name="T10" fmla="*/ 56461314 w 669"/>
              <a:gd name="T11" fmla="*/ 0 h 822"/>
              <a:gd name="T12" fmla="*/ 5854320 w 669"/>
              <a:gd name="T13" fmla="*/ 0 h 822"/>
              <a:gd name="T14" fmla="*/ 0 w 669"/>
              <a:gd name="T15" fmla="*/ 6968059 h 822"/>
              <a:gd name="T16" fmla="*/ 0 w 669"/>
              <a:gd name="T17" fmla="*/ 102454318 h 822"/>
              <a:gd name="T18" fmla="*/ 4683528 w 669"/>
              <a:gd name="T19" fmla="*/ 105938348 h 822"/>
              <a:gd name="T20" fmla="*/ 83391332 w 669"/>
              <a:gd name="T21" fmla="*/ 105938348 h 822"/>
              <a:gd name="T22" fmla="*/ 86903708 w 669"/>
              <a:gd name="T23" fmla="*/ 102454318 h 822"/>
              <a:gd name="T24" fmla="*/ 86903708 w 669"/>
              <a:gd name="T25" fmla="*/ 30194204 h 822"/>
              <a:gd name="T26" fmla="*/ 59843843 w 669"/>
              <a:gd name="T27" fmla="*/ 25549190 h 822"/>
              <a:gd name="T28" fmla="*/ 59843843 w 669"/>
              <a:gd name="T29" fmla="*/ 25549190 h 822"/>
              <a:gd name="T30" fmla="*/ 59843843 w 669"/>
              <a:gd name="T31" fmla="*/ 12774416 h 822"/>
              <a:gd name="T32" fmla="*/ 74024275 w 669"/>
              <a:gd name="T33" fmla="*/ 25549190 h 822"/>
              <a:gd name="T34" fmla="*/ 59843843 w 669"/>
              <a:gd name="T35" fmla="*/ 25549190 h 822"/>
              <a:gd name="T36" fmla="*/ 8195904 w 669"/>
              <a:gd name="T37" fmla="*/ 98841331 h 822"/>
              <a:gd name="T38" fmla="*/ 8195904 w 669"/>
              <a:gd name="T39" fmla="*/ 98841331 h 822"/>
              <a:gd name="T40" fmla="*/ 8195904 w 669"/>
              <a:gd name="T41" fmla="*/ 8129402 h 822"/>
              <a:gd name="T42" fmla="*/ 52818730 w 669"/>
              <a:gd name="T43" fmla="*/ 8129402 h 822"/>
              <a:gd name="T44" fmla="*/ 52818730 w 669"/>
              <a:gd name="T45" fmla="*/ 29032860 h 822"/>
              <a:gd name="T46" fmla="*/ 56461314 w 669"/>
              <a:gd name="T47" fmla="*/ 32645848 h 822"/>
              <a:gd name="T48" fmla="*/ 79878596 w 669"/>
              <a:gd name="T49" fmla="*/ 32645848 h 822"/>
              <a:gd name="T50" fmla="*/ 79878596 w 669"/>
              <a:gd name="T51" fmla="*/ 32645848 h 822"/>
              <a:gd name="T52" fmla="*/ 79878596 w 669"/>
              <a:gd name="T53" fmla="*/ 98841331 h 822"/>
              <a:gd name="T54" fmla="*/ 8195904 w 669"/>
              <a:gd name="T55" fmla="*/ 98841331 h 82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69" h="822">
                <a:moveTo>
                  <a:pt x="668" y="234"/>
                </a:moveTo>
                <a:lnTo>
                  <a:pt x="668" y="234"/>
                </a:lnTo>
                <a:cubicBezTo>
                  <a:pt x="668" y="225"/>
                  <a:pt x="668" y="216"/>
                  <a:pt x="659" y="207"/>
                </a:cubicBezTo>
                <a:cubicBezTo>
                  <a:pt x="451" y="9"/>
                  <a:pt x="451" y="9"/>
                  <a:pt x="451" y="9"/>
                </a:cubicBezTo>
                <a:cubicBezTo>
                  <a:pt x="451" y="9"/>
                  <a:pt x="443" y="0"/>
                  <a:pt x="43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26"/>
                  <a:pt x="0" y="54"/>
                </a:cubicBezTo>
                <a:cubicBezTo>
                  <a:pt x="0" y="794"/>
                  <a:pt x="0" y="794"/>
                  <a:pt x="0" y="794"/>
                </a:cubicBezTo>
                <a:cubicBezTo>
                  <a:pt x="0" y="803"/>
                  <a:pt x="18" y="821"/>
                  <a:pt x="36" y="821"/>
                </a:cubicBezTo>
                <a:cubicBezTo>
                  <a:pt x="641" y="821"/>
                  <a:pt x="641" y="821"/>
                  <a:pt x="641" y="821"/>
                </a:cubicBezTo>
                <a:cubicBezTo>
                  <a:pt x="659" y="821"/>
                  <a:pt x="668" y="803"/>
                  <a:pt x="668" y="794"/>
                </a:cubicBezTo>
                <a:cubicBezTo>
                  <a:pt x="668" y="234"/>
                  <a:pt x="668" y="234"/>
                  <a:pt x="668" y="234"/>
                </a:cubicBezTo>
                <a:close/>
                <a:moveTo>
                  <a:pt x="460" y="198"/>
                </a:moveTo>
                <a:lnTo>
                  <a:pt x="460" y="198"/>
                </a:lnTo>
                <a:cubicBezTo>
                  <a:pt x="460" y="99"/>
                  <a:pt x="460" y="99"/>
                  <a:pt x="460" y="99"/>
                </a:cubicBezTo>
                <a:cubicBezTo>
                  <a:pt x="569" y="198"/>
                  <a:pt x="569" y="198"/>
                  <a:pt x="569" y="198"/>
                </a:cubicBezTo>
                <a:lnTo>
                  <a:pt x="460" y="198"/>
                </a:lnTo>
                <a:close/>
                <a:moveTo>
                  <a:pt x="63" y="766"/>
                </a:moveTo>
                <a:lnTo>
                  <a:pt x="63" y="766"/>
                </a:lnTo>
                <a:cubicBezTo>
                  <a:pt x="63" y="63"/>
                  <a:pt x="63" y="63"/>
                  <a:pt x="63" y="63"/>
                </a:cubicBezTo>
                <a:cubicBezTo>
                  <a:pt x="406" y="63"/>
                  <a:pt x="406" y="63"/>
                  <a:pt x="406" y="63"/>
                </a:cubicBezTo>
                <a:cubicBezTo>
                  <a:pt x="406" y="225"/>
                  <a:pt x="406" y="225"/>
                  <a:pt x="406" y="225"/>
                </a:cubicBezTo>
                <a:cubicBezTo>
                  <a:pt x="406" y="243"/>
                  <a:pt x="415" y="253"/>
                  <a:pt x="434" y="253"/>
                </a:cubicBezTo>
                <a:cubicBezTo>
                  <a:pt x="614" y="253"/>
                  <a:pt x="614" y="253"/>
                  <a:pt x="614" y="253"/>
                </a:cubicBezTo>
                <a:cubicBezTo>
                  <a:pt x="614" y="766"/>
                  <a:pt x="614" y="766"/>
                  <a:pt x="614" y="766"/>
                </a:cubicBezTo>
                <a:lnTo>
                  <a:pt x="63" y="7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650">
            <a:extLst>
              <a:ext uri="{FF2B5EF4-FFF2-40B4-BE49-F238E27FC236}">
                <a16:creationId xmlns:a16="http://schemas.microsoft.com/office/drawing/2014/main" id="{0D7D5A3F-FCA0-5D41-AB2D-3D9B8442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924" y="6666265"/>
            <a:ext cx="403654" cy="60548"/>
          </a:xfrm>
          <a:custGeom>
            <a:avLst/>
            <a:gdLst>
              <a:gd name="T0" fmla="*/ 41958432 w 354"/>
              <a:gd name="T1" fmla="*/ 0 h 55"/>
              <a:gd name="T2" fmla="*/ 41958432 w 354"/>
              <a:gd name="T3" fmla="*/ 0 h 55"/>
              <a:gd name="T4" fmla="*/ 4633347 w 354"/>
              <a:gd name="T5" fmla="*/ 0 h 55"/>
              <a:gd name="T6" fmla="*/ 0 w 354"/>
              <a:gd name="T7" fmla="*/ 3239193 h 55"/>
              <a:gd name="T8" fmla="*/ 4633347 w 354"/>
              <a:gd name="T9" fmla="*/ 6478385 h 55"/>
              <a:gd name="T10" fmla="*/ 41958432 w 354"/>
              <a:gd name="T11" fmla="*/ 6478385 h 55"/>
              <a:gd name="T12" fmla="*/ 45433353 w 354"/>
              <a:gd name="T13" fmla="*/ 3239193 h 55"/>
              <a:gd name="T14" fmla="*/ 41958432 w 354"/>
              <a:gd name="T15" fmla="*/ 0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4" h="55">
                <a:moveTo>
                  <a:pt x="326" y="0"/>
                </a:moveTo>
                <a:lnTo>
                  <a:pt x="326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54"/>
                  <a:pt x="36" y="54"/>
                </a:cubicBezTo>
                <a:cubicBezTo>
                  <a:pt x="326" y="54"/>
                  <a:pt x="326" y="54"/>
                  <a:pt x="326" y="54"/>
                </a:cubicBezTo>
                <a:cubicBezTo>
                  <a:pt x="335" y="54"/>
                  <a:pt x="353" y="36"/>
                  <a:pt x="353" y="27"/>
                </a:cubicBezTo>
                <a:cubicBezTo>
                  <a:pt x="353" y="9"/>
                  <a:pt x="335" y="0"/>
                  <a:pt x="32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6" name="Freeform 651">
            <a:extLst>
              <a:ext uri="{FF2B5EF4-FFF2-40B4-BE49-F238E27FC236}">
                <a16:creationId xmlns:a16="http://schemas.microsoft.com/office/drawing/2014/main" id="{A5E1BA91-155D-334B-AB13-F6E274D75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924" y="6832771"/>
            <a:ext cx="403654" cy="60548"/>
          </a:xfrm>
          <a:custGeom>
            <a:avLst/>
            <a:gdLst>
              <a:gd name="T0" fmla="*/ 41958432 w 354"/>
              <a:gd name="T1" fmla="*/ 0 h 55"/>
              <a:gd name="T2" fmla="*/ 41958432 w 354"/>
              <a:gd name="T3" fmla="*/ 0 h 55"/>
              <a:gd name="T4" fmla="*/ 4633347 w 354"/>
              <a:gd name="T5" fmla="*/ 0 h 55"/>
              <a:gd name="T6" fmla="*/ 0 w 354"/>
              <a:gd name="T7" fmla="*/ 3359035 h 55"/>
              <a:gd name="T8" fmla="*/ 4633347 w 354"/>
              <a:gd name="T9" fmla="*/ 6478385 h 55"/>
              <a:gd name="T10" fmla="*/ 41958432 w 354"/>
              <a:gd name="T11" fmla="*/ 6478385 h 55"/>
              <a:gd name="T12" fmla="*/ 45433353 w 354"/>
              <a:gd name="T13" fmla="*/ 3359035 h 55"/>
              <a:gd name="T14" fmla="*/ 41958432 w 354"/>
              <a:gd name="T15" fmla="*/ 0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4" h="55">
                <a:moveTo>
                  <a:pt x="326" y="0"/>
                </a:moveTo>
                <a:lnTo>
                  <a:pt x="326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8"/>
                </a:cubicBezTo>
                <a:cubicBezTo>
                  <a:pt x="0" y="36"/>
                  <a:pt x="18" y="54"/>
                  <a:pt x="36" y="54"/>
                </a:cubicBezTo>
                <a:cubicBezTo>
                  <a:pt x="326" y="54"/>
                  <a:pt x="326" y="54"/>
                  <a:pt x="326" y="54"/>
                </a:cubicBezTo>
                <a:cubicBezTo>
                  <a:pt x="335" y="54"/>
                  <a:pt x="353" y="36"/>
                  <a:pt x="353" y="28"/>
                </a:cubicBezTo>
                <a:cubicBezTo>
                  <a:pt x="353" y="9"/>
                  <a:pt x="335" y="0"/>
                  <a:pt x="32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7" name="Freeform 652">
            <a:extLst>
              <a:ext uri="{FF2B5EF4-FFF2-40B4-BE49-F238E27FC236}">
                <a16:creationId xmlns:a16="http://schemas.microsoft.com/office/drawing/2014/main" id="{FEA34A34-C768-9D49-98C2-DCD15507D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924" y="6999280"/>
            <a:ext cx="403654" cy="60548"/>
          </a:xfrm>
          <a:custGeom>
            <a:avLst/>
            <a:gdLst>
              <a:gd name="T0" fmla="*/ 41958432 w 354"/>
              <a:gd name="T1" fmla="*/ 0 h 55"/>
              <a:gd name="T2" fmla="*/ 41958432 w 354"/>
              <a:gd name="T3" fmla="*/ 0 h 55"/>
              <a:gd name="T4" fmla="*/ 4633347 w 354"/>
              <a:gd name="T5" fmla="*/ 0 h 55"/>
              <a:gd name="T6" fmla="*/ 0 w 354"/>
              <a:gd name="T7" fmla="*/ 3239193 h 55"/>
              <a:gd name="T8" fmla="*/ 4633347 w 354"/>
              <a:gd name="T9" fmla="*/ 6478385 h 55"/>
              <a:gd name="T10" fmla="*/ 41958432 w 354"/>
              <a:gd name="T11" fmla="*/ 6478385 h 55"/>
              <a:gd name="T12" fmla="*/ 45433353 w 354"/>
              <a:gd name="T13" fmla="*/ 3239193 h 55"/>
              <a:gd name="T14" fmla="*/ 41958432 w 354"/>
              <a:gd name="T15" fmla="*/ 0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4" h="55">
                <a:moveTo>
                  <a:pt x="326" y="0"/>
                </a:moveTo>
                <a:lnTo>
                  <a:pt x="326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54"/>
                  <a:pt x="36" y="54"/>
                </a:cubicBezTo>
                <a:cubicBezTo>
                  <a:pt x="326" y="54"/>
                  <a:pt x="326" y="54"/>
                  <a:pt x="326" y="54"/>
                </a:cubicBezTo>
                <a:cubicBezTo>
                  <a:pt x="335" y="54"/>
                  <a:pt x="353" y="36"/>
                  <a:pt x="353" y="27"/>
                </a:cubicBezTo>
                <a:cubicBezTo>
                  <a:pt x="353" y="9"/>
                  <a:pt x="335" y="0"/>
                  <a:pt x="32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8" name="Freeform 653">
            <a:extLst>
              <a:ext uri="{FF2B5EF4-FFF2-40B4-BE49-F238E27FC236}">
                <a16:creationId xmlns:a16="http://schemas.microsoft.com/office/drawing/2014/main" id="{062835C8-5894-B044-8187-20F65B2E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2334" y="6338294"/>
            <a:ext cx="993997" cy="837583"/>
          </a:xfrm>
          <a:custGeom>
            <a:avLst/>
            <a:gdLst>
              <a:gd name="T0" fmla="*/ 106461217 w 869"/>
              <a:gd name="T1" fmla="*/ 14035680 h 731"/>
              <a:gd name="T2" fmla="*/ 106461217 w 869"/>
              <a:gd name="T3" fmla="*/ 14035680 h 731"/>
              <a:gd name="T4" fmla="*/ 81982799 w 869"/>
              <a:gd name="T5" fmla="*/ 14035680 h 731"/>
              <a:gd name="T6" fmla="*/ 81982799 w 869"/>
              <a:gd name="T7" fmla="*/ 12865860 h 731"/>
              <a:gd name="T8" fmla="*/ 81982799 w 869"/>
              <a:gd name="T9" fmla="*/ 3508740 h 731"/>
              <a:gd name="T10" fmla="*/ 77320175 w 869"/>
              <a:gd name="T11" fmla="*/ 0 h 731"/>
              <a:gd name="T12" fmla="*/ 33932864 w 869"/>
              <a:gd name="T13" fmla="*/ 0 h 731"/>
              <a:gd name="T14" fmla="*/ 30435896 w 869"/>
              <a:gd name="T15" fmla="*/ 3508740 h 731"/>
              <a:gd name="T16" fmla="*/ 30435896 w 869"/>
              <a:gd name="T17" fmla="*/ 12865860 h 731"/>
              <a:gd name="T18" fmla="*/ 30435896 w 869"/>
              <a:gd name="T19" fmla="*/ 14035680 h 731"/>
              <a:gd name="T20" fmla="*/ 5828280 w 869"/>
              <a:gd name="T21" fmla="*/ 14035680 h 731"/>
              <a:gd name="T22" fmla="*/ 0 w 869"/>
              <a:gd name="T23" fmla="*/ 19883700 h 731"/>
              <a:gd name="T24" fmla="*/ 0 w 869"/>
              <a:gd name="T25" fmla="*/ 90192242 h 731"/>
              <a:gd name="T26" fmla="*/ 5828280 w 869"/>
              <a:gd name="T27" fmla="*/ 94870802 h 731"/>
              <a:gd name="T28" fmla="*/ 106461217 w 869"/>
              <a:gd name="T29" fmla="*/ 94870802 h 731"/>
              <a:gd name="T30" fmla="*/ 112418695 w 869"/>
              <a:gd name="T31" fmla="*/ 90192242 h 731"/>
              <a:gd name="T32" fmla="*/ 112418695 w 869"/>
              <a:gd name="T33" fmla="*/ 19883700 h 731"/>
              <a:gd name="T34" fmla="*/ 106461217 w 869"/>
              <a:gd name="T35" fmla="*/ 14035680 h 731"/>
              <a:gd name="T36" fmla="*/ 37429832 w 869"/>
              <a:gd name="T37" fmla="*/ 12865860 h 731"/>
              <a:gd name="T38" fmla="*/ 37429832 w 869"/>
              <a:gd name="T39" fmla="*/ 12865860 h 731"/>
              <a:gd name="T40" fmla="*/ 37429832 w 869"/>
              <a:gd name="T41" fmla="*/ 7017840 h 731"/>
              <a:gd name="T42" fmla="*/ 74859305 w 869"/>
              <a:gd name="T43" fmla="*/ 7017840 h 731"/>
              <a:gd name="T44" fmla="*/ 74859305 w 869"/>
              <a:gd name="T45" fmla="*/ 12865860 h 731"/>
              <a:gd name="T46" fmla="*/ 74859305 w 869"/>
              <a:gd name="T47" fmla="*/ 14035680 h 731"/>
              <a:gd name="T48" fmla="*/ 56209527 w 869"/>
              <a:gd name="T49" fmla="*/ 14035680 h 731"/>
              <a:gd name="T50" fmla="*/ 37429832 w 869"/>
              <a:gd name="T51" fmla="*/ 14035680 h 731"/>
              <a:gd name="T52" fmla="*/ 37429832 w 869"/>
              <a:gd name="T53" fmla="*/ 12865860 h 731"/>
              <a:gd name="T54" fmla="*/ 56209527 w 869"/>
              <a:gd name="T55" fmla="*/ 21053521 h 731"/>
              <a:gd name="T56" fmla="*/ 56209527 w 869"/>
              <a:gd name="T57" fmla="*/ 21053521 h 731"/>
              <a:gd name="T58" fmla="*/ 104129905 w 869"/>
              <a:gd name="T59" fmla="*/ 21053521 h 731"/>
              <a:gd name="T60" fmla="*/ 104129905 w 869"/>
              <a:gd name="T61" fmla="*/ 50424481 h 731"/>
              <a:gd name="T62" fmla="*/ 92473344 w 869"/>
              <a:gd name="T63" fmla="*/ 50424481 h 731"/>
              <a:gd name="T64" fmla="*/ 92473344 w 869"/>
              <a:gd name="T65" fmla="*/ 48085201 h 731"/>
              <a:gd name="T66" fmla="*/ 88976735 w 869"/>
              <a:gd name="T67" fmla="*/ 44576101 h 731"/>
              <a:gd name="T68" fmla="*/ 85479767 w 869"/>
              <a:gd name="T69" fmla="*/ 48085201 h 731"/>
              <a:gd name="T70" fmla="*/ 85479767 w 869"/>
              <a:gd name="T71" fmla="*/ 50424481 h 731"/>
              <a:gd name="T72" fmla="*/ 26938928 w 869"/>
              <a:gd name="T73" fmla="*/ 50424481 h 731"/>
              <a:gd name="T74" fmla="*/ 26938928 w 869"/>
              <a:gd name="T75" fmla="*/ 48085201 h 731"/>
              <a:gd name="T76" fmla="*/ 23442319 w 869"/>
              <a:gd name="T77" fmla="*/ 44576101 h 731"/>
              <a:gd name="T78" fmla="*/ 19945351 w 869"/>
              <a:gd name="T79" fmla="*/ 48085201 h 731"/>
              <a:gd name="T80" fmla="*/ 19945351 w 869"/>
              <a:gd name="T81" fmla="*/ 50424481 h 731"/>
              <a:gd name="T82" fmla="*/ 6993937 w 869"/>
              <a:gd name="T83" fmla="*/ 50424481 h 731"/>
              <a:gd name="T84" fmla="*/ 6993937 w 869"/>
              <a:gd name="T85" fmla="*/ 21053521 h 731"/>
              <a:gd name="T86" fmla="*/ 56209527 w 869"/>
              <a:gd name="T87" fmla="*/ 21053521 h 731"/>
              <a:gd name="T88" fmla="*/ 6993937 w 869"/>
              <a:gd name="T89" fmla="*/ 87852962 h 731"/>
              <a:gd name="T90" fmla="*/ 6993937 w 869"/>
              <a:gd name="T91" fmla="*/ 87852962 h 731"/>
              <a:gd name="T92" fmla="*/ 6993937 w 869"/>
              <a:gd name="T93" fmla="*/ 58482002 h 731"/>
              <a:gd name="T94" fmla="*/ 19945351 w 869"/>
              <a:gd name="T95" fmla="*/ 58482002 h 731"/>
              <a:gd name="T96" fmla="*/ 19945351 w 869"/>
              <a:gd name="T97" fmla="*/ 64460162 h 731"/>
              <a:gd name="T98" fmla="*/ 23442319 w 869"/>
              <a:gd name="T99" fmla="*/ 67968902 h 731"/>
              <a:gd name="T100" fmla="*/ 26938928 w 869"/>
              <a:gd name="T101" fmla="*/ 64460162 h 731"/>
              <a:gd name="T102" fmla="*/ 26938928 w 869"/>
              <a:gd name="T103" fmla="*/ 58482002 h 731"/>
              <a:gd name="T104" fmla="*/ 85479767 w 869"/>
              <a:gd name="T105" fmla="*/ 58482002 h 731"/>
              <a:gd name="T106" fmla="*/ 85479767 w 869"/>
              <a:gd name="T107" fmla="*/ 64460162 h 731"/>
              <a:gd name="T108" fmla="*/ 88976735 w 869"/>
              <a:gd name="T109" fmla="*/ 67968902 h 731"/>
              <a:gd name="T110" fmla="*/ 92473344 w 869"/>
              <a:gd name="T111" fmla="*/ 64460162 h 731"/>
              <a:gd name="T112" fmla="*/ 92473344 w 869"/>
              <a:gd name="T113" fmla="*/ 58482002 h 731"/>
              <a:gd name="T114" fmla="*/ 104129905 w 869"/>
              <a:gd name="T115" fmla="*/ 58482002 h 731"/>
              <a:gd name="T116" fmla="*/ 104129905 w 869"/>
              <a:gd name="T117" fmla="*/ 87852962 h 731"/>
              <a:gd name="T118" fmla="*/ 6993937 w 869"/>
              <a:gd name="T119" fmla="*/ 87852962 h 73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69" h="731">
                <a:moveTo>
                  <a:pt x="822" y="108"/>
                </a:moveTo>
                <a:lnTo>
                  <a:pt x="822" y="108"/>
                </a:lnTo>
                <a:cubicBezTo>
                  <a:pt x="633" y="108"/>
                  <a:pt x="633" y="108"/>
                  <a:pt x="633" y="108"/>
                </a:cubicBezTo>
                <a:cubicBezTo>
                  <a:pt x="633" y="99"/>
                  <a:pt x="633" y="99"/>
                  <a:pt x="633" y="99"/>
                </a:cubicBezTo>
                <a:cubicBezTo>
                  <a:pt x="633" y="27"/>
                  <a:pt x="633" y="27"/>
                  <a:pt x="633" y="27"/>
                </a:cubicBezTo>
                <a:cubicBezTo>
                  <a:pt x="633" y="9"/>
                  <a:pt x="615" y="0"/>
                  <a:pt x="597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53" y="0"/>
                  <a:pt x="235" y="9"/>
                  <a:pt x="235" y="27"/>
                </a:cubicBezTo>
                <a:cubicBezTo>
                  <a:pt x="235" y="99"/>
                  <a:pt x="235" y="99"/>
                  <a:pt x="235" y="99"/>
                </a:cubicBezTo>
                <a:cubicBezTo>
                  <a:pt x="235" y="99"/>
                  <a:pt x="235" y="99"/>
                  <a:pt x="235" y="108"/>
                </a:cubicBezTo>
                <a:cubicBezTo>
                  <a:pt x="45" y="108"/>
                  <a:pt x="45" y="108"/>
                  <a:pt x="45" y="108"/>
                </a:cubicBezTo>
                <a:cubicBezTo>
                  <a:pt x="18" y="108"/>
                  <a:pt x="0" y="126"/>
                  <a:pt x="0" y="153"/>
                </a:cubicBezTo>
                <a:cubicBezTo>
                  <a:pt x="0" y="694"/>
                  <a:pt x="0" y="694"/>
                  <a:pt x="0" y="694"/>
                </a:cubicBezTo>
                <a:cubicBezTo>
                  <a:pt x="0" y="712"/>
                  <a:pt x="18" y="730"/>
                  <a:pt x="45" y="730"/>
                </a:cubicBezTo>
                <a:cubicBezTo>
                  <a:pt x="822" y="730"/>
                  <a:pt x="822" y="730"/>
                  <a:pt x="822" y="730"/>
                </a:cubicBezTo>
                <a:cubicBezTo>
                  <a:pt x="850" y="730"/>
                  <a:pt x="868" y="712"/>
                  <a:pt x="868" y="694"/>
                </a:cubicBezTo>
                <a:cubicBezTo>
                  <a:pt x="868" y="153"/>
                  <a:pt x="868" y="153"/>
                  <a:pt x="868" y="153"/>
                </a:cubicBezTo>
                <a:cubicBezTo>
                  <a:pt x="868" y="126"/>
                  <a:pt x="850" y="108"/>
                  <a:pt x="822" y="108"/>
                </a:cubicBezTo>
                <a:close/>
                <a:moveTo>
                  <a:pt x="289" y="99"/>
                </a:moveTo>
                <a:lnTo>
                  <a:pt x="289" y="99"/>
                </a:lnTo>
                <a:cubicBezTo>
                  <a:pt x="289" y="54"/>
                  <a:pt x="289" y="54"/>
                  <a:pt x="289" y="54"/>
                </a:cubicBezTo>
                <a:cubicBezTo>
                  <a:pt x="578" y="54"/>
                  <a:pt x="578" y="54"/>
                  <a:pt x="578" y="54"/>
                </a:cubicBezTo>
                <a:cubicBezTo>
                  <a:pt x="578" y="99"/>
                  <a:pt x="578" y="99"/>
                  <a:pt x="578" y="99"/>
                </a:cubicBezTo>
                <a:cubicBezTo>
                  <a:pt x="578" y="99"/>
                  <a:pt x="578" y="99"/>
                  <a:pt x="578" y="108"/>
                </a:cubicBezTo>
                <a:cubicBezTo>
                  <a:pt x="434" y="108"/>
                  <a:pt x="434" y="108"/>
                  <a:pt x="434" y="108"/>
                </a:cubicBezTo>
                <a:cubicBezTo>
                  <a:pt x="289" y="108"/>
                  <a:pt x="289" y="108"/>
                  <a:pt x="289" y="108"/>
                </a:cubicBezTo>
                <a:cubicBezTo>
                  <a:pt x="289" y="99"/>
                  <a:pt x="289" y="99"/>
                  <a:pt x="289" y="99"/>
                </a:cubicBezTo>
                <a:close/>
                <a:moveTo>
                  <a:pt x="434" y="162"/>
                </a:moveTo>
                <a:lnTo>
                  <a:pt x="434" y="162"/>
                </a:lnTo>
                <a:cubicBezTo>
                  <a:pt x="804" y="162"/>
                  <a:pt x="804" y="162"/>
                  <a:pt x="804" y="162"/>
                </a:cubicBezTo>
                <a:cubicBezTo>
                  <a:pt x="804" y="388"/>
                  <a:pt x="804" y="388"/>
                  <a:pt x="804" y="388"/>
                </a:cubicBezTo>
                <a:cubicBezTo>
                  <a:pt x="714" y="388"/>
                  <a:pt x="714" y="388"/>
                  <a:pt x="714" y="388"/>
                </a:cubicBezTo>
                <a:cubicBezTo>
                  <a:pt x="714" y="370"/>
                  <a:pt x="714" y="370"/>
                  <a:pt x="714" y="370"/>
                </a:cubicBezTo>
                <a:cubicBezTo>
                  <a:pt x="714" y="361"/>
                  <a:pt x="696" y="343"/>
                  <a:pt x="687" y="343"/>
                </a:cubicBezTo>
                <a:cubicBezTo>
                  <a:pt x="669" y="343"/>
                  <a:pt x="660" y="361"/>
                  <a:pt x="660" y="370"/>
                </a:cubicBezTo>
                <a:cubicBezTo>
                  <a:pt x="660" y="388"/>
                  <a:pt x="660" y="388"/>
                  <a:pt x="660" y="388"/>
                </a:cubicBezTo>
                <a:cubicBezTo>
                  <a:pt x="208" y="388"/>
                  <a:pt x="208" y="388"/>
                  <a:pt x="208" y="388"/>
                </a:cubicBezTo>
                <a:cubicBezTo>
                  <a:pt x="208" y="370"/>
                  <a:pt x="208" y="370"/>
                  <a:pt x="208" y="370"/>
                </a:cubicBezTo>
                <a:cubicBezTo>
                  <a:pt x="208" y="361"/>
                  <a:pt x="199" y="343"/>
                  <a:pt x="181" y="343"/>
                </a:cubicBezTo>
                <a:cubicBezTo>
                  <a:pt x="163" y="343"/>
                  <a:pt x="154" y="361"/>
                  <a:pt x="154" y="370"/>
                </a:cubicBezTo>
                <a:cubicBezTo>
                  <a:pt x="154" y="388"/>
                  <a:pt x="154" y="388"/>
                  <a:pt x="154" y="388"/>
                </a:cubicBezTo>
                <a:cubicBezTo>
                  <a:pt x="54" y="388"/>
                  <a:pt x="54" y="388"/>
                  <a:pt x="54" y="388"/>
                </a:cubicBezTo>
                <a:cubicBezTo>
                  <a:pt x="54" y="162"/>
                  <a:pt x="54" y="162"/>
                  <a:pt x="54" y="162"/>
                </a:cubicBezTo>
                <a:lnTo>
                  <a:pt x="434" y="162"/>
                </a:lnTo>
                <a:close/>
                <a:moveTo>
                  <a:pt x="54" y="676"/>
                </a:moveTo>
                <a:lnTo>
                  <a:pt x="54" y="676"/>
                </a:lnTo>
                <a:cubicBezTo>
                  <a:pt x="54" y="450"/>
                  <a:pt x="54" y="450"/>
                  <a:pt x="54" y="450"/>
                </a:cubicBezTo>
                <a:cubicBezTo>
                  <a:pt x="154" y="450"/>
                  <a:pt x="154" y="450"/>
                  <a:pt x="154" y="450"/>
                </a:cubicBezTo>
                <a:cubicBezTo>
                  <a:pt x="154" y="496"/>
                  <a:pt x="154" y="496"/>
                  <a:pt x="154" y="496"/>
                </a:cubicBezTo>
                <a:cubicBezTo>
                  <a:pt x="154" y="514"/>
                  <a:pt x="163" y="523"/>
                  <a:pt x="181" y="523"/>
                </a:cubicBezTo>
                <a:cubicBezTo>
                  <a:pt x="199" y="523"/>
                  <a:pt x="208" y="514"/>
                  <a:pt x="208" y="496"/>
                </a:cubicBezTo>
                <a:cubicBezTo>
                  <a:pt x="208" y="450"/>
                  <a:pt x="208" y="450"/>
                  <a:pt x="208" y="450"/>
                </a:cubicBezTo>
                <a:cubicBezTo>
                  <a:pt x="660" y="450"/>
                  <a:pt x="660" y="450"/>
                  <a:pt x="660" y="450"/>
                </a:cubicBezTo>
                <a:cubicBezTo>
                  <a:pt x="660" y="496"/>
                  <a:pt x="660" y="496"/>
                  <a:pt x="660" y="496"/>
                </a:cubicBezTo>
                <a:cubicBezTo>
                  <a:pt x="660" y="514"/>
                  <a:pt x="669" y="523"/>
                  <a:pt x="687" y="523"/>
                </a:cubicBezTo>
                <a:cubicBezTo>
                  <a:pt x="696" y="523"/>
                  <a:pt x="714" y="514"/>
                  <a:pt x="714" y="496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804" y="450"/>
                  <a:pt x="804" y="450"/>
                  <a:pt x="804" y="450"/>
                </a:cubicBezTo>
                <a:cubicBezTo>
                  <a:pt x="804" y="676"/>
                  <a:pt x="804" y="676"/>
                  <a:pt x="804" y="676"/>
                </a:cubicBezTo>
                <a:lnTo>
                  <a:pt x="54" y="6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61" name="Group 54">
            <a:extLst>
              <a:ext uri="{FF2B5EF4-FFF2-40B4-BE49-F238E27FC236}">
                <a16:creationId xmlns:a16="http://schemas.microsoft.com/office/drawing/2014/main" id="{92095449-7EF4-3940-9FC6-2A4EF513270F}"/>
              </a:ext>
            </a:extLst>
          </p:cNvPr>
          <p:cNvGrpSpPr/>
          <p:nvPr/>
        </p:nvGrpSpPr>
        <p:grpSpPr>
          <a:xfrm>
            <a:off x="2813384" y="8999753"/>
            <a:ext cx="3190005" cy="1169008"/>
            <a:chOff x="5517310" y="11254262"/>
            <a:chExt cx="3676939" cy="1169008"/>
          </a:xfrm>
        </p:grpSpPr>
        <p:sp>
          <p:nvSpPr>
            <p:cNvPr id="762" name="CuadroTexto 395">
              <a:extLst>
                <a:ext uri="{FF2B5EF4-FFF2-40B4-BE49-F238E27FC236}">
                  <a16:creationId xmlns:a16="http://schemas.microsoft.com/office/drawing/2014/main" id="{70AF1D97-8C2F-F542-A090-13D9E216F78C}"/>
                </a:ext>
              </a:extLst>
            </p:cNvPr>
            <p:cNvSpPr txBox="1"/>
            <p:nvPr/>
          </p:nvSpPr>
          <p:spPr>
            <a:xfrm>
              <a:off x="6132501" y="1125426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63" name="Rectangle 56">
              <a:extLst>
                <a:ext uri="{FF2B5EF4-FFF2-40B4-BE49-F238E27FC236}">
                  <a16:creationId xmlns:a16="http://schemas.microsoft.com/office/drawing/2014/main" id="{929E914F-60D7-6B43-BCC4-98E41F86B0D1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4" name="Group 54">
            <a:extLst>
              <a:ext uri="{FF2B5EF4-FFF2-40B4-BE49-F238E27FC236}">
                <a16:creationId xmlns:a16="http://schemas.microsoft.com/office/drawing/2014/main" id="{330FE5E7-90BE-074C-BABA-2131C6CAF9E5}"/>
              </a:ext>
            </a:extLst>
          </p:cNvPr>
          <p:cNvGrpSpPr/>
          <p:nvPr/>
        </p:nvGrpSpPr>
        <p:grpSpPr>
          <a:xfrm>
            <a:off x="8053323" y="8989526"/>
            <a:ext cx="3190005" cy="1169008"/>
            <a:chOff x="5517310" y="11254262"/>
            <a:chExt cx="3676939" cy="1169008"/>
          </a:xfrm>
        </p:grpSpPr>
        <p:sp>
          <p:nvSpPr>
            <p:cNvPr id="765" name="CuadroTexto 395">
              <a:extLst>
                <a:ext uri="{FF2B5EF4-FFF2-40B4-BE49-F238E27FC236}">
                  <a16:creationId xmlns:a16="http://schemas.microsoft.com/office/drawing/2014/main" id="{4C9F60B9-787F-7E4C-9E5D-F80B3D96A231}"/>
                </a:ext>
              </a:extLst>
            </p:cNvPr>
            <p:cNvSpPr txBox="1"/>
            <p:nvPr/>
          </p:nvSpPr>
          <p:spPr>
            <a:xfrm>
              <a:off x="6132501" y="1125426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66" name="Rectangle 56">
              <a:extLst>
                <a:ext uri="{FF2B5EF4-FFF2-40B4-BE49-F238E27FC236}">
                  <a16:creationId xmlns:a16="http://schemas.microsoft.com/office/drawing/2014/main" id="{19C5F645-2BDD-8B43-BCF1-4626D76930CB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7" name="Group 54">
            <a:extLst>
              <a:ext uri="{FF2B5EF4-FFF2-40B4-BE49-F238E27FC236}">
                <a16:creationId xmlns:a16="http://schemas.microsoft.com/office/drawing/2014/main" id="{BC02600F-2247-9E4A-B2FD-B8919E280E1F}"/>
              </a:ext>
            </a:extLst>
          </p:cNvPr>
          <p:cNvGrpSpPr/>
          <p:nvPr/>
        </p:nvGrpSpPr>
        <p:grpSpPr>
          <a:xfrm>
            <a:off x="13636705" y="8987993"/>
            <a:ext cx="3190005" cy="1169008"/>
            <a:chOff x="5517310" y="11254262"/>
            <a:chExt cx="3676939" cy="1169008"/>
          </a:xfrm>
        </p:grpSpPr>
        <p:sp>
          <p:nvSpPr>
            <p:cNvPr id="768" name="CuadroTexto 395">
              <a:extLst>
                <a:ext uri="{FF2B5EF4-FFF2-40B4-BE49-F238E27FC236}">
                  <a16:creationId xmlns:a16="http://schemas.microsoft.com/office/drawing/2014/main" id="{23E3D8A8-4C08-3D40-9EC5-033FD241AEB2}"/>
                </a:ext>
              </a:extLst>
            </p:cNvPr>
            <p:cNvSpPr txBox="1"/>
            <p:nvPr/>
          </p:nvSpPr>
          <p:spPr>
            <a:xfrm>
              <a:off x="6132501" y="1125426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69" name="Rectangle 56">
              <a:extLst>
                <a:ext uri="{FF2B5EF4-FFF2-40B4-BE49-F238E27FC236}">
                  <a16:creationId xmlns:a16="http://schemas.microsoft.com/office/drawing/2014/main" id="{0953D214-01CB-A74F-8B4F-CC39AD6EB1E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0" name="Group 54">
            <a:extLst>
              <a:ext uri="{FF2B5EF4-FFF2-40B4-BE49-F238E27FC236}">
                <a16:creationId xmlns:a16="http://schemas.microsoft.com/office/drawing/2014/main" id="{44138515-857C-E048-846D-3AB74DBCC07F}"/>
              </a:ext>
            </a:extLst>
          </p:cNvPr>
          <p:cNvGrpSpPr/>
          <p:nvPr/>
        </p:nvGrpSpPr>
        <p:grpSpPr>
          <a:xfrm>
            <a:off x="19026124" y="8987993"/>
            <a:ext cx="3190005" cy="1169008"/>
            <a:chOff x="5517310" y="11254262"/>
            <a:chExt cx="3676939" cy="1169008"/>
          </a:xfrm>
        </p:grpSpPr>
        <p:sp>
          <p:nvSpPr>
            <p:cNvPr id="771" name="CuadroTexto 395">
              <a:extLst>
                <a:ext uri="{FF2B5EF4-FFF2-40B4-BE49-F238E27FC236}">
                  <a16:creationId xmlns:a16="http://schemas.microsoft.com/office/drawing/2014/main" id="{E14C928B-4ECA-3F4D-969B-1BE4B8CD1B4C}"/>
                </a:ext>
              </a:extLst>
            </p:cNvPr>
            <p:cNvSpPr txBox="1"/>
            <p:nvPr/>
          </p:nvSpPr>
          <p:spPr>
            <a:xfrm>
              <a:off x="6132501" y="1125426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72" name="Rectangle 56">
              <a:extLst>
                <a:ext uri="{FF2B5EF4-FFF2-40B4-BE49-F238E27FC236}">
                  <a16:creationId xmlns:a16="http://schemas.microsoft.com/office/drawing/2014/main" id="{07AB0A2D-94C9-614B-AAED-AE3637700428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DDEF72FB-6C7A-B348-8FE9-E93F47F39F2C}"/>
              </a:ext>
            </a:extLst>
          </p:cNvPr>
          <p:cNvGrpSpPr/>
          <p:nvPr/>
        </p:nvGrpSpPr>
        <p:grpSpPr>
          <a:xfrm>
            <a:off x="2668307" y="1390681"/>
            <a:ext cx="19041035" cy="2561450"/>
            <a:chOff x="2668308" y="861425"/>
            <a:chExt cx="19041035" cy="2561450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5AE847CC-98EE-4949-9341-A5439E52DCA0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3B74EA56-DF55-EE4C-AFD7-B9C84B09A7A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8" name="Freeform 209">
            <a:extLst>
              <a:ext uri="{FF2B5EF4-FFF2-40B4-BE49-F238E27FC236}">
                <a16:creationId xmlns:a16="http://schemas.microsoft.com/office/drawing/2014/main" id="{84779057-2909-0548-BDC1-B50799C63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285" y="10897511"/>
            <a:ext cx="577858" cy="577858"/>
          </a:xfrm>
          <a:custGeom>
            <a:avLst/>
            <a:gdLst>
              <a:gd name="T0" fmla="*/ 185378 w 518"/>
              <a:gd name="T1" fmla="*/ 92869 h 518"/>
              <a:gd name="T2" fmla="*/ 185378 w 518"/>
              <a:gd name="T3" fmla="*/ 92869 h 518"/>
              <a:gd name="T4" fmla="*/ 92510 w 518"/>
              <a:gd name="T5" fmla="*/ 185378 h 518"/>
              <a:gd name="T6" fmla="*/ 0 w 518"/>
              <a:gd name="T7" fmla="*/ 92869 h 518"/>
              <a:gd name="T8" fmla="*/ 92510 w 518"/>
              <a:gd name="T9" fmla="*/ 0 h 518"/>
              <a:gd name="T10" fmla="*/ 185378 w 518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518">
                <a:moveTo>
                  <a:pt x="517" y="259"/>
                </a:moveTo>
                <a:lnTo>
                  <a:pt x="517" y="259"/>
                </a:lnTo>
                <a:cubicBezTo>
                  <a:pt x="517" y="401"/>
                  <a:pt x="401" y="517"/>
                  <a:pt x="258" y="517"/>
                </a:cubicBezTo>
                <a:cubicBezTo>
                  <a:pt x="116" y="517"/>
                  <a:pt x="0" y="401"/>
                  <a:pt x="0" y="259"/>
                </a:cubicBezTo>
                <a:cubicBezTo>
                  <a:pt x="0" y="116"/>
                  <a:pt x="116" y="0"/>
                  <a:pt x="258" y="0"/>
                </a:cubicBezTo>
                <a:cubicBezTo>
                  <a:pt x="401" y="0"/>
                  <a:pt x="517" y="116"/>
                  <a:pt x="517" y="2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46">
            <a:extLst>
              <a:ext uri="{FF2B5EF4-FFF2-40B4-BE49-F238E27FC236}">
                <a16:creationId xmlns:a16="http://schemas.microsoft.com/office/drawing/2014/main" id="{69FECFE9-D824-2D41-86EB-370AC8FBC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285" y="11890243"/>
            <a:ext cx="577858" cy="567983"/>
          </a:xfrm>
          <a:custGeom>
            <a:avLst/>
            <a:gdLst>
              <a:gd name="T0" fmla="*/ 185378 w 518"/>
              <a:gd name="T1" fmla="*/ 89309 h 509"/>
              <a:gd name="T2" fmla="*/ 185378 w 518"/>
              <a:gd name="T3" fmla="*/ 89309 h 509"/>
              <a:gd name="T4" fmla="*/ 92510 w 518"/>
              <a:gd name="T5" fmla="*/ 182204 h 509"/>
              <a:gd name="T6" fmla="*/ 0 w 518"/>
              <a:gd name="T7" fmla="*/ 89309 h 509"/>
              <a:gd name="T8" fmla="*/ 92510 w 518"/>
              <a:gd name="T9" fmla="*/ 0 h 509"/>
              <a:gd name="T10" fmla="*/ 185378 w 518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509">
                <a:moveTo>
                  <a:pt x="517" y="249"/>
                </a:moveTo>
                <a:lnTo>
                  <a:pt x="517" y="249"/>
                </a:lnTo>
                <a:cubicBezTo>
                  <a:pt x="517" y="392"/>
                  <a:pt x="401" y="508"/>
                  <a:pt x="258" y="508"/>
                </a:cubicBezTo>
                <a:cubicBezTo>
                  <a:pt x="116" y="508"/>
                  <a:pt x="0" y="392"/>
                  <a:pt x="0" y="249"/>
                </a:cubicBezTo>
                <a:cubicBezTo>
                  <a:pt x="0" y="107"/>
                  <a:pt x="116" y="0"/>
                  <a:pt x="258" y="0"/>
                </a:cubicBezTo>
                <a:cubicBezTo>
                  <a:pt x="401" y="0"/>
                  <a:pt x="517" y="107"/>
                  <a:pt x="517" y="2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83">
            <a:extLst>
              <a:ext uri="{FF2B5EF4-FFF2-40B4-BE49-F238E27FC236}">
                <a16:creationId xmlns:a16="http://schemas.microsoft.com/office/drawing/2014/main" id="{75D43B96-F486-FA4F-B0C2-AE3174161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01" y="10888331"/>
            <a:ext cx="567983" cy="577858"/>
          </a:xfrm>
          <a:custGeom>
            <a:avLst/>
            <a:gdLst>
              <a:gd name="T0" fmla="*/ 182204 w 509"/>
              <a:gd name="T1" fmla="*/ 92869 h 518"/>
              <a:gd name="T2" fmla="*/ 182204 w 509"/>
              <a:gd name="T3" fmla="*/ 92869 h 518"/>
              <a:gd name="T4" fmla="*/ 89309 w 509"/>
              <a:gd name="T5" fmla="*/ 185378 h 518"/>
              <a:gd name="T6" fmla="*/ 0 w 509"/>
              <a:gd name="T7" fmla="*/ 92869 h 518"/>
              <a:gd name="T8" fmla="*/ 89309 w 509"/>
              <a:gd name="T9" fmla="*/ 0 h 518"/>
              <a:gd name="T10" fmla="*/ 182204 w 509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18">
                <a:moveTo>
                  <a:pt x="508" y="259"/>
                </a:moveTo>
                <a:lnTo>
                  <a:pt x="508" y="259"/>
                </a:lnTo>
                <a:cubicBezTo>
                  <a:pt x="508" y="401"/>
                  <a:pt x="392" y="517"/>
                  <a:pt x="249" y="517"/>
                </a:cubicBezTo>
                <a:cubicBezTo>
                  <a:pt x="115" y="517"/>
                  <a:pt x="0" y="401"/>
                  <a:pt x="0" y="259"/>
                </a:cubicBezTo>
                <a:cubicBezTo>
                  <a:pt x="0" y="116"/>
                  <a:pt x="115" y="0"/>
                  <a:pt x="249" y="0"/>
                </a:cubicBezTo>
                <a:cubicBezTo>
                  <a:pt x="392" y="0"/>
                  <a:pt x="508" y="116"/>
                  <a:pt x="508" y="2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320">
            <a:extLst>
              <a:ext uri="{FF2B5EF4-FFF2-40B4-BE49-F238E27FC236}">
                <a16:creationId xmlns:a16="http://schemas.microsoft.com/office/drawing/2014/main" id="{4AA738F7-C1BD-FA4C-9F93-BBE8C784E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4501" y="11881063"/>
            <a:ext cx="567983" cy="567983"/>
          </a:xfrm>
          <a:custGeom>
            <a:avLst/>
            <a:gdLst>
              <a:gd name="T0" fmla="*/ 182204 w 509"/>
              <a:gd name="T1" fmla="*/ 89309 h 509"/>
              <a:gd name="T2" fmla="*/ 182204 w 509"/>
              <a:gd name="T3" fmla="*/ 89309 h 509"/>
              <a:gd name="T4" fmla="*/ 89309 w 509"/>
              <a:gd name="T5" fmla="*/ 182204 h 509"/>
              <a:gd name="T6" fmla="*/ 0 w 509"/>
              <a:gd name="T7" fmla="*/ 89309 h 509"/>
              <a:gd name="T8" fmla="*/ 89309 w 509"/>
              <a:gd name="T9" fmla="*/ 0 h 509"/>
              <a:gd name="T10" fmla="*/ 182204 w 509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09">
                <a:moveTo>
                  <a:pt x="508" y="249"/>
                </a:moveTo>
                <a:lnTo>
                  <a:pt x="508" y="249"/>
                </a:lnTo>
                <a:cubicBezTo>
                  <a:pt x="508" y="392"/>
                  <a:pt x="392" y="508"/>
                  <a:pt x="249" y="508"/>
                </a:cubicBezTo>
                <a:cubicBezTo>
                  <a:pt x="115" y="508"/>
                  <a:pt x="0" y="392"/>
                  <a:pt x="0" y="249"/>
                </a:cubicBezTo>
                <a:cubicBezTo>
                  <a:pt x="0" y="107"/>
                  <a:pt x="115" y="0"/>
                  <a:pt x="249" y="0"/>
                </a:cubicBezTo>
                <a:cubicBezTo>
                  <a:pt x="392" y="0"/>
                  <a:pt x="508" y="107"/>
                  <a:pt x="508" y="2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357">
            <a:extLst>
              <a:ext uri="{FF2B5EF4-FFF2-40B4-BE49-F238E27FC236}">
                <a16:creationId xmlns:a16="http://schemas.microsoft.com/office/drawing/2014/main" id="{5F1CACA9-A988-2C43-BD75-26AF7A5EC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705" y="10893574"/>
            <a:ext cx="582799" cy="577858"/>
          </a:xfrm>
          <a:custGeom>
            <a:avLst/>
            <a:gdLst>
              <a:gd name="T0" fmla="*/ 186964 w 519"/>
              <a:gd name="T1" fmla="*/ 92869 h 518"/>
              <a:gd name="T2" fmla="*/ 186964 w 519"/>
              <a:gd name="T3" fmla="*/ 92869 h 518"/>
              <a:gd name="T4" fmla="*/ 93482 w 519"/>
              <a:gd name="T5" fmla="*/ 185378 h 518"/>
              <a:gd name="T6" fmla="*/ 0 w 519"/>
              <a:gd name="T7" fmla="*/ 92869 h 518"/>
              <a:gd name="T8" fmla="*/ 93482 w 519"/>
              <a:gd name="T9" fmla="*/ 0 h 518"/>
              <a:gd name="T10" fmla="*/ 186964 w 519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9" h="518">
                <a:moveTo>
                  <a:pt x="518" y="259"/>
                </a:moveTo>
                <a:lnTo>
                  <a:pt x="518" y="259"/>
                </a:lnTo>
                <a:cubicBezTo>
                  <a:pt x="518" y="401"/>
                  <a:pt x="401" y="517"/>
                  <a:pt x="259" y="517"/>
                </a:cubicBezTo>
                <a:cubicBezTo>
                  <a:pt x="116" y="517"/>
                  <a:pt x="0" y="401"/>
                  <a:pt x="0" y="259"/>
                </a:cubicBezTo>
                <a:cubicBezTo>
                  <a:pt x="0" y="116"/>
                  <a:pt x="116" y="0"/>
                  <a:pt x="259" y="0"/>
                </a:cubicBezTo>
                <a:cubicBezTo>
                  <a:pt x="401" y="0"/>
                  <a:pt x="518" y="116"/>
                  <a:pt x="518" y="2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94">
            <a:extLst>
              <a:ext uri="{FF2B5EF4-FFF2-40B4-BE49-F238E27FC236}">
                <a16:creationId xmlns:a16="http://schemas.microsoft.com/office/drawing/2014/main" id="{5377E156-656D-2443-BB1C-18B0B9CE5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6705" y="11886306"/>
            <a:ext cx="582799" cy="567983"/>
          </a:xfrm>
          <a:custGeom>
            <a:avLst/>
            <a:gdLst>
              <a:gd name="T0" fmla="*/ 186964 w 519"/>
              <a:gd name="T1" fmla="*/ 89309 h 509"/>
              <a:gd name="T2" fmla="*/ 186964 w 519"/>
              <a:gd name="T3" fmla="*/ 89309 h 509"/>
              <a:gd name="T4" fmla="*/ 93482 w 519"/>
              <a:gd name="T5" fmla="*/ 182204 h 509"/>
              <a:gd name="T6" fmla="*/ 0 w 519"/>
              <a:gd name="T7" fmla="*/ 89309 h 509"/>
              <a:gd name="T8" fmla="*/ 93482 w 519"/>
              <a:gd name="T9" fmla="*/ 0 h 509"/>
              <a:gd name="T10" fmla="*/ 186964 w 519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9" h="509">
                <a:moveTo>
                  <a:pt x="518" y="249"/>
                </a:moveTo>
                <a:lnTo>
                  <a:pt x="518" y="249"/>
                </a:lnTo>
                <a:cubicBezTo>
                  <a:pt x="518" y="392"/>
                  <a:pt x="401" y="508"/>
                  <a:pt x="259" y="508"/>
                </a:cubicBezTo>
                <a:cubicBezTo>
                  <a:pt x="116" y="508"/>
                  <a:pt x="0" y="392"/>
                  <a:pt x="0" y="249"/>
                </a:cubicBezTo>
                <a:cubicBezTo>
                  <a:pt x="0" y="107"/>
                  <a:pt x="116" y="0"/>
                  <a:pt x="259" y="0"/>
                </a:cubicBezTo>
                <a:cubicBezTo>
                  <a:pt x="401" y="0"/>
                  <a:pt x="518" y="107"/>
                  <a:pt x="518" y="2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431">
            <a:extLst>
              <a:ext uri="{FF2B5EF4-FFF2-40B4-BE49-F238E27FC236}">
                <a16:creationId xmlns:a16="http://schemas.microsoft.com/office/drawing/2014/main" id="{DC8096DC-CDCB-3141-9152-7585A0B8D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0600" y="10910523"/>
            <a:ext cx="567983" cy="577858"/>
          </a:xfrm>
          <a:custGeom>
            <a:avLst/>
            <a:gdLst>
              <a:gd name="T0" fmla="*/ 182204 w 509"/>
              <a:gd name="T1" fmla="*/ 92869 h 518"/>
              <a:gd name="T2" fmla="*/ 182204 w 509"/>
              <a:gd name="T3" fmla="*/ 92869 h 518"/>
              <a:gd name="T4" fmla="*/ 92537 w 509"/>
              <a:gd name="T5" fmla="*/ 185378 h 518"/>
              <a:gd name="T6" fmla="*/ 0 w 509"/>
              <a:gd name="T7" fmla="*/ 92869 h 518"/>
              <a:gd name="T8" fmla="*/ 92537 w 509"/>
              <a:gd name="T9" fmla="*/ 0 h 518"/>
              <a:gd name="T10" fmla="*/ 182204 w 509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18">
                <a:moveTo>
                  <a:pt x="508" y="259"/>
                </a:moveTo>
                <a:lnTo>
                  <a:pt x="508" y="259"/>
                </a:lnTo>
                <a:cubicBezTo>
                  <a:pt x="508" y="401"/>
                  <a:pt x="392" y="517"/>
                  <a:pt x="258" y="517"/>
                </a:cubicBezTo>
                <a:cubicBezTo>
                  <a:pt x="115" y="517"/>
                  <a:pt x="0" y="401"/>
                  <a:pt x="0" y="259"/>
                </a:cubicBezTo>
                <a:cubicBezTo>
                  <a:pt x="0" y="116"/>
                  <a:pt x="115" y="0"/>
                  <a:pt x="258" y="0"/>
                </a:cubicBezTo>
                <a:cubicBezTo>
                  <a:pt x="392" y="0"/>
                  <a:pt x="508" y="116"/>
                  <a:pt x="508" y="2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468">
            <a:extLst>
              <a:ext uri="{FF2B5EF4-FFF2-40B4-BE49-F238E27FC236}">
                <a16:creationId xmlns:a16="http://schemas.microsoft.com/office/drawing/2014/main" id="{C20E578B-9C02-8E45-8575-0EE3891C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0600" y="11903255"/>
            <a:ext cx="567983" cy="567983"/>
          </a:xfrm>
          <a:custGeom>
            <a:avLst/>
            <a:gdLst>
              <a:gd name="T0" fmla="*/ 182204 w 509"/>
              <a:gd name="T1" fmla="*/ 89309 h 509"/>
              <a:gd name="T2" fmla="*/ 182204 w 509"/>
              <a:gd name="T3" fmla="*/ 89309 h 509"/>
              <a:gd name="T4" fmla="*/ 92537 w 509"/>
              <a:gd name="T5" fmla="*/ 182204 h 509"/>
              <a:gd name="T6" fmla="*/ 0 w 509"/>
              <a:gd name="T7" fmla="*/ 89309 h 509"/>
              <a:gd name="T8" fmla="*/ 92537 w 509"/>
              <a:gd name="T9" fmla="*/ 0 h 509"/>
              <a:gd name="T10" fmla="*/ 182204 w 509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09">
                <a:moveTo>
                  <a:pt x="508" y="249"/>
                </a:moveTo>
                <a:lnTo>
                  <a:pt x="508" y="249"/>
                </a:lnTo>
                <a:cubicBezTo>
                  <a:pt x="508" y="392"/>
                  <a:pt x="392" y="508"/>
                  <a:pt x="258" y="508"/>
                </a:cubicBezTo>
                <a:cubicBezTo>
                  <a:pt x="115" y="508"/>
                  <a:pt x="0" y="392"/>
                  <a:pt x="0" y="249"/>
                </a:cubicBezTo>
                <a:cubicBezTo>
                  <a:pt x="0" y="107"/>
                  <a:pt x="115" y="0"/>
                  <a:pt x="258" y="0"/>
                </a:cubicBezTo>
                <a:cubicBezTo>
                  <a:pt x="392" y="0"/>
                  <a:pt x="508" y="107"/>
                  <a:pt x="508" y="2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CuadroTexto 395">
            <a:extLst>
              <a:ext uri="{FF2B5EF4-FFF2-40B4-BE49-F238E27FC236}">
                <a16:creationId xmlns:a16="http://schemas.microsoft.com/office/drawing/2014/main" id="{7C685C8B-3F9D-3141-8B01-F98404DE6728}"/>
              </a:ext>
            </a:extLst>
          </p:cNvPr>
          <p:cNvSpPr txBox="1"/>
          <p:nvPr/>
        </p:nvSpPr>
        <p:spPr>
          <a:xfrm>
            <a:off x="2754329" y="10897936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90A7AFD2-A141-6949-9645-B10C9FE0624F}"/>
              </a:ext>
            </a:extLst>
          </p:cNvPr>
          <p:cNvSpPr txBox="1"/>
          <p:nvPr/>
        </p:nvSpPr>
        <p:spPr>
          <a:xfrm>
            <a:off x="2758692" y="11885730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0" name="CuadroTexto 395">
            <a:extLst>
              <a:ext uri="{FF2B5EF4-FFF2-40B4-BE49-F238E27FC236}">
                <a16:creationId xmlns:a16="http://schemas.microsoft.com/office/drawing/2014/main" id="{78A0C236-BF6D-7A49-BB4C-48B03E9C0837}"/>
              </a:ext>
            </a:extLst>
          </p:cNvPr>
          <p:cNvSpPr txBox="1"/>
          <p:nvPr/>
        </p:nvSpPr>
        <p:spPr>
          <a:xfrm>
            <a:off x="8193591" y="1090177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1" name="CuadroTexto 395">
            <a:extLst>
              <a:ext uri="{FF2B5EF4-FFF2-40B4-BE49-F238E27FC236}">
                <a16:creationId xmlns:a16="http://schemas.microsoft.com/office/drawing/2014/main" id="{EC486B18-D452-7E46-92CE-6BA571A2FE66}"/>
              </a:ext>
            </a:extLst>
          </p:cNvPr>
          <p:cNvSpPr txBox="1"/>
          <p:nvPr/>
        </p:nvSpPr>
        <p:spPr>
          <a:xfrm>
            <a:off x="8197954" y="1188957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2" name="CuadroTexto 395">
            <a:extLst>
              <a:ext uri="{FF2B5EF4-FFF2-40B4-BE49-F238E27FC236}">
                <a16:creationId xmlns:a16="http://schemas.microsoft.com/office/drawing/2014/main" id="{2CDC867B-9E72-FC49-805F-C7BB5002C365}"/>
              </a:ext>
            </a:extLst>
          </p:cNvPr>
          <p:cNvSpPr txBox="1"/>
          <p:nvPr/>
        </p:nvSpPr>
        <p:spPr>
          <a:xfrm>
            <a:off x="13675751" y="10903606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3C1813D0-BCFC-5D4B-97C9-C68AA2DD35AA}"/>
              </a:ext>
            </a:extLst>
          </p:cNvPr>
          <p:cNvSpPr txBox="1"/>
          <p:nvPr/>
        </p:nvSpPr>
        <p:spPr>
          <a:xfrm>
            <a:off x="13680114" y="11891400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4" name="CuadroTexto 395">
            <a:extLst>
              <a:ext uri="{FF2B5EF4-FFF2-40B4-BE49-F238E27FC236}">
                <a16:creationId xmlns:a16="http://schemas.microsoft.com/office/drawing/2014/main" id="{043D9D20-C3A3-864F-A377-3A00B466D1C6}"/>
              </a:ext>
            </a:extLst>
          </p:cNvPr>
          <p:cNvSpPr txBox="1"/>
          <p:nvPr/>
        </p:nvSpPr>
        <p:spPr>
          <a:xfrm>
            <a:off x="19109157" y="10925219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52876BE1-1F13-434E-95CF-B86ADBD20B98}"/>
              </a:ext>
            </a:extLst>
          </p:cNvPr>
          <p:cNvSpPr txBox="1"/>
          <p:nvPr/>
        </p:nvSpPr>
        <p:spPr>
          <a:xfrm>
            <a:off x="19113520" y="11913013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8" name="Rectangle 56">
            <a:extLst>
              <a:ext uri="{FF2B5EF4-FFF2-40B4-BE49-F238E27FC236}">
                <a16:creationId xmlns:a16="http://schemas.microsoft.com/office/drawing/2014/main" id="{1A53C798-D4A8-1D45-8BEA-304B5FAEBCF8}"/>
              </a:ext>
            </a:extLst>
          </p:cNvPr>
          <p:cNvSpPr/>
          <p:nvPr/>
        </p:nvSpPr>
        <p:spPr>
          <a:xfrm>
            <a:off x="3363808" y="10863274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" name="Rectangle 56">
            <a:extLst>
              <a:ext uri="{FF2B5EF4-FFF2-40B4-BE49-F238E27FC236}">
                <a16:creationId xmlns:a16="http://schemas.microsoft.com/office/drawing/2014/main" id="{A0A303E6-5327-5E4F-99E0-FDD1394BDDF6}"/>
              </a:ext>
            </a:extLst>
          </p:cNvPr>
          <p:cNvSpPr/>
          <p:nvPr/>
        </p:nvSpPr>
        <p:spPr>
          <a:xfrm>
            <a:off x="3353742" y="11851068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2FFEC7B5-523E-2940-97D2-81AC50135D03}"/>
              </a:ext>
            </a:extLst>
          </p:cNvPr>
          <p:cNvSpPr/>
          <p:nvPr/>
        </p:nvSpPr>
        <p:spPr>
          <a:xfrm>
            <a:off x="8827597" y="10856105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1" name="Rectangle 56">
            <a:extLst>
              <a:ext uri="{FF2B5EF4-FFF2-40B4-BE49-F238E27FC236}">
                <a16:creationId xmlns:a16="http://schemas.microsoft.com/office/drawing/2014/main" id="{F5D04ECA-F16A-B64B-B268-065342E4A0B7}"/>
              </a:ext>
            </a:extLst>
          </p:cNvPr>
          <p:cNvSpPr/>
          <p:nvPr/>
        </p:nvSpPr>
        <p:spPr>
          <a:xfrm>
            <a:off x="8817531" y="1184389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2" name="Rectangle 56">
            <a:extLst>
              <a:ext uri="{FF2B5EF4-FFF2-40B4-BE49-F238E27FC236}">
                <a16:creationId xmlns:a16="http://schemas.microsoft.com/office/drawing/2014/main" id="{E3AD053E-11BB-0641-8BD8-920431AC0CD0}"/>
              </a:ext>
            </a:extLst>
          </p:cNvPr>
          <p:cNvSpPr/>
          <p:nvPr/>
        </p:nvSpPr>
        <p:spPr>
          <a:xfrm>
            <a:off x="14306553" y="10842050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62E0CB3F-1BFF-E94C-A17C-D7869C5B6A40}"/>
              </a:ext>
            </a:extLst>
          </p:cNvPr>
          <p:cNvSpPr/>
          <p:nvPr/>
        </p:nvSpPr>
        <p:spPr>
          <a:xfrm>
            <a:off x="14296487" y="11829844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EB930074-6CC6-854E-BFBD-76F0DCE66B48}"/>
              </a:ext>
            </a:extLst>
          </p:cNvPr>
          <p:cNvSpPr/>
          <p:nvPr/>
        </p:nvSpPr>
        <p:spPr>
          <a:xfrm>
            <a:off x="19759038" y="10863274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AC9A536C-3C40-6B4B-88C4-BADE00F64CF3}"/>
              </a:ext>
            </a:extLst>
          </p:cNvPr>
          <p:cNvSpPr/>
          <p:nvPr/>
        </p:nvSpPr>
        <p:spPr>
          <a:xfrm>
            <a:off x="19748972" y="11851068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868687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Freeform 170">
            <a:extLst>
              <a:ext uri="{FF2B5EF4-FFF2-40B4-BE49-F238E27FC236}">
                <a16:creationId xmlns:a16="http://schemas.microsoft.com/office/drawing/2014/main" id="{56C11C44-2047-8E49-98B3-3286A6721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761" y="1832769"/>
            <a:ext cx="3210372" cy="3201050"/>
          </a:xfrm>
          <a:custGeom>
            <a:avLst/>
            <a:gdLst>
              <a:gd name="T0" fmla="*/ 386932365 w 3038"/>
              <a:gd name="T1" fmla="*/ 165421609 h 3029"/>
              <a:gd name="T2" fmla="*/ 386932365 w 3038"/>
              <a:gd name="T3" fmla="*/ 165421609 h 3029"/>
              <a:gd name="T4" fmla="*/ 358285057 w 3038"/>
              <a:gd name="T5" fmla="*/ 165421609 h 3029"/>
              <a:gd name="T6" fmla="*/ 333008041 w 3038"/>
              <a:gd name="T7" fmla="*/ 104749880 h 3029"/>
              <a:gd name="T8" fmla="*/ 353877862 w 3038"/>
              <a:gd name="T9" fmla="*/ 83748128 h 3029"/>
              <a:gd name="T10" fmla="*/ 353877862 w 3038"/>
              <a:gd name="T11" fmla="*/ 76099082 h 3029"/>
              <a:gd name="T12" fmla="*/ 317582678 w 3038"/>
              <a:gd name="T13" fmla="*/ 39669976 h 3029"/>
              <a:gd name="T14" fmla="*/ 309805190 w 3038"/>
              <a:gd name="T15" fmla="*/ 39669976 h 3029"/>
              <a:gd name="T16" fmla="*/ 288935369 w 3038"/>
              <a:gd name="T17" fmla="*/ 59505145 h 3029"/>
              <a:gd name="T18" fmla="*/ 228270819 w 3038"/>
              <a:gd name="T19" fmla="*/ 34225198 h 3029"/>
              <a:gd name="T20" fmla="*/ 228270819 w 3038"/>
              <a:gd name="T21" fmla="*/ 5444779 h 3029"/>
              <a:gd name="T22" fmla="*/ 222696749 w 3038"/>
              <a:gd name="T23" fmla="*/ 0 h 3029"/>
              <a:gd name="T24" fmla="*/ 170846589 w 3038"/>
              <a:gd name="T25" fmla="*/ 0 h 3029"/>
              <a:gd name="T26" fmla="*/ 165402132 w 3038"/>
              <a:gd name="T27" fmla="*/ 5444779 h 3029"/>
              <a:gd name="T28" fmla="*/ 165402132 w 3038"/>
              <a:gd name="T29" fmla="*/ 34225198 h 3029"/>
              <a:gd name="T30" fmla="*/ 104737582 w 3038"/>
              <a:gd name="T31" fmla="*/ 59505145 h 3029"/>
              <a:gd name="T32" fmla="*/ 83738148 w 3038"/>
              <a:gd name="T33" fmla="*/ 39669976 h 3029"/>
              <a:gd name="T34" fmla="*/ 76090273 w 3038"/>
              <a:gd name="T35" fmla="*/ 39669976 h 3029"/>
              <a:gd name="T36" fmla="*/ 39665477 w 3038"/>
              <a:gd name="T37" fmla="*/ 76099082 h 3029"/>
              <a:gd name="T38" fmla="*/ 39665477 w 3038"/>
              <a:gd name="T39" fmla="*/ 83748128 h 3029"/>
              <a:gd name="T40" fmla="*/ 59498035 w 3038"/>
              <a:gd name="T41" fmla="*/ 104749880 h 3029"/>
              <a:gd name="T42" fmla="*/ 35258281 w 3038"/>
              <a:gd name="T43" fmla="*/ 165421609 h 3029"/>
              <a:gd name="T44" fmla="*/ 5444098 w 3038"/>
              <a:gd name="T45" fmla="*/ 165421609 h 3029"/>
              <a:gd name="T46" fmla="*/ 0 w 3038"/>
              <a:gd name="T47" fmla="*/ 170866747 h 3029"/>
              <a:gd name="T48" fmla="*/ 0 w 3038"/>
              <a:gd name="T49" fmla="*/ 222723206 h 3029"/>
              <a:gd name="T50" fmla="*/ 5444098 w 3038"/>
              <a:gd name="T51" fmla="*/ 228297605 h 3029"/>
              <a:gd name="T52" fmla="*/ 35258281 w 3038"/>
              <a:gd name="T53" fmla="*/ 228297605 h 3029"/>
              <a:gd name="T54" fmla="*/ 59498035 w 3038"/>
              <a:gd name="T55" fmla="*/ 288840073 h 3029"/>
              <a:gd name="T56" fmla="*/ 39665477 w 3038"/>
              <a:gd name="T57" fmla="*/ 309841825 h 3029"/>
              <a:gd name="T58" fmla="*/ 39665477 w 3038"/>
              <a:gd name="T59" fmla="*/ 317620132 h 3029"/>
              <a:gd name="T60" fmla="*/ 76090273 w 3038"/>
              <a:gd name="T61" fmla="*/ 353919617 h 3029"/>
              <a:gd name="T62" fmla="*/ 83738148 w 3038"/>
              <a:gd name="T63" fmla="*/ 353919617 h 3029"/>
              <a:gd name="T64" fmla="*/ 104737582 w 3038"/>
              <a:gd name="T65" fmla="*/ 333047485 h 3029"/>
              <a:gd name="T66" fmla="*/ 165402132 w 3038"/>
              <a:gd name="T67" fmla="*/ 358327432 h 3029"/>
              <a:gd name="T68" fmla="*/ 165402132 w 3038"/>
              <a:gd name="T69" fmla="*/ 387107851 h 3029"/>
              <a:gd name="T70" fmla="*/ 170846589 w 3038"/>
              <a:gd name="T71" fmla="*/ 392552629 h 3029"/>
              <a:gd name="T72" fmla="*/ 222696749 w 3038"/>
              <a:gd name="T73" fmla="*/ 392552629 h 3029"/>
              <a:gd name="T74" fmla="*/ 228270819 w 3038"/>
              <a:gd name="T75" fmla="*/ 387107851 h 3029"/>
              <a:gd name="T76" fmla="*/ 228270819 w 3038"/>
              <a:gd name="T77" fmla="*/ 358327432 h 3029"/>
              <a:gd name="T78" fmla="*/ 288935369 w 3038"/>
              <a:gd name="T79" fmla="*/ 333047485 h 3029"/>
              <a:gd name="T80" fmla="*/ 309805190 w 3038"/>
              <a:gd name="T81" fmla="*/ 353919617 h 3029"/>
              <a:gd name="T82" fmla="*/ 317582678 w 3038"/>
              <a:gd name="T83" fmla="*/ 353919617 h 3029"/>
              <a:gd name="T84" fmla="*/ 353877862 w 3038"/>
              <a:gd name="T85" fmla="*/ 317620132 h 3029"/>
              <a:gd name="T86" fmla="*/ 353877862 w 3038"/>
              <a:gd name="T87" fmla="*/ 309841825 h 3029"/>
              <a:gd name="T88" fmla="*/ 333008041 w 3038"/>
              <a:gd name="T89" fmla="*/ 288840073 h 3029"/>
              <a:gd name="T90" fmla="*/ 358285057 w 3038"/>
              <a:gd name="T91" fmla="*/ 228297605 h 3029"/>
              <a:gd name="T92" fmla="*/ 386932365 w 3038"/>
              <a:gd name="T93" fmla="*/ 228297605 h 3029"/>
              <a:gd name="T94" fmla="*/ 393672951 w 3038"/>
              <a:gd name="T95" fmla="*/ 222723206 h 3029"/>
              <a:gd name="T96" fmla="*/ 393672951 w 3038"/>
              <a:gd name="T97" fmla="*/ 170866747 h 3029"/>
              <a:gd name="T98" fmla="*/ 386932365 w 3038"/>
              <a:gd name="T99" fmla="*/ 165421609 h 3029"/>
              <a:gd name="T100" fmla="*/ 196253218 w 3038"/>
              <a:gd name="T101" fmla="*/ 325268818 h 3029"/>
              <a:gd name="T102" fmla="*/ 196253218 w 3038"/>
              <a:gd name="T103" fmla="*/ 325268818 h 3029"/>
              <a:gd name="T104" fmla="*/ 67275523 w 3038"/>
              <a:gd name="T105" fmla="*/ 196276315 h 3029"/>
              <a:gd name="T106" fmla="*/ 196253218 w 3038"/>
              <a:gd name="T107" fmla="*/ 67283451 h 3029"/>
              <a:gd name="T108" fmla="*/ 325230553 w 3038"/>
              <a:gd name="T109" fmla="*/ 196276315 h 3029"/>
              <a:gd name="T110" fmla="*/ 196253218 w 3038"/>
              <a:gd name="T111" fmla="*/ 325268818 h 302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038" h="3029">
                <a:moveTo>
                  <a:pt x="2985" y="1276"/>
                </a:moveTo>
                <a:lnTo>
                  <a:pt x="2985" y="1276"/>
                </a:lnTo>
                <a:cubicBezTo>
                  <a:pt x="2764" y="1276"/>
                  <a:pt x="2764" y="1276"/>
                  <a:pt x="2764" y="1276"/>
                </a:cubicBezTo>
                <a:cubicBezTo>
                  <a:pt x="2730" y="1106"/>
                  <a:pt x="2662" y="944"/>
                  <a:pt x="2569" y="808"/>
                </a:cubicBezTo>
                <a:cubicBezTo>
                  <a:pt x="2730" y="646"/>
                  <a:pt x="2730" y="646"/>
                  <a:pt x="2730" y="646"/>
                </a:cubicBezTo>
                <a:cubicBezTo>
                  <a:pt x="2747" y="630"/>
                  <a:pt x="2747" y="604"/>
                  <a:pt x="2730" y="587"/>
                </a:cubicBezTo>
                <a:cubicBezTo>
                  <a:pt x="2450" y="306"/>
                  <a:pt x="2450" y="306"/>
                  <a:pt x="2450" y="306"/>
                </a:cubicBezTo>
                <a:cubicBezTo>
                  <a:pt x="2433" y="289"/>
                  <a:pt x="2407" y="289"/>
                  <a:pt x="2390" y="306"/>
                </a:cubicBezTo>
                <a:cubicBezTo>
                  <a:pt x="2229" y="459"/>
                  <a:pt x="2229" y="459"/>
                  <a:pt x="2229" y="459"/>
                </a:cubicBezTo>
                <a:cubicBezTo>
                  <a:pt x="2092" y="366"/>
                  <a:pt x="1931" y="298"/>
                  <a:pt x="1761" y="264"/>
                </a:cubicBezTo>
                <a:cubicBezTo>
                  <a:pt x="1761" y="42"/>
                  <a:pt x="1761" y="42"/>
                  <a:pt x="1761" y="42"/>
                </a:cubicBezTo>
                <a:cubicBezTo>
                  <a:pt x="1761" y="17"/>
                  <a:pt x="1744" y="0"/>
                  <a:pt x="1718" y="0"/>
                </a:cubicBezTo>
                <a:cubicBezTo>
                  <a:pt x="1318" y="0"/>
                  <a:pt x="1318" y="0"/>
                  <a:pt x="1318" y="0"/>
                </a:cubicBezTo>
                <a:cubicBezTo>
                  <a:pt x="1293" y="0"/>
                  <a:pt x="1276" y="17"/>
                  <a:pt x="1276" y="42"/>
                </a:cubicBezTo>
                <a:cubicBezTo>
                  <a:pt x="1276" y="264"/>
                  <a:pt x="1276" y="264"/>
                  <a:pt x="1276" y="264"/>
                </a:cubicBezTo>
                <a:cubicBezTo>
                  <a:pt x="1106" y="298"/>
                  <a:pt x="944" y="366"/>
                  <a:pt x="808" y="459"/>
                </a:cubicBezTo>
                <a:cubicBezTo>
                  <a:pt x="646" y="306"/>
                  <a:pt x="646" y="306"/>
                  <a:pt x="646" y="306"/>
                </a:cubicBezTo>
                <a:cubicBezTo>
                  <a:pt x="629" y="289"/>
                  <a:pt x="604" y="289"/>
                  <a:pt x="587" y="306"/>
                </a:cubicBezTo>
                <a:cubicBezTo>
                  <a:pt x="306" y="587"/>
                  <a:pt x="306" y="587"/>
                  <a:pt x="306" y="587"/>
                </a:cubicBezTo>
                <a:cubicBezTo>
                  <a:pt x="289" y="604"/>
                  <a:pt x="289" y="630"/>
                  <a:pt x="306" y="646"/>
                </a:cubicBezTo>
                <a:cubicBezTo>
                  <a:pt x="459" y="808"/>
                  <a:pt x="459" y="808"/>
                  <a:pt x="459" y="808"/>
                </a:cubicBezTo>
                <a:cubicBezTo>
                  <a:pt x="366" y="944"/>
                  <a:pt x="306" y="1106"/>
                  <a:pt x="272" y="1276"/>
                </a:cubicBezTo>
                <a:cubicBezTo>
                  <a:pt x="42" y="1276"/>
                  <a:pt x="42" y="1276"/>
                  <a:pt x="42" y="1276"/>
                </a:cubicBezTo>
                <a:cubicBezTo>
                  <a:pt x="25" y="1276"/>
                  <a:pt x="0" y="1293"/>
                  <a:pt x="0" y="1318"/>
                </a:cubicBezTo>
                <a:cubicBezTo>
                  <a:pt x="0" y="1718"/>
                  <a:pt x="0" y="1718"/>
                  <a:pt x="0" y="1718"/>
                </a:cubicBezTo>
                <a:cubicBezTo>
                  <a:pt x="0" y="1744"/>
                  <a:pt x="25" y="1761"/>
                  <a:pt x="42" y="1761"/>
                </a:cubicBezTo>
                <a:cubicBezTo>
                  <a:pt x="272" y="1761"/>
                  <a:pt x="272" y="1761"/>
                  <a:pt x="272" y="1761"/>
                </a:cubicBezTo>
                <a:cubicBezTo>
                  <a:pt x="306" y="1931"/>
                  <a:pt x="366" y="2093"/>
                  <a:pt x="459" y="2228"/>
                </a:cubicBezTo>
                <a:cubicBezTo>
                  <a:pt x="306" y="2390"/>
                  <a:pt x="306" y="2390"/>
                  <a:pt x="306" y="2390"/>
                </a:cubicBezTo>
                <a:cubicBezTo>
                  <a:pt x="289" y="2399"/>
                  <a:pt x="289" y="2433"/>
                  <a:pt x="306" y="2450"/>
                </a:cubicBezTo>
                <a:cubicBezTo>
                  <a:pt x="587" y="2730"/>
                  <a:pt x="587" y="2730"/>
                  <a:pt x="587" y="2730"/>
                </a:cubicBezTo>
                <a:cubicBezTo>
                  <a:pt x="604" y="2747"/>
                  <a:pt x="629" y="2747"/>
                  <a:pt x="646" y="2730"/>
                </a:cubicBezTo>
                <a:cubicBezTo>
                  <a:pt x="808" y="2569"/>
                  <a:pt x="808" y="2569"/>
                  <a:pt x="808" y="2569"/>
                </a:cubicBezTo>
                <a:cubicBezTo>
                  <a:pt x="944" y="2662"/>
                  <a:pt x="1106" y="2730"/>
                  <a:pt x="1276" y="2764"/>
                </a:cubicBezTo>
                <a:cubicBezTo>
                  <a:pt x="1276" y="2986"/>
                  <a:pt x="1276" y="2986"/>
                  <a:pt x="1276" y="2986"/>
                </a:cubicBezTo>
                <a:cubicBezTo>
                  <a:pt x="1276" y="3011"/>
                  <a:pt x="1293" y="3028"/>
                  <a:pt x="1318" y="3028"/>
                </a:cubicBezTo>
                <a:cubicBezTo>
                  <a:pt x="1718" y="3028"/>
                  <a:pt x="1718" y="3028"/>
                  <a:pt x="1718" y="3028"/>
                </a:cubicBezTo>
                <a:cubicBezTo>
                  <a:pt x="1744" y="3028"/>
                  <a:pt x="1761" y="3011"/>
                  <a:pt x="1761" y="2986"/>
                </a:cubicBezTo>
                <a:cubicBezTo>
                  <a:pt x="1761" y="2764"/>
                  <a:pt x="1761" y="2764"/>
                  <a:pt x="1761" y="2764"/>
                </a:cubicBezTo>
                <a:cubicBezTo>
                  <a:pt x="1931" y="2730"/>
                  <a:pt x="2092" y="2662"/>
                  <a:pt x="2229" y="2569"/>
                </a:cubicBezTo>
                <a:cubicBezTo>
                  <a:pt x="2390" y="2730"/>
                  <a:pt x="2390" y="2730"/>
                  <a:pt x="2390" y="2730"/>
                </a:cubicBezTo>
                <a:cubicBezTo>
                  <a:pt x="2407" y="2747"/>
                  <a:pt x="2433" y="2747"/>
                  <a:pt x="2450" y="2730"/>
                </a:cubicBezTo>
                <a:cubicBezTo>
                  <a:pt x="2730" y="2450"/>
                  <a:pt x="2730" y="2450"/>
                  <a:pt x="2730" y="2450"/>
                </a:cubicBezTo>
                <a:cubicBezTo>
                  <a:pt x="2747" y="2433"/>
                  <a:pt x="2747" y="2399"/>
                  <a:pt x="2730" y="2390"/>
                </a:cubicBezTo>
                <a:cubicBezTo>
                  <a:pt x="2569" y="2228"/>
                  <a:pt x="2569" y="2228"/>
                  <a:pt x="2569" y="2228"/>
                </a:cubicBezTo>
                <a:cubicBezTo>
                  <a:pt x="2662" y="2093"/>
                  <a:pt x="2730" y="1931"/>
                  <a:pt x="2764" y="1761"/>
                </a:cubicBezTo>
                <a:cubicBezTo>
                  <a:pt x="2985" y="1761"/>
                  <a:pt x="2985" y="1761"/>
                  <a:pt x="2985" y="1761"/>
                </a:cubicBezTo>
                <a:cubicBezTo>
                  <a:pt x="3011" y="1761"/>
                  <a:pt x="3037" y="1744"/>
                  <a:pt x="3037" y="1718"/>
                </a:cubicBezTo>
                <a:cubicBezTo>
                  <a:pt x="3037" y="1318"/>
                  <a:pt x="3037" y="1318"/>
                  <a:pt x="3037" y="1318"/>
                </a:cubicBezTo>
                <a:cubicBezTo>
                  <a:pt x="3037" y="1293"/>
                  <a:pt x="3011" y="1276"/>
                  <a:pt x="2985" y="1276"/>
                </a:cubicBezTo>
                <a:close/>
                <a:moveTo>
                  <a:pt x="1514" y="2509"/>
                </a:moveTo>
                <a:lnTo>
                  <a:pt x="1514" y="2509"/>
                </a:lnTo>
                <a:cubicBezTo>
                  <a:pt x="970" y="2509"/>
                  <a:pt x="519" y="2067"/>
                  <a:pt x="519" y="1514"/>
                </a:cubicBezTo>
                <a:cubicBezTo>
                  <a:pt x="519" y="970"/>
                  <a:pt x="970" y="519"/>
                  <a:pt x="1514" y="519"/>
                </a:cubicBezTo>
                <a:cubicBezTo>
                  <a:pt x="2067" y="519"/>
                  <a:pt x="2509" y="970"/>
                  <a:pt x="2509" y="1514"/>
                </a:cubicBezTo>
                <a:cubicBezTo>
                  <a:pt x="2509" y="2067"/>
                  <a:pt x="2067" y="2509"/>
                  <a:pt x="1514" y="250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1">
            <a:extLst>
              <a:ext uri="{FF2B5EF4-FFF2-40B4-BE49-F238E27FC236}">
                <a16:creationId xmlns:a16="http://schemas.microsoft.com/office/drawing/2014/main" id="{7B66D4DE-22BE-8B49-B2C6-93F3329C2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360" y="3458920"/>
            <a:ext cx="3201050" cy="3201053"/>
          </a:xfrm>
          <a:custGeom>
            <a:avLst/>
            <a:gdLst>
              <a:gd name="T0" fmla="*/ 387107851 w 3029"/>
              <a:gd name="T1" fmla="*/ 164276553 h 3030"/>
              <a:gd name="T2" fmla="*/ 387107851 w 3029"/>
              <a:gd name="T3" fmla="*/ 164276553 h 3030"/>
              <a:gd name="T4" fmla="*/ 358457052 w 3029"/>
              <a:gd name="T5" fmla="*/ 164276553 h 3030"/>
              <a:gd name="T6" fmla="*/ 333047485 w 3029"/>
              <a:gd name="T7" fmla="*/ 103644589 h 3030"/>
              <a:gd name="T8" fmla="*/ 354049237 w 3029"/>
              <a:gd name="T9" fmla="*/ 82786165 h 3030"/>
              <a:gd name="T10" fmla="*/ 354049237 w 3029"/>
              <a:gd name="T11" fmla="*/ 75012578 h 3030"/>
              <a:gd name="T12" fmla="*/ 316583168 w 3029"/>
              <a:gd name="T13" fmla="*/ 38607700 h 3030"/>
              <a:gd name="T14" fmla="*/ 308804501 w 3029"/>
              <a:gd name="T15" fmla="*/ 38607700 h 3030"/>
              <a:gd name="T16" fmla="*/ 288969693 w 3029"/>
              <a:gd name="T17" fmla="*/ 59595702 h 3030"/>
              <a:gd name="T18" fmla="*/ 228297605 w 3029"/>
              <a:gd name="T19" fmla="*/ 34202775 h 3030"/>
              <a:gd name="T20" fmla="*/ 228297605 w 3029"/>
              <a:gd name="T21" fmla="*/ 5570765 h 3030"/>
              <a:gd name="T22" fmla="*/ 222723206 w 3029"/>
              <a:gd name="T23" fmla="*/ 0 h 3030"/>
              <a:gd name="T24" fmla="*/ 169829424 w 3029"/>
              <a:gd name="T25" fmla="*/ 0 h 3030"/>
              <a:gd name="T26" fmla="*/ 164384645 w 3029"/>
              <a:gd name="T27" fmla="*/ 5570765 h 3030"/>
              <a:gd name="T28" fmla="*/ 164384645 w 3029"/>
              <a:gd name="T29" fmla="*/ 34202775 h 3030"/>
              <a:gd name="T30" fmla="*/ 103712556 w 3029"/>
              <a:gd name="T31" fmla="*/ 59595702 h 3030"/>
              <a:gd name="T32" fmla="*/ 83877748 w 3029"/>
              <a:gd name="T33" fmla="*/ 38607700 h 3030"/>
              <a:gd name="T34" fmla="*/ 76099082 w 3029"/>
              <a:gd name="T35" fmla="*/ 38607700 h 3030"/>
              <a:gd name="T36" fmla="*/ 38633013 w 3029"/>
              <a:gd name="T37" fmla="*/ 75012578 h 3030"/>
              <a:gd name="T38" fmla="*/ 38633013 w 3029"/>
              <a:gd name="T39" fmla="*/ 82786165 h 3030"/>
              <a:gd name="T40" fmla="*/ 59505145 w 3029"/>
              <a:gd name="T41" fmla="*/ 103644589 h 3030"/>
              <a:gd name="T42" fmla="*/ 34225198 w 3029"/>
              <a:gd name="T43" fmla="*/ 164276553 h 3030"/>
              <a:gd name="T44" fmla="*/ 5574399 w 3029"/>
              <a:gd name="T45" fmla="*/ 164276553 h 3030"/>
              <a:gd name="T46" fmla="*/ 0 w 3029"/>
              <a:gd name="T47" fmla="*/ 169847317 h 3030"/>
              <a:gd name="T48" fmla="*/ 0 w 3029"/>
              <a:gd name="T49" fmla="*/ 221539854 h 3030"/>
              <a:gd name="T50" fmla="*/ 5574399 w 3029"/>
              <a:gd name="T51" fmla="*/ 227110979 h 3030"/>
              <a:gd name="T52" fmla="*/ 34225198 w 3029"/>
              <a:gd name="T53" fmla="*/ 227110979 h 3030"/>
              <a:gd name="T54" fmla="*/ 59505145 w 3029"/>
              <a:gd name="T55" fmla="*/ 287742943 h 3030"/>
              <a:gd name="T56" fmla="*/ 38633013 w 3029"/>
              <a:gd name="T57" fmla="*/ 308601366 h 3030"/>
              <a:gd name="T58" fmla="*/ 38633013 w 3029"/>
              <a:gd name="T59" fmla="*/ 316374593 h 3030"/>
              <a:gd name="T60" fmla="*/ 76099082 w 3029"/>
              <a:gd name="T61" fmla="*/ 352650253 h 3030"/>
              <a:gd name="T62" fmla="*/ 83877748 w 3029"/>
              <a:gd name="T63" fmla="*/ 352650253 h 3030"/>
              <a:gd name="T64" fmla="*/ 103712556 w 3029"/>
              <a:gd name="T65" fmla="*/ 332828092 h 3030"/>
              <a:gd name="T66" fmla="*/ 164384645 w 3029"/>
              <a:gd name="T67" fmla="*/ 357055178 h 3030"/>
              <a:gd name="T68" fmla="*/ 164384645 w 3029"/>
              <a:gd name="T69" fmla="*/ 386853029 h 3030"/>
              <a:gd name="T70" fmla="*/ 169829424 w 3029"/>
              <a:gd name="T71" fmla="*/ 392423794 h 3030"/>
              <a:gd name="T72" fmla="*/ 222723206 w 3029"/>
              <a:gd name="T73" fmla="*/ 392423794 h 3030"/>
              <a:gd name="T74" fmla="*/ 228297605 w 3029"/>
              <a:gd name="T75" fmla="*/ 386853029 h 3030"/>
              <a:gd name="T76" fmla="*/ 228297605 w 3029"/>
              <a:gd name="T77" fmla="*/ 357055178 h 3030"/>
              <a:gd name="T78" fmla="*/ 288969693 w 3029"/>
              <a:gd name="T79" fmla="*/ 332828092 h 3030"/>
              <a:gd name="T80" fmla="*/ 308804501 w 3029"/>
              <a:gd name="T81" fmla="*/ 352650253 h 3030"/>
              <a:gd name="T82" fmla="*/ 316583168 w 3029"/>
              <a:gd name="T83" fmla="*/ 352650253 h 3030"/>
              <a:gd name="T84" fmla="*/ 354049237 w 3029"/>
              <a:gd name="T85" fmla="*/ 316374593 h 3030"/>
              <a:gd name="T86" fmla="*/ 354049237 w 3029"/>
              <a:gd name="T87" fmla="*/ 308601366 h 3030"/>
              <a:gd name="T88" fmla="*/ 333047485 w 3029"/>
              <a:gd name="T89" fmla="*/ 287742943 h 3030"/>
              <a:gd name="T90" fmla="*/ 358457052 w 3029"/>
              <a:gd name="T91" fmla="*/ 227110979 h 3030"/>
              <a:gd name="T92" fmla="*/ 387107851 w 3029"/>
              <a:gd name="T93" fmla="*/ 227110979 h 3030"/>
              <a:gd name="T94" fmla="*/ 392552629 w 3029"/>
              <a:gd name="T95" fmla="*/ 221539854 h 3030"/>
              <a:gd name="T96" fmla="*/ 392552629 w 3029"/>
              <a:gd name="T97" fmla="*/ 169847317 h 3030"/>
              <a:gd name="T98" fmla="*/ 387107851 w 3029"/>
              <a:gd name="T99" fmla="*/ 164276553 h 3030"/>
              <a:gd name="T100" fmla="*/ 196276315 w 3029"/>
              <a:gd name="T101" fmla="*/ 325184443 h 3030"/>
              <a:gd name="T102" fmla="*/ 196276315 w 3029"/>
              <a:gd name="T103" fmla="*/ 325184443 h 3030"/>
              <a:gd name="T104" fmla="*/ 67283451 w 3029"/>
              <a:gd name="T105" fmla="*/ 196276866 h 3030"/>
              <a:gd name="T106" fmla="*/ 196276315 w 3029"/>
              <a:gd name="T107" fmla="*/ 67368929 h 3030"/>
              <a:gd name="T108" fmla="*/ 325398799 w 3029"/>
              <a:gd name="T109" fmla="*/ 196276866 h 3030"/>
              <a:gd name="T110" fmla="*/ 196276315 w 3029"/>
              <a:gd name="T111" fmla="*/ 325184443 h 303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029" h="3030">
                <a:moveTo>
                  <a:pt x="2986" y="1268"/>
                </a:moveTo>
                <a:lnTo>
                  <a:pt x="2986" y="1268"/>
                </a:lnTo>
                <a:cubicBezTo>
                  <a:pt x="2765" y="1268"/>
                  <a:pt x="2765" y="1268"/>
                  <a:pt x="2765" y="1268"/>
                </a:cubicBezTo>
                <a:cubicBezTo>
                  <a:pt x="2731" y="1098"/>
                  <a:pt x="2663" y="936"/>
                  <a:pt x="2569" y="800"/>
                </a:cubicBezTo>
                <a:cubicBezTo>
                  <a:pt x="2731" y="639"/>
                  <a:pt x="2731" y="639"/>
                  <a:pt x="2731" y="639"/>
                </a:cubicBezTo>
                <a:cubicBezTo>
                  <a:pt x="2739" y="622"/>
                  <a:pt x="2739" y="596"/>
                  <a:pt x="2731" y="579"/>
                </a:cubicBezTo>
                <a:cubicBezTo>
                  <a:pt x="2442" y="298"/>
                  <a:pt x="2442" y="298"/>
                  <a:pt x="2442" y="298"/>
                </a:cubicBezTo>
                <a:cubicBezTo>
                  <a:pt x="2424" y="281"/>
                  <a:pt x="2399" y="281"/>
                  <a:pt x="2382" y="298"/>
                </a:cubicBezTo>
                <a:cubicBezTo>
                  <a:pt x="2229" y="460"/>
                  <a:pt x="2229" y="460"/>
                  <a:pt x="2229" y="460"/>
                </a:cubicBezTo>
                <a:cubicBezTo>
                  <a:pt x="2084" y="366"/>
                  <a:pt x="1931" y="298"/>
                  <a:pt x="1761" y="264"/>
                </a:cubicBezTo>
                <a:cubicBezTo>
                  <a:pt x="1761" y="43"/>
                  <a:pt x="1761" y="43"/>
                  <a:pt x="1761" y="43"/>
                </a:cubicBezTo>
                <a:cubicBezTo>
                  <a:pt x="1761" y="18"/>
                  <a:pt x="1736" y="0"/>
                  <a:pt x="1718" y="0"/>
                </a:cubicBezTo>
                <a:cubicBezTo>
                  <a:pt x="1310" y="0"/>
                  <a:pt x="1310" y="0"/>
                  <a:pt x="1310" y="0"/>
                </a:cubicBezTo>
                <a:cubicBezTo>
                  <a:pt x="1293" y="0"/>
                  <a:pt x="1268" y="18"/>
                  <a:pt x="1268" y="43"/>
                </a:cubicBezTo>
                <a:cubicBezTo>
                  <a:pt x="1268" y="264"/>
                  <a:pt x="1268" y="264"/>
                  <a:pt x="1268" y="264"/>
                </a:cubicBezTo>
                <a:cubicBezTo>
                  <a:pt x="1098" y="298"/>
                  <a:pt x="945" y="366"/>
                  <a:pt x="800" y="460"/>
                </a:cubicBezTo>
                <a:cubicBezTo>
                  <a:pt x="647" y="298"/>
                  <a:pt x="647" y="298"/>
                  <a:pt x="647" y="298"/>
                </a:cubicBezTo>
                <a:cubicBezTo>
                  <a:pt x="630" y="281"/>
                  <a:pt x="604" y="281"/>
                  <a:pt x="587" y="298"/>
                </a:cubicBezTo>
                <a:cubicBezTo>
                  <a:pt x="298" y="579"/>
                  <a:pt x="298" y="579"/>
                  <a:pt x="298" y="579"/>
                </a:cubicBezTo>
                <a:cubicBezTo>
                  <a:pt x="289" y="596"/>
                  <a:pt x="289" y="622"/>
                  <a:pt x="298" y="639"/>
                </a:cubicBezTo>
                <a:cubicBezTo>
                  <a:pt x="459" y="800"/>
                  <a:pt x="459" y="800"/>
                  <a:pt x="459" y="800"/>
                </a:cubicBezTo>
                <a:cubicBezTo>
                  <a:pt x="366" y="936"/>
                  <a:pt x="298" y="1098"/>
                  <a:pt x="264" y="1268"/>
                </a:cubicBezTo>
                <a:cubicBezTo>
                  <a:pt x="43" y="1268"/>
                  <a:pt x="43" y="1268"/>
                  <a:pt x="43" y="1268"/>
                </a:cubicBezTo>
                <a:cubicBezTo>
                  <a:pt x="17" y="1268"/>
                  <a:pt x="0" y="1285"/>
                  <a:pt x="0" y="1311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736"/>
                  <a:pt x="17" y="1753"/>
                  <a:pt x="43" y="1753"/>
                </a:cubicBezTo>
                <a:cubicBezTo>
                  <a:pt x="264" y="1753"/>
                  <a:pt x="264" y="1753"/>
                  <a:pt x="264" y="1753"/>
                </a:cubicBezTo>
                <a:cubicBezTo>
                  <a:pt x="298" y="1923"/>
                  <a:pt x="366" y="2085"/>
                  <a:pt x="459" y="2221"/>
                </a:cubicBezTo>
                <a:cubicBezTo>
                  <a:pt x="298" y="2382"/>
                  <a:pt x="298" y="2382"/>
                  <a:pt x="298" y="2382"/>
                </a:cubicBezTo>
                <a:cubicBezTo>
                  <a:pt x="289" y="2399"/>
                  <a:pt x="289" y="2425"/>
                  <a:pt x="298" y="2442"/>
                </a:cubicBezTo>
                <a:cubicBezTo>
                  <a:pt x="587" y="2722"/>
                  <a:pt x="587" y="2722"/>
                  <a:pt x="587" y="2722"/>
                </a:cubicBezTo>
                <a:cubicBezTo>
                  <a:pt x="604" y="2740"/>
                  <a:pt x="630" y="2740"/>
                  <a:pt x="647" y="2722"/>
                </a:cubicBezTo>
                <a:cubicBezTo>
                  <a:pt x="800" y="2569"/>
                  <a:pt x="800" y="2569"/>
                  <a:pt x="800" y="2569"/>
                </a:cubicBezTo>
                <a:cubicBezTo>
                  <a:pt x="945" y="2663"/>
                  <a:pt x="1098" y="2731"/>
                  <a:pt x="1268" y="2756"/>
                </a:cubicBezTo>
                <a:cubicBezTo>
                  <a:pt x="1268" y="2986"/>
                  <a:pt x="1268" y="2986"/>
                  <a:pt x="1268" y="2986"/>
                </a:cubicBezTo>
                <a:cubicBezTo>
                  <a:pt x="1268" y="3003"/>
                  <a:pt x="1293" y="3029"/>
                  <a:pt x="1310" y="3029"/>
                </a:cubicBezTo>
                <a:cubicBezTo>
                  <a:pt x="1718" y="3029"/>
                  <a:pt x="1718" y="3029"/>
                  <a:pt x="1718" y="3029"/>
                </a:cubicBezTo>
                <a:cubicBezTo>
                  <a:pt x="1736" y="3029"/>
                  <a:pt x="1761" y="3003"/>
                  <a:pt x="1761" y="2986"/>
                </a:cubicBezTo>
                <a:cubicBezTo>
                  <a:pt x="1761" y="2756"/>
                  <a:pt x="1761" y="2756"/>
                  <a:pt x="1761" y="2756"/>
                </a:cubicBezTo>
                <a:cubicBezTo>
                  <a:pt x="1931" y="2731"/>
                  <a:pt x="2084" y="2663"/>
                  <a:pt x="2229" y="2569"/>
                </a:cubicBezTo>
                <a:cubicBezTo>
                  <a:pt x="2382" y="2722"/>
                  <a:pt x="2382" y="2722"/>
                  <a:pt x="2382" y="2722"/>
                </a:cubicBezTo>
                <a:cubicBezTo>
                  <a:pt x="2399" y="2740"/>
                  <a:pt x="2424" y="2740"/>
                  <a:pt x="2442" y="2722"/>
                </a:cubicBezTo>
                <a:cubicBezTo>
                  <a:pt x="2731" y="2442"/>
                  <a:pt x="2731" y="2442"/>
                  <a:pt x="2731" y="2442"/>
                </a:cubicBezTo>
                <a:cubicBezTo>
                  <a:pt x="2739" y="2425"/>
                  <a:pt x="2739" y="2399"/>
                  <a:pt x="2731" y="2382"/>
                </a:cubicBezTo>
                <a:cubicBezTo>
                  <a:pt x="2569" y="2221"/>
                  <a:pt x="2569" y="2221"/>
                  <a:pt x="2569" y="2221"/>
                </a:cubicBezTo>
                <a:cubicBezTo>
                  <a:pt x="2663" y="2085"/>
                  <a:pt x="2731" y="1923"/>
                  <a:pt x="2765" y="1753"/>
                </a:cubicBezTo>
                <a:cubicBezTo>
                  <a:pt x="2986" y="1753"/>
                  <a:pt x="2986" y="1753"/>
                  <a:pt x="2986" y="1753"/>
                </a:cubicBezTo>
                <a:cubicBezTo>
                  <a:pt x="3011" y="1753"/>
                  <a:pt x="3028" y="1736"/>
                  <a:pt x="3028" y="1710"/>
                </a:cubicBezTo>
                <a:cubicBezTo>
                  <a:pt x="3028" y="1311"/>
                  <a:pt x="3028" y="1311"/>
                  <a:pt x="3028" y="1311"/>
                </a:cubicBezTo>
                <a:cubicBezTo>
                  <a:pt x="3028" y="1285"/>
                  <a:pt x="3011" y="1268"/>
                  <a:pt x="2986" y="1268"/>
                </a:cubicBezTo>
                <a:close/>
                <a:moveTo>
                  <a:pt x="1514" y="2510"/>
                </a:moveTo>
                <a:lnTo>
                  <a:pt x="1514" y="2510"/>
                </a:lnTo>
                <a:cubicBezTo>
                  <a:pt x="961" y="2510"/>
                  <a:pt x="519" y="2059"/>
                  <a:pt x="519" y="1515"/>
                </a:cubicBezTo>
                <a:cubicBezTo>
                  <a:pt x="519" y="962"/>
                  <a:pt x="961" y="520"/>
                  <a:pt x="1514" y="520"/>
                </a:cubicBezTo>
                <a:cubicBezTo>
                  <a:pt x="2067" y="520"/>
                  <a:pt x="2510" y="962"/>
                  <a:pt x="2510" y="1515"/>
                </a:cubicBezTo>
                <a:cubicBezTo>
                  <a:pt x="2510" y="2059"/>
                  <a:pt x="2067" y="2510"/>
                  <a:pt x="1514" y="25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2">
            <a:extLst>
              <a:ext uri="{FF2B5EF4-FFF2-40B4-BE49-F238E27FC236}">
                <a16:creationId xmlns:a16="http://schemas.microsoft.com/office/drawing/2014/main" id="{0FA583B6-058F-574A-89D5-24CADA3EA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360" y="6920903"/>
            <a:ext cx="3201050" cy="3201050"/>
          </a:xfrm>
          <a:custGeom>
            <a:avLst/>
            <a:gdLst>
              <a:gd name="T0" fmla="*/ 387107851 w 3029"/>
              <a:gd name="T1" fmla="*/ 164276042 h 3030"/>
              <a:gd name="T2" fmla="*/ 387107851 w 3029"/>
              <a:gd name="T3" fmla="*/ 164276042 h 3030"/>
              <a:gd name="T4" fmla="*/ 358457052 w 3029"/>
              <a:gd name="T5" fmla="*/ 164276042 h 3030"/>
              <a:gd name="T6" fmla="*/ 333047485 w 3029"/>
              <a:gd name="T7" fmla="*/ 103644134 h 3030"/>
              <a:gd name="T8" fmla="*/ 354049237 w 3029"/>
              <a:gd name="T9" fmla="*/ 82656152 h 3030"/>
              <a:gd name="T10" fmla="*/ 354049237 w 3029"/>
              <a:gd name="T11" fmla="*/ 75012509 h 3030"/>
              <a:gd name="T12" fmla="*/ 316583168 w 3029"/>
              <a:gd name="T13" fmla="*/ 38607665 h 3030"/>
              <a:gd name="T14" fmla="*/ 308804501 w 3029"/>
              <a:gd name="T15" fmla="*/ 38607665 h 3030"/>
              <a:gd name="T16" fmla="*/ 288969693 w 3029"/>
              <a:gd name="T17" fmla="*/ 59595287 h 3030"/>
              <a:gd name="T18" fmla="*/ 228297605 w 3029"/>
              <a:gd name="T19" fmla="*/ 34202744 h 3030"/>
              <a:gd name="T20" fmla="*/ 228297605 w 3029"/>
              <a:gd name="T21" fmla="*/ 5570760 h 3030"/>
              <a:gd name="T22" fmla="*/ 222723206 w 3029"/>
              <a:gd name="T23" fmla="*/ 0 h 3030"/>
              <a:gd name="T24" fmla="*/ 169829424 w 3029"/>
              <a:gd name="T25" fmla="*/ 0 h 3030"/>
              <a:gd name="T26" fmla="*/ 164384645 w 3029"/>
              <a:gd name="T27" fmla="*/ 5570760 h 3030"/>
              <a:gd name="T28" fmla="*/ 164384645 w 3029"/>
              <a:gd name="T29" fmla="*/ 34202744 h 3030"/>
              <a:gd name="T30" fmla="*/ 103712556 w 3029"/>
              <a:gd name="T31" fmla="*/ 59595287 h 3030"/>
              <a:gd name="T32" fmla="*/ 83877748 w 3029"/>
              <a:gd name="T33" fmla="*/ 38607665 h 3030"/>
              <a:gd name="T34" fmla="*/ 76099082 w 3029"/>
              <a:gd name="T35" fmla="*/ 38607665 h 3030"/>
              <a:gd name="T36" fmla="*/ 38633013 w 3029"/>
              <a:gd name="T37" fmla="*/ 75012509 h 3030"/>
              <a:gd name="T38" fmla="*/ 38633013 w 3029"/>
              <a:gd name="T39" fmla="*/ 82656152 h 3030"/>
              <a:gd name="T40" fmla="*/ 59505145 w 3029"/>
              <a:gd name="T41" fmla="*/ 103644134 h 3030"/>
              <a:gd name="T42" fmla="*/ 34225198 w 3029"/>
              <a:gd name="T43" fmla="*/ 164276042 h 3030"/>
              <a:gd name="T44" fmla="*/ 5574399 w 3029"/>
              <a:gd name="T45" fmla="*/ 164276042 h 3030"/>
              <a:gd name="T46" fmla="*/ 0 w 3029"/>
              <a:gd name="T47" fmla="*/ 169717584 h 3030"/>
              <a:gd name="T48" fmla="*/ 0 w 3029"/>
              <a:gd name="T49" fmla="*/ 221539651 h 3030"/>
              <a:gd name="T50" fmla="*/ 5574399 w 3029"/>
              <a:gd name="T51" fmla="*/ 227110411 h 3030"/>
              <a:gd name="T52" fmla="*/ 34225198 w 3029"/>
              <a:gd name="T53" fmla="*/ 227110411 h 3030"/>
              <a:gd name="T54" fmla="*/ 59505145 w 3029"/>
              <a:gd name="T55" fmla="*/ 287612741 h 3030"/>
              <a:gd name="T56" fmla="*/ 38633013 w 3029"/>
              <a:gd name="T57" fmla="*/ 308600723 h 3030"/>
              <a:gd name="T58" fmla="*/ 38633013 w 3029"/>
              <a:gd name="T59" fmla="*/ 316244726 h 3030"/>
              <a:gd name="T60" fmla="*/ 76099082 w 3029"/>
              <a:gd name="T61" fmla="*/ 352649570 h 3030"/>
              <a:gd name="T62" fmla="*/ 83877748 w 3029"/>
              <a:gd name="T63" fmla="*/ 352649570 h 3030"/>
              <a:gd name="T64" fmla="*/ 103712556 w 3029"/>
              <a:gd name="T65" fmla="*/ 332827787 h 3030"/>
              <a:gd name="T66" fmla="*/ 164384645 w 3029"/>
              <a:gd name="T67" fmla="*/ 357054491 h 3030"/>
              <a:gd name="T68" fmla="*/ 164384645 w 3029"/>
              <a:gd name="T69" fmla="*/ 386852314 h 3030"/>
              <a:gd name="T70" fmla="*/ 169829424 w 3029"/>
              <a:gd name="T71" fmla="*/ 392423074 h 3030"/>
              <a:gd name="T72" fmla="*/ 222723206 w 3029"/>
              <a:gd name="T73" fmla="*/ 392423074 h 3030"/>
              <a:gd name="T74" fmla="*/ 228297605 w 3029"/>
              <a:gd name="T75" fmla="*/ 386852314 h 3030"/>
              <a:gd name="T76" fmla="*/ 228297605 w 3029"/>
              <a:gd name="T77" fmla="*/ 357054491 h 3030"/>
              <a:gd name="T78" fmla="*/ 288969693 w 3029"/>
              <a:gd name="T79" fmla="*/ 332827787 h 3030"/>
              <a:gd name="T80" fmla="*/ 308804501 w 3029"/>
              <a:gd name="T81" fmla="*/ 352649570 h 3030"/>
              <a:gd name="T82" fmla="*/ 316583168 w 3029"/>
              <a:gd name="T83" fmla="*/ 352649570 h 3030"/>
              <a:gd name="T84" fmla="*/ 354049237 w 3029"/>
              <a:gd name="T85" fmla="*/ 316244726 h 3030"/>
              <a:gd name="T86" fmla="*/ 354049237 w 3029"/>
              <a:gd name="T87" fmla="*/ 308600723 h 3030"/>
              <a:gd name="T88" fmla="*/ 333047485 w 3029"/>
              <a:gd name="T89" fmla="*/ 287612741 h 3030"/>
              <a:gd name="T90" fmla="*/ 358457052 w 3029"/>
              <a:gd name="T91" fmla="*/ 227110411 h 3030"/>
              <a:gd name="T92" fmla="*/ 387107851 w 3029"/>
              <a:gd name="T93" fmla="*/ 227110411 h 3030"/>
              <a:gd name="T94" fmla="*/ 392552629 w 3029"/>
              <a:gd name="T95" fmla="*/ 221539651 h 3030"/>
              <a:gd name="T96" fmla="*/ 392552629 w 3029"/>
              <a:gd name="T97" fmla="*/ 169717584 h 3030"/>
              <a:gd name="T98" fmla="*/ 387107851 w 3029"/>
              <a:gd name="T99" fmla="*/ 164276042 h 3030"/>
              <a:gd name="T100" fmla="*/ 196276315 w 3029"/>
              <a:gd name="T101" fmla="*/ 325183785 h 3030"/>
              <a:gd name="T102" fmla="*/ 196276315 w 3029"/>
              <a:gd name="T103" fmla="*/ 325183785 h 3030"/>
              <a:gd name="T104" fmla="*/ 67283451 w 3029"/>
              <a:gd name="T105" fmla="*/ 196146748 h 3030"/>
              <a:gd name="T106" fmla="*/ 196276315 w 3029"/>
              <a:gd name="T107" fmla="*/ 67239289 h 3030"/>
              <a:gd name="T108" fmla="*/ 325398799 w 3029"/>
              <a:gd name="T109" fmla="*/ 196146748 h 3030"/>
              <a:gd name="T110" fmla="*/ 196276315 w 3029"/>
              <a:gd name="T111" fmla="*/ 325183785 h 303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029" h="3030">
                <a:moveTo>
                  <a:pt x="2986" y="1268"/>
                </a:moveTo>
                <a:lnTo>
                  <a:pt x="2986" y="1268"/>
                </a:lnTo>
                <a:cubicBezTo>
                  <a:pt x="2765" y="1268"/>
                  <a:pt x="2765" y="1268"/>
                  <a:pt x="2765" y="1268"/>
                </a:cubicBezTo>
                <a:cubicBezTo>
                  <a:pt x="2731" y="1098"/>
                  <a:pt x="2663" y="936"/>
                  <a:pt x="2569" y="800"/>
                </a:cubicBezTo>
                <a:cubicBezTo>
                  <a:pt x="2731" y="638"/>
                  <a:pt x="2731" y="638"/>
                  <a:pt x="2731" y="638"/>
                </a:cubicBezTo>
                <a:cubicBezTo>
                  <a:pt x="2739" y="621"/>
                  <a:pt x="2739" y="596"/>
                  <a:pt x="2731" y="579"/>
                </a:cubicBezTo>
                <a:cubicBezTo>
                  <a:pt x="2442" y="298"/>
                  <a:pt x="2442" y="298"/>
                  <a:pt x="2442" y="298"/>
                </a:cubicBezTo>
                <a:cubicBezTo>
                  <a:pt x="2424" y="281"/>
                  <a:pt x="2399" y="281"/>
                  <a:pt x="2382" y="298"/>
                </a:cubicBezTo>
                <a:cubicBezTo>
                  <a:pt x="2229" y="460"/>
                  <a:pt x="2229" y="460"/>
                  <a:pt x="2229" y="460"/>
                </a:cubicBezTo>
                <a:cubicBezTo>
                  <a:pt x="2084" y="366"/>
                  <a:pt x="1931" y="298"/>
                  <a:pt x="1761" y="264"/>
                </a:cubicBezTo>
                <a:cubicBezTo>
                  <a:pt x="1761" y="43"/>
                  <a:pt x="1761" y="43"/>
                  <a:pt x="1761" y="43"/>
                </a:cubicBezTo>
                <a:cubicBezTo>
                  <a:pt x="1761" y="17"/>
                  <a:pt x="1736" y="0"/>
                  <a:pt x="1718" y="0"/>
                </a:cubicBezTo>
                <a:cubicBezTo>
                  <a:pt x="1310" y="0"/>
                  <a:pt x="1310" y="0"/>
                  <a:pt x="1310" y="0"/>
                </a:cubicBezTo>
                <a:cubicBezTo>
                  <a:pt x="1293" y="0"/>
                  <a:pt x="1268" y="17"/>
                  <a:pt x="1268" y="43"/>
                </a:cubicBezTo>
                <a:cubicBezTo>
                  <a:pt x="1268" y="264"/>
                  <a:pt x="1268" y="264"/>
                  <a:pt x="1268" y="264"/>
                </a:cubicBezTo>
                <a:cubicBezTo>
                  <a:pt x="1098" y="298"/>
                  <a:pt x="945" y="366"/>
                  <a:pt x="800" y="460"/>
                </a:cubicBezTo>
                <a:cubicBezTo>
                  <a:pt x="647" y="298"/>
                  <a:pt x="647" y="298"/>
                  <a:pt x="647" y="298"/>
                </a:cubicBezTo>
                <a:cubicBezTo>
                  <a:pt x="630" y="281"/>
                  <a:pt x="604" y="281"/>
                  <a:pt x="587" y="298"/>
                </a:cubicBezTo>
                <a:cubicBezTo>
                  <a:pt x="298" y="579"/>
                  <a:pt x="298" y="579"/>
                  <a:pt x="298" y="579"/>
                </a:cubicBezTo>
                <a:cubicBezTo>
                  <a:pt x="289" y="596"/>
                  <a:pt x="289" y="621"/>
                  <a:pt x="298" y="638"/>
                </a:cubicBezTo>
                <a:cubicBezTo>
                  <a:pt x="459" y="800"/>
                  <a:pt x="459" y="800"/>
                  <a:pt x="459" y="800"/>
                </a:cubicBezTo>
                <a:cubicBezTo>
                  <a:pt x="366" y="936"/>
                  <a:pt x="298" y="1098"/>
                  <a:pt x="264" y="1268"/>
                </a:cubicBezTo>
                <a:cubicBezTo>
                  <a:pt x="43" y="1268"/>
                  <a:pt x="43" y="1268"/>
                  <a:pt x="43" y="1268"/>
                </a:cubicBezTo>
                <a:cubicBezTo>
                  <a:pt x="17" y="1268"/>
                  <a:pt x="0" y="1285"/>
                  <a:pt x="0" y="1310"/>
                </a:cubicBezTo>
                <a:cubicBezTo>
                  <a:pt x="0" y="1710"/>
                  <a:pt x="0" y="1710"/>
                  <a:pt x="0" y="1710"/>
                </a:cubicBezTo>
                <a:cubicBezTo>
                  <a:pt x="0" y="1736"/>
                  <a:pt x="17" y="1753"/>
                  <a:pt x="43" y="1753"/>
                </a:cubicBezTo>
                <a:cubicBezTo>
                  <a:pt x="264" y="1753"/>
                  <a:pt x="264" y="1753"/>
                  <a:pt x="264" y="1753"/>
                </a:cubicBezTo>
                <a:cubicBezTo>
                  <a:pt x="298" y="1923"/>
                  <a:pt x="366" y="2084"/>
                  <a:pt x="459" y="2220"/>
                </a:cubicBezTo>
                <a:cubicBezTo>
                  <a:pt x="298" y="2382"/>
                  <a:pt x="298" y="2382"/>
                  <a:pt x="298" y="2382"/>
                </a:cubicBezTo>
                <a:cubicBezTo>
                  <a:pt x="289" y="2399"/>
                  <a:pt x="289" y="2425"/>
                  <a:pt x="298" y="2441"/>
                </a:cubicBezTo>
                <a:cubicBezTo>
                  <a:pt x="587" y="2722"/>
                  <a:pt x="587" y="2722"/>
                  <a:pt x="587" y="2722"/>
                </a:cubicBezTo>
                <a:cubicBezTo>
                  <a:pt x="604" y="2739"/>
                  <a:pt x="630" y="2739"/>
                  <a:pt x="647" y="2722"/>
                </a:cubicBezTo>
                <a:cubicBezTo>
                  <a:pt x="800" y="2569"/>
                  <a:pt x="800" y="2569"/>
                  <a:pt x="800" y="2569"/>
                </a:cubicBezTo>
                <a:cubicBezTo>
                  <a:pt x="945" y="2663"/>
                  <a:pt x="1098" y="2731"/>
                  <a:pt x="1268" y="2756"/>
                </a:cubicBezTo>
                <a:cubicBezTo>
                  <a:pt x="1268" y="2986"/>
                  <a:pt x="1268" y="2986"/>
                  <a:pt x="1268" y="2986"/>
                </a:cubicBezTo>
                <a:cubicBezTo>
                  <a:pt x="1268" y="3003"/>
                  <a:pt x="1293" y="3029"/>
                  <a:pt x="1310" y="3029"/>
                </a:cubicBezTo>
                <a:cubicBezTo>
                  <a:pt x="1718" y="3029"/>
                  <a:pt x="1718" y="3029"/>
                  <a:pt x="1718" y="3029"/>
                </a:cubicBezTo>
                <a:cubicBezTo>
                  <a:pt x="1736" y="3029"/>
                  <a:pt x="1761" y="3003"/>
                  <a:pt x="1761" y="2986"/>
                </a:cubicBezTo>
                <a:cubicBezTo>
                  <a:pt x="1761" y="2756"/>
                  <a:pt x="1761" y="2756"/>
                  <a:pt x="1761" y="2756"/>
                </a:cubicBezTo>
                <a:cubicBezTo>
                  <a:pt x="1931" y="2731"/>
                  <a:pt x="2084" y="2663"/>
                  <a:pt x="2229" y="2569"/>
                </a:cubicBezTo>
                <a:cubicBezTo>
                  <a:pt x="2382" y="2722"/>
                  <a:pt x="2382" y="2722"/>
                  <a:pt x="2382" y="2722"/>
                </a:cubicBezTo>
                <a:cubicBezTo>
                  <a:pt x="2399" y="2739"/>
                  <a:pt x="2424" y="2739"/>
                  <a:pt x="2442" y="2722"/>
                </a:cubicBezTo>
                <a:cubicBezTo>
                  <a:pt x="2731" y="2441"/>
                  <a:pt x="2731" y="2441"/>
                  <a:pt x="2731" y="2441"/>
                </a:cubicBezTo>
                <a:cubicBezTo>
                  <a:pt x="2739" y="2425"/>
                  <a:pt x="2739" y="2399"/>
                  <a:pt x="2731" y="2382"/>
                </a:cubicBezTo>
                <a:cubicBezTo>
                  <a:pt x="2569" y="2220"/>
                  <a:pt x="2569" y="2220"/>
                  <a:pt x="2569" y="2220"/>
                </a:cubicBezTo>
                <a:cubicBezTo>
                  <a:pt x="2663" y="2084"/>
                  <a:pt x="2731" y="1923"/>
                  <a:pt x="2765" y="1753"/>
                </a:cubicBezTo>
                <a:cubicBezTo>
                  <a:pt x="2986" y="1753"/>
                  <a:pt x="2986" y="1753"/>
                  <a:pt x="2986" y="1753"/>
                </a:cubicBezTo>
                <a:cubicBezTo>
                  <a:pt x="3011" y="1753"/>
                  <a:pt x="3028" y="1736"/>
                  <a:pt x="3028" y="1710"/>
                </a:cubicBezTo>
                <a:cubicBezTo>
                  <a:pt x="3028" y="1310"/>
                  <a:pt x="3028" y="1310"/>
                  <a:pt x="3028" y="1310"/>
                </a:cubicBezTo>
                <a:cubicBezTo>
                  <a:pt x="3028" y="1285"/>
                  <a:pt x="3011" y="1268"/>
                  <a:pt x="2986" y="1268"/>
                </a:cubicBezTo>
                <a:close/>
                <a:moveTo>
                  <a:pt x="1514" y="2510"/>
                </a:moveTo>
                <a:lnTo>
                  <a:pt x="1514" y="2510"/>
                </a:lnTo>
                <a:cubicBezTo>
                  <a:pt x="961" y="2510"/>
                  <a:pt x="519" y="2059"/>
                  <a:pt x="519" y="1514"/>
                </a:cubicBezTo>
                <a:cubicBezTo>
                  <a:pt x="519" y="962"/>
                  <a:pt x="961" y="519"/>
                  <a:pt x="1514" y="519"/>
                </a:cubicBezTo>
                <a:cubicBezTo>
                  <a:pt x="2067" y="519"/>
                  <a:pt x="2510" y="962"/>
                  <a:pt x="2510" y="1514"/>
                </a:cubicBezTo>
                <a:cubicBezTo>
                  <a:pt x="2510" y="2059"/>
                  <a:pt x="2067" y="2510"/>
                  <a:pt x="1514" y="251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3">
            <a:extLst>
              <a:ext uri="{FF2B5EF4-FFF2-40B4-BE49-F238E27FC236}">
                <a16:creationId xmlns:a16="http://schemas.microsoft.com/office/drawing/2014/main" id="{4A40CF67-B255-3C46-8BD1-9A1483982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761" y="5210879"/>
            <a:ext cx="3210372" cy="3201053"/>
          </a:xfrm>
          <a:custGeom>
            <a:avLst/>
            <a:gdLst>
              <a:gd name="T0" fmla="*/ 386932365 w 3038"/>
              <a:gd name="T1" fmla="*/ 165531498 h 3028"/>
              <a:gd name="T2" fmla="*/ 386932365 w 3038"/>
              <a:gd name="T3" fmla="*/ 165531498 h 3028"/>
              <a:gd name="T4" fmla="*/ 358285057 w 3038"/>
              <a:gd name="T5" fmla="*/ 165531498 h 3028"/>
              <a:gd name="T6" fmla="*/ 333008041 w 3038"/>
              <a:gd name="T7" fmla="*/ 104819147 h 3028"/>
              <a:gd name="T8" fmla="*/ 353877862 w 3038"/>
              <a:gd name="T9" fmla="*/ 83933260 h 3028"/>
              <a:gd name="T10" fmla="*/ 353877862 w 3038"/>
              <a:gd name="T11" fmla="*/ 76149495 h 3028"/>
              <a:gd name="T12" fmla="*/ 317582678 w 3038"/>
              <a:gd name="T13" fmla="*/ 39696440 h 3028"/>
              <a:gd name="T14" fmla="*/ 309805190 w 3038"/>
              <a:gd name="T15" fmla="*/ 39696440 h 3028"/>
              <a:gd name="T16" fmla="*/ 288935369 w 3038"/>
              <a:gd name="T17" fmla="*/ 59674324 h 3028"/>
              <a:gd name="T18" fmla="*/ 228270819 w 3038"/>
              <a:gd name="T19" fmla="*/ 34247697 h 3028"/>
              <a:gd name="T20" fmla="*/ 228270819 w 3038"/>
              <a:gd name="T21" fmla="*/ 5578406 h 3028"/>
              <a:gd name="T22" fmla="*/ 222696749 w 3038"/>
              <a:gd name="T23" fmla="*/ 0 h 3028"/>
              <a:gd name="T24" fmla="*/ 170846589 w 3038"/>
              <a:gd name="T25" fmla="*/ 0 h 3028"/>
              <a:gd name="T26" fmla="*/ 165402132 w 3038"/>
              <a:gd name="T27" fmla="*/ 5578406 h 3028"/>
              <a:gd name="T28" fmla="*/ 165402132 w 3038"/>
              <a:gd name="T29" fmla="*/ 34247697 h 3028"/>
              <a:gd name="T30" fmla="*/ 104737582 w 3038"/>
              <a:gd name="T31" fmla="*/ 59674324 h 3028"/>
              <a:gd name="T32" fmla="*/ 83738148 w 3038"/>
              <a:gd name="T33" fmla="*/ 39696440 h 3028"/>
              <a:gd name="T34" fmla="*/ 76090273 w 3038"/>
              <a:gd name="T35" fmla="*/ 39696440 h 3028"/>
              <a:gd name="T36" fmla="*/ 39665477 w 3038"/>
              <a:gd name="T37" fmla="*/ 76149495 h 3028"/>
              <a:gd name="T38" fmla="*/ 39665477 w 3038"/>
              <a:gd name="T39" fmla="*/ 83933260 h 3028"/>
              <a:gd name="T40" fmla="*/ 59498035 w 3038"/>
              <a:gd name="T41" fmla="*/ 104819147 h 3028"/>
              <a:gd name="T42" fmla="*/ 35258281 w 3038"/>
              <a:gd name="T43" fmla="*/ 165531498 h 3028"/>
              <a:gd name="T44" fmla="*/ 5444098 w 3038"/>
              <a:gd name="T45" fmla="*/ 165531498 h 3028"/>
              <a:gd name="T46" fmla="*/ 0 w 3038"/>
              <a:gd name="T47" fmla="*/ 171109544 h 3028"/>
              <a:gd name="T48" fmla="*/ 0 w 3038"/>
              <a:gd name="T49" fmla="*/ 222870440 h 3028"/>
              <a:gd name="T50" fmla="*/ 5444098 w 3038"/>
              <a:gd name="T51" fmla="*/ 228319183 h 3028"/>
              <a:gd name="T52" fmla="*/ 35258281 w 3038"/>
              <a:gd name="T53" fmla="*/ 228319183 h 3028"/>
              <a:gd name="T54" fmla="*/ 59498035 w 3038"/>
              <a:gd name="T55" fmla="*/ 289031174 h 3028"/>
              <a:gd name="T56" fmla="*/ 39665477 w 3038"/>
              <a:gd name="T57" fmla="*/ 308879394 h 3028"/>
              <a:gd name="T58" fmla="*/ 39665477 w 3038"/>
              <a:gd name="T59" fmla="*/ 317700825 h 3028"/>
              <a:gd name="T60" fmla="*/ 76090273 w 3038"/>
              <a:gd name="T61" fmla="*/ 354154241 h 3028"/>
              <a:gd name="T62" fmla="*/ 83738148 w 3038"/>
              <a:gd name="T63" fmla="*/ 354154241 h 3028"/>
              <a:gd name="T64" fmla="*/ 104737582 w 3038"/>
              <a:gd name="T65" fmla="*/ 333138330 h 3028"/>
              <a:gd name="T66" fmla="*/ 165402132 w 3038"/>
              <a:gd name="T67" fmla="*/ 358564956 h 3028"/>
              <a:gd name="T68" fmla="*/ 165402132 w 3038"/>
              <a:gd name="T69" fmla="*/ 387234248 h 3028"/>
              <a:gd name="T70" fmla="*/ 170846589 w 3038"/>
              <a:gd name="T71" fmla="*/ 392682990 h 3028"/>
              <a:gd name="T72" fmla="*/ 222696749 w 3038"/>
              <a:gd name="T73" fmla="*/ 392682990 h 3028"/>
              <a:gd name="T74" fmla="*/ 228270819 w 3038"/>
              <a:gd name="T75" fmla="*/ 387234248 h 3028"/>
              <a:gd name="T76" fmla="*/ 228270819 w 3038"/>
              <a:gd name="T77" fmla="*/ 358564956 h 3028"/>
              <a:gd name="T78" fmla="*/ 288935369 w 3038"/>
              <a:gd name="T79" fmla="*/ 333138330 h 3028"/>
              <a:gd name="T80" fmla="*/ 309805190 w 3038"/>
              <a:gd name="T81" fmla="*/ 354154241 h 3028"/>
              <a:gd name="T82" fmla="*/ 317582678 w 3038"/>
              <a:gd name="T83" fmla="*/ 354154241 h 3028"/>
              <a:gd name="T84" fmla="*/ 353877862 w 3038"/>
              <a:gd name="T85" fmla="*/ 317700825 h 3028"/>
              <a:gd name="T86" fmla="*/ 353877862 w 3038"/>
              <a:gd name="T87" fmla="*/ 308879394 h 3028"/>
              <a:gd name="T88" fmla="*/ 333008041 w 3038"/>
              <a:gd name="T89" fmla="*/ 289031174 h 3028"/>
              <a:gd name="T90" fmla="*/ 358285057 w 3038"/>
              <a:gd name="T91" fmla="*/ 228319183 h 3028"/>
              <a:gd name="T92" fmla="*/ 386932365 w 3038"/>
              <a:gd name="T93" fmla="*/ 228319183 h 3028"/>
              <a:gd name="T94" fmla="*/ 393672951 w 3038"/>
              <a:gd name="T95" fmla="*/ 222870440 h 3028"/>
              <a:gd name="T96" fmla="*/ 393672951 w 3038"/>
              <a:gd name="T97" fmla="*/ 171109544 h 3028"/>
              <a:gd name="T98" fmla="*/ 386932365 w 3038"/>
              <a:gd name="T99" fmla="*/ 165531498 h 3028"/>
              <a:gd name="T100" fmla="*/ 196253218 w 3038"/>
              <a:gd name="T101" fmla="*/ 325484590 h 3028"/>
              <a:gd name="T102" fmla="*/ 196253218 w 3038"/>
              <a:gd name="T103" fmla="*/ 325484590 h 3028"/>
              <a:gd name="T104" fmla="*/ 67275523 w 3038"/>
              <a:gd name="T105" fmla="*/ 196406507 h 3028"/>
              <a:gd name="T106" fmla="*/ 196253218 w 3038"/>
              <a:gd name="T107" fmla="*/ 67328064 h 3028"/>
              <a:gd name="T108" fmla="*/ 325230553 w 3038"/>
              <a:gd name="T109" fmla="*/ 196406507 h 3028"/>
              <a:gd name="T110" fmla="*/ 196253218 w 3038"/>
              <a:gd name="T111" fmla="*/ 325484590 h 30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038" h="3028">
                <a:moveTo>
                  <a:pt x="2985" y="1276"/>
                </a:moveTo>
                <a:lnTo>
                  <a:pt x="2985" y="1276"/>
                </a:lnTo>
                <a:cubicBezTo>
                  <a:pt x="2764" y="1276"/>
                  <a:pt x="2764" y="1276"/>
                  <a:pt x="2764" y="1276"/>
                </a:cubicBezTo>
                <a:cubicBezTo>
                  <a:pt x="2730" y="1106"/>
                  <a:pt x="2662" y="944"/>
                  <a:pt x="2569" y="808"/>
                </a:cubicBezTo>
                <a:cubicBezTo>
                  <a:pt x="2730" y="647"/>
                  <a:pt x="2730" y="647"/>
                  <a:pt x="2730" y="647"/>
                </a:cubicBezTo>
                <a:cubicBezTo>
                  <a:pt x="2747" y="630"/>
                  <a:pt x="2747" y="604"/>
                  <a:pt x="2730" y="587"/>
                </a:cubicBezTo>
                <a:cubicBezTo>
                  <a:pt x="2450" y="306"/>
                  <a:pt x="2450" y="306"/>
                  <a:pt x="2450" y="306"/>
                </a:cubicBezTo>
                <a:cubicBezTo>
                  <a:pt x="2433" y="290"/>
                  <a:pt x="2407" y="290"/>
                  <a:pt x="2390" y="306"/>
                </a:cubicBezTo>
                <a:cubicBezTo>
                  <a:pt x="2229" y="460"/>
                  <a:pt x="2229" y="460"/>
                  <a:pt x="2229" y="460"/>
                </a:cubicBezTo>
                <a:cubicBezTo>
                  <a:pt x="2092" y="366"/>
                  <a:pt x="1931" y="298"/>
                  <a:pt x="1761" y="264"/>
                </a:cubicBezTo>
                <a:cubicBezTo>
                  <a:pt x="1761" y="43"/>
                  <a:pt x="1761" y="43"/>
                  <a:pt x="1761" y="43"/>
                </a:cubicBezTo>
                <a:cubicBezTo>
                  <a:pt x="1761" y="17"/>
                  <a:pt x="1744" y="0"/>
                  <a:pt x="1718" y="0"/>
                </a:cubicBezTo>
                <a:cubicBezTo>
                  <a:pt x="1318" y="0"/>
                  <a:pt x="1318" y="0"/>
                  <a:pt x="1318" y="0"/>
                </a:cubicBezTo>
                <a:cubicBezTo>
                  <a:pt x="1293" y="0"/>
                  <a:pt x="1276" y="17"/>
                  <a:pt x="1276" y="43"/>
                </a:cubicBezTo>
                <a:cubicBezTo>
                  <a:pt x="1276" y="264"/>
                  <a:pt x="1276" y="264"/>
                  <a:pt x="1276" y="264"/>
                </a:cubicBezTo>
                <a:cubicBezTo>
                  <a:pt x="1106" y="298"/>
                  <a:pt x="944" y="366"/>
                  <a:pt x="808" y="460"/>
                </a:cubicBezTo>
                <a:cubicBezTo>
                  <a:pt x="646" y="306"/>
                  <a:pt x="646" y="306"/>
                  <a:pt x="646" y="306"/>
                </a:cubicBezTo>
                <a:cubicBezTo>
                  <a:pt x="629" y="290"/>
                  <a:pt x="604" y="290"/>
                  <a:pt x="587" y="306"/>
                </a:cubicBezTo>
                <a:cubicBezTo>
                  <a:pt x="306" y="587"/>
                  <a:pt x="306" y="587"/>
                  <a:pt x="306" y="587"/>
                </a:cubicBezTo>
                <a:cubicBezTo>
                  <a:pt x="289" y="604"/>
                  <a:pt x="289" y="630"/>
                  <a:pt x="306" y="647"/>
                </a:cubicBezTo>
                <a:cubicBezTo>
                  <a:pt x="459" y="808"/>
                  <a:pt x="459" y="808"/>
                  <a:pt x="459" y="808"/>
                </a:cubicBezTo>
                <a:cubicBezTo>
                  <a:pt x="366" y="944"/>
                  <a:pt x="306" y="1106"/>
                  <a:pt x="272" y="1276"/>
                </a:cubicBezTo>
                <a:cubicBezTo>
                  <a:pt x="42" y="1276"/>
                  <a:pt x="42" y="1276"/>
                  <a:pt x="42" y="1276"/>
                </a:cubicBezTo>
                <a:cubicBezTo>
                  <a:pt x="25" y="1276"/>
                  <a:pt x="0" y="1293"/>
                  <a:pt x="0" y="1319"/>
                </a:cubicBezTo>
                <a:cubicBezTo>
                  <a:pt x="0" y="1718"/>
                  <a:pt x="0" y="1718"/>
                  <a:pt x="0" y="1718"/>
                </a:cubicBezTo>
                <a:cubicBezTo>
                  <a:pt x="0" y="1743"/>
                  <a:pt x="25" y="1760"/>
                  <a:pt x="42" y="1760"/>
                </a:cubicBezTo>
                <a:cubicBezTo>
                  <a:pt x="272" y="1760"/>
                  <a:pt x="272" y="1760"/>
                  <a:pt x="272" y="1760"/>
                </a:cubicBezTo>
                <a:cubicBezTo>
                  <a:pt x="306" y="1930"/>
                  <a:pt x="366" y="2092"/>
                  <a:pt x="459" y="2228"/>
                </a:cubicBezTo>
                <a:cubicBezTo>
                  <a:pt x="306" y="2381"/>
                  <a:pt x="306" y="2381"/>
                  <a:pt x="306" y="2381"/>
                </a:cubicBezTo>
                <a:cubicBezTo>
                  <a:pt x="289" y="2398"/>
                  <a:pt x="289" y="2432"/>
                  <a:pt x="306" y="2449"/>
                </a:cubicBezTo>
                <a:cubicBezTo>
                  <a:pt x="587" y="2730"/>
                  <a:pt x="587" y="2730"/>
                  <a:pt x="587" y="2730"/>
                </a:cubicBezTo>
                <a:cubicBezTo>
                  <a:pt x="604" y="2747"/>
                  <a:pt x="629" y="2747"/>
                  <a:pt x="646" y="2730"/>
                </a:cubicBezTo>
                <a:cubicBezTo>
                  <a:pt x="808" y="2568"/>
                  <a:pt x="808" y="2568"/>
                  <a:pt x="808" y="2568"/>
                </a:cubicBezTo>
                <a:cubicBezTo>
                  <a:pt x="944" y="2661"/>
                  <a:pt x="1106" y="2730"/>
                  <a:pt x="1276" y="2764"/>
                </a:cubicBezTo>
                <a:cubicBezTo>
                  <a:pt x="1276" y="2985"/>
                  <a:pt x="1276" y="2985"/>
                  <a:pt x="1276" y="2985"/>
                </a:cubicBezTo>
                <a:cubicBezTo>
                  <a:pt x="1276" y="3010"/>
                  <a:pt x="1293" y="3027"/>
                  <a:pt x="1318" y="3027"/>
                </a:cubicBezTo>
                <a:cubicBezTo>
                  <a:pt x="1718" y="3027"/>
                  <a:pt x="1718" y="3027"/>
                  <a:pt x="1718" y="3027"/>
                </a:cubicBezTo>
                <a:cubicBezTo>
                  <a:pt x="1744" y="3027"/>
                  <a:pt x="1761" y="3010"/>
                  <a:pt x="1761" y="2985"/>
                </a:cubicBezTo>
                <a:cubicBezTo>
                  <a:pt x="1761" y="2764"/>
                  <a:pt x="1761" y="2764"/>
                  <a:pt x="1761" y="2764"/>
                </a:cubicBezTo>
                <a:cubicBezTo>
                  <a:pt x="1931" y="2730"/>
                  <a:pt x="2092" y="2661"/>
                  <a:pt x="2229" y="2568"/>
                </a:cubicBezTo>
                <a:cubicBezTo>
                  <a:pt x="2390" y="2730"/>
                  <a:pt x="2390" y="2730"/>
                  <a:pt x="2390" y="2730"/>
                </a:cubicBezTo>
                <a:cubicBezTo>
                  <a:pt x="2407" y="2747"/>
                  <a:pt x="2433" y="2747"/>
                  <a:pt x="2450" y="2730"/>
                </a:cubicBezTo>
                <a:cubicBezTo>
                  <a:pt x="2730" y="2449"/>
                  <a:pt x="2730" y="2449"/>
                  <a:pt x="2730" y="2449"/>
                </a:cubicBezTo>
                <a:cubicBezTo>
                  <a:pt x="2747" y="2432"/>
                  <a:pt x="2747" y="2398"/>
                  <a:pt x="2730" y="2381"/>
                </a:cubicBezTo>
                <a:cubicBezTo>
                  <a:pt x="2569" y="2228"/>
                  <a:pt x="2569" y="2228"/>
                  <a:pt x="2569" y="2228"/>
                </a:cubicBezTo>
                <a:cubicBezTo>
                  <a:pt x="2662" y="2092"/>
                  <a:pt x="2730" y="1930"/>
                  <a:pt x="2764" y="1760"/>
                </a:cubicBezTo>
                <a:cubicBezTo>
                  <a:pt x="2985" y="1760"/>
                  <a:pt x="2985" y="1760"/>
                  <a:pt x="2985" y="1760"/>
                </a:cubicBezTo>
                <a:cubicBezTo>
                  <a:pt x="3011" y="1760"/>
                  <a:pt x="3037" y="1743"/>
                  <a:pt x="3037" y="1718"/>
                </a:cubicBezTo>
                <a:cubicBezTo>
                  <a:pt x="3037" y="1319"/>
                  <a:pt x="3037" y="1319"/>
                  <a:pt x="3037" y="1319"/>
                </a:cubicBezTo>
                <a:cubicBezTo>
                  <a:pt x="3037" y="1293"/>
                  <a:pt x="3011" y="1276"/>
                  <a:pt x="2985" y="1276"/>
                </a:cubicBezTo>
                <a:close/>
                <a:moveTo>
                  <a:pt x="1514" y="2509"/>
                </a:moveTo>
                <a:lnTo>
                  <a:pt x="1514" y="2509"/>
                </a:lnTo>
                <a:cubicBezTo>
                  <a:pt x="970" y="2509"/>
                  <a:pt x="519" y="2066"/>
                  <a:pt x="519" y="1514"/>
                </a:cubicBezTo>
                <a:cubicBezTo>
                  <a:pt x="519" y="970"/>
                  <a:pt x="970" y="519"/>
                  <a:pt x="1514" y="519"/>
                </a:cubicBezTo>
                <a:cubicBezTo>
                  <a:pt x="2067" y="519"/>
                  <a:pt x="2509" y="970"/>
                  <a:pt x="2509" y="1514"/>
                </a:cubicBezTo>
                <a:cubicBezTo>
                  <a:pt x="2509" y="2066"/>
                  <a:pt x="2067" y="2509"/>
                  <a:pt x="1514" y="25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4">
            <a:extLst>
              <a:ext uri="{FF2B5EF4-FFF2-40B4-BE49-F238E27FC236}">
                <a16:creationId xmlns:a16="http://schemas.microsoft.com/office/drawing/2014/main" id="{99A106A6-CCBE-0840-B04A-D822C821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761" y="8682181"/>
            <a:ext cx="3210372" cy="3201050"/>
          </a:xfrm>
          <a:custGeom>
            <a:avLst/>
            <a:gdLst>
              <a:gd name="T0" fmla="*/ 386932365 w 3038"/>
              <a:gd name="T1" fmla="*/ 164255025 h 3029"/>
              <a:gd name="T2" fmla="*/ 386932365 w 3038"/>
              <a:gd name="T3" fmla="*/ 164255025 h 3029"/>
              <a:gd name="T4" fmla="*/ 358285057 w 3038"/>
              <a:gd name="T5" fmla="*/ 164255025 h 3029"/>
              <a:gd name="T6" fmla="*/ 333008041 w 3038"/>
              <a:gd name="T7" fmla="*/ 103582936 h 3029"/>
              <a:gd name="T8" fmla="*/ 353877862 w 3038"/>
              <a:gd name="T9" fmla="*/ 83748128 h 3029"/>
              <a:gd name="T10" fmla="*/ 353877862 w 3038"/>
              <a:gd name="T11" fmla="*/ 75969461 h 3029"/>
              <a:gd name="T12" fmla="*/ 317582678 w 3038"/>
              <a:gd name="T13" fmla="*/ 38503392 h 3029"/>
              <a:gd name="T14" fmla="*/ 309805190 w 3038"/>
              <a:gd name="T15" fmla="*/ 38503392 h 3029"/>
              <a:gd name="T16" fmla="*/ 288935369 w 3038"/>
              <a:gd name="T17" fmla="*/ 59505145 h 3029"/>
              <a:gd name="T18" fmla="*/ 228270819 w 3038"/>
              <a:gd name="T19" fmla="*/ 34095577 h 3029"/>
              <a:gd name="T20" fmla="*/ 228270819 w 3038"/>
              <a:gd name="T21" fmla="*/ 5444779 h 3029"/>
              <a:gd name="T22" fmla="*/ 222696749 w 3038"/>
              <a:gd name="T23" fmla="*/ 0 h 3029"/>
              <a:gd name="T24" fmla="*/ 170846589 w 3038"/>
              <a:gd name="T25" fmla="*/ 0 h 3029"/>
              <a:gd name="T26" fmla="*/ 165402132 w 3038"/>
              <a:gd name="T27" fmla="*/ 5444779 h 3029"/>
              <a:gd name="T28" fmla="*/ 165402132 w 3038"/>
              <a:gd name="T29" fmla="*/ 34095577 h 3029"/>
              <a:gd name="T30" fmla="*/ 104737582 w 3038"/>
              <a:gd name="T31" fmla="*/ 59505145 h 3029"/>
              <a:gd name="T32" fmla="*/ 83738148 w 3038"/>
              <a:gd name="T33" fmla="*/ 38503392 h 3029"/>
              <a:gd name="T34" fmla="*/ 76090273 w 3038"/>
              <a:gd name="T35" fmla="*/ 38503392 h 3029"/>
              <a:gd name="T36" fmla="*/ 39665477 w 3038"/>
              <a:gd name="T37" fmla="*/ 75969461 h 3029"/>
              <a:gd name="T38" fmla="*/ 39665477 w 3038"/>
              <a:gd name="T39" fmla="*/ 83748128 h 3029"/>
              <a:gd name="T40" fmla="*/ 59498035 w 3038"/>
              <a:gd name="T41" fmla="*/ 103582936 h 3029"/>
              <a:gd name="T42" fmla="*/ 35258281 w 3038"/>
              <a:gd name="T43" fmla="*/ 164255025 h 3029"/>
              <a:gd name="T44" fmla="*/ 5444098 w 3038"/>
              <a:gd name="T45" fmla="*/ 164255025 h 3029"/>
              <a:gd name="T46" fmla="*/ 0 w 3038"/>
              <a:gd name="T47" fmla="*/ 169699803 h 3029"/>
              <a:gd name="T48" fmla="*/ 0 w 3038"/>
              <a:gd name="T49" fmla="*/ 221556262 h 3029"/>
              <a:gd name="T50" fmla="*/ 5444098 w 3038"/>
              <a:gd name="T51" fmla="*/ 227130661 h 3029"/>
              <a:gd name="T52" fmla="*/ 35258281 w 3038"/>
              <a:gd name="T53" fmla="*/ 227130661 h 3029"/>
              <a:gd name="T54" fmla="*/ 59498035 w 3038"/>
              <a:gd name="T55" fmla="*/ 287802749 h 3029"/>
              <a:gd name="T56" fmla="*/ 39665477 w 3038"/>
              <a:gd name="T57" fmla="*/ 308674881 h 3029"/>
              <a:gd name="T58" fmla="*/ 39665477 w 3038"/>
              <a:gd name="T59" fmla="*/ 316453548 h 3029"/>
              <a:gd name="T60" fmla="*/ 76090273 w 3038"/>
              <a:gd name="T61" fmla="*/ 352882653 h 3029"/>
              <a:gd name="T62" fmla="*/ 83738148 w 3038"/>
              <a:gd name="T63" fmla="*/ 352882653 h 3029"/>
              <a:gd name="T64" fmla="*/ 104737582 w 3038"/>
              <a:gd name="T65" fmla="*/ 332917864 h 3029"/>
              <a:gd name="T66" fmla="*/ 165402132 w 3038"/>
              <a:gd name="T67" fmla="*/ 358327432 h 3029"/>
              <a:gd name="T68" fmla="*/ 165402132 w 3038"/>
              <a:gd name="T69" fmla="*/ 386978230 h 3029"/>
              <a:gd name="T70" fmla="*/ 170846589 w 3038"/>
              <a:gd name="T71" fmla="*/ 392552629 h 3029"/>
              <a:gd name="T72" fmla="*/ 222696749 w 3038"/>
              <a:gd name="T73" fmla="*/ 392552629 h 3029"/>
              <a:gd name="T74" fmla="*/ 228270819 w 3038"/>
              <a:gd name="T75" fmla="*/ 386978230 h 3029"/>
              <a:gd name="T76" fmla="*/ 228270819 w 3038"/>
              <a:gd name="T77" fmla="*/ 358327432 h 3029"/>
              <a:gd name="T78" fmla="*/ 288935369 w 3038"/>
              <a:gd name="T79" fmla="*/ 332917864 h 3029"/>
              <a:gd name="T80" fmla="*/ 309805190 w 3038"/>
              <a:gd name="T81" fmla="*/ 352882653 h 3029"/>
              <a:gd name="T82" fmla="*/ 317582678 w 3038"/>
              <a:gd name="T83" fmla="*/ 352882653 h 3029"/>
              <a:gd name="T84" fmla="*/ 353877862 w 3038"/>
              <a:gd name="T85" fmla="*/ 316453548 h 3029"/>
              <a:gd name="T86" fmla="*/ 353877862 w 3038"/>
              <a:gd name="T87" fmla="*/ 308674881 h 3029"/>
              <a:gd name="T88" fmla="*/ 333008041 w 3038"/>
              <a:gd name="T89" fmla="*/ 287802749 h 3029"/>
              <a:gd name="T90" fmla="*/ 358285057 w 3038"/>
              <a:gd name="T91" fmla="*/ 227130661 h 3029"/>
              <a:gd name="T92" fmla="*/ 386932365 w 3038"/>
              <a:gd name="T93" fmla="*/ 227130661 h 3029"/>
              <a:gd name="T94" fmla="*/ 393672951 w 3038"/>
              <a:gd name="T95" fmla="*/ 221556262 h 3029"/>
              <a:gd name="T96" fmla="*/ 393672951 w 3038"/>
              <a:gd name="T97" fmla="*/ 169699803 h 3029"/>
              <a:gd name="T98" fmla="*/ 386932365 w 3038"/>
              <a:gd name="T99" fmla="*/ 164255025 h 3029"/>
              <a:gd name="T100" fmla="*/ 196253218 w 3038"/>
              <a:gd name="T101" fmla="*/ 325268818 h 3029"/>
              <a:gd name="T102" fmla="*/ 196253218 w 3038"/>
              <a:gd name="T103" fmla="*/ 325268818 h 3029"/>
              <a:gd name="T104" fmla="*/ 67275523 w 3038"/>
              <a:gd name="T105" fmla="*/ 196276315 h 3029"/>
              <a:gd name="T106" fmla="*/ 196253218 w 3038"/>
              <a:gd name="T107" fmla="*/ 67153831 h 3029"/>
              <a:gd name="T108" fmla="*/ 325230553 w 3038"/>
              <a:gd name="T109" fmla="*/ 196276315 h 3029"/>
              <a:gd name="T110" fmla="*/ 196253218 w 3038"/>
              <a:gd name="T111" fmla="*/ 325268818 h 302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038" h="3029">
                <a:moveTo>
                  <a:pt x="2985" y="1267"/>
                </a:moveTo>
                <a:lnTo>
                  <a:pt x="2985" y="1267"/>
                </a:lnTo>
                <a:cubicBezTo>
                  <a:pt x="2764" y="1267"/>
                  <a:pt x="2764" y="1267"/>
                  <a:pt x="2764" y="1267"/>
                </a:cubicBezTo>
                <a:cubicBezTo>
                  <a:pt x="2730" y="1097"/>
                  <a:pt x="2662" y="944"/>
                  <a:pt x="2569" y="799"/>
                </a:cubicBezTo>
                <a:cubicBezTo>
                  <a:pt x="2730" y="646"/>
                  <a:pt x="2730" y="646"/>
                  <a:pt x="2730" y="646"/>
                </a:cubicBezTo>
                <a:cubicBezTo>
                  <a:pt x="2747" y="629"/>
                  <a:pt x="2747" y="603"/>
                  <a:pt x="2730" y="586"/>
                </a:cubicBezTo>
                <a:cubicBezTo>
                  <a:pt x="2450" y="297"/>
                  <a:pt x="2450" y="297"/>
                  <a:pt x="2450" y="297"/>
                </a:cubicBezTo>
                <a:cubicBezTo>
                  <a:pt x="2433" y="280"/>
                  <a:pt x="2407" y="280"/>
                  <a:pt x="2390" y="297"/>
                </a:cubicBezTo>
                <a:cubicBezTo>
                  <a:pt x="2229" y="459"/>
                  <a:pt x="2229" y="459"/>
                  <a:pt x="2229" y="459"/>
                </a:cubicBezTo>
                <a:cubicBezTo>
                  <a:pt x="2092" y="365"/>
                  <a:pt x="1931" y="297"/>
                  <a:pt x="1761" y="263"/>
                </a:cubicBezTo>
                <a:cubicBezTo>
                  <a:pt x="1761" y="42"/>
                  <a:pt x="1761" y="42"/>
                  <a:pt x="1761" y="42"/>
                </a:cubicBezTo>
                <a:cubicBezTo>
                  <a:pt x="1761" y="17"/>
                  <a:pt x="1744" y="0"/>
                  <a:pt x="1718" y="0"/>
                </a:cubicBezTo>
                <a:cubicBezTo>
                  <a:pt x="1318" y="0"/>
                  <a:pt x="1318" y="0"/>
                  <a:pt x="1318" y="0"/>
                </a:cubicBezTo>
                <a:cubicBezTo>
                  <a:pt x="1293" y="0"/>
                  <a:pt x="1276" y="17"/>
                  <a:pt x="1276" y="42"/>
                </a:cubicBezTo>
                <a:cubicBezTo>
                  <a:pt x="1276" y="263"/>
                  <a:pt x="1276" y="263"/>
                  <a:pt x="1276" y="263"/>
                </a:cubicBezTo>
                <a:cubicBezTo>
                  <a:pt x="1106" y="297"/>
                  <a:pt x="944" y="365"/>
                  <a:pt x="808" y="459"/>
                </a:cubicBezTo>
                <a:cubicBezTo>
                  <a:pt x="646" y="297"/>
                  <a:pt x="646" y="297"/>
                  <a:pt x="646" y="297"/>
                </a:cubicBezTo>
                <a:cubicBezTo>
                  <a:pt x="629" y="280"/>
                  <a:pt x="604" y="280"/>
                  <a:pt x="587" y="297"/>
                </a:cubicBezTo>
                <a:cubicBezTo>
                  <a:pt x="306" y="586"/>
                  <a:pt x="306" y="586"/>
                  <a:pt x="306" y="586"/>
                </a:cubicBezTo>
                <a:cubicBezTo>
                  <a:pt x="289" y="603"/>
                  <a:pt x="289" y="629"/>
                  <a:pt x="306" y="646"/>
                </a:cubicBezTo>
                <a:cubicBezTo>
                  <a:pt x="459" y="799"/>
                  <a:pt x="459" y="799"/>
                  <a:pt x="459" y="799"/>
                </a:cubicBezTo>
                <a:cubicBezTo>
                  <a:pt x="366" y="944"/>
                  <a:pt x="306" y="1097"/>
                  <a:pt x="272" y="1267"/>
                </a:cubicBezTo>
                <a:cubicBezTo>
                  <a:pt x="42" y="1267"/>
                  <a:pt x="42" y="1267"/>
                  <a:pt x="42" y="1267"/>
                </a:cubicBezTo>
                <a:cubicBezTo>
                  <a:pt x="25" y="1267"/>
                  <a:pt x="0" y="1293"/>
                  <a:pt x="0" y="1309"/>
                </a:cubicBezTo>
                <a:cubicBezTo>
                  <a:pt x="0" y="1709"/>
                  <a:pt x="0" y="1709"/>
                  <a:pt x="0" y="1709"/>
                </a:cubicBezTo>
                <a:cubicBezTo>
                  <a:pt x="0" y="1735"/>
                  <a:pt x="25" y="1752"/>
                  <a:pt x="42" y="1752"/>
                </a:cubicBezTo>
                <a:cubicBezTo>
                  <a:pt x="272" y="1752"/>
                  <a:pt x="272" y="1752"/>
                  <a:pt x="272" y="1752"/>
                </a:cubicBezTo>
                <a:cubicBezTo>
                  <a:pt x="306" y="1922"/>
                  <a:pt x="366" y="2084"/>
                  <a:pt x="459" y="2220"/>
                </a:cubicBezTo>
                <a:cubicBezTo>
                  <a:pt x="306" y="2381"/>
                  <a:pt x="306" y="2381"/>
                  <a:pt x="306" y="2381"/>
                </a:cubicBezTo>
                <a:cubicBezTo>
                  <a:pt x="289" y="2398"/>
                  <a:pt x="289" y="2424"/>
                  <a:pt x="306" y="2441"/>
                </a:cubicBezTo>
                <a:cubicBezTo>
                  <a:pt x="587" y="2722"/>
                  <a:pt x="587" y="2722"/>
                  <a:pt x="587" y="2722"/>
                </a:cubicBezTo>
                <a:cubicBezTo>
                  <a:pt x="604" y="2738"/>
                  <a:pt x="629" y="2738"/>
                  <a:pt x="646" y="2722"/>
                </a:cubicBezTo>
                <a:cubicBezTo>
                  <a:pt x="808" y="2568"/>
                  <a:pt x="808" y="2568"/>
                  <a:pt x="808" y="2568"/>
                </a:cubicBezTo>
                <a:cubicBezTo>
                  <a:pt x="944" y="2662"/>
                  <a:pt x="1106" y="2730"/>
                  <a:pt x="1276" y="2764"/>
                </a:cubicBezTo>
                <a:cubicBezTo>
                  <a:pt x="1276" y="2985"/>
                  <a:pt x="1276" y="2985"/>
                  <a:pt x="1276" y="2985"/>
                </a:cubicBezTo>
                <a:cubicBezTo>
                  <a:pt x="1276" y="3011"/>
                  <a:pt x="1293" y="3028"/>
                  <a:pt x="1318" y="3028"/>
                </a:cubicBezTo>
                <a:cubicBezTo>
                  <a:pt x="1718" y="3028"/>
                  <a:pt x="1718" y="3028"/>
                  <a:pt x="1718" y="3028"/>
                </a:cubicBezTo>
                <a:cubicBezTo>
                  <a:pt x="1744" y="3028"/>
                  <a:pt x="1761" y="3011"/>
                  <a:pt x="1761" y="2985"/>
                </a:cubicBezTo>
                <a:cubicBezTo>
                  <a:pt x="1761" y="2764"/>
                  <a:pt x="1761" y="2764"/>
                  <a:pt x="1761" y="2764"/>
                </a:cubicBezTo>
                <a:cubicBezTo>
                  <a:pt x="1931" y="2730"/>
                  <a:pt x="2092" y="2662"/>
                  <a:pt x="2229" y="2568"/>
                </a:cubicBezTo>
                <a:cubicBezTo>
                  <a:pt x="2390" y="2722"/>
                  <a:pt x="2390" y="2722"/>
                  <a:pt x="2390" y="2722"/>
                </a:cubicBezTo>
                <a:cubicBezTo>
                  <a:pt x="2407" y="2738"/>
                  <a:pt x="2433" y="2738"/>
                  <a:pt x="2450" y="2722"/>
                </a:cubicBezTo>
                <a:cubicBezTo>
                  <a:pt x="2730" y="2441"/>
                  <a:pt x="2730" y="2441"/>
                  <a:pt x="2730" y="2441"/>
                </a:cubicBezTo>
                <a:cubicBezTo>
                  <a:pt x="2747" y="2424"/>
                  <a:pt x="2747" y="2398"/>
                  <a:pt x="2730" y="2381"/>
                </a:cubicBezTo>
                <a:cubicBezTo>
                  <a:pt x="2569" y="2220"/>
                  <a:pt x="2569" y="2220"/>
                  <a:pt x="2569" y="2220"/>
                </a:cubicBezTo>
                <a:cubicBezTo>
                  <a:pt x="2662" y="2084"/>
                  <a:pt x="2730" y="1922"/>
                  <a:pt x="2764" y="1752"/>
                </a:cubicBezTo>
                <a:cubicBezTo>
                  <a:pt x="2985" y="1752"/>
                  <a:pt x="2985" y="1752"/>
                  <a:pt x="2985" y="1752"/>
                </a:cubicBezTo>
                <a:cubicBezTo>
                  <a:pt x="3011" y="1752"/>
                  <a:pt x="3037" y="1735"/>
                  <a:pt x="3037" y="1709"/>
                </a:cubicBezTo>
                <a:cubicBezTo>
                  <a:pt x="3037" y="1309"/>
                  <a:pt x="3037" y="1309"/>
                  <a:pt x="3037" y="1309"/>
                </a:cubicBezTo>
                <a:cubicBezTo>
                  <a:pt x="3037" y="1293"/>
                  <a:pt x="3011" y="1267"/>
                  <a:pt x="2985" y="1267"/>
                </a:cubicBezTo>
                <a:close/>
                <a:moveTo>
                  <a:pt x="1514" y="2509"/>
                </a:moveTo>
                <a:lnTo>
                  <a:pt x="1514" y="2509"/>
                </a:lnTo>
                <a:cubicBezTo>
                  <a:pt x="970" y="2509"/>
                  <a:pt x="519" y="2058"/>
                  <a:pt x="519" y="1514"/>
                </a:cubicBezTo>
                <a:cubicBezTo>
                  <a:pt x="519" y="961"/>
                  <a:pt x="970" y="518"/>
                  <a:pt x="1514" y="518"/>
                </a:cubicBezTo>
                <a:cubicBezTo>
                  <a:pt x="2067" y="518"/>
                  <a:pt x="2509" y="961"/>
                  <a:pt x="2509" y="1514"/>
                </a:cubicBezTo>
                <a:cubicBezTo>
                  <a:pt x="2509" y="2058"/>
                  <a:pt x="2067" y="2509"/>
                  <a:pt x="1514" y="250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19">
            <a:extLst>
              <a:ext uri="{FF2B5EF4-FFF2-40B4-BE49-F238E27FC236}">
                <a16:creationId xmlns:a16="http://schemas.microsoft.com/office/drawing/2014/main" id="{5109DADF-7E96-2B49-95FA-A502F733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757" y="2974336"/>
            <a:ext cx="1230098" cy="1234759"/>
          </a:xfrm>
          <a:custGeom>
            <a:avLst/>
            <a:gdLst>
              <a:gd name="T0" fmla="*/ 117565458 w 1166"/>
              <a:gd name="T1" fmla="*/ 151522661 h 1167"/>
              <a:gd name="T2" fmla="*/ 117565458 w 1166"/>
              <a:gd name="T3" fmla="*/ 151522661 h 1167"/>
              <a:gd name="T4" fmla="*/ 34107048 w 1166"/>
              <a:gd name="T5" fmla="*/ 151522661 h 1167"/>
              <a:gd name="T6" fmla="*/ 0 w 1166"/>
              <a:gd name="T7" fmla="*/ 118384920 h 1167"/>
              <a:gd name="T8" fmla="*/ 0 w 1166"/>
              <a:gd name="T9" fmla="*/ 34306800 h 1167"/>
              <a:gd name="T10" fmla="*/ 34107048 w 1166"/>
              <a:gd name="T11" fmla="*/ 0 h 1167"/>
              <a:gd name="T12" fmla="*/ 117565458 w 1166"/>
              <a:gd name="T13" fmla="*/ 0 h 1167"/>
              <a:gd name="T14" fmla="*/ 150509737 w 1166"/>
              <a:gd name="T15" fmla="*/ 34306800 h 1167"/>
              <a:gd name="T16" fmla="*/ 150509737 w 1166"/>
              <a:gd name="T17" fmla="*/ 118384920 h 1167"/>
              <a:gd name="T18" fmla="*/ 117565458 w 1166"/>
              <a:gd name="T19" fmla="*/ 151522661 h 11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66" h="1167">
                <a:moveTo>
                  <a:pt x="910" y="1166"/>
                </a:moveTo>
                <a:lnTo>
                  <a:pt x="910" y="1166"/>
                </a:lnTo>
                <a:cubicBezTo>
                  <a:pt x="264" y="1166"/>
                  <a:pt x="264" y="1166"/>
                  <a:pt x="264" y="1166"/>
                </a:cubicBezTo>
                <a:cubicBezTo>
                  <a:pt x="119" y="1166"/>
                  <a:pt x="0" y="1047"/>
                  <a:pt x="0" y="911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119"/>
                  <a:pt x="119" y="0"/>
                  <a:pt x="264" y="0"/>
                </a:cubicBezTo>
                <a:cubicBezTo>
                  <a:pt x="910" y="0"/>
                  <a:pt x="910" y="0"/>
                  <a:pt x="910" y="0"/>
                </a:cubicBezTo>
                <a:cubicBezTo>
                  <a:pt x="1055" y="0"/>
                  <a:pt x="1165" y="119"/>
                  <a:pt x="1165" y="264"/>
                </a:cubicBezTo>
                <a:cubicBezTo>
                  <a:pt x="1165" y="911"/>
                  <a:pt x="1165" y="911"/>
                  <a:pt x="1165" y="911"/>
                </a:cubicBezTo>
                <a:cubicBezTo>
                  <a:pt x="1165" y="1047"/>
                  <a:pt x="1055" y="1166"/>
                  <a:pt x="910" y="11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64">
            <a:extLst>
              <a:ext uri="{FF2B5EF4-FFF2-40B4-BE49-F238E27FC236}">
                <a16:creationId xmlns:a16="http://schemas.microsoft.com/office/drawing/2014/main" id="{87E9010A-BAF4-2644-9943-5BA7C12FF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757" y="4600491"/>
            <a:ext cx="1230098" cy="1230098"/>
          </a:xfrm>
          <a:custGeom>
            <a:avLst/>
            <a:gdLst>
              <a:gd name="T0" fmla="*/ 117565458 w 1166"/>
              <a:gd name="T1" fmla="*/ 150509737 h 1166"/>
              <a:gd name="T2" fmla="*/ 117565458 w 1166"/>
              <a:gd name="T3" fmla="*/ 150509737 h 1166"/>
              <a:gd name="T4" fmla="*/ 34107048 w 1166"/>
              <a:gd name="T5" fmla="*/ 150509737 h 1166"/>
              <a:gd name="T6" fmla="*/ 0 w 1166"/>
              <a:gd name="T7" fmla="*/ 116531725 h 1166"/>
              <a:gd name="T8" fmla="*/ 0 w 1166"/>
              <a:gd name="T9" fmla="*/ 32944279 h 1166"/>
              <a:gd name="T10" fmla="*/ 34107048 w 1166"/>
              <a:gd name="T11" fmla="*/ 0 h 1166"/>
              <a:gd name="T12" fmla="*/ 117565458 w 1166"/>
              <a:gd name="T13" fmla="*/ 0 h 1166"/>
              <a:gd name="T14" fmla="*/ 150509737 w 1166"/>
              <a:gd name="T15" fmla="*/ 32944279 h 1166"/>
              <a:gd name="T16" fmla="*/ 150509737 w 1166"/>
              <a:gd name="T17" fmla="*/ 116531725 h 1166"/>
              <a:gd name="T18" fmla="*/ 117565458 w 1166"/>
              <a:gd name="T19" fmla="*/ 150509737 h 11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66" h="1166">
                <a:moveTo>
                  <a:pt x="910" y="1165"/>
                </a:moveTo>
                <a:lnTo>
                  <a:pt x="910" y="1165"/>
                </a:lnTo>
                <a:cubicBezTo>
                  <a:pt x="264" y="1165"/>
                  <a:pt x="264" y="1165"/>
                  <a:pt x="264" y="1165"/>
                </a:cubicBezTo>
                <a:cubicBezTo>
                  <a:pt x="119" y="1165"/>
                  <a:pt x="0" y="1046"/>
                  <a:pt x="0" y="902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110"/>
                  <a:pt x="119" y="0"/>
                  <a:pt x="264" y="0"/>
                </a:cubicBezTo>
                <a:cubicBezTo>
                  <a:pt x="910" y="0"/>
                  <a:pt x="910" y="0"/>
                  <a:pt x="910" y="0"/>
                </a:cubicBezTo>
                <a:cubicBezTo>
                  <a:pt x="1055" y="0"/>
                  <a:pt x="1165" y="110"/>
                  <a:pt x="1165" y="255"/>
                </a:cubicBezTo>
                <a:cubicBezTo>
                  <a:pt x="1165" y="902"/>
                  <a:pt x="1165" y="902"/>
                  <a:pt x="1165" y="902"/>
                </a:cubicBezTo>
                <a:cubicBezTo>
                  <a:pt x="1165" y="1046"/>
                  <a:pt x="1055" y="1165"/>
                  <a:pt x="910" y="116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07">
            <a:extLst>
              <a:ext uri="{FF2B5EF4-FFF2-40B4-BE49-F238E27FC236}">
                <a16:creationId xmlns:a16="http://schemas.microsoft.com/office/drawing/2014/main" id="{C0ECBE83-2807-7449-B31F-F7F68BBB0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757" y="6217323"/>
            <a:ext cx="1230098" cy="1230098"/>
          </a:xfrm>
          <a:custGeom>
            <a:avLst/>
            <a:gdLst>
              <a:gd name="T0" fmla="*/ 117565458 w 1166"/>
              <a:gd name="T1" fmla="*/ 150638570 h 1165"/>
              <a:gd name="T2" fmla="*/ 117565458 w 1166"/>
              <a:gd name="T3" fmla="*/ 150638570 h 1165"/>
              <a:gd name="T4" fmla="*/ 34107048 w 1166"/>
              <a:gd name="T5" fmla="*/ 150638570 h 1165"/>
              <a:gd name="T6" fmla="*/ 0 w 1166"/>
              <a:gd name="T7" fmla="*/ 117637952 h 1165"/>
              <a:gd name="T8" fmla="*/ 0 w 1166"/>
              <a:gd name="T9" fmla="*/ 34165464 h 1165"/>
              <a:gd name="T10" fmla="*/ 34107048 w 1166"/>
              <a:gd name="T11" fmla="*/ 0 h 1165"/>
              <a:gd name="T12" fmla="*/ 117565458 w 1166"/>
              <a:gd name="T13" fmla="*/ 0 h 1165"/>
              <a:gd name="T14" fmla="*/ 150509737 w 1166"/>
              <a:gd name="T15" fmla="*/ 34165464 h 1165"/>
              <a:gd name="T16" fmla="*/ 150509737 w 1166"/>
              <a:gd name="T17" fmla="*/ 117637952 h 1165"/>
              <a:gd name="T18" fmla="*/ 117565458 w 1166"/>
              <a:gd name="T19" fmla="*/ 150638570 h 11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66" h="1165">
                <a:moveTo>
                  <a:pt x="910" y="1164"/>
                </a:moveTo>
                <a:lnTo>
                  <a:pt x="910" y="1164"/>
                </a:lnTo>
                <a:cubicBezTo>
                  <a:pt x="264" y="1164"/>
                  <a:pt x="264" y="1164"/>
                  <a:pt x="264" y="1164"/>
                </a:cubicBezTo>
                <a:cubicBezTo>
                  <a:pt x="119" y="1164"/>
                  <a:pt x="0" y="1045"/>
                  <a:pt x="0" y="909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119"/>
                  <a:pt x="119" y="0"/>
                  <a:pt x="264" y="0"/>
                </a:cubicBezTo>
                <a:cubicBezTo>
                  <a:pt x="910" y="0"/>
                  <a:pt x="910" y="0"/>
                  <a:pt x="910" y="0"/>
                </a:cubicBezTo>
                <a:cubicBezTo>
                  <a:pt x="1055" y="0"/>
                  <a:pt x="1165" y="119"/>
                  <a:pt x="1165" y="264"/>
                </a:cubicBezTo>
                <a:cubicBezTo>
                  <a:pt x="1165" y="909"/>
                  <a:pt x="1165" y="909"/>
                  <a:pt x="1165" y="909"/>
                </a:cubicBezTo>
                <a:cubicBezTo>
                  <a:pt x="1165" y="1045"/>
                  <a:pt x="1055" y="1164"/>
                  <a:pt x="910" y="116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0">
            <a:extLst>
              <a:ext uri="{FF2B5EF4-FFF2-40B4-BE49-F238E27FC236}">
                <a16:creationId xmlns:a16="http://schemas.microsoft.com/office/drawing/2014/main" id="{F411A476-C23C-C64F-95B0-D1932136D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757" y="7843477"/>
            <a:ext cx="1230098" cy="1234756"/>
          </a:xfrm>
          <a:custGeom>
            <a:avLst/>
            <a:gdLst>
              <a:gd name="T0" fmla="*/ 117565458 w 1166"/>
              <a:gd name="T1" fmla="*/ 151521941 h 1167"/>
              <a:gd name="T2" fmla="*/ 117565458 w 1166"/>
              <a:gd name="T3" fmla="*/ 151521941 h 1167"/>
              <a:gd name="T4" fmla="*/ 34107048 w 1166"/>
              <a:gd name="T5" fmla="*/ 151521941 h 1167"/>
              <a:gd name="T6" fmla="*/ 0 w 1166"/>
              <a:gd name="T7" fmla="*/ 117214862 h 1167"/>
              <a:gd name="T8" fmla="*/ 0 w 1166"/>
              <a:gd name="T9" fmla="*/ 33267077 h 1167"/>
              <a:gd name="T10" fmla="*/ 34107048 w 1166"/>
              <a:gd name="T11" fmla="*/ 0 h 1167"/>
              <a:gd name="T12" fmla="*/ 117565458 w 1166"/>
              <a:gd name="T13" fmla="*/ 0 h 1167"/>
              <a:gd name="T14" fmla="*/ 150509737 w 1166"/>
              <a:gd name="T15" fmla="*/ 33267077 h 1167"/>
              <a:gd name="T16" fmla="*/ 150509737 w 1166"/>
              <a:gd name="T17" fmla="*/ 117214862 h 1167"/>
              <a:gd name="T18" fmla="*/ 117565458 w 1166"/>
              <a:gd name="T19" fmla="*/ 151521941 h 11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66" h="1167">
                <a:moveTo>
                  <a:pt x="910" y="1166"/>
                </a:moveTo>
                <a:lnTo>
                  <a:pt x="910" y="1166"/>
                </a:lnTo>
                <a:cubicBezTo>
                  <a:pt x="264" y="1166"/>
                  <a:pt x="264" y="1166"/>
                  <a:pt x="264" y="1166"/>
                </a:cubicBezTo>
                <a:cubicBezTo>
                  <a:pt x="119" y="1166"/>
                  <a:pt x="0" y="1047"/>
                  <a:pt x="0" y="902"/>
                </a:cubicBezTo>
                <a:cubicBezTo>
                  <a:pt x="0" y="256"/>
                  <a:pt x="0" y="256"/>
                  <a:pt x="0" y="256"/>
                </a:cubicBezTo>
                <a:cubicBezTo>
                  <a:pt x="0" y="111"/>
                  <a:pt x="119" y="0"/>
                  <a:pt x="264" y="0"/>
                </a:cubicBezTo>
                <a:cubicBezTo>
                  <a:pt x="910" y="0"/>
                  <a:pt x="910" y="0"/>
                  <a:pt x="910" y="0"/>
                </a:cubicBezTo>
                <a:cubicBezTo>
                  <a:pt x="1055" y="0"/>
                  <a:pt x="1165" y="111"/>
                  <a:pt x="1165" y="256"/>
                </a:cubicBezTo>
                <a:cubicBezTo>
                  <a:pt x="1165" y="902"/>
                  <a:pt x="1165" y="902"/>
                  <a:pt x="1165" y="902"/>
                </a:cubicBezTo>
                <a:cubicBezTo>
                  <a:pt x="1165" y="1047"/>
                  <a:pt x="1055" y="1166"/>
                  <a:pt x="910" y="116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95">
            <a:extLst>
              <a:ext uri="{FF2B5EF4-FFF2-40B4-BE49-F238E27FC236}">
                <a16:creationId xmlns:a16="http://schemas.microsoft.com/office/drawing/2014/main" id="{E539248B-4EA9-9C42-95DB-9293AD58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757" y="9460310"/>
            <a:ext cx="1230098" cy="1234759"/>
          </a:xfrm>
          <a:custGeom>
            <a:avLst/>
            <a:gdLst>
              <a:gd name="T0" fmla="*/ 117565458 w 1166"/>
              <a:gd name="T1" fmla="*/ 151522661 h 1167"/>
              <a:gd name="T2" fmla="*/ 117565458 w 1166"/>
              <a:gd name="T3" fmla="*/ 151522661 h 1167"/>
              <a:gd name="T4" fmla="*/ 34107048 w 1166"/>
              <a:gd name="T5" fmla="*/ 151522661 h 1167"/>
              <a:gd name="T6" fmla="*/ 0 w 1166"/>
              <a:gd name="T7" fmla="*/ 118384920 h 1167"/>
              <a:gd name="T8" fmla="*/ 0 w 1166"/>
              <a:gd name="T9" fmla="*/ 34306800 h 1167"/>
              <a:gd name="T10" fmla="*/ 34107048 w 1166"/>
              <a:gd name="T11" fmla="*/ 0 h 1167"/>
              <a:gd name="T12" fmla="*/ 117565458 w 1166"/>
              <a:gd name="T13" fmla="*/ 0 h 1167"/>
              <a:gd name="T14" fmla="*/ 150509737 w 1166"/>
              <a:gd name="T15" fmla="*/ 34306800 h 1167"/>
              <a:gd name="T16" fmla="*/ 150509737 w 1166"/>
              <a:gd name="T17" fmla="*/ 118384920 h 1167"/>
              <a:gd name="T18" fmla="*/ 117565458 w 1166"/>
              <a:gd name="T19" fmla="*/ 151522661 h 11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66" h="1167">
                <a:moveTo>
                  <a:pt x="910" y="1166"/>
                </a:moveTo>
                <a:lnTo>
                  <a:pt x="910" y="1166"/>
                </a:lnTo>
                <a:cubicBezTo>
                  <a:pt x="264" y="1166"/>
                  <a:pt x="264" y="1166"/>
                  <a:pt x="264" y="1166"/>
                </a:cubicBezTo>
                <a:cubicBezTo>
                  <a:pt x="119" y="1166"/>
                  <a:pt x="0" y="1055"/>
                  <a:pt x="0" y="911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120"/>
                  <a:pt x="119" y="0"/>
                  <a:pt x="264" y="0"/>
                </a:cubicBezTo>
                <a:cubicBezTo>
                  <a:pt x="910" y="0"/>
                  <a:pt x="910" y="0"/>
                  <a:pt x="910" y="0"/>
                </a:cubicBezTo>
                <a:cubicBezTo>
                  <a:pt x="1055" y="0"/>
                  <a:pt x="1165" y="120"/>
                  <a:pt x="1165" y="264"/>
                </a:cubicBezTo>
                <a:cubicBezTo>
                  <a:pt x="1165" y="911"/>
                  <a:pt x="1165" y="911"/>
                  <a:pt x="1165" y="911"/>
                </a:cubicBezTo>
                <a:cubicBezTo>
                  <a:pt x="1165" y="1055"/>
                  <a:pt x="1055" y="1166"/>
                  <a:pt x="910" y="11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96">
            <a:extLst>
              <a:ext uri="{FF2B5EF4-FFF2-40B4-BE49-F238E27FC236}">
                <a16:creationId xmlns:a16="http://schemas.microsoft.com/office/drawing/2014/main" id="{270AE45F-83E8-7D46-8B5D-3613C799E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693" y="2983655"/>
            <a:ext cx="955189" cy="899278"/>
          </a:xfrm>
          <a:custGeom>
            <a:avLst/>
            <a:gdLst>
              <a:gd name="T0" fmla="*/ 111571192 w 903"/>
              <a:gd name="T1" fmla="*/ 0 h 851"/>
              <a:gd name="T2" fmla="*/ 111571192 w 903"/>
              <a:gd name="T3" fmla="*/ 0 h 851"/>
              <a:gd name="T4" fmla="*/ 111571192 w 903"/>
              <a:gd name="T5" fmla="*/ 0 h 851"/>
              <a:gd name="T6" fmla="*/ 59616959 w 903"/>
              <a:gd name="T7" fmla="*/ 6610924 h 851"/>
              <a:gd name="T8" fmla="*/ 59616959 w 903"/>
              <a:gd name="T9" fmla="*/ 6610924 h 851"/>
              <a:gd name="T10" fmla="*/ 57538919 w 903"/>
              <a:gd name="T11" fmla="*/ 6610924 h 851"/>
              <a:gd name="T12" fmla="*/ 6624067 w 903"/>
              <a:gd name="T13" fmla="*/ 0 h 851"/>
              <a:gd name="T14" fmla="*/ 6624067 w 903"/>
              <a:gd name="T15" fmla="*/ 0 h 851"/>
              <a:gd name="T16" fmla="*/ 1169123 w 903"/>
              <a:gd name="T17" fmla="*/ 6610924 h 851"/>
              <a:gd name="T18" fmla="*/ 1169123 w 903"/>
              <a:gd name="T19" fmla="*/ 17628651 h 851"/>
              <a:gd name="T20" fmla="*/ 0 w 903"/>
              <a:gd name="T21" fmla="*/ 82699918 h 851"/>
              <a:gd name="T22" fmla="*/ 0 w 903"/>
              <a:gd name="T23" fmla="*/ 92551138 h 851"/>
              <a:gd name="T24" fmla="*/ 5585047 w 903"/>
              <a:gd name="T25" fmla="*/ 99162062 h 851"/>
              <a:gd name="T26" fmla="*/ 56370157 w 903"/>
              <a:gd name="T27" fmla="*/ 110180149 h 851"/>
              <a:gd name="T28" fmla="*/ 57538919 w 903"/>
              <a:gd name="T29" fmla="*/ 110180149 h 851"/>
              <a:gd name="T30" fmla="*/ 58577939 w 903"/>
              <a:gd name="T31" fmla="*/ 110180149 h 851"/>
              <a:gd name="T32" fmla="*/ 60786082 w 903"/>
              <a:gd name="T33" fmla="*/ 110180149 h 851"/>
              <a:gd name="T34" fmla="*/ 61955204 w 903"/>
              <a:gd name="T35" fmla="*/ 110180149 h 851"/>
              <a:gd name="T36" fmla="*/ 112739954 w 903"/>
              <a:gd name="T37" fmla="*/ 99162062 h 851"/>
              <a:gd name="T38" fmla="*/ 117156239 w 903"/>
              <a:gd name="T39" fmla="*/ 92551138 h 851"/>
              <a:gd name="T40" fmla="*/ 117156239 w 903"/>
              <a:gd name="T41" fmla="*/ 72718726 h 851"/>
              <a:gd name="T42" fmla="*/ 117156239 w 903"/>
              <a:gd name="T43" fmla="*/ 72718726 h 851"/>
              <a:gd name="T44" fmla="*/ 117156239 w 903"/>
              <a:gd name="T45" fmla="*/ 6610924 h 851"/>
              <a:gd name="T46" fmla="*/ 111571192 w 903"/>
              <a:gd name="T47" fmla="*/ 0 h 851"/>
              <a:gd name="T48" fmla="*/ 8832209 w 903"/>
              <a:gd name="T49" fmla="*/ 82699918 h 851"/>
              <a:gd name="T50" fmla="*/ 8832209 w 903"/>
              <a:gd name="T51" fmla="*/ 82699918 h 851"/>
              <a:gd name="T52" fmla="*/ 10000971 w 903"/>
              <a:gd name="T53" fmla="*/ 17628651 h 851"/>
              <a:gd name="T54" fmla="*/ 10000971 w 903"/>
              <a:gd name="T55" fmla="*/ 17628651 h 851"/>
              <a:gd name="T56" fmla="*/ 10000971 w 903"/>
              <a:gd name="T57" fmla="*/ 9851580 h 851"/>
              <a:gd name="T58" fmla="*/ 54162015 w 903"/>
              <a:gd name="T59" fmla="*/ 15425250 h 851"/>
              <a:gd name="T60" fmla="*/ 55201035 w 903"/>
              <a:gd name="T61" fmla="*/ 38627930 h 851"/>
              <a:gd name="T62" fmla="*/ 55201035 w 903"/>
              <a:gd name="T63" fmla="*/ 101365824 h 851"/>
              <a:gd name="T64" fmla="*/ 8832209 w 903"/>
              <a:gd name="T65" fmla="*/ 90347737 h 851"/>
              <a:gd name="T66" fmla="*/ 8832209 w 903"/>
              <a:gd name="T67" fmla="*/ 82699918 h 851"/>
              <a:gd name="T68" fmla="*/ 108324030 w 903"/>
              <a:gd name="T69" fmla="*/ 72718726 h 851"/>
              <a:gd name="T70" fmla="*/ 108324030 w 903"/>
              <a:gd name="T71" fmla="*/ 72718726 h 851"/>
              <a:gd name="T72" fmla="*/ 108324030 w 903"/>
              <a:gd name="T73" fmla="*/ 90347737 h 851"/>
              <a:gd name="T74" fmla="*/ 64033244 w 903"/>
              <a:gd name="T75" fmla="*/ 101365824 h 851"/>
              <a:gd name="T76" fmla="*/ 64033244 w 903"/>
              <a:gd name="T77" fmla="*/ 38627930 h 851"/>
              <a:gd name="T78" fmla="*/ 64033244 w 903"/>
              <a:gd name="T79" fmla="*/ 18665906 h 851"/>
              <a:gd name="T80" fmla="*/ 64033244 w 903"/>
              <a:gd name="T81" fmla="*/ 17628651 h 851"/>
              <a:gd name="T82" fmla="*/ 62994224 w 903"/>
              <a:gd name="T83" fmla="*/ 15425250 h 851"/>
              <a:gd name="T84" fmla="*/ 108324030 w 903"/>
              <a:gd name="T85" fmla="*/ 9851580 h 851"/>
              <a:gd name="T86" fmla="*/ 108324030 w 903"/>
              <a:gd name="T87" fmla="*/ 72718726 h 85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903" h="851">
                <a:moveTo>
                  <a:pt x="859" y="0"/>
                </a:moveTo>
                <a:lnTo>
                  <a:pt x="859" y="0"/>
                </a:lnTo>
                <a:cubicBezTo>
                  <a:pt x="459" y="51"/>
                  <a:pt x="459" y="51"/>
                  <a:pt x="459" y="51"/>
                </a:cubicBezTo>
                <a:cubicBezTo>
                  <a:pt x="451" y="51"/>
                  <a:pt x="451" y="51"/>
                  <a:pt x="443" y="51"/>
                </a:cubicBez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9" y="25"/>
                  <a:pt x="9" y="51"/>
                </a:cubicBezTo>
                <a:cubicBezTo>
                  <a:pt x="9" y="136"/>
                  <a:pt x="9" y="136"/>
                  <a:pt x="9" y="136"/>
                </a:cubicBezTo>
                <a:cubicBezTo>
                  <a:pt x="0" y="638"/>
                  <a:pt x="0" y="638"/>
                  <a:pt x="0" y="638"/>
                </a:cubicBezTo>
                <a:cubicBezTo>
                  <a:pt x="0" y="714"/>
                  <a:pt x="0" y="714"/>
                  <a:pt x="0" y="714"/>
                </a:cubicBezTo>
                <a:cubicBezTo>
                  <a:pt x="0" y="740"/>
                  <a:pt x="26" y="757"/>
                  <a:pt x="43" y="765"/>
                </a:cubicBezTo>
                <a:cubicBezTo>
                  <a:pt x="434" y="850"/>
                  <a:pt x="434" y="850"/>
                  <a:pt x="434" y="850"/>
                </a:cubicBezTo>
                <a:cubicBezTo>
                  <a:pt x="443" y="850"/>
                  <a:pt x="443" y="850"/>
                  <a:pt x="443" y="850"/>
                </a:cubicBezTo>
                <a:cubicBezTo>
                  <a:pt x="451" y="850"/>
                  <a:pt x="451" y="850"/>
                  <a:pt x="451" y="850"/>
                </a:cubicBezTo>
                <a:cubicBezTo>
                  <a:pt x="459" y="850"/>
                  <a:pt x="459" y="850"/>
                  <a:pt x="468" y="850"/>
                </a:cubicBezTo>
                <a:cubicBezTo>
                  <a:pt x="468" y="850"/>
                  <a:pt x="468" y="850"/>
                  <a:pt x="477" y="850"/>
                </a:cubicBezTo>
                <a:cubicBezTo>
                  <a:pt x="868" y="765"/>
                  <a:pt x="868" y="765"/>
                  <a:pt x="868" y="765"/>
                </a:cubicBezTo>
                <a:cubicBezTo>
                  <a:pt x="885" y="765"/>
                  <a:pt x="902" y="740"/>
                  <a:pt x="902" y="714"/>
                </a:cubicBezTo>
                <a:cubicBezTo>
                  <a:pt x="902" y="561"/>
                  <a:pt x="902" y="561"/>
                  <a:pt x="902" y="561"/>
                </a:cubicBezTo>
                <a:cubicBezTo>
                  <a:pt x="902" y="51"/>
                  <a:pt x="902" y="51"/>
                  <a:pt x="902" y="51"/>
                </a:cubicBezTo>
                <a:cubicBezTo>
                  <a:pt x="902" y="25"/>
                  <a:pt x="885" y="0"/>
                  <a:pt x="859" y="0"/>
                </a:cubicBezTo>
                <a:close/>
                <a:moveTo>
                  <a:pt x="68" y="638"/>
                </a:moveTo>
                <a:lnTo>
                  <a:pt x="68" y="638"/>
                </a:lnTo>
                <a:cubicBezTo>
                  <a:pt x="77" y="136"/>
                  <a:pt x="77" y="136"/>
                  <a:pt x="77" y="136"/>
                </a:cubicBezTo>
                <a:cubicBezTo>
                  <a:pt x="77" y="76"/>
                  <a:pt x="77" y="76"/>
                  <a:pt x="77" y="76"/>
                </a:cubicBezTo>
                <a:cubicBezTo>
                  <a:pt x="417" y="119"/>
                  <a:pt x="417" y="119"/>
                  <a:pt x="417" y="119"/>
                </a:cubicBezTo>
                <a:cubicBezTo>
                  <a:pt x="425" y="298"/>
                  <a:pt x="425" y="298"/>
                  <a:pt x="425" y="298"/>
                </a:cubicBezTo>
                <a:cubicBezTo>
                  <a:pt x="425" y="782"/>
                  <a:pt x="425" y="782"/>
                  <a:pt x="425" y="782"/>
                </a:cubicBezTo>
                <a:cubicBezTo>
                  <a:pt x="68" y="697"/>
                  <a:pt x="68" y="697"/>
                  <a:pt x="68" y="697"/>
                </a:cubicBezTo>
                <a:lnTo>
                  <a:pt x="68" y="638"/>
                </a:lnTo>
                <a:close/>
                <a:moveTo>
                  <a:pt x="834" y="561"/>
                </a:moveTo>
                <a:lnTo>
                  <a:pt x="834" y="561"/>
                </a:lnTo>
                <a:cubicBezTo>
                  <a:pt x="834" y="697"/>
                  <a:pt x="834" y="697"/>
                  <a:pt x="834" y="697"/>
                </a:cubicBezTo>
                <a:cubicBezTo>
                  <a:pt x="493" y="782"/>
                  <a:pt x="493" y="782"/>
                  <a:pt x="493" y="782"/>
                </a:cubicBezTo>
                <a:cubicBezTo>
                  <a:pt x="493" y="298"/>
                  <a:pt x="493" y="298"/>
                  <a:pt x="493" y="298"/>
                </a:cubicBezTo>
                <a:cubicBezTo>
                  <a:pt x="493" y="144"/>
                  <a:pt x="493" y="144"/>
                  <a:pt x="493" y="144"/>
                </a:cubicBezTo>
                <a:lnTo>
                  <a:pt x="493" y="136"/>
                </a:lnTo>
                <a:cubicBezTo>
                  <a:pt x="485" y="119"/>
                  <a:pt x="485" y="119"/>
                  <a:pt x="485" y="119"/>
                </a:cubicBezTo>
                <a:cubicBezTo>
                  <a:pt x="834" y="76"/>
                  <a:pt x="834" y="76"/>
                  <a:pt x="834" y="76"/>
                </a:cubicBezTo>
                <a:lnTo>
                  <a:pt x="834" y="56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97">
            <a:extLst>
              <a:ext uri="{FF2B5EF4-FFF2-40B4-BE49-F238E27FC236}">
                <a16:creationId xmlns:a16="http://schemas.microsoft.com/office/drawing/2014/main" id="{4BE2B82B-6A7C-BC48-A9C9-920FE603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674" y="4502640"/>
            <a:ext cx="1025082" cy="1104294"/>
          </a:xfrm>
          <a:custGeom>
            <a:avLst/>
            <a:gdLst>
              <a:gd name="T0" fmla="*/ 125489014 w 971"/>
              <a:gd name="T1" fmla="*/ 15366465 h 1047"/>
              <a:gd name="T2" fmla="*/ 125489014 w 971"/>
              <a:gd name="T3" fmla="*/ 15366465 h 1047"/>
              <a:gd name="T4" fmla="*/ 118891390 w 971"/>
              <a:gd name="T5" fmla="*/ 9943176 h 1047"/>
              <a:gd name="T6" fmla="*/ 106730584 w 971"/>
              <a:gd name="T7" fmla="*/ 9943176 h 1047"/>
              <a:gd name="T8" fmla="*/ 106730584 w 971"/>
              <a:gd name="T9" fmla="*/ 4390521 h 1047"/>
              <a:gd name="T10" fmla="*/ 102331689 w 971"/>
              <a:gd name="T11" fmla="*/ 0 h 1047"/>
              <a:gd name="T12" fmla="*/ 97933153 w 971"/>
              <a:gd name="T13" fmla="*/ 4390521 h 1047"/>
              <a:gd name="T14" fmla="*/ 97933153 w 971"/>
              <a:gd name="T15" fmla="*/ 9943176 h 1047"/>
              <a:gd name="T16" fmla="*/ 27555861 w 971"/>
              <a:gd name="T17" fmla="*/ 9943176 h 1047"/>
              <a:gd name="T18" fmla="*/ 27555861 w 971"/>
              <a:gd name="T19" fmla="*/ 4390521 h 1047"/>
              <a:gd name="T20" fmla="*/ 23157325 w 971"/>
              <a:gd name="T21" fmla="*/ 0 h 1047"/>
              <a:gd name="T22" fmla="*/ 18758789 w 971"/>
              <a:gd name="T23" fmla="*/ 4390521 h 1047"/>
              <a:gd name="T24" fmla="*/ 18758789 w 971"/>
              <a:gd name="T25" fmla="*/ 9943176 h 1047"/>
              <a:gd name="T26" fmla="*/ 6727109 w 971"/>
              <a:gd name="T27" fmla="*/ 9943176 h 1047"/>
              <a:gd name="T28" fmla="*/ 0 w 971"/>
              <a:gd name="T29" fmla="*/ 15366465 h 1047"/>
              <a:gd name="T30" fmla="*/ 0 w 971"/>
              <a:gd name="T31" fmla="*/ 48295016 h 1047"/>
              <a:gd name="T32" fmla="*/ 0 w 971"/>
              <a:gd name="T33" fmla="*/ 49457509 h 1047"/>
              <a:gd name="T34" fmla="*/ 0 w 971"/>
              <a:gd name="T35" fmla="*/ 51652411 h 1047"/>
              <a:gd name="T36" fmla="*/ 0 w 971"/>
              <a:gd name="T37" fmla="*/ 128614822 h 1047"/>
              <a:gd name="T38" fmla="*/ 6727109 w 971"/>
              <a:gd name="T39" fmla="*/ 135071598 h 1047"/>
              <a:gd name="T40" fmla="*/ 118891390 w 971"/>
              <a:gd name="T41" fmla="*/ 135071598 h 1047"/>
              <a:gd name="T42" fmla="*/ 125489014 w 971"/>
              <a:gd name="T43" fmla="*/ 128614822 h 1047"/>
              <a:gd name="T44" fmla="*/ 125489014 w 971"/>
              <a:gd name="T45" fmla="*/ 51652411 h 1047"/>
              <a:gd name="T46" fmla="*/ 125489014 w 971"/>
              <a:gd name="T47" fmla="*/ 49457509 h 1047"/>
              <a:gd name="T48" fmla="*/ 125489014 w 971"/>
              <a:gd name="T49" fmla="*/ 48295016 h 1047"/>
              <a:gd name="T50" fmla="*/ 125489014 w 971"/>
              <a:gd name="T51" fmla="*/ 15366465 h 1047"/>
              <a:gd name="T52" fmla="*/ 8926557 w 971"/>
              <a:gd name="T53" fmla="*/ 18724219 h 1047"/>
              <a:gd name="T54" fmla="*/ 8926557 w 971"/>
              <a:gd name="T55" fmla="*/ 18724219 h 1047"/>
              <a:gd name="T56" fmla="*/ 18758789 w 971"/>
              <a:gd name="T57" fmla="*/ 18724219 h 1047"/>
              <a:gd name="T58" fmla="*/ 18758789 w 971"/>
              <a:gd name="T59" fmla="*/ 24147508 h 1047"/>
              <a:gd name="T60" fmla="*/ 23157325 w 971"/>
              <a:gd name="T61" fmla="*/ 28538030 h 1047"/>
              <a:gd name="T62" fmla="*/ 27555861 w 971"/>
              <a:gd name="T63" fmla="*/ 24147508 h 1047"/>
              <a:gd name="T64" fmla="*/ 27555861 w 971"/>
              <a:gd name="T65" fmla="*/ 18724219 h 1047"/>
              <a:gd name="T66" fmla="*/ 97933153 w 971"/>
              <a:gd name="T67" fmla="*/ 18724219 h 1047"/>
              <a:gd name="T68" fmla="*/ 97933153 w 971"/>
              <a:gd name="T69" fmla="*/ 24147508 h 1047"/>
              <a:gd name="T70" fmla="*/ 102331689 w 971"/>
              <a:gd name="T71" fmla="*/ 28538030 h 1047"/>
              <a:gd name="T72" fmla="*/ 106730584 w 971"/>
              <a:gd name="T73" fmla="*/ 24147508 h 1047"/>
              <a:gd name="T74" fmla="*/ 106730584 w 971"/>
              <a:gd name="T75" fmla="*/ 18724219 h 1047"/>
              <a:gd name="T76" fmla="*/ 116691942 w 971"/>
              <a:gd name="T77" fmla="*/ 18724219 h 1047"/>
              <a:gd name="T78" fmla="*/ 116691942 w 971"/>
              <a:gd name="T79" fmla="*/ 45066988 h 1047"/>
              <a:gd name="T80" fmla="*/ 8926557 w 971"/>
              <a:gd name="T81" fmla="*/ 45066988 h 1047"/>
              <a:gd name="T82" fmla="*/ 8926557 w 971"/>
              <a:gd name="T83" fmla="*/ 18724219 h 1047"/>
              <a:gd name="T84" fmla="*/ 116691942 w 971"/>
              <a:gd name="T85" fmla="*/ 126290555 h 1047"/>
              <a:gd name="T86" fmla="*/ 116691942 w 971"/>
              <a:gd name="T87" fmla="*/ 126290555 h 1047"/>
              <a:gd name="T88" fmla="*/ 8926557 w 971"/>
              <a:gd name="T89" fmla="*/ 126290555 h 1047"/>
              <a:gd name="T90" fmla="*/ 8926557 w 971"/>
              <a:gd name="T91" fmla="*/ 53847671 h 1047"/>
              <a:gd name="T92" fmla="*/ 116691942 w 971"/>
              <a:gd name="T93" fmla="*/ 53847671 h 1047"/>
              <a:gd name="T94" fmla="*/ 116691942 w 971"/>
              <a:gd name="T95" fmla="*/ 126290555 h 104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971" h="1047">
                <a:moveTo>
                  <a:pt x="970" y="119"/>
                </a:moveTo>
                <a:lnTo>
                  <a:pt x="970" y="119"/>
                </a:lnTo>
                <a:cubicBezTo>
                  <a:pt x="970" y="85"/>
                  <a:pt x="945" y="77"/>
                  <a:pt x="919" y="77"/>
                </a:cubicBezTo>
                <a:cubicBezTo>
                  <a:pt x="825" y="77"/>
                  <a:pt x="825" y="77"/>
                  <a:pt x="825" y="77"/>
                </a:cubicBezTo>
                <a:cubicBezTo>
                  <a:pt x="825" y="34"/>
                  <a:pt x="825" y="34"/>
                  <a:pt x="825" y="34"/>
                </a:cubicBezTo>
                <a:cubicBezTo>
                  <a:pt x="825" y="17"/>
                  <a:pt x="809" y="0"/>
                  <a:pt x="791" y="0"/>
                </a:cubicBezTo>
                <a:cubicBezTo>
                  <a:pt x="766" y="0"/>
                  <a:pt x="757" y="17"/>
                  <a:pt x="757" y="34"/>
                </a:cubicBezTo>
                <a:cubicBezTo>
                  <a:pt x="757" y="77"/>
                  <a:pt x="757" y="77"/>
                  <a:pt x="757" y="77"/>
                </a:cubicBezTo>
                <a:cubicBezTo>
                  <a:pt x="213" y="77"/>
                  <a:pt x="213" y="77"/>
                  <a:pt x="213" y="77"/>
                </a:cubicBezTo>
                <a:cubicBezTo>
                  <a:pt x="213" y="34"/>
                  <a:pt x="213" y="34"/>
                  <a:pt x="213" y="34"/>
                </a:cubicBezTo>
                <a:cubicBezTo>
                  <a:pt x="213" y="17"/>
                  <a:pt x="196" y="0"/>
                  <a:pt x="179" y="0"/>
                </a:cubicBezTo>
                <a:cubicBezTo>
                  <a:pt x="162" y="0"/>
                  <a:pt x="145" y="17"/>
                  <a:pt x="145" y="34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52" y="77"/>
                  <a:pt x="52" y="77"/>
                  <a:pt x="52" y="77"/>
                </a:cubicBezTo>
                <a:cubicBezTo>
                  <a:pt x="18" y="77"/>
                  <a:pt x="0" y="94"/>
                  <a:pt x="0" y="119"/>
                </a:cubicBezTo>
                <a:cubicBezTo>
                  <a:pt x="0" y="374"/>
                  <a:pt x="0" y="374"/>
                  <a:pt x="0" y="374"/>
                </a:cubicBezTo>
                <a:lnTo>
                  <a:pt x="0" y="383"/>
                </a:lnTo>
                <a:cubicBezTo>
                  <a:pt x="0" y="392"/>
                  <a:pt x="0" y="392"/>
                  <a:pt x="0" y="400"/>
                </a:cubicBezTo>
                <a:cubicBezTo>
                  <a:pt x="0" y="996"/>
                  <a:pt x="0" y="996"/>
                  <a:pt x="0" y="996"/>
                </a:cubicBezTo>
                <a:cubicBezTo>
                  <a:pt x="0" y="1021"/>
                  <a:pt x="18" y="1046"/>
                  <a:pt x="52" y="1046"/>
                </a:cubicBezTo>
                <a:cubicBezTo>
                  <a:pt x="919" y="1046"/>
                  <a:pt x="919" y="1046"/>
                  <a:pt x="919" y="1046"/>
                </a:cubicBezTo>
                <a:cubicBezTo>
                  <a:pt x="953" y="1046"/>
                  <a:pt x="970" y="1021"/>
                  <a:pt x="970" y="996"/>
                </a:cubicBezTo>
                <a:cubicBezTo>
                  <a:pt x="970" y="400"/>
                  <a:pt x="970" y="400"/>
                  <a:pt x="970" y="400"/>
                </a:cubicBezTo>
                <a:cubicBezTo>
                  <a:pt x="970" y="392"/>
                  <a:pt x="970" y="392"/>
                  <a:pt x="970" y="383"/>
                </a:cubicBezTo>
                <a:lnTo>
                  <a:pt x="970" y="374"/>
                </a:lnTo>
                <a:lnTo>
                  <a:pt x="970" y="119"/>
                </a:lnTo>
                <a:close/>
                <a:moveTo>
                  <a:pt x="69" y="145"/>
                </a:moveTo>
                <a:lnTo>
                  <a:pt x="69" y="145"/>
                </a:lnTo>
                <a:cubicBezTo>
                  <a:pt x="145" y="145"/>
                  <a:pt x="145" y="145"/>
                  <a:pt x="145" y="145"/>
                </a:cubicBezTo>
                <a:cubicBezTo>
                  <a:pt x="145" y="187"/>
                  <a:pt x="145" y="187"/>
                  <a:pt x="145" y="187"/>
                </a:cubicBezTo>
                <a:cubicBezTo>
                  <a:pt x="145" y="204"/>
                  <a:pt x="162" y="221"/>
                  <a:pt x="179" y="221"/>
                </a:cubicBezTo>
                <a:cubicBezTo>
                  <a:pt x="196" y="221"/>
                  <a:pt x="213" y="204"/>
                  <a:pt x="213" y="187"/>
                </a:cubicBezTo>
                <a:cubicBezTo>
                  <a:pt x="213" y="145"/>
                  <a:pt x="213" y="145"/>
                  <a:pt x="213" y="145"/>
                </a:cubicBezTo>
                <a:cubicBezTo>
                  <a:pt x="757" y="145"/>
                  <a:pt x="757" y="145"/>
                  <a:pt x="757" y="145"/>
                </a:cubicBezTo>
                <a:cubicBezTo>
                  <a:pt x="757" y="187"/>
                  <a:pt x="757" y="187"/>
                  <a:pt x="757" y="187"/>
                </a:cubicBezTo>
                <a:cubicBezTo>
                  <a:pt x="757" y="204"/>
                  <a:pt x="766" y="221"/>
                  <a:pt x="791" y="221"/>
                </a:cubicBezTo>
                <a:cubicBezTo>
                  <a:pt x="809" y="221"/>
                  <a:pt x="825" y="204"/>
                  <a:pt x="825" y="187"/>
                </a:cubicBezTo>
                <a:cubicBezTo>
                  <a:pt x="825" y="145"/>
                  <a:pt x="825" y="145"/>
                  <a:pt x="825" y="145"/>
                </a:cubicBezTo>
                <a:cubicBezTo>
                  <a:pt x="902" y="145"/>
                  <a:pt x="902" y="145"/>
                  <a:pt x="902" y="145"/>
                </a:cubicBezTo>
                <a:cubicBezTo>
                  <a:pt x="902" y="349"/>
                  <a:pt x="902" y="349"/>
                  <a:pt x="902" y="349"/>
                </a:cubicBezTo>
                <a:cubicBezTo>
                  <a:pt x="69" y="349"/>
                  <a:pt x="69" y="349"/>
                  <a:pt x="69" y="349"/>
                </a:cubicBezTo>
                <a:lnTo>
                  <a:pt x="69" y="145"/>
                </a:lnTo>
                <a:close/>
                <a:moveTo>
                  <a:pt x="902" y="978"/>
                </a:moveTo>
                <a:lnTo>
                  <a:pt x="902" y="978"/>
                </a:lnTo>
                <a:cubicBezTo>
                  <a:pt x="69" y="978"/>
                  <a:pt x="69" y="978"/>
                  <a:pt x="69" y="978"/>
                </a:cubicBezTo>
                <a:cubicBezTo>
                  <a:pt x="69" y="417"/>
                  <a:pt x="69" y="417"/>
                  <a:pt x="69" y="417"/>
                </a:cubicBezTo>
                <a:cubicBezTo>
                  <a:pt x="902" y="417"/>
                  <a:pt x="902" y="417"/>
                  <a:pt x="902" y="417"/>
                </a:cubicBezTo>
                <a:lnTo>
                  <a:pt x="902" y="9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98">
            <a:extLst>
              <a:ext uri="{FF2B5EF4-FFF2-40B4-BE49-F238E27FC236}">
                <a16:creationId xmlns:a16="http://schemas.microsoft.com/office/drawing/2014/main" id="{4C7DFC2E-87E1-7D4B-87D7-B856638D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176" y="4726295"/>
            <a:ext cx="386737" cy="74551"/>
          </a:xfrm>
          <a:custGeom>
            <a:avLst/>
            <a:gdLst>
              <a:gd name="T0" fmla="*/ 42666080 w 367"/>
              <a:gd name="T1" fmla="*/ 0 h 69"/>
              <a:gd name="T2" fmla="*/ 42666080 w 367"/>
              <a:gd name="T3" fmla="*/ 0 h 69"/>
              <a:gd name="T4" fmla="*/ 4382646 w 367"/>
              <a:gd name="T5" fmla="*/ 0 h 69"/>
              <a:gd name="T6" fmla="*/ 0 w 367"/>
              <a:gd name="T7" fmla="*/ 4607339 h 69"/>
              <a:gd name="T8" fmla="*/ 4382646 w 367"/>
              <a:gd name="T9" fmla="*/ 9214678 h 69"/>
              <a:gd name="T10" fmla="*/ 42666080 w 367"/>
              <a:gd name="T11" fmla="*/ 9214678 h 69"/>
              <a:gd name="T12" fmla="*/ 47177616 w 367"/>
              <a:gd name="T13" fmla="*/ 4607339 h 69"/>
              <a:gd name="T14" fmla="*/ 42666080 w 367"/>
              <a:gd name="T15" fmla="*/ 0 h 6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7" h="69">
                <a:moveTo>
                  <a:pt x="331" y="0"/>
                </a:moveTo>
                <a:lnTo>
                  <a:pt x="331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8"/>
                  <a:pt x="0" y="34"/>
                </a:cubicBezTo>
                <a:cubicBezTo>
                  <a:pt x="0" y="51"/>
                  <a:pt x="17" y="68"/>
                  <a:pt x="34" y="68"/>
                </a:cubicBezTo>
                <a:cubicBezTo>
                  <a:pt x="331" y="68"/>
                  <a:pt x="331" y="68"/>
                  <a:pt x="331" y="68"/>
                </a:cubicBezTo>
                <a:cubicBezTo>
                  <a:pt x="348" y="68"/>
                  <a:pt x="366" y="51"/>
                  <a:pt x="366" y="34"/>
                </a:cubicBezTo>
                <a:cubicBezTo>
                  <a:pt x="366" y="8"/>
                  <a:pt x="348" y="0"/>
                  <a:pt x="33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99">
            <a:extLst>
              <a:ext uri="{FF2B5EF4-FFF2-40B4-BE49-F238E27FC236}">
                <a16:creationId xmlns:a16="http://schemas.microsoft.com/office/drawing/2014/main" id="{BF9C06DF-B4D8-CD44-8056-A6091A63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4285" y="5094394"/>
            <a:ext cx="242292" cy="326162"/>
          </a:xfrm>
          <a:custGeom>
            <a:avLst/>
            <a:gdLst>
              <a:gd name="T0" fmla="*/ 13139448 w 230"/>
              <a:gd name="T1" fmla="*/ 22273866 h 307"/>
              <a:gd name="T2" fmla="*/ 13139448 w 230"/>
              <a:gd name="T3" fmla="*/ 22273866 h 307"/>
              <a:gd name="T4" fmla="*/ 2190087 w 230"/>
              <a:gd name="T5" fmla="*/ 31183412 h 307"/>
              <a:gd name="T6" fmla="*/ 0 w 230"/>
              <a:gd name="T7" fmla="*/ 35638186 h 307"/>
              <a:gd name="T8" fmla="*/ 4379816 w 230"/>
              <a:gd name="T9" fmla="*/ 40092959 h 307"/>
              <a:gd name="T10" fmla="*/ 25119606 w 230"/>
              <a:gd name="T11" fmla="*/ 40092959 h 307"/>
              <a:gd name="T12" fmla="*/ 29499422 w 230"/>
              <a:gd name="T13" fmla="*/ 35638186 h 307"/>
              <a:gd name="T14" fmla="*/ 25119606 w 230"/>
              <a:gd name="T15" fmla="*/ 32231680 h 307"/>
              <a:gd name="T16" fmla="*/ 11980158 w 230"/>
              <a:gd name="T17" fmla="*/ 32231680 h 307"/>
              <a:gd name="T18" fmla="*/ 18549703 w 230"/>
              <a:gd name="T19" fmla="*/ 27776906 h 307"/>
              <a:gd name="T20" fmla="*/ 28468983 w 230"/>
              <a:gd name="T21" fmla="*/ 12185019 h 307"/>
              <a:gd name="T22" fmla="*/ 28468983 w 230"/>
              <a:gd name="T23" fmla="*/ 12185019 h 307"/>
              <a:gd name="T24" fmla="*/ 15329535 w 230"/>
              <a:gd name="T25" fmla="*/ 0 h 307"/>
              <a:gd name="T26" fmla="*/ 3220527 w 230"/>
              <a:gd name="T27" fmla="*/ 5503040 h 307"/>
              <a:gd name="T28" fmla="*/ 2190087 w 230"/>
              <a:gd name="T29" fmla="*/ 8909546 h 307"/>
              <a:gd name="T30" fmla="*/ 5410255 w 230"/>
              <a:gd name="T31" fmla="*/ 12185019 h 307"/>
              <a:gd name="T32" fmla="*/ 8759632 w 230"/>
              <a:gd name="T33" fmla="*/ 11137114 h 307"/>
              <a:gd name="T34" fmla="*/ 14169887 w 230"/>
              <a:gd name="T35" fmla="*/ 7730246 h 307"/>
              <a:gd name="T36" fmla="*/ 19709351 w 230"/>
              <a:gd name="T37" fmla="*/ 13364320 h 307"/>
              <a:gd name="T38" fmla="*/ 13139448 w 230"/>
              <a:gd name="T39" fmla="*/ 22273866 h 30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30" h="307">
                <a:moveTo>
                  <a:pt x="102" y="170"/>
                </a:moveTo>
                <a:lnTo>
                  <a:pt x="102" y="170"/>
                </a:lnTo>
                <a:cubicBezTo>
                  <a:pt x="17" y="238"/>
                  <a:pt x="17" y="238"/>
                  <a:pt x="17" y="238"/>
                </a:cubicBezTo>
                <a:cubicBezTo>
                  <a:pt x="8" y="246"/>
                  <a:pt x="0" y="255"/>
                  <a:pt x="0" y="272"/>
                </a:cubicBezTo>
                <a:cubicBezTo>
                  <a:pt x="0" y="289"/>
                  <a:pt x="17" y="306"/>
                  <a:pt x="34" y="306"/>
                </a:cubicBezTo>
                <a:cubicBezTo>
                  <a:pt x="195" y="306"/>
                  <a:pt x="195" y="306"/>
                  <a:pt x="195" y="306"/>
                </a:cubicBezTo>
                <a:cubicBezTo>
                  <a:pt x="212" y="306"/>
                  <a:pt x="229" y="289"/>
                  <a:pt x="229" y="272"/>
                </a:cubicBezTo>
                <a:cubicBezTo>
                  <a:pt x="229" y="255"/>
                  <a:pt x="212" y="246"/>
                  <a:pt x="195" y="246"/>
                </a:cubicBezTo>
                <a:cubicBezTo>
                  <a:pt x="93" y="246"/>
                  <a:pt x="93" y="246"/>
                  <a:pt x="93" y="246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95" y="170"/>
                  <a:pt x="221" y="144"/>
                  <a:pt x="221" y="93"/>
                </a:cubicBezTo>
                <a:cubicBezTo>
                  <a:pt x="221" y="34"/>
                  <a:pt x="178" y="0"/>
                  <a:pt x="119" y="0"/>
                </a:cubicBezTo>
                <a:cubicBezTo>
                  <a:pt x="76" y="0"/>
                  <a:pt x="42" y="17"/>
                  <a:pt x="25" y="42"/>
                </a:cubicBezTo>
                <a:cubicBezTo>
                  <a:pt x="17" y="51"/>
                  <a:pt x="17" y="59"/>
                  <a:pt x="17" y="68"/>
                </a:cubicBezTo>
                <a:cubicBezTo>
                  <a:pt x="17" y="85"/>
                  <a:pt x="25" y="93"/>
                  <a:pt x="42" y="93"/>
                </a:cubicBezTo>
                <a:cubicBezTo>
                  <a:pt x="51" y="93"/>
                  <a:pt x="59" y="93"/>
                  <a:pt x="68" y="85"/>
                </a:cubicBezTo>
                <a:cubicBezTo>
                  <a:pt x="85" y="68"/>
                  <a:pt x="93" y="59"/>
                  <a:pt x="110" y="59"/>
                </a:cubicBezTo>
                <a:cubicBezTo>
                  <a:pt x="136" y="59"/>
                  <a:pt x="153" y="76"/>
                  <a:pt x="153" y="102"/>
                </a:cubicBezTo>
                <a:cubicBezTo>
                  <a:pt x="153" y="127"/>
                  <a:pt x="136" y="136"/>
                  <a:pt x="102" y="17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0">
            <a:extLst>
              <a:ext uri="{FF2B5EF4-FFF2-40B4-BE49-F238E27FC236}">
                <a16:creationId xmlns:a16="http://schemas.microsoft.com/office/drawing/2014/main" id="{634565CE-D164-EF47-8CF7-19C31AB64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172" y="5103713"/>
            <a:ext cx="232973" cy="316844"/>
          </a:xfrm>
          <a:custGeom>
            <a:avLst/>
            <a:gdLst>
              <a:gd name="T0" fmla="*/ 3196095 w 222"/>
              <a:gd name="T1" fmla="*/ 6647770 h 299"/>
              <a:gd name="T2" fmla="*/ 3196095 w 222"/>
              <a:gd name="T3" fmla="*/ 6647770 h 299"/>
              <a:gd name="T4" fmla="*/ 18408564 w 222"/>
              <a:gd name="T5" fmla="*/ 6647770 h 299"/>
              <a:gd name="T6" fmla="*/ 4346675 w 222"/>
              <a:gd name="T7" fmla="*/ 32195817 h 299"/>
              <a:gd name="T8" fmla="*/ 3196095 w 222"/>
              <a:gd name="T9" fmla="*/ 34411861 h 299"/>
              <a:gd name="T10" fmla="*/ 7542413 w 222"/>
              <a:gd name="T11" fmla="*/ 38843587 h 299"/>
              <a:gd name="T12" fmla="*/ 11889088 w 222"/>
              <a:gd name="T13" fmla="*/ 35454535 h 299"/>
              <a:gd name="T14" fmla="*/ 27101914 w 222"/>
              <a:gd name="T15" fmla="*/ 7820779 h 299"/>
              <a:gd name="T16" fmla="*/ 28252137 w 222"/>
              <a:gd name="T17" fmla="*/ 3389052 h 299"/>
              <a:gd name="T18" fmla="*/ 23905819 w 222"/>
              <a:gd name="T19" fmla="*/ 0 h 299"/>
              <a:gd name="T20" fmla="*/ 3196095 w 222"/>
              <a:gd name="T21" fmla="*/ 0 h 299"/>
              <a:gd name="T22" fmla="*/ 0 w 222"/>
              <a:gd name="T23" fmla="*/ 3389052 h 299"/>
              <a:gd name="T24" fmla="*/ 3196095 w 222"/>
              <a:gd name="T25" fmla="*/ 6647770 h 29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2" h="299">
                <a:moveTo>
                  <a:pt x="25" y="51"/>
                </a:moveTo>
                <a:lnTo>
                  <a:pt x="25" y="51"/>
                </a:lnTo>
                <a:cubicBezTo>
                  <a:pt x="144" y="51"/>
                  <a:pt x="144" y="51"/>
                  <a:pt x="144" y="51"/>
                </a:cubicBezTo>
                <a:cubicBezTo>
                  <a:pt x="34" y="247"/>
                  <a:pt x="34" y="247"/>
                  <a:pt x="34" y="247"/>
                </a:cubicBezTo>
                <a:cubicBezTo>
                  <a:pt x="25" y="255"/>
                  <a:pt x="25" y="264"/>
                  <a:pt x="25" y="264"/>
                </a:cubicBezTo>
                <a:cubicBezTo>
                  <a:pt x="25" y="289"/>
                  <a:pt x="42" y="298"/>
                  <a:pt x="59" y="298"/>
                </a:cubicBezTo>
                <a:cubicBezTo>
                  <a:pt x="68" y="298"/>
                  <a:pt x="85" y="289"/>
                  <a:pt x="93" y="272"/>
                </a:cubicBezTo>
                <a:cubicBezTo>
                  <a:pt x="212" y="60"/>
                  <a:pt x="212" y="60"/>
                  <a:pt x="212" y="60"/>
                </a:cubicBezTo>
                <a:cubicBezTo>
                  <a:pt x="212" y="51"/>
                  <a:pt x="221" y="34"/>
                  <a:pt x="221" y="26"/>
                </a:cubicBezTo>
                <a:cubicBezTo>
                  <a:pt x="221" y="9"/>
                  <a:pt x="204" y="0"/>
                  <a:pt x="187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9"/>
                  <a:pt x="0" y="26"/>
                </a:cubicBezTo>
                <a:cubicBezTo>
                  <a:pt x="0" y="43"/>
                  <a:pt x="8" y="51"/>
                  <a:pt x="25" y="5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1">
            <a:extLst>
              <a:ext uri="{FF2B5EF4-FFF2-40B4-BE49-F238E27FC236}">
                <a16:creationId xmlns:a16="http://schemas.microsoft.com/office/drawing/2014/main" id="{6AE2BFEA-6913-3547-8846-439A33F21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74" y="6263918"/>
            <a:ext cx="978487" cy="1104294"/>
          </a:xfrm>
          <a:custGeom>
            <a:avLst/>
            <a:gdLst>
              <a:gd name="T0" fmla="*/ 119632768 w 928"/>
              <a:gd name="T1" fmla="*/ 36285945 h 1047"/>
              <a:gd name="T2" fmla="*/ 119632768 w 928"/>
              <a:gd name="T3" fmla="*/ 36285945 h 1047"/>
              <a:gd name="T4" fmla="*/ 118471344 w 928"/>
              <a:gd name="T5" fmla="*/ 31895424 h 1047"/>
              <a:gd name="T6" fmla="*/ 85562418 w 928"/>
              <a:gd name="T7" fmla="*/ 1162133 h 1047"/>
              <a:gd name="T8" fmla="*/ 85562418 w 928"/>
              <a:gd name="T9" fmla="*/ 1162133 h 1047"/>
              <a:gd name="T10" fmla="*/ 85562418 w 928"/>
              <a:gd name="T11" fmla="*/ 1162133 h 1047"/>
              <a:gd name="T12" fmla="*/ 85562418 w 928"/>
              <a:gd name="T13" fmla="*/ 0 h 1047"/>
              <a:gd name="T14" fmla="*/ 85562418 w 928"/>
              <a:gd name="T15" fmla="*/ 0 h 1047"/>
              <a:gd name="T16" fmla="*/ 84529961 w 928"/>
              <a:gd name="T17" fmla="*/ 0 h 1047"/>
              <a:gd name="T18" fmla="*/ 84529961 w 928"/>
              <a:gd name="T19" fmla="*/ 0 h 1047"/>
              <a:gd name="T20" fmla="*/ 84529961 w 928"/>
              <a:gd name="T21" fmla="*/ 0 h 1047"/>
              <a:gd name="T22" fmla="*/ 84529961 w 928"/>
              <a:gd name="T23" fmla="*/ 0 h 1047"/>
              <a:gd name="T24" fmla="*/ 84529961 w 928"/>
              <a:gd name="T25" fmla="*/ 0 h 1047"/>
              <a:gd name="T26" fmla="*/ 84529961 w 928"/>
              <a:gd name="T27" fmla="*/ 0 h 1047"/>
              <a:gd name="T28" fmla="*/ 83368538 w 928"/>
              <a:gd name="T29" fmla="*/ 0 h 1047"/>
              <a:gd name="T30" fmla="*/ 83368538 w 928"/>
              <a:gd name="T31" fmla="*/ 0 h 1047"/>
              <a:gd name="T32" fmla="*/ 83368538 w 928"/>
              <a:gd name="T33" fmla="*/ 0 h 1047"/>
              <a:gd name="T34" fmla="*/ 83368538 w 928"/>
              <a:gd name="T35" fmla="*/ 0 h 1047"/>
              <a:gd name="T36" fmla="*/ 83368538 w 928"/>
              <a:gd name="T37" fmla="*/ 0 h 1047"/>
              <a:gd name="T38" fmla="*/ 82336081 w 928"/>
              <a:gd name="T39" fmla="*/ 0 h 1047"/>
              <a:gd name="T40" fmla="*/ 7614098 w 928"/>
              <a:gd name="T41" fmla="*/ 0 h 1047"/>
              <a:gd name="T42" fmla="*/ 0 w 928"/>
              <a:gd name="T43" fmla="*/ 7747915 h 1047"/>
              <a:gd name="T44" fmla="*/ 0 w 928"/>
              <a:gd name="T45" fmla="*/ 130681077 h 1047"/>
              <a:gd name="T46" fmla="*/ 4387761 w 928"/>
              <a:gd name="T47" fmla="*/ 135071598 h 1047"/>
              <a:gd name="T48" fmla="*/ 25165502 w 928"/>
              <a:gd name="T49" fmla="*/ 135071598 h 1047"/>
              <a:gd name="T50" fmla="*/ 92144419 w 928"/>
              <a:gd name="T51" fmla="*/ 135071598 h 1047"/>
              <a:gd name="T52" fmla="*/ 115245007 w 928"/>
              <a:gd name="T53" fmla="*/ 135071598 h 1047"/>
              <a:gd name="T54" fmla="*/ 119632768 w 928"/>
              <a:gd name="T55" fmla="*/ 130681077 h 1047"/>
              <a:gd name="T56" fmla="*/ 119632768 w 928"/>
              <a:gd name="T57" fmla="*/ 37448079 h 1047"/>
              <a:gd name="T58" fmla="*/ 119632768 w 928"/>
              <a:gd name="T59" fmla="*/ 36285945 h 1047"/>
              <a:gd name="T60" fmla="*/ 73431592 w 928"/>
              <a:gd name="T61" fmla="*/ 8781043 h 1047"/>
              <a:gd name="T62" fmla="*/ 73431592 w 928"/>
              <a:gd name="T63" fmla="*/ 8781043 h 1047"/>
              <a:gd name="T64" fmla="*/ 73431592 w 928"/>
              <a:gd name="T65" fmla="*/ 33057557 h 1047"/>
              <a:gd name="T66" fmla="*/ 40522665 w 928"/>
              <a:gd name="T67" fmla="*/ 33057557 h 1047"/>
              <a:gd name="T68" fmla="*/ 40522665 w 928"/>
              <a:gd name="T69" fmla="*/ 8781043 h 1047"/>
              <a:gd name="T70" fmla="*/ 73431592 w 928"/>
              <a:gd name="T71" fmla="*/ 8781043 h 1047"/>
              <a:gd name="T72" fmla="*/ 27359382 w 928"/>
              <a:gd name="T73" fmla="*/ 126290555 h 1047"/>
              <a:gd name="T74" fmla="*/ 27359382 w 928"/>
              <a:gd name="T75" fmla="*/ 126290555 h 1047"/>
              <a:gd name="T76" fmla="*/ 27359382 w 928"/>
              <a:gd name="T77" fmla="*/ 82256695 h 1047"/>
              <a:gd name="T78" fmla="*/ 89950179 w 928"/>
              <a:gd name="T79" fmla="*/ 82256695 h 1047"/>
              <a:gd name="T80" fmla="*/ 89950179 w 928"/>
              <a:gd name="T81" fmla="*/ 126290555 h 1047"/>
              <a:gd name="T82" fmla="*/ 27359382 w 928"/>
              <a:gd name="T83" fmla="*/ 126290555 h 1047"/>
              <a:gd name="T84" fmla="*/ 110856887 w 928"/>
              <a:gd name="T85" fmla="*/ 126290555 h 1047"/>
              <a:gd name="T86" fmla="*/ 110856887 w 928"/>
              <a:gd name="T87" fmla="*/ 126290555 h 1047"/>
              <a:gd name="T88" fmla="*/ 98726060 w 928"/>
              <a:gd name="T89" fmla="*/ 126290555 h 1047"/>
              <a:gd name="T90" fmla="*/ 98726060 w 928"/>
              <a:gd name="T91" fmla="*/ 77866173 h 1047"/>
              <a:gd name="T92" fmla="*/ 92144419 w 928"/>
              <a:gd name="T93" fmla="*/ 73475652 h 1047"/>
              <a:gd name="T94" fmla="*/ 25165502 w 928"/>
              <a:gd name="T95" fmla="*/ 73475652 h 1047"/>
              <a:gd name="T96" fmla="*/ 18583860 w 928"/>
              <a:gd name="T97" fmla="*/ 77866173 h 1047"/>
              <a:gd name="T98" fmla="*/ 18583860 w 928"/>
              <a:gd name="T99" fmla="*/ 126290555 h 1047"/>
              <a:gd name="T100" fmla="*/ 8775522 w 928"/>
              <a:gd name="T101" fmla="*/ 126290555 h 1047"/>
              <a:gd name="T102" fmla="*/ 8775522 w 928"/>
              <a:gd name="T103" fmla="*/ 8781043 h 1047"/>
              <a:gd name="T104" fmla="*/ 31747143 w 928"/>
              <a:gd name="T105" fmla="*/ 8781043 h 1047"/>
              <a:gd name="T106" fmla="*/ 31747143 w 928"/>
              <a:gd name="T107" fmla="*/ 36285945 h 1047"/>
              <a:gd name="T108" fmla="*/ 37296328 w 928"/>
              <a:gd name="T109" fmla="*/ 41838600 h 1047"/>
              <a:gd name="T110" fmla="*/ 76786896 w 928"/>
              <a:gd name="T111" fmla="*/ 41838600 h 1047"/>
              <a:gd name="T112" fmla="*/ 82336081 w 928"/>
              <a:gd name="T113" fmla="*/ 36285945 h 1047"/>
              <a:gd name="T114" fmla="*/ 82336081 w 928"/>
              <a:gd name="T115" fmla="*/ 9943176 h 1047"/>
              <a:gd name="T116" fmla="*/ 110856887 w 928"/>
              <a:gd name="T117" fmla="*/ 37448079 h 1047"/>
              <a:gd name="T118" fmla="*/ 110856887 w 928"/>
              <a:gd name="T119" fmla="*/ 37448079 h 1047"/>
              <a:gd name="T120" fmla="*/ 110856887 w 928"/>
              <a:gd name="T121" fmla="*/ 126290555 h 104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28" h="1047">
                <a:moveTo>
                  <a:pt x="927" y="281"/>
                </a:moveTo>
                <a:lnTo>
                  <a:pt x="927" y="281"/>
                </a:lnTo>
                <a:cubicBezTo>
                  <a:pt x="927" y="273"/>
                  <a:pt x="927" y="256"/>
                  <a:pt x="918" y="247"/>
                </a:cubicBezTo>
                <a:cubicBezTo>
                  <a:pt x="663" y="9"/>
                  <a:pt x="663" y="9"/>
                  <a:pt x="663" y="9"/>
                </a:cubicBezTo>
                <a:lnTo>
                  <a:pt x="663" y="0"/>
                </a:lnTo>
                <a:lnTo>
                  <a:pt x="655" y="0"/>
                </a:lnTo>
                <a:cubicBezTo>
                  <a:pt x="646" y="0"/>
                  <a:pt x="646" y="0"/>
                  <a:pt x="646" y="0"/>
                </a:cubicBezTo>
                <a:cubicBezTo>
                  <a:pt x="638" y="0"/>
                  <a:pt x="638" y="0"/>
                  <a:pt x="638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25" y="0"/>
                  <a:pt x="0" y="26"/>
                  <a:pt x="0" y="60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0" y="1029"/>
                  <a:pt x="17" y="1046"/>
                  <a:pt x="34" y="1046"/>
                </a:cubicBezTo>
                <a:cubicBezTo>
                  <a:pt x="195" y="1046"/>
                  <a:pt x="195" y="1046"/>
                  <a:pt x="195" y="1046"/>
                </a:cubicBezTo>
                <a:cubicBezTo>
                  <a:pt x="714" y="1046"/>
                  <a:pt x="714" y="1046"/>
                  <a:pt x="714" y="1046"/>
                </a:cubicBezTo>
                <a:cubicBezTo>
                  <a:pt x="893" y="1046"/>
                  <a:pt x="893" y="1046"/>
                  <a:pt x="893" y="1046"/>
                </a:cubicBezTo>
                <a:cubicBezTo>
                  <a:pt x="910" y="1046"/>
                  <a:pt x="927" y="1029"/>
                  <a:pt x="927" y="1012"/>
                </a:cubicBezTo>
                <a:cubicBezTo>
                  <a:pt x="927" y="290"/>
                  <a:pt x="927" y="290"/>
                  <a:pt x="927" y="290"/>
                </a:cubicBezTo>
                <a:cubicBezTo>
                  <a:pt x="927" y="290"/>
                  <a:pt x="927" y="290"/>
                  <a:pt x="927" y="281"/>
                </a:cubicBezTo>
                <a:close/>
                <a:moveTo>
                  <a:pt x="569" y="68"/>
                </a:moveTo>
                <a:lnTo>
                  <a:pt x="569" y="68"/>
                </a:lnTo>
                <a:cubicBezTo>
                  <a:pt x="569" y="256"/>
                  <a:pt x="569" y="256"/>
                  <a:pt x="569" y="256"/>
                </a:cubicBezTo>
                <a:cubicBezTo>
                  <a:pt x="314" y="256"/>
                  <a:pt x="314" y="256"/>
                  <a:pt x="314" y="256"/>
                </a:cubicBezTo>
                <a:cubicBezTo>
                  <a:pt x="314" y="68"/>
                  <a:pt x="314" y="68"/>
                  <a:pt x="314" y="68"/>
                </a:cubicBezTo>
                <a:lnTo>
                  <a:pt x="569" y="68"/>
                </a:lnTo>
                <a:close/>
                <a:moveTo>
                  <a:pt x="212" y="978"/>
                </a:moveTo>
                <a:lnTo>
                  <a:pt x="212" y="978"/>
                </a:lnTo>
                <a:cubicBezTo>
                  <a:pt x="212" y="637"/>
                  <a:pt x="212" y="637"/>
                  <a:pt x="212" y="637"/>
                </a:cubicBezTo>
                <a:cubicBezTo>
                  <a:pt x="697" y="637"/>
                  <a:pt x="697" y="637"/>
                  <a:pt x="697" y="637"/>
                </a:cubicBezTo>
                <a:cubicBezTo>
                  <a:pt x="697" y="978"/>
                  <a:pt x="697" y="978"/>
                  <a:pt x="697" y="978"/>
                </a:cubicBezTo>
                <a:lnTo>
                  <a:pt x="212" y="978"/>
                </a:lnTo>
                <a:close/>
                <a:moveTo>
                  <a:pt x="859" y="978"/>
                </a:moveTo>
                <a:lnTo>
                  <a:pt x="859" y="978"/>
                </a:lnTo>
                <a:cubicBezTo>
                  <a:pt x="765" y="978"/>
                  <a:pt x="765" y="978"/>
                  <a:pt x="765" y="978"/>
                </a:cubicBezTo>
                <a:cubicBezTo>
                  <a:pt x="765" y="603"/>
                  <a:pt x="765" y="603"/>
                  <a:pt x="765" y="603"/>
                </a:cubicBezTo>
                <a:cubicBezTo>
                  <a:pt x="765" y="586"/>
                  <a:pt x="748" y="569"/>
                  <a:pt x="714" y="569"/>
                </a:cubicBezTo>
                <a:cubicBezTo>
                  <a:pt x="195" y="569"/>
                  <a:pt x="195" y="569"/>
                  <a:pt x="195" y="569"/>
                </a:cubicBezTo>
                <a:cubicBezTo>
                  <a:pt x="170" y="569"/>
                  <a:pt x="144" y="586"/>
                  <a:pt x="144" y="603"/>
                </a:cubicBezTo>
                <a:cubicBezTo>
                  <a:pt x="144" y="978"/>
                  <a:pt x="144" y="978"/>
                  <a:pt x="144" y="978"/>
                </a:cubicBezTo>
                <a:cubicBezTo>
                  <a:pt x="68" y="978"/>
                  <a:pt x="68" y="978"/>
                  <a:pt x="68" y="978"/>
                </a:cubicBezTo>
                <a:cubicBezTo>
                  <a:pt x="68" y="68"/>
                  <a:pt x="68" y="68"/>
                  <a:pt x="68" y="68"/>
                </a:cubicBezTo>
                <a:cubicBezTo>
                  <a:pt x="246" y="68"/>
                  <a:pt x="246" y="68"/>
                  <a:pt x="246" y="68"/>
                </a:cubicBezTo>
                <a:cubicBezTo>
                  <a:pt x="246" y="281"/>
                  <a:pt x="246" y="281"/>
                  <a:pt x="246" y="281"/>
                </a:cubicBezTo>
                <a:cubicBezTo>
                  <a:pt x="246" y="307"/>
                  <a:pt x="263" y="324"/>
                  <a:pt x="289" y="324"/>
                </a:cubicBezTo>
                <a:cubicBezTo>
                  <a:pt x="595" y="324"/>
                  <a:pt x="595" y="324"/>
                  <a:pt x="595" y="324"/>
                </a:cubicBezTo>
                <a:cubicBezTo>
                  <a:pt x="621" y="324"/>
                  <a:pt x="638" y="307"/>
                  <a:pt x="638" y="281"/>
                </a:cubicBezTo>
                <a:cubicBezTo>
                  <a:pt x="638" y="77"/>
                  <a:pt x="638" y="77"/>
                  <a:pt x="638" y="77"/>
                </a:cubicBezTo>
                <a:cubicBezTo>
                  <a:pt x="859" y="290"/>
                  <a:pt x="859" y="290"/>
                  <a:pt x="859" y="290"/>
                </a:cubicBezTo>
                <a:lnTo>
                  <a:pt x="859" y="97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2">
            <a:extLst>
              <a:ext uri="{FF2B5EF4-FFF2-40B4-BE49-F238E27FC236}">
                <a16:creationId xmlns:a16="http://schemas.microsoft.com/office/drawing/2014/main" id="{545C0E93-95F0-0F4E-89D4-E694CDC64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927" y="8025195"/>
            <a:ext cx="927235" cy="1025082"/>
          </a:xfrm>
          <a:custGeom>
            <a:avLst/>
            <a:gdLst>
              <a:gd name="T0" fmla="*/ 113668523 w 877"/>
              <a:gd name="T1" fmla="*/ 57311170 h 971"/>
              <a:gd name="T2" fmla="*/ 113668523 w 877"/>
              <a:gd name="T3" fmla="*/ 57311170 h 971"/>
              <a:gd name="T4" fmla="*/ 97059496 w 877"/>
              <a:gd name="T5" fmla="*/ 16559342 h 971"/>
              <a:gd name="T6" fmla="*/ 56185325 w 877"/>
              <a:gd name="T7" fmla="*/ 0 h 971"/>
              <a:gd name="T8" fmla="*/ 16479348 w 877"/>
              <a:gd name="T9" fmla="*/ 16559342 h 971"/>
              <a:gd name="T10" fmla="*/ 0 w 877"/>
              <a:gd name="T11" fmla="*/ 57311170 h 971"/>
              <a:gd name="T12" fmla="*/ 16479348 w 877"/>
              <a:gd name="T13" fmla="*/ 96898351 h 971"/>
              <a:gd name="T14" fmla="*/ 19853169 w 877"/>
              <a:gd name="T15" fmla="*/ 100262086 h 971"/>
              <a:gd name="T16" fmla="*/ 12067372 w 877"/>
              <a:gd name="T17" fmla="*/ 118891390 h 971"/>
              <a:gd name="T18" fmla="*/ 14273360 w 877"/>
              <a:gd name="T19" fmla="*/ 125489014 h 971"/>
              <a:gd name="T20" fmla="*/ 16479348 w 877"/>
              <a:gd name="T21" fmla="*/ 125489014 h 971"/>
              <a:gd name="T22" fmla="*/ 20890963 w 877"/>
              <a:gd name="T23" fmla="*/ 122254765 h 971"/>
              <a:gd name="T24" fmla="*/ 27508926 w 877"/>
              <a:gd name="T25" fmla="*/ 105695423 h 971"/>
              <a:gd name="T26" fmla="*/ 56185325 w 877"/>
              <a:gd name="T27" fmla="*/ 113457693 h 971"/>
              <a:gd name="T28" fmla="*/ 86029918 w 877"/>
              <a:gd name="T29" fmla="*/ 105695423 h 971"/>
              <a:gd name="T30" fmla="*/ 92647521 w 877"/>
              <a:gd name="T31" fmla="*/ 122254765 h 971"/>
              <a:gd name="T32" fmla="*/ 97059496 w 877"/>
              <a:gd name="T33" fmla="*/ 125489014 h 971"/>
              <a:gd name="T34" fmla="*/ 98227330 w 877"/>
              <a:gd name="T35" fmla="*/ 125489014 h 971"/>
              <a:gd name="T36" fmla="*/ 100303278 w 877"/>
              <a:gd name="T37" fmla="*/ 118891390 h 971"/>
              <a:gd name="T38" fmla="*/ 93815354 w 877"/>
              <a:gd name="T39" fmla="*/ 100262086 h 971"/>
              <a:gd name="T40" fmla="*/ 97059496 w 877"/>
              <a:gd name="T41" fmla="*/ 96898351 h 971"/>
              <a:gd name="T42" fmla="*/ 113668523 w 877"/>
              <a:gd name="T43" fmla="*/ 57311170 h 971"/>
              <a:gd name="T44" fmla="*/ 23096951 w 877"/>
              <a:gd name="T45" fmla="*/ 90300368 h 971"/>
              <a:gd name="T46" fmla="*/ 23096951 w 877"/>
              <a:gd name="T47" fmla="*/ 90300368 h 971"/>
              <a:gd name="T48" fmla="*/ 8823591 w 877"/>
              <a:gd name="T49" fmla="*/ 57311170 h 971"/>
              <a:gd name="T50" fmla="*/ 23096951 w 877"/>
              <a:gd name="T51" fmla="*/ 23157325 h 971"/>
              <a:gd name="T52" fmla="*/ 56185325 w 877"/>
              <a:gd name="T53" fmla="*/ 8926557 h 971"/>
              <a:gd name="T54" fmla="*/ 90441533 w 877"/>
              <a:gd name="T55" fmla="*/ 23157325 h 971"/>
              <a:gd name="T56" fmla="*/ 104844933 w 877"/>
              <a:gd name="T57" fmla="*/ 57311170 h 971"/>
              <a:gd name="T58" fmla="*/ 90441533 w 877"/>
              <a:gd name="T59" fmla="*/ 90300368 h 971"/>
              <a:gd name="T60" fmla="*/ 56185325 w 877"/>
              <a:gd name="T61" fmla="*/ 104660622 h 971"/>
              <a:gd name="T62" fmla="*/ 23096951 w 877"/>
              <a:gd name="T63" fmla="*/ 90300368 h 97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877" h="971">
                <a:moveTo>
                  <a:pt x="876" y="443"/>
                </a:moveTo>
                <a:lnTo>
                  <a:pt x="876" y="443"/>
                </a:lnTo>
                <a:cubicBezTo>
                  <a:pt x="876" y="324"/>
                  <a:pt x="833" y="213"/>
                  <a:pt x="748" y="128"/>
                </a:cubicBezTo>
                <a:cubicBezTo>
                  <a:pt x="663" y="43"/>
                  <a:pt x="552" y="0"/>
                  <a:pt x="433" y="0"/>
                </a:cubicBezTo>
                <a:cubicBezTo>
                  <a:pt x="323" y="0"/>
                  <a:pt x="212" y="43"/>
                  <a:pt x="127" y="128"/>
                </a:cubicBezTo>
                <a:cubicBezTo>
                  <a:pt x="42" y="213"/>
                  <a:pt x="0" y="324"/>
                  <a:pt x="0" y="443"/>
                </a:cubicBezTo>
                <a:cubicBezTo>
                  <a:pt x="0" y="554"/>
                  <a:pt x="42" y="664"/>
                  <a:pt x="127" y="749"/>
                </a:cubicBezTo>
                <a:cubicBezTo>
                  <a:pt x="136" y="757"/>
                  <a:pt x="144" y="766"/>
                  <a:pt x="153" y="775"/>
                </a:cubicBezTo>
                <a:cubicBezTo>
                  <a:pt x="93" y="919"/>
                  <a:pt x="93" y="919"/>
                  <a:pt x="93" y="919"/>
                </a:cubicBezTo>
                <a:cubicBezTo>
                  <a:pt x="85" y="936"/>
                  <a:pt x="93" y="962"/>
                  <a:pt x="110" y="970"/>
                </a:cubicBezTo>
                <a:cubicBezTo>
                  <a:pt x="119" y="970"/>
                  <a:pt x="119" y="970"/>
                  <a:pt x="127" y="970"/>
                </a:cubicBezTo>
                <a:cubicBezTo>
                  <a:pt x="136" y="970"/>
                  <a:pt x="153" y="962"/>
                  <a:pt x="161" y="945"/>
                </a:cubicBezTo>
                <a:cubicBezTo>
                  <a:pt x="212" y="817"/>
                  <a:pt x="212" y="817"/>
                  <a:pt x="212" y="817"/>
                </a:cubicBezTo>
                <a:cubicBezTo>
                  <a:pt x="280" y="860"/>
                  <a:pt x="357" y="877"/>
                  <a:pt x="433" y="877"/>
                </a:cubicBezTo>
                <a:cubicBezTo>
                  <a:pt x="518" y="877"/>
                  <a:pt x="595" y="860"/>
                  <a:pt x="663" y="817"/>
                </a:cubicBezTo>
                <a:cubicBezTo>
                  <a:pt x="714" y="945"/>
                  <a:pt x="714" y="945"/>
                  <a:pt x="714" y="945"/>
                </a:cubicBezTo>
                <a:cubicBezTo>
                  <a:pt x="723" y="962"/>
                  <a:pt x="731" y="970"/>
                  <a:pt x="748" y="970"/>
                </a:cubicBezTo>
                <a:lnTo>
                  <a:pt x="757" y="970"/>
                </a:lnTo>
                <a:cubicBezTo>
                  <a:pt x="773" y="962"/>
                  <a:pt x="782" y="936"/>
                  <a:pt x="773" y="919"/>
                </a:cubicBezTo>
                <a:cubicBezTo>
                  <a:pt x="723" y="775"/>
                  <a:pt x="723" y="775"/>
                  <a:pt x="723" y="775"/>
                </a:cubicBezTo>
                <a:cubicBezTo>
                  <a:pt x="731" y="766"/>
                  <a:pt x="739" y="757"/>
                  <a:pt x="748" y="749"/>
                </a:cubicBezTo>
                <a:cubicBezTo>
                  <a:pt x="833" y="664"/>
                  <a:pt x="876" y="554"/>
                  <a:pt x="876" y="443"/>
                </a:cubicBezTo>
                <a:close/>
                <a:moveTo>
                  <a:pt x="178" y="698"/>
                </a:moveTo>
                <a:lnTo>
                  <a:pt x="178" y="698"/>
                </a:lnTo>
                <a:cubicBezTo>
                  <a:pt x="102" y="630"/>
                  <a:pt x="68" y="536"/>
                  <a:pt x="68" y="443"/>
                </a:cubicBezTo>
                <a:cubicBezTo>
                  <a:pt x="68" y="341"/>
                  <a:pt x="102" y="247"/>
                  <a:pt x="178" y="179"/>
                </a:cubicBezTo>
                <a:cubicBezTo>
                  <a:pt x="246" y="103"/>
                  <a:pt x="340" y="69"/>
                  <a:pt x="433" y="69"/>
                </a:cubicBezTo>
                <a:cubicBezTo>
                  <a:pt x="535" y="69"/>
                  <a:pt x="629" y="103"/>
                  <a:pt x="697" y="179"/>
                </a:cubicBezTo>
                <a:cubicBezTo>
                  <a:pt x="773" y="247"/>
                  <a:pt x="808" y="341"/>
                  <a:pt x="808" y="443"/>
                </a:cubicBezTo>
                <a:cubicBezTo>
                  <a:pt x="808" y="536"/>
                  <a:pt x="773" y="630"/>
                  <a:pt x="697" y="698"/>
                </a:cubicBezTo>
                <a:cubicBezTo>
                  <a:pt x="629" y="775"/>
                  <a:pt x="535" y="809"/>
                  <a:pt x="433" y="809"/>
                </a:cubicBezTo>
                <a:cubicBezTo>
                  <a:pt x="340" y="809"/>
                  <a:pt x="246" y="775"/>
                  <a:pt x="178" y="69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03">
            <a:extLst>
              <a:ext uri="{FF2B5EF4-FFF2-40B4-BE49-F238E27FC236}">
                <a16:creationId xmlns:a16="http://schemas.microsoft.com/office/drawing/2014/main" id="{C2681115-2B87-364F-B3C0-7D0EC7B4B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38" y="8211574"/>
            <a:ext cx="479926" cy="307525"/>
          </a:xfrm>
          <a:custGeom>
            <a:avLst/>
            <a:gdLst>
              <a:gd name="T0" fmla="*/ 51168716 w 452"/>
              <a:gd name="T1" fmla="*/ 2219062 h 290"/>
              <a:gd name="T2" fmla="*/ 51168716 w 452"/>
              <a:gd name="T3" fmla="*/ 2219062 h 290"/>
              <a:gd name="T4" fmla="*/ 23294091 w 452"/>
              <a:gd name="T5" fmla="*/ 28847809 h 290"/>
              <a:gd name="T6" fmla="*/ 4449579 w 452"/>
              <a:gd name="T7" fmla="*/ 28847809 h 290"/>
              <a:gd name="T8" fmla="*/ 0 w 452"/>
              <a:gd name="T9" fmla="*/ 33285934 h 290"/>
              <a:gd name="T10" fmla="*/ 4449579 w 452"/>
              <a:gd name="T11" fmla="*/ 37724058 h 290"/>
              <a:gd name="T12" fmla="*/ 25518881 w 452"/>
              <a:gd name="T13" fmla="*/ 37724058 h 290"/>
              <a:gd name="T14" fmla="*/ 28921543 w 452"/>
              <a:gd name="T15" fmla="*/ 36679560 h 290"/>
              <a:gd name="T16" fmla="*/ 57842724 w 452"/>
              <a:gd name="T17" fmla="*/ 7832112 h 290"/>
              <a:gd name="T18" fmla="*/ 57842724 w 452"/>
              <a:gd name="T19" fmla="*/ 2219062 h 290"/>
              <a:gd name="T20" fmla="*/ 51168716 w 452"/>
              <a:gd name="T21" fmla="*/ 2219062 h 29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52" h="290">
                <a:moveTo>
                  <a:pt x="391" y="17"/>
                </a:moveTo>
                <a:lnTo>
                  <a:pt x="391" y="17"/>
                </a:lnTo>
                <a:cubicBezTo>
                  <a:pt x="178" y="221"/>
                  <a:pt x="178" y="221"/>
                  <a:pt x="178" y="221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17" y="221"/>
                  <a:pt x="0" y="238"/>
                  <a:pt x="0" y="255"/>
                </a:cubicBezTo>
                <a:cubicBezTo>
                  <a:pt x="0" y="273"/>
                  <a:pt x="17" y="289"/>
                  <a:pt x="34" y="289"/>
                </a:cubicBezTo>
                <a:cubicBezTo>
                  <a:pt x="195" y="289"/>
                  <a:pt x="195" y="289"/>
                  <a:pt x="195" y="289"/>
                </a:cubicBezTo>
                <a:cubicBezTo>
                  <a:pt x="204" y="289"/>
                  <a:pt x="221" y="289"/>
                  <a:pt x="221" y="281"/>
                </a:cubicBezTo>
                <a:cubicBezTo>
                  <a:pt x="442" y="60"/>
                  <a:pt x="442" y="60"/>
                  <a:pt x="442" y="60"/>
                </a:cubicBezTo>
                <a:cubicBezTo>
                  <a:pt x="451" y="51"/>
                  <a:pt x="451" y="26"/>
                  <a:pt x="442" y="17"/>
                </a:cubicBezTo>
                <a:cubicBezTo>
                  <a:pt x="425" y="0"/>
                  <a:pt x="408" y="0"/>
                  <a:pt x="391" y="1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04">
            <a:extLst>
              <a:ext uri="{FF2B5EF4-FFF2-40B4-BE49-F238E27FC236}">
                <a16:creationId xmlns:a16="http://schemas.microsoft.com/office/drawing/2014/main" id="{311BE4D0-1284-294A-B353-CAAF01AE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7398" y="7978600"/>
            <a:ext cx="200358" cy="191039"/>
          </a:xfrm>
          <a:custGeom>
            <a:avLst/>
            <a:gdLst>
              <a:gd name="T0" fmla="*/ 22413139 w 188"/>
              <a:gd name="T1" fmla="*/ 18959411 h 180"/>
              <a:gd name="T2" fmla="*/ 22413139 w 188"/>
              <a:gd name="T3" fmla="*/ 18959411 h 180"/>
              <a:gd name="T4" fmla="*/ 22413139 w 188"/>
              <a:gd name="T5" fmla="*/ 18959411 h 180"/>
              <a:gd name="T6" fmla="*/ 15689234 w 188"/>
              <a:gd name="T7" fmla="*/ 23404922 h 180"/>
              <a:gd name="T8" fmla="*/ 14634425 w 188"/>
              <a:gd name="T9" fmla="*/ 23404922 h 180"/>
              <a:gd name="T10" fmla="*/ 8965328 w 188"/>
              <a:gd name="T11" fmla="*/ 22228275 h 180"/>
              <a:gd name="T12" fmla="*/ 8965328 w 188"/>
              <a:gd name="T13" fmla="*/ 22228275 h 180"/>
              <a:gd name="T14" fmla="*/ 7910520 w 188"/>
              <a:gd name="T15" fmla="*/ 21182166 h 180"/>
              <a:gd name="T16" fmla="*/ 7910520 w 188"/>
              <a:gd name="T17" fmla="*/ 21182166 h 180"/>
              <a:gd name="T18" fmla="*/ 3428037 w 188"/>
              <a:gd name="T19" fmla="*/ 16736656 h 180"/>
              <a:gd name="T20" fmla="*/ 0 w 188"/>
              <a:gd name="T21" fmla="*/ 10068029 h 180"/>
              <a:gd name="T22" fmla="*/ 3428037 w 188"/>
              <a:gd name="T23" fmla="*/ 3399763 h 180"/>
              <a:gd name="T24" fmla="*/ 3428037 w 188"/>
              <a:gd name="T25" fmla="*/ 3399763 h 180"/>
              <a:gd name="T26" fmla="*/ 16875848 w 188"/>
              <a:gd name="T27" fmla="*/ 3399763 h 180"/>
              <a:gd name="T28" fmla="*/ 21358331 w 188"/>
              <a:gd name="T29" fmla="*/ 7845274 h 180"/>
              <a:gd name="T30" fmla="*/ 22413139 w 188"/>
              <a:gd name="T31" fmla="*/ 18959411 h 18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8" h="180">
                <a:moveTo>
                  <a:pt x="170" y="145"/>
                </a:moveTo>
                <a:lnTo>
                  <a:pt x="170" y="145"/>
                </a:lnTo>
                <a:cubicBezTo>
                  <a:pt x="162" y="162"/>
                  <a:pt x="145" y="179"/>
                  <a:pt x="119" y="179"/>
                </a:cubicBezTo>
                <a:lnTo>
                  <a:pt x="111" y="179"/>
                </a:lnTo>
                <a:cubicBezTo>
                  <a:pt x="94" y="179"/>
                  <a:pt x="77" y="179"/>
                  <a:pt x="68" y="170"/>
                </a:cubicBezTo>
                <a:lnTo>
                  <a:pt x="60" y="162"/>
                </a:lnTo>
                <a:cubicBezTo>
                  <a:pt x="26" y="128"/>
                  <a:pt x="26" y="128"/>
                  <a:pt x="26" y="128"/>
                </a:cubicBezTo>
                <a:cubicBezTo>
                  <a:pt x="8" y="111"/>
                  <a:pt x="0" y="94"/>
                  <a:pt x="0" y="77"/>
                </a:cubicBezTo>
                <a:cubicBezTo>
                  <a:pt x="0" y="60"/>
                  <a:pt x="8" y="42"/>
                  <a:pt x="26" y="26"/>
                </a:cubicBezTo>
                <a:cubicBezTo>
                  <a:pt x="51" y="0"/>
                  <a:pt x="102" y="0"/>
                  <a:pt x="128" y="26"/>
                </a:cubicBezTo>
                <a:cubicBezTo>
                  <a:pt x="162" y="60"/>
                  <a:pt x="162" y="60"/>
                  <a:pt x="162" y="60"/>
                </a:cubicBezTo>
                <a:cubicBezTo>
                  <a:pt x="187" y="85"/>
                  <a:pt x="187" y="119"/>
                  <a:pt x="170" y="1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05">
            <a:extLst>
              <a:ext uri="{FF2B5EF4-FFF2-40B4-BE49-F238E27FC236}">
                <a16:creationId xmlns:a16="http://schemas.microsoft.com/office/drawing/2014/main" id="{A1A8846D-266F-304A-87BE-85915BDE1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674" y="7978600"/>
            <a:ext cx="200355" cy="191039"/>
          </a:xfrm>
          <a:custGeom>
            <a:avLst/>
            <a:gdLst>
              <a:gd name="T0" fmla="*/ 24524117 w 189"/>
              <a:gd name="T1" fmla="*/ 10068029 h 180"/>
              <a:gd name="T2" fmla="*/ 24524117 w 189"/>
              <a:gd name="T3" fmla="*/ 10068029 h 180"/>
              <a:gd name="T4" fmla="*/ 21132326 w 189"/>
              <a:gd name="T5" fmla="*/ 16736656 h 180"/>
              <a:gd name="T6" fmla="*/ 16697102 w 189"/>
              <a:gd name="T7" fmla="*/ 21182166 h 180"/>
              <a:gd name="T8" fmla="*/ 15653668 w 189"/>
              <a:gd name="T9" fmla="*/ 22228275 h 180"/>
              <a:gd name="T10" fmla="*/ 15653668 w 189"/>
              <a:gd name="T11" fmla="*/ 22228275 h 180"/>
              <a:gd name="T12" fmla="*/ 10044266 w 189"/>
              <a:gd name="T13" fmla="*/ 23404922 h 180"/>
              <a:gd name="T14" fmla="*/ 9000832 w 189"/>
              <a:gd name="T15" fmla="*/ 23404922 h 180"/>
              <a:gd name="T16" fmla="*/ 2347996 w 189"/>
              <a:gd name="T17" fmla="*/ 18959411 h 180"/>
              <a:gd name="T18" fmla="*/ 3391791 w 189"/>
              <a:gd name="T19" fmla="*/ 7845274 h 180"/>
              <a:gd name="T20" fmla="*/ 3391791 w 189"/>
              <a:gd name="T21" fmla="*/ 7845274 h 180"/>
              <a:gd name="T22" fmla="*/ 7826654 w 189"/>
              <a:gd name="T23" fmla="*/ 3399763 h 180"/>
              <a:gd name="T24" fmla="*/ 11218444 w 189"/>
              <a:gd name="T25" fmla="*/ 1046109 h 180"/>
              <a:gd name="T26" fmla="*/ 14479490 w 189"/>
              <a:gd name="T27" fmla="*/ 0 h 180"/>
              <a:gd name="T28" fmla="*/ 21132326 w 189"/>
              <a:gd name="T29" fmla="*/ 3399763 h 180"/>
              <a:gd name="T30" fmla="*/ 21132326 w 189"/>
              <a:gd name="T31" fmla="*/ 3399763 h 180"/>
              <a:gd name="T32" fmla="*/ 24524117 w 189"/>
              <a:gd name="T33" fmla="*/ 10068029 h 18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89" h="180">
                <a:moveTo>
                  <a:pt x="188" y="77"/>
                </a:moveTo>
                <a:lnTo>
                  <a:pt x="188" y="77"/>
                </a:lnTo>
                <a:cubicBezTo>
                  <a:pt x="188" y="94"/>
                  <a:pt x="179" y="111"/>
                  <a:pt x="162" y="128"/>
                </a:cubicBezTo>
                <a:cubicBezTo>
                  <a:pt x="128" y="162"/>
                  <a:pt x="128" y="162"/>
                  <a:pt x="128" y="162"/>
                </a:cubicBezTo>
                <a:cubicBezTo>
                  <a:pt x="128" y="162"/>
                  <a:pt x="128" y="170"/>
                  <a:pt x="120" y="170"/>
                </a:cubicBezTo>
                <a:cubicBezTo>
                  <a:pt x="111" y="179"/>
                  <a:pt x="94" y="179"/>
                  <a:pt x="77" y="179"/>
                </a:cubicBezTo>
                <a:lnTo>
                  <a:pt x="69" y="179"/>
                </a:lnTo>
                <a:cubicBezTo>
                  <a:pt x="43" y="179"/>
                  <a:pt x="26" y="162"/>
                  <a:pt x="18" y="145"/>
                </a:cubicBezTo>
                <a:cubicBezTo>
                  <a:pt x="0" y="119"/>
                  <a:pt x="0" y="85"/>
                  <a:pt x="26" y="60"/>
                </a:cubicBezTo>
                <a:cubicBezTo>
                  <a:pt x="60" y="26"/>
                  <a:pt x="60" y="26"/>
                  <a:pt x="60" y="26"/>
                </a:cubicBezTo>
                <a:cubicBezTo>
                  <a:pt x="69" y="17"/>
                  <a:pt x="77" y="8"/>
                  <a:pt x="86" y="8"/>
                </a:cubicBezTo>
                <a:cubicBezTo>
                  <a:pt x="94" y="0"/>
                  <a:pt x="103" y="0"/>
                  <a:pt x="111" y="0"/>
                </a:cubicBezTo>
                <a:cubicBezTo>
                  <a:pt x="128" y="0"/>
                  <a:pt x="145" y="8"/>
                  <a:pt x="162" y="26"/>
                </a:cubicBezTo>
                <a:cubicBezTo>
                  <a:pt x="179" y="42"/>
                  <a:pt x="188" y="60"/>
                  <a:pt x="188" y="7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06">
            <a:extLst>
              <a:ext uri="{FF2B5EF4-FFF2-40B4-BE49-F238E27FC236}">
                <a16:creationId xmlns:a16="http://schemas.microsoft.com/office/drawing/2014/main" id="{1EF47F48-7618-D74E-AA5E-481CBA72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800" y="9842386"/>
            <a:ext cx="1108952" cy="880640"/>
          </a:xfrm>
          <a:custGeom>
            <a:avLst/>
            <a:gdLst>
              <a:gd name="T0" fmla="*/ 129324667 w 1048"/>
              <a:gd name="T1" fmla="*/ 19802148 h 834"/>
              <a:gd name="T2" fmla="*/ 129324667 w 1048"/>
              <a:gd name="T3" fmla="*/ 19802148 h 834"/>
              <a:gd name="T4" fmla="*/ 100600593 w 1048"/>
              <a:gd name="T5" fmla="*/ 19802148 h 834"/>
              <a:gd name="T6" fmla="*/ 88512717 w 1048"/>
              <a:gd name="T7" fmla="*/ 6600836 h 834"/>
              <a:gd name="T8" fmla="*/ 67456904 w 1048"/>
              <a:gd name="T9" fmla="*/ 0 h 834"/>
              <a:gd name="T10" fmla="*/ 47570619 w 1048"/>
              <a:gd name="T11" fmla="*/ 6600836 h 834"/>
              <a:gd name="T12" fmla="*/ 35352955 w 1048"/>
              <a:gd name="T13" fmla="*/ 19802148 h 834"/>
              <a:gd name="T14" fmla="*/ 6628882 w 1048"/>
              <a:gd name="T15" fmla="*/ 19802148 h 834"/>
              <a:gd name="T16" fmla="*/ 0 w 1048"/>
              <a:gd name="T17" fmla="*/ 26402984 h 834"/>
              <a:gd name="T18" fmla="*/ 0 w 1048"/>
              <a:gd name="T19" fmla="*/ 36239122 h 834"/>
              <a:gd name="T20" fmla="*/ 0 w 1048"/>
              <a:gd name="T21" fmla="*/ 57206166 h 834"/>
              <a:gd name="T22" fmla="*/ 0 w 1048"/>
              <a:gd name="T23" fmla="*/ 101211020 h 834"/>
              <a:gd name="T24" fmla="*/ 6628882 w 1048"/>
              <a:gd name="T25" fmla="*/ 107811496 h 834"/>
              <a:gd name="T26" fmla="*/ 129324667 w 1048"/>
              <a:gd name="T27" fmla="*/ 107811496 h 834"/>
              <a:gd name="T28" fmla="*/ 136083336 w 1048"/>
              <a:gd name="T29" fmla="*/ 101211020 h 834"/>
              <a:gd name="T30" fmla="*/ 136083336 w 1048"/>
              <a:gd name="T31" fmla="*/ 57206166 h 834"/>
              <a:gd name="T32" fmla="*/ 136083336 w 1048"/>
              <a:gd name="T33" fmla="*/ 36239122 h 834"/>
              <a:gd name="T34" fmla="*/ 136083336 w 1048"/>
              <a:gd name="T35" fmla="*/ 26402984 h 834"/>
              <a:gd name="T36" fmla="*/ 129324667 w 1048"/>
              <a:gd name="T37" fmla="*/ 19802148 h 834"/>
              <a:gd name="T38" fmla="*/ 51989874 w 1048"/>
              <a:gd name="T39" fmla="*/ 13201312 h 834"/>
              <a:gd name="T40" fmla="*/ 51989874 w 1048"/>
              <a:gd name="T41" fmla="*/ 13201312 h 834"/>
              <a:gd name="T42" fmla="*/ 67456904 w 1048"/>
              <a:gd name="T43" fmla="*/ 8801115 h 834"/>
              <a:gd name="T44" fmla="*/ 84093462 w 1048"/>
              <a:gd name="T45" fmla="*/ 13201312 h 834"/>
              <a:gd name="T46" fmla="*/ 89552456 w 1048"/>
              <a:gd name="T47" fmla="*/ 19802148 h 834"/>
              <a:gd name="T48" fmla="*/ 67456904 w 1048"/>
              <a:gd name="T49" fmla="*/ 19802148 h 834"/>
              <a:gd name="T50" fmla="*/ 46401092 w 1048"/>
              <a:gd name="T51" fmla="*/ 19802148 h 834"/>
              <a:gd name="T52" fmla="*/ 51989874 w 1048"/>
              <a:gd name="T53" fmla="*/ 13201312 h 834"/>
              <a:gd name="T54" fmla="*/ 8838149 w 1048"/>
              <a:gd name="T55" fmla="*/ 28602903 h 834"/>
              <a:gd name="T56" fmla="*/ 8838149 w 1048"/>
              <a:gd name="T57" fmla="*/ 28602903 h 834"/>
              <a:gd name="T58" fmla="*/ 32103588 w 1048"/>
              <a:gd name="T59" fmla="*/ 28602903 h 834"/>
              <a:gd name="T60" fmla="*/ 32103588 w 1048"/>
              <a:gd name="T61" fmla="*/ 28602903 h 834"/>
              <a:gd name="T62" fmla="*/ 103979747 w 1048"/>
              <a:gd name="T63" fmla="*/ 28602903 h 834"/>
              <a:gd name="T64" fmla="*/ 103979747 w 1048"/>
              <a:gd name="T65" fmla="*/ 28602903 h 834"/>
              <a:gd name="T66" fmla="*/ 127115400 w 1048"/>
              <a:gd name="T67" fmla="*/ 28602903 h 834"/>
              <a:gd name="T68" fmla="*/ 127115400 w 1048"/>
              <a:gd name="T69" fmla="*/ 36239122 h 834"/>
              <a:gd name="T70" fmla="*/ 127115400 w 1048"/>
              <a:gd name="T71" fmla="*/ 57206166 h 834"/>
              <a:gd name="T72" fmla="*/ 119446778 w 1048"/>
              <a:gd name="T73" fmla="*/ 64971538 h 834"/>
              <a:gd name="T74" fmla="*/ 16636918 w 1048"/>
              <a:gd name="T75" fmla="*/ 64971538 h 834"/>
              <a:gd name="T76" fmla="*/ 8838149 w 1048"/>
              <a:gd name="T77" fmla="*/ 57206166 h 834"/>
              <a:gd name="T78" fmla="*/ 8838149 w 1048"/>
              <a:gd name="T79" fmla="*/ 36239122 h 834"/>
              <a:gd name="T80" fmla="*/ 8838149 w 1048"/>
              <a:gd name="T81" fmla="*/ 28602903 h 834"/>
              <a:gd name="T82" fmla="*/ 8838149 w 1048"/>
              <a:gd name="T83" fmla="*/ 99010741 h 834"/>
              <a:gd name="T84" fmla="*/ 8838149 w 1048"/>
              <a:gd name="T85" fmla="*/ 99010741 h 834"/>
              <a:gd name="T86" fmla="*/ 8838149 w 1048"/>
              <a:gd name="T87" fmla="*/ 71572374 h 834"/>
              <a:gd name="T88" fmla="*/ 16636918 w 1048"/>
              <a:gd name="T89" fmla="*/ 73772653 h 834"/>
              <a:gd name="T90" fmla="*/ 119446778 w 1048"/>
              <a:gd name="T91" fmla="*/ 73772653 h 834"/>
              <a:gd name="T92" fmla="*/ 127115400 w 1048"/>
              <a:gd name="T93" fmla="*/ 71572374 h 834"/>
              <a:gd name="T94" fmla="*/ 127115400 w 1048"/>
              <a:gd name="T95" fmla="*/ 99010741 h 834"/>
              <a:gd name="T96" fmla="*/ 8838149 w 1048"/>
              <a:gd name="T97" fmla="*/ 99010741 h 83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048" h="834">
                <a:moveTo>
                  <a:pt x="995" y="153"/>
                </a:moveTo>
                <a:lnTo>
                  <a:pt x="995" y="153"/>
                </a:lnTo>
                <a:cubicBezTo>
                  <a:pt x="774" y="153"/>
                  <a:pt x="774" y="153"/>
                  <a:pt x="774" y="153"/>
                </a:cubicBezTo>
                <a:cubicBezTo>
                  <a:pt x="749" y="110"/>
                  <a:pt x="723" y="76"/>
                  <a:pt x="681" y="51"/>
                </a:cubicBezTo>
                <a:cubicBezTo>
                  <a:pt x="638" y="17"/>
                  <a:pt x="579" y="0"/>
                  <a:pt x="519" y="0"/>
                </a:cubicBezTo>
                <a:cubicBezTo>
                  <a:pt x="468" y="0"/>
                  <a:pt x="408" y="17"/>
                  <a:pt x="366" y="51"/>
                </a:cubicBezTo>
                <a:cubicBezTo>
                  <a:pt x="323" y="76"/>
                  <a:pt x="298" y="110"/>
                  <a:pt x="272" y="153"/>
                </a:cubicBezTo>
                <a:cubicBezTo>
                  <a:pt x="51" y="153"/>
                  <a:pt x="51" y="153"/>
                  <a:pt x="51" y="153"/>
                </a:cubicBezTo>
                <a:cubicBezTo>
                  <a:pt x="26" y="153"/>
                  <a:pt x="0" y="178"/>
                  <a:pt x="0" y="204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782"/>
                  <a:pt x="0" y="782"/>
                  <a:pt x="0" y="782"/>
                </a:cubicBezTo>
                <a:cubicBezTo>
                  <a:pt x="0" y="808"/>
                  <a:pt x="26" y="833"/>
                  <a:pt x="51" y="833"/>
                </a:cubicBezTo>
                <a:cubicBezTo>
                  <a:pt x="995" y="833"/>
                  <a:pt x="995" y="833"/>
                  <a:pt x="995" y="833"/>
                </a:cubicBezTo>
                <a:cubicBezTo>
                  <a:pt x="1021" y="833"/>
                  <a:pt x="1047" y="808"/>
                  <a:pt x="1047" y="782"/>
                </a:cubicBezTo>
                <a:cubicBezTo>
                  <a:pt x="1047" y="442"/>
                  <a:pt x="1047" y="442"/>
                  <a:pt x="1047" y="442"/>
                </a:cubicBezTo>
                <a:cubicBezTo>
                  <a:pt x="1047" y="280"/>
                  <a:pt x="1047" y="280"/>
                  <a:pt x="1047" y="280"/>
                </a:cubicBezTo>
                <a:cubicBezTo>
                  <a:pt x="1047" y="204"/>
                  <a:pt x="1047" y="204"/>
                  <a:pt x="1047" y="204"/>
                </a:cubicBezTo>
                <a:cubicBezTo>
                  <a:pt x="1047" y="170"/>
                  <a:pt x="1021" y="153"/>
                  <a:pt x="995" y="153"/>
                </a:cubicBezTo>
                <a:close/>
                <a:moveTo>
                  <a:pt x="400" y="102"/>
                </a:moveTo>
                <a:lnTo>
                  <a:pt x="400" y="102"/>
                </a:lnTo>
                <a:cubicBezTo>
                  <a:pt x="434" y="85"/>
                  <a:pt x="477" y="68"/>
                  <a:pt x="519" y="68"/>
                </a:cubicBezTo>
                <a:cubicBezTo>
                  <a:pt x="570" y="68"/>
                  <a:pt x="604" y="85"/>
                  <a:pt x="647" y="102"/>
                </a:cubicBezTo>
                <a:cubicBezTo>
                  <a:pt x="664" y="119"/>
                  <a:pt x="681" y="136"/>
                  <a:pt x="689" y="153"/>
                </a:cubicBezTo>
                <a:cubicBezTo>
                  <a:pt x="519" y="153"/>
                  <a:pt x="519" y="153"/>
                  <a:pt x="519" y="153"/>
                </a:cubicBezTo>
                <a:cubicBezTo>
                  <a:pt x="357" y="153"/>
                  <a:pt x="357" y="153"/>
                  <a:pt x="357" y="153"/>
                </a:cubicBezTo>
                <a:cubicBezTo>
                  <a:pt x="366" y="136"/>
                  <a:pt x="383" y="119"/>
                  <a:pt x="400" y="102"/>
                </a:cubicBezTo>
                <a:close/>
                <a:moveTo>
                  <a:pt x="68" y="221"/>
                </a:moveTo>
                <a:lnTo>
                  <a:pt x="68" y="221"/>
                </a:lnTo>
                <a:cubicBezTo>
                  <a:pt x="247" y="221"/>
                  <a:pt x="247" y="221"/>
                  <a:pt x="247" y="221"/>
                </a:cubicBezTo>
                <a:cubicBezTo>
                  <a:pt x="800" y="221"/>
                  <a:pt x="800" y="221"/>
                  <a:pt x="800" y="221"/>
                </a:cubicBezTo>
                <a:cubicBezTo>
                  <a:pt x="978" y="221"/>
                  <a:pt x="978" y="221"/>
                  <a:pt x="978" y="221"/>
                </a:cubicBezTo>
                <a:cubicBezTo>
                  <a:pt x="978" y="280"/>
                  <a:pt x="978" y="280"/>
                  <a:pt x="978" y="280"/>
                </a:cubicBezTo>
                <a:cubicBezTo>
                  <a:pt x="978" y="442"/>
                  <a:pt x="978" y="442"/>
                  <a:pt x="978" y="442"/>
                </a:cubicBezTo>
                <a:cubicBezTo>
                  <a:pt x="978" y="476"/>
                  <a:pt x="953" y="502"/>
                  <a:pt x="919" y="502"/>
                </a:cubicBezTo>
                <a:cubicBezTo>
                  <a:pt x="128" y="502"/>
                  <a:pt x="128" y="502"/>
                  <a:pt x="128" y="502"/>
                </a:cubicBezTo>
                <a:cubicBezTo>
                  <a:pt x="94" y="502"/>
                  <a:pt x="68" y="476"/>
                  <a:pt x="68" y="442"/>
                </a:cubicBezTo>
                <a:cubicBezTo>
                  <a:pt x="68" y="280"/>
                  <a:pt x="68" y="280"/>
                  <a:pt x="68" y="280"/>
                </a:cubicBezTo>
                <a:lnTo>
                  <a:pt x="68" y="221"/>
                </a:lnTo>
                <a:close/>
                <a:moveTo>
                  <a:pt x="68" y="765"/>
                </a:moveTo>
                <a:lnTo>
                  <a:pt x="68" y="765"/>
                </a:lnTo>
                <a:cubicBezTo>
                  <a:pt x="68" y="553"/>
                  <a:pt x="68" y="553"/>
                  <a:pt x="68" y="553"/>
                </a:cubicBezTo>
                <a:cubicBezTo>
                  <a:pt x="85" y="561"/>
                  <a:pt x="111" y="570"/>
                  <a:pt x="128" y="570"/>
                </a:cubicBezTo>
                <a:cubicBezTo>
                  <a:pt x="919" y="570"/>
                  <a:pt x="919" y="570"/>
                  <a:pt x="919" y="570"/>
                </a:cubicBezTo>
                <a:cubicBezTo>
                  <a:pt x="936" y="570"/>
                  <a:pt x="961" y="561"/>
                  <a:pt x="978" y="553"/>
                </a:cubicBezTo>
                <a:cubicBezTo>
                  <a:pt x="978" y="765"/>
                  <a:pt x="978" y="765"/>
                  <a:pt x="978" y="765"/>
                </a:cubicBezTo>
                <a:lnTo>
                  <a:pt x="68" y="7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CuadroTexto 395">
            <a:extLst>
              <a:ext uri="{FF2B5EF4-FFF2-40B4-BE49-F238E27FC236}">
                <a16:creationId xmlns:a16="http://schemas.microsoft.com/office/drawing/2014/main" id="{A4BFFE96-CD5B-C64E-82FB-F5AB4EC2D4B7}"/>
              </a:ext>
            </a:extLst>
          </p:cNvPr>
          <p:cNvSpPr txBox="1"/>
          <p:nvPr/>
        </p:nvSpPr>
        <p:spPr>
          <a:xfrm>
            <a:off x="9599974" y="2900164"/>
            <a:ext cx="517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76" name="CuadroTexto 395">
            <a:extLst>
              <a:ext uri="{FF2B5EF4-FFF2-40B4-BE49-F238E27FC236}">
                <a16:creationId xmlns:a16="http://schemas.microsoft.com/office/drawing/2014/main" id="{C3EB9E24-A2A8-1341-8469-5754D55621BB}"/>
              </a:ext>
            </a:extLst>
          </p:cNvPr>
          <p:cNvSpPr txBox="1"/>
          <p:nvPr/>
        </p:nvSpPr>
        <p:spPr>
          <a:xfrm>
            <a:off x="9597466" y="4532550"/>
            <a:ext cx="517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77" name="CuadroTexto 395">
            <a:extLst>
              <a:ext uri="{FF2B5EF4-FFF2-40B4-BE49-F238E27FC236}">
                <a16:creationId xmlns:a16="http://schemas.microsoft.com/office/drawing/2014/main" id="{C2AB2F85-1F53-DA46-A878-5A854289000B}"/>
              </a:ext>
            </a:extLst>
          </p:cNvPr>
          <p:cNvSpPr txBox="1"/>
          <p:nvPr/>
        </p:nvSpPr>
        <p:spPr>
          <a:xfrm>
            <a:off x="9598118" y="6149685"/>
            <a:ext cx="517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78" name="CuadroTexto 395">
            <a:extLst>
              <a:ext uri="{FF2B5EF4-FFF2-40B4-BE49-F238E27FC236}">
                <a16:creationId xmlns:a16="http://schemas.microsoft.com/office/drawing/2014/main" id="{CB2B02CA-C896-F84B-8154-0B8B7A0B1907}"/>
              </a:ext>
            </a:extLst>
          </p:cNvPr>
          <p:cNvSpPr txBox="1"/>
          <p:nvPr/>
        </p:nvSpPr>
        <p:spPr>
          <a:xfrm>
            <a:off x="9569946" y="7775612"/>
            <a:ext cx="517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79" name="CuadroTexto 395">
            <a:extLst>
              <a:ext uri="{FF2B5EF4-FFF2-40B4-BE49-F238E27FC236}">
                <a16:creationId xmlns:a16="http://schemas.microsoft.com/office/drawing/2014/main" id="{81875533-AA8A-8B41-9884-3CC20E09AF35}"/>
              </a:ext>
            </a:extLst>
          </p:cNvPr>
          <p:cNvSpPr txBox="1"/>
          <p:nvPr/>
        </p:nvSpPr>
        <p:spPr>
          <a:xfrm>
            <a:off x="9595346" y="9384033"/>
            <a:ext cx="517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grpSp>
        <p:nvGrpSpPr>
          <p:cNvPr id="480" name="Group 54">
            <a:extLst>
              <a:ext uri="{FF2B5EF4-FFF2-40B4-BE49-F238E27FC236}">
                <a16:creationId xmlns:a16="http://schemas.microsoft.com/office/drawing/2014/main" id="{5D054E41-8F6A-8A42-A5EA-C112CD19B1D1}"/>
              </a:ext>
            </a:extLst>
          </p:cNvPr>
          <p:cNvGrpSpPr/>
          <p:nvPr/>
        </p:nvGrpSpPr>
        <p:grpSpPr>
          <a:xfrm>
            <a:off x="10606873" y="3094352"/>
            <a:ext cx="2431293" cy="935061"/>
            <a:chOff x="5517310" y="11365098"/>
            <a:chExt cx="3676939" cy="935061"/>
          </a:xfrm>
        </p:grpSpPr>
        <p:sp>
          <p:nvSpPr>
            <p:cNvPr id="481" name="CuadroTexto 395">
              <a:extLst>
                <a:ext uri="{FF2B5EF4-FFF2-40B4-BE49-F238E27FC236}">
                  <a16:creationId xmlns:a16="http://schemas.microsoft.com/office/drawing/2014/main" id="{E4719515-1F26-4141-AFC2-6315E2C66393}"/>
                </a:ext>
              </a:extLst>
            </p:cNvPr>
            <p:cNvSpPr txBox="1"/>
            <p:nvPr/>
          </p:nvSpPr>
          <p:spPr>
            <a:xfrm>
              <a:off x="5545803" y="11365098"/>
              <a:ext cx="2382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2" name="Rectangle 56">
              <a:extLst>
                <a:ext uri="{FF2B5EF4-FFF2-40B4-BE49-F238E27FC236}">
                  <a16:creationId xmlns:a16="http://schemas.microsoft.com/office/drawing/2014/main" id="{9C637E2C-F44E-A540-B7DB-1CBCB70F3DEE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3" name="Group 54">
            <a:extLst>
              <a:ext uri="{FF2B5EF4-FFF2-40B4-BE49-F238E27FC236}">
                <a16:creationId xmlns:a16="http://schemas.microsoft.com/office/drawing/2014/main" id="{186CAFCE-3726-E143-A3FB-C7AC3FA60C8F}"/>
              </a:ext>
            </a:extLst>
          </p:cNvPr>
          <p:cNvGrpSpPr/>
          <p:nvPr/>
        </p:nvGrpSpPr>
        <p:grpSpPr>
          <a:xfrm>
            <a:off x="10606873" y="4743348"/>
            <a:ext cx="2431293" cy="935061"/>
            <a:chOff x="5517310" y="11365098"/>
            <a:chExt cx="3676939" cy="935061"/>
          </a:xfrm>
        </p:grpSpPr>
        <p:sp>
          <p:nvSpPr>
            <p:cNvPr id="484" name="CuadroTexto 395">
              <a:extLst>
                <a:ext uri="{FF2B5EF4-FFF2-40B4-BE49-F238E27FC236}">
                  <a16:creationId xmlns:a16="http://schemas.microsoft.com/office/drawing/2014/main" id="{736FC00D-16D1-7544-A26D-7C0E6C02EC81}"/>
                </a:ext>
              </a:extLst>
            </p:cNvPr>
            <p:cNvSpPr txBox="1"/>
            <p:nvPr/>
          </p:nvSpPr>
          <p:spPr>
            <a:xfrm>
              <a:off x="5545803" y="11365098"/>
              <a:ext cx="2382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5" name="Rectangle 56">
              <a:extLst>
                <a:ext uri="{FF2B5EF4-FFF2-40B4-BE49-F238E27FC236}">
                  <a16:creationId xmlns:a16="http://schemas.microsoft.com/office/drawing/2014/main" id="{A8F0CFE8-AEC1-C442-9C76-FE8F4E936063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6" name="Group 54">
            <a:extLst>
              <a:ext uri="{FF2B5EF4-FFF2-40B4-BE49-F238E27FC236}">
                <a16:creationId xmlns:a16="http://schemas.microsoft.com/office/drawing/2014/main" id="{A93F5AC9-7F58-7846-92B2-B0F3317B19E7}"/>
              </a:ext>
            </a:extLst>
          </p:cNvPr>
          <p:cNvGrpSpPr/>
          <p:nvPr/>
        </p:nvGrpSpPr>
        <p:grpSpPr>
          <a:xfrm>
            <a:off x="10606873" y="6364841"/>
            <a:ext cx="2431293" cy="935061"/>
            <a:chOff x="5517310" y="11365098"/>
            <a:chExt cx="3676939" cy="935061"/>
          </a:xfrm>
        </p:grpSpPr>
        <p:sp>
          <p:nvSpPr>
            <p:cNvPr id="487" name="CuadroTexto 395">
              <a:extLst>
                <a:ext uri="{FF2B5EF4-FFF2-40B4-BE49-F238E27FC236}">
                  <a16:creationId xmlns:a16="http://schemas.microsoft.com/office/drawing/2014/main" id="{D9AD2A20-4A23-7742-9F46-69792F083AAF}"/>
                </a:ext>
              </a:extLst>
            </p:cNvPr>
            <p:cNvSpPr txBox="1"/>
            <p:nvPr/>
          </p:nvSpPr>
          <p:spPr>
            <a:xfrm>
              <a:off x="5545803" y="11365098"/>
              <a:ext cx="2382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88" name="Rectangle 56">
              <a:extLst>
                <a:ext uri="{FF2B5EF4-FFF2-40B4-BE49-F238E27FC236}">
                  <a16:creationId xmlns:a16="http://schemas.microsoft.com/office/drawing/2014/main" id="{636B2F68-CF2A-1741-ADF3-DF7EA4FF3FD9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2" name="Group 54">
            <a:extLst>
              <a:ext uri="{FF2B5EF4-FFF2-40B4-BE49-F238E27FC236}">
                <a16:creationId xmlns:a16="http://schemas.microsoft.com/office/drawing/2014/main" id="{B226A55C-FED9-E345-BFB4-835F27D7F1B0}"/>
              </a:ext>
            </a:extLst>
          </p:cNvPr>
          <p:cNvGrpSpPr/>
          <p:nvPr/>
        </p:nvGrpSpPr>
        <p:grpSpPr>
          <a:xfrm>
            <a:off x="10606872" y="7969800"/>
            <a:ext cx="2431293" cy="935061"/>
            <a:chOff x="5517310" y="11365098"/>
            <a:chExt cx="3676939" cy="935061"/>
          </a:xfrm>
        </p:grpSpPr>
        <p:sp>
          <p:nvSpPr>
            <p:cNvPr id="493" name="CuadroTexto 395">
              <a:extLst>
                <a:ext uri="{FF2B5EF4-FFF2-40B4-BE49-F238E27FC236}">
                  <a16:creationId xmlns:a16="http://schemas.microsoft.com/office/drawing/2014/main" id="{906D6D6F-B802-0E44-AABE-E39531A90220}"/>
                </a:ext>
              </a:extLst>
            </p:cNvPr>
            <p:cNvSpPr txBox="1"/>
            <p:nvPr/>
          </p:nvSpPr>
          <p:spPr>
            <a:xfrm>
              <a:off x="5545803" y="11365098"/>
              <a:ext cx="2382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94" name="Rectangle 56">
              <a:extLst>
                <a:ext uri="{FF2B5EF4-FFF2-40B4-BE49-F238E27FC236}">
                  <a16:creationId xmlns:a16="http://schemas.microsoft.com/office/drawing/2014/main" id="{CA2D5C4C-AD9A-B545-A9D9-44EE51AF18FA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5" name="Group 54">
            <a:extLst>
              <a:ext uri="{FF2B5EF4-FFF2-40B4-BE49-F238E27FC236}">
                <a16:creationId xmlns:a16="http://schemas.microsoft.com/office/drawing/2014/main" id="{433961EE-3200-D640-B12F-5ED4B1593C27}"/>
              </a:ext>
            </a:extLst>
          </p:cNvPr>
          <p:cNvGrpSpPr/>
          <p:nvPr/>
        </p:nvGrpSpPr>
        <p:grpSpPr>
          <a:xfrm>
            <a:off x="10606872" y="9610158"/>
            <a:ext cx="2431293" cy="935061"/>
            <a:chOff x="5517310" y="11365098"/>
            <a:chExt cx="3676939" cy="935061"/>
          </a:xfrm>
        </p:grpSpPr>
        <p:sp>
          <p:nvSpPr>
            <p:cNvPr id="496" name="CuadroTexto 395">
              <a:extLst>
                <a:ext uri="{FF2B5EF4-FFF2-40B4-BE49-F238E27FC236}">
                  <a16:creationId xmlns:a16="http://schemas.microsoft.com/office/drawing/2014/main" id="{795B11EF-4841-4C4E-B2E1-CDCDC373A3B5}"/>
                </a:ext>
              </a:extLst>
            </p:cNvPr>
            <p:cNvSpPr txBox="1"/>
            <p:nvPr/>
          </p:nvSpPr>
          <p:spPr>
            <a:xfrm>
              <a:off x="5545803" y="11365098"/>
              <a:ext cx="23826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97" name="Rectangle 56">
              <a:extLst>
                <a:ext uri="{FF2B5EF4-FFF2-40B4-BE49-F238E27FC236}">
                  <a16:creationId xmlns:a16="http://schemas.microsoft.com/office/drawing/2014/main" id="{580A8D57-FCA9-C546-924D-77F5D028AAAE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oup 71">
            <a:extLst>
              <a:ext uri="{FF2B5EF4-FFF2-40B4-BE49-F238E27FC236}">
                <a16:creationId xmlns:a16="http://schemas.microsoft.com/office/drawing/2014/main" id="{4751BEAD-0F7E-7446-B7F4-35707C274FA0}"/>
              </a:ext>
            </a:extLst>
          </p:cNvPr>
          <p:cNvGrpSpPr/>
          <p:nvPr/>
        </p:nvGrpSpPr>
        <p:grpSpPr>
          <a:xfrm>
            <a:off x="16036345" y="4029413"/>
            <a:ext cx="5982437" cy="5846143"/>
            <a:chOff x="2232442" y="3643574"/>
            <a:chExt cx="5982437" cy="5846143"/>
          </a:xfrm>
        </p:grpSpPr>
        <p:sp>
          <p:nvSpPr>
            <p:cNvPr id="47" name="CuadroTexto 598">
              <a:extLst>
                <a:ext uri="{FF2B5EF4-FFF2-40B4-BE49-F238E27FC236}">
                  <a16:creationId xmlns:a16="http://schemas.microsoft.com/office/drawing/2014/main" id="{387C3366-484A-C04C-B455-93FEAC2941FC}"/>
                </a:ext>
              </a:extLst>
            </p:cNvPr>
            <p:cNvSpPr txBox="1"/>
            <p:nvPr/>
          </p:nvSpPr>
          <p:spPr>
            <a:xfrm>
              <a:off x="2232442" y="3643574"/>
              <a:ext cx="566533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Management</a:t>
              </a:r>
            </a:p>
          </p:txBody>
        </p:sp>
        <p:sp>
          <p:nvSpPr>
            <p:cNvPr id="48" name="CuadroTexto 599">
              <a:extLst>
                <a:ext uri="{FF2B5EF4-FFF2-40B4-BE49-F238E27FC236}">
                  <a16:creationId xmlns:a16="http://schemas.microsoft.com/office/drawing/2014/main" id="{C738122E-DEB8-E546-B7D4-523772707034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721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eeform 169">
            <a:extLst>
              <a:ext uri="{FF2B5EF4-FFF2-40B4-BE49-F238E27FC236}">
                <a16:creationId xmlns:a16="http://schemas.microsoft.com/office/drawing/2014/main" id="{131890B8-CBF2-614F-BE10-A1E3F4A9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8458" y="8703876"/>
            <a:ext cx="25074566" cy="180636"/>
          </a:xfrm>
          <a:custGeom>
            <a:avLst/>
            <a:gdLst>
              <a:gd name="T0" fmla="*/ 2147483646 w 19590"/>
              <a:gd name="T1" fmla="*/ 18432360 h 139"/>
              <a:gd name="T2" fmla="*/ 0 w 19590"/>
              <a:gd name="T3" fmla="*/ 18432360 h 139"/>
              <a:gd name="T4" fmla="*/ 0 w 19590"/>
              <a:gd name="T5" fmla="*/ 0 h 139"/>
              <a:gd name="T6" fmla="*/ 2147483646 w 19590"/>
              <a:gd name="T7" fmla="*/ 0 h 139"/>
              <a:gd name="T8" fmla="*/ 2147483646 w 19590"/>
              <a:gd name="T9" fmla="*/ 18432360 h 1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90" h="139">
                <a:moveTo>
                  <a:pt x="19589" y="138"/>
                </a:moveTo>
                <a:lnTo>
                  <a:pt x="0" y="138"/>
                </a:lnTo>
                <a:lnTo>
                  <a:pt x="0" y="0"/>
                </a:lnTo>
                <a:lnTo>
                  <a:pt x="19589" y="0"/>
                </a:lnTo>
                <a:lnTo>
                  <a:pt x="19589" y="138"/>
                </a:ln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0">
            <a:extLst>
              <a:ext uri="{FF2B5EF4-FFF2-40B4-BE49-F238E27FC236}">
                <a16:creationId xmlns:a16="http://schemas.microsoft.com/office/drawing/2014/main" id="{6026BBCC-3458-194C-BBF8-CF8191E6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523" y="5525810"/>
            <a:ext cx="4916694" cy="3195003"/>
          </a:xfrm>
          <a:custGeom>
            <a:avLst/>
            <a:gdLst>
              <a:gd name="T0" fmla="*/ 248815282 w 3842"/>
              <a:gd name="T1" fmla="*/ 0 h 2495"/>
              <a:gd name="T2" fmla="*/ 248815282 w 3842"/>
              <a:gd name="T3" fmla="*/ 0 h 2495"/>
              <a:gd name="T4" fmla="*/ 248815282 w 3842"/>
              <a:gd name="T5" fmla="*/ 0 h 2495"/>
              <a:gd name="T6" fmla="*/ 0 w 3842"/>
              <a:gd name="T7" fmla="*/ 249012069 h 2495"/>
              <a:gd name="T8" fmla="*/ 0 w 3842"/>
              <a:gd name="T9" fmla="*/ 323456395 h 2495"/>
              <a:gd name="T10" fmla="*/ 497500641 w 3842"/>
              <a:gd name="T11" fmla="*/ 323456395 h 2495"/>
              <a:gd name="T12" fmla="*/ 497500641 w 3842"/>
              <a:gd name="T13" fmla="*/ 249012069 h 2495"/>
              <a:gd name="T14" fmla="*/ 248815282 w 3842"/>
              <a:gd name="T15" fmla="*/ 0 h 24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42" h="2495">
                <a:moveTo>
                  <a:pt x="1921" y="0"/>
                </a:moveTo>
                <a:lnTo>
                  <a:pt x="1921" y="0"/>
                </a:lnTo>
                <a:cubicBezTo>
                  <a:pt x="857" y="0"/>
                  <a:pt x="0" y="857"/>
                  <a:pt x="0" y="1920"/>
                </a:cubicBezTo>
                <a:cubicBezTo>
                  <a:pt x="0" y="2494"/>
                  <a:pt x="0" y="2494"/>
                  <a:pt x="0" y="2494"/>
                </a:cubicBezTo>
                <a:cubicBezTo>
                  <a:pt x="3841" y="2494"/>
                  <a:pt x="3841" y="2494"/>
                  <a:pt x="3841" y="2494"/>
                </a:cubicBezTo>
                <a:cubicBezTo>
                  <a:pt x="3841" y="1920"/>
                  <a:pt x="3841" y="1920"/>
                  <a:pt x="3841" y="1920"/>
                </a:cubicBezTo>
                <a:cubicBezTo>
                  <a:pt x="3841" y="857"/>
                  <a:pt x="2984" y="0"/>
                  <a:pt x="192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1">
            <a:extLst>
              <a:ext uri="{FF2B5EF4-FFF2-40B4-BE49-F238E27FC236}">
                <a16:creationId xmlns:a16="http://schemas.microsoft.com/office/drawing/2014/main" id="{F8CB6B54-C2B6-9B4C-B7F2-8866EB36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8720" y="8873223"/>
            <a:ext cx="4916694" cy="3195003"/>
          </a:xfrm>
          <a:custGeom>
            <a:avLst/>
            <a:gdLst>
              <a:gd name="T0" fmla="*/ 497500641 w 3842"/>
              <a:gd name="T1" fmla="*/ 0 h 2496"/>
              <a:gd name="T2" fmla="*/ 497500641 w 3842"/>
              <a:gd name="T3" fmla="*/ 0 h 2496"/>
              <a:gd name="T4" fmla="*/ 0 w 3842"/>
              <a:gd name="T5" fmla="*/ 0 h 2496"/>
              <a:gd name="T6" fmla="*/ 0 w 3842"/>
              <a:gd name="T7" fmla="*/ 74384623 h 2496"/>
              <a:gd name="T8" fmla="*/ 248685720 w 3842"/>
              <a:gd name="T9" fmla="*/ 323326806 h 2496"/>
              <a:gd name="T10" fmla="*/ 248685720 w 3842"/>
              <a:gd name="T11" fmla="*/ 323326806 h 2496"/>
              <a:gd name="T12" fmla="*/ 497500641 w 3842"/>
              <a:gd name="T13" fmla="*/ 74384623 h 2496"/>
              <a:gd name="T14" fmla="*/ 497500641 w 3842"/>
              <a:gd name="T15" fmla="*/ 0 h 24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42" h="2496">
                <a:moveTo>
                  <a:pt x="3841" y="0"/>
                </a:moveTo>
                <a:lnTo>
                  <a:pt x="3841" y="0"/>
                </a:lnTo>
                <a:cubicBezTo>
                  <a:pt x="0" y="0"/>
                  <a:pt x="0" y="0"/>
                  <a:pt x="0" y="0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1638"/>
                  <a:pt x="865" y="2495"/>
                  <a:pt x="1920" y="2495"/>
                </a:cubicBezTo>
                <a:cubicBezTo>
                  <a:pt x="2984" y="2495"/>
                  <a:pt x="3841" y="1638"/>
                  <a:pt x="3841" y="574"/>
                </a:cubicBezTo>
                <a:lnTo>
                  <a:pt x="384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2">
            <a:extLst>
              <a:ext uri="{FF2B5EF4-FFF2-40B4-BE49-F238E27FC236}">
                <a16:creationId xmlns:a16="http://schemas.microsoft.com/office/drawing/2014/main" id="{7D663316-C4F5-7F40-B704-606C148D9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786" y="5525810"/>
            <a:ext cx="4916694" cy="3195003"/>
          </a:xfrm>
          <a:custGeom>
            <a:avLst/>
            <a:gdLst>
              <a:gd name="T0" fmla="*/ 248685772 w 3843"/>
              <a:gd name="T1" fmla="*/ 0 h 2495"/>
              <a:gd name="T2" fmla="*/ 248685772 w 3843"/>
              <a:gd name="T3" fmla="*/ 0 h 2495"/>
              <a:gd name="T4" fmla="*/ 248685772 w 3843"/>
              <a:gd name="T5" fmla="*/ 0 h 2495"/>
              <a:gd name="T6" fmla="*/ 0 w 3843"/>
              <a:gd name="T7" fmla="*/ 249012069 h 2495"/>
              <a:gd name="T8" fmla="*/ 0 w 3843"/>
              <a:gd name="T9" fmla="*/ 323456395 h 2495"/>
              <a:gd name="T10" fmla="*/ 497371185 w 3843"/>
              <a:gd name="T11" fmla="*/ 323456395 h 2495"/>
              <a:gd name="T12" fmla="*/ 497371185 w 3843"/>
              <a:gd name="T13" fmla="*/ 249012069 h 2495"/>
              <a:gd name="T14" fmla="*/ 248685772 w 3843"/>
              <a:gd name="T15" fmla="*/ 0 h 24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43" h="2495">
                <a:moveTo>
                  <a:pt x="1921" y="0"/>
                </a:moveTo>
                <a:lnTo>
                  <a:pt x="1921" y="0"/>
                </a:lnTo>
                <a:cubicBezTo>
                  <a:pt x="857" y="0"/>
                  <a:pt x="0" y="857"/>
                  <a:pt x="0" y="1920"/>
                </a:cubicBezTo>
                <a:cubicBezTo>
                  <a:pt x="0" y="2494"/>
                  <a:pt x="0" y="2494"/>
                  <a:pt x="0" y="2494"/>
                </a:cubicBezTo>
                <a:cubicBezTo>
                  <a:pt x="3842" y="2494"/>
                  <a:pt x="3842" y="2494"/>
                  <a:pt x="3842" y="2494"/>
                </a:cubicBezTo>
                <a:cubicBezTo>
                  <a:pt x="3842" y="1920"/>
                  <a:pt x="3842" y="1920"/>
                  <a:pt x="3842" y="1920"/>
                </a:cubicBezTo>
                <a:cubicBezTo>
                  <a:pt x="3842" y="857"/>
                  <a:pt x="2985" y="0"/>
                  <a:pt x="192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3">
            <a:extLst>
              <a:ext uri="{FF2B5EF4-FFF2-40B4-BE49-F238E27FC236}">
                <a16:creationId xmlns:a16="http://schemas.microsoft.com/office/drawing/2014/main" id="{AFD61243-A1EE-F247-A0E5-BE3E5447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7658" y="8873223"/>
            <a:ext cx="4916690" cy="3195003"/>
          </a:xfrm>
          <a:custGeom>
            <a:avLst/>
            <a:gdLst>
              <a:gd name="T0" fmla="*/ 497499922 w 3842"/>
              <a:gd name="T1" fmla="*/ 0 h 2496"/>
              <a:gd name="T2" fmla="*/ 497499922 w 3842"/>
              <a:gd name="T3" fmla="*/ 0 h 2496"/>
              <a:gd name="T4" fmla="*/ 0 w 3842"/>
              <a:gd name="T5" fmla="*/ 0 h 2496"/>
              <a:gd name="T6" fmla="*/ 0 w 3842"/>
              <a:gd name="T7" fmla="*/ 74384623 h 2496"/>
              <a:gd name="T8" fmla="*/ 248814742 w 3842"/>
              <a:gd name="T9" fmla="*/ 323326806 h 2496"/>
              <a:gd name="T10" fmla="*/ 248814742 w 3842"/>
              <a:gd name="T11" fmla="*/ 323326806 h 2496"/>
              <a:gd name="T12" fmla="*/ 497499922 w 3842"/>
              <a:gd name="T13" fmla="*/ 74384623 h 2496"/>
              <a:gd name="T14" fmla="*/ 497499922 w 3842"/>
              <a:gd name="T15" fmla="*/ 0 h 24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42" h="2496">
                <a:moveTo>
                  <a:pt x="3841" y="0"/>
                </a:moveTo>
                <a:lnTo>
                  <a:pt x="3841" y="0"/>
                </a:lnTo>
                <a:cubicBezTo>
                  <a:pt x="0" y="0"/>
                  <a:pt x="0" y="0"/>
                  <a:pt x="0" y="0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1638"/>
                  <a:pt x="857" y="2495"/>
                  <a:pt x="1921" y="2495"/>
                </a:cubicBezTo>
                <a:cubicBezTo>
                  <a:pt x="2984" y="2495"/>
                  <a:pt x="3841" y="1638"/>
                  <a:pt x="3841" y="574"/>
                </a:cubicBezTo>
                <a:lnTo>
                  <a:pt x="384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4">
            <a:extLst>
              <a:ext uri="{FF2B5EF4-FFF2-40B4-BE49-F238E27FC236}">
                <a16:creationId xmlns:a16="http://schemas.microsoft.com/office/drawing/2014/main" id="{87D585B5-24D6-8441-9A62-43E1C69FF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6078" y="5525810"/>
            <a:ext cx="4927984" cy="3195003"/>
          </a:xfrm>
          <a:custGeom>
            <a:avLst/>
            <a:gdLst>
              <a:gd name="T0" fmla="*/ 249828450 w 3850"/>
              <a:gd name="T1" fmla="*/ 0 h 2495"/>
              <a:gd name="T2" fmla="*/ 249828450 w 3850"/>
              <a:gd name="T3" fmla="*/ 0 h 2495"/>
              <a:gd name="T4" fmla="*/ 249828450 w 3850"/>
              <a:gd name="T5" fmla="*/ 0 h 2495"/>
              <a:gd name="T6" fmla="*/ 0 w 3850"/>
              <a:gd name="T7" fmla="*/ 249012069 h 2495"/>
              <a:gd name="T8" fmla="*/ 0 w 3850"/>
              <a:gd name="T9" fmla="*/ 323456395 h 2495"/>
              <a:gd name="T10" fmla="*/ 498749774 w 3850"/>
              <a:gd name="T11" fmla="*/ 323456395 h 2495"/>
              <a:gd name="T12" fmla="*/ 498749774 w 3850"/>
              <a:gd name="T13" fmla="*/ 249012069 h 2495"/>
              <a:gd name="T14" fmla="*/ 249828450 w 3850"/>
              <a:gd name="T15" fmla="*/ 0 h 24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50" h="2495">
                <a:moveTo>
                  <a:pt x="1928" y="0"/>
                </a:moveTo>
                <a:lnTo>
                  <a:pt x="1928" y="0"/>
                </a:lnTo>
                <a:cubicBezTo>
                  <a:pt x="865" y="0"/>
                  <a:pt x="0" y="857"/>
                  <a:pt x="0" y="1920"/>
                </a:cubicBezTo>
                <a:cubicBezTo>
                  <a:pt x="0" y="2494"/>
                  <a:pt x="0" y="2494"/>
                  <a:pt x="0" y="2494"/>
                </a:cubicBezTo>
                <a:cubicBezTo>
                  <a:pt x="3849" y="2494"/>
                  <a:pt x="3849" y="2494"/>
                  <a:pt x="3849" y="2494"/>
                </a:cubicBezTo>
                <a:cubicBezTo>
                  <a:pt x="3849" y="1920"/>
                  <a:pt x="3849" y="1920"/>
                  <a:pt x="3849" y="1920"/>
                </a:cubicBezTo>
                <a:cubicBezTo>
                  <a:pt x="3849" y="857"/>
                  <a:pt x="2984" y="0"/>
                  <a:pt x="192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5">
            <a:extLst>
              <a:ext uri="{FF2B5EF4-FFF2-40B4-BE49-F238E27FC236}">
                <a16:creationId xmlns:a16="http://schemas.microsoft.com/office/drawing/2014/main" id="{3DA2B647-14EA-304E-B855-AB0744AED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0950" y="8873223"/>
            <a:ext cx="4927980" cy="3195003"/>
          </a:xfrm>
          <a:custGeom>
            <a:avLst/>
            <a:gdLst>
              <a:gd name="T0" fmla="*/ 498749054 w 3850"/>
              <a:gd name="T1" fmla="*/ 0 h 2496"/>
              <a:gd name="T2" fmla="*/ 498749054 w 3850"/>
              <a:gd name="T3" fmla="*/ 0 h 2496"/>
              <a:gd name="T4" fmla="*/ 0 w 3850"/>
              <a:gd name="T5" fmla="*/ 0 h 2496"/>
              <a:gd name="T6" fmla="*/ 0 w 3850"/>
              <a:gd name="T7" fmla="*/ 74384623 h 2496"/>
              <a:gd name="T8" fmla="*/ 248921144 w 3850"/>
              <a:gd name="T9" fmla="*/ 323326806 h 2496"/>
              <a:gd name="T10" fmla="*/ 248921144 w 3850"/>
              <a:gd name="T11" fmla="*/ 323326806 h 2496"/>
              <a:gd name="T12" fmla="*/ 498749054 w 3850"/>
              <a:gd name="T13" fmla="*/ 74384623 h 2496"/>
              <a:gd name="T14" fmla="*/ 498749054 w 3850"/>
              <a:gd name="T15" fmla="*/ 0 h 24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50" h="2496">
                <a:moveTo>
                  <a:pt x="3849" y="0"/>
                </a:moveTo>
                <a:lnTo>
                  <a:pt x="3849" y="0"/>
                </a:lnTo>
                <a:cubicBezTo>
                  <a:pt x="0" y="0"/>
                  <a:pt x="0" y="0"/>
                  <a:pt x="0" y="0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1638"/>
                  <a:pt x="865" y="2495"/>
                  <a:pt x="1921" y="2495"/>
                </a:cubicBezTo>
                <a:cubicBezTo>
                  <a:pt x="2984" y="2495"/>
                  <a:pt x="3849" y="1638"/>
                  <a:pt x="3849" y="574"/>
                </a:cubicBezTo>
                <a:lnTo>
                  <a:pt x="384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6">
            <a:extLst>
              <a:ext uri="{FF2B5EF4-FFF2-40B4-BE49-F238E27FC236}">
                <a16:creationId xmlns:a16="http://schemas.microsoft.com/office/drawing/2014/main" id="{2540A636-6539-C744-B9C0-A580EC0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5016" y="5525810"/>
            <a:ext cx="4916690" cy="3195003"/>
          </a:xfrm>
          <a:custGeom>
            <a:avLst/>
            <a:gdLst>
              <a:gd name="T0" fmla="*/ 248685180 w 3842"/>
              <a:gd name="T1" fmla="*/ 0 h 2495"/>
              <a:gd name="T2" fmla="*/ 248685180 w 3842"/>
              <a:gd name="T3" fmla="*/ 0 h 2495"/>
              <a:gd name="T4" fmla="*/ 248685180 w 3842"/>
              <a:gd name="T5" fmla="*/ 0 h 2495"/>
              <a:gd name="T6" fmla="*/ 0 w 3842"/>
              <a:gd name="T7" fmla="*/ 249012069 h 2495"/>
              <a:gd name="T8" fmla="*/ 0 w 3842"/>
              <a:gd name="T9" fmla="*/ 323456395 h 2495"/>
              <a:gd name="T10" fmla="*/ 497499922 w 3842"/>
              <a:gd name="T11" fmla="*/ 323456395 h 2495"/>
              <a:gd name="T12" fmla="*/ 497499922 w 3842"/>
              <a:gd name="T13" fmla="*/ 249012069 h 2495"/>
              <a:gd name="T14" fmla="*/ 248685180 w 3842"/>
              <a:gd name="T15" fmla="*/ 0 h 24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42" h="2495">
                <a:moveTo>
                  <a:pt x="1920" y="0"/>
                </a:moveTo>
                <a:lnTo>
                  <a:pt x="1920" y="0"/>
                </a:lnTo>
                <a:cubicBezTo>
                  <a:pt x="857" y="0"/>
                  <a:pt x="0" y="857"/>
                  <a:pt x="0" y="1920"/>
                </a:cubicBezTo>
                <a:cubicBezTo>
                  <a:pt x="0" y="2494"/>
                  <a:pt x="0" y="2494"/>
                  <a:pt x="0" y="2494"/>
                </a:cubicBezTo>
                <a:cubicBezTo>
                  <a:pt x="3841" y="2494"/>
                  <a:pt x="3841" y="2494"/>
                  <a:pt x="3841" y="2494"/>
                </a:cubicBezTo>
                <a:cubicBezTo>
                  <a:pt x="3841" y="1920"/>
                  <a:pt x="3841" y="1920"/>
                  <a:pt x="3841" y="1920"/>
                </a:cubicBezTo>
                <a:cubicBezTo>
                  <a:pt x="3841" y="857"/>
                  <a:pt x="2984" y="0"/>
                  <a:pt x="192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85">
            <a:extLst>
              <a:ext uri="{FF2B5EF4-FFF2-40B4-BE49-F238E27FC236}">
                <a16:creationId xmlns:a16="http://schemas.microsoft.com/office/drawing/2014/main" id="{825E856C-A982-BA49-9BF8-B1D30F7E6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197" y="6141100"/>
            <a:ext cx="795927" cy="722545"/>
          </a:xfrm>
          <a:custGeom>
            <a:avLst/>
            <a:gdLst>
              <a:gd name="T0" fmla="*/ 76770676 w 620"/>
              <a:gd name="T1" fmla="*/ 10826683 h 566"/>
              <a:gd name="T2" fmla="*/ 76770676 w 620"/>
              <a:gd name="T3" fmla="*/ 10826683 h 566"/>
              <a:gd name="T4" fmla="*/ 73773065 w 620"/>
              <a:gd name="T5" fmla="*/ 10826683 h 566"/>
              <a:gd name="T6" fmla="*/ 73773065 w 620"/>
              <a:gd name="T7" fmla="*/ 3995429 h 566"/>
              <a:gd name="T8" fmla="*/ 68819769 w 620"/>
              <a:gd name="T9" fmla="*/ 0 h 566"/>
              <a:gd name="T10" fmla="*/ 3910288 w 620"/>
              <a:gd name="T11" fmla="*/ 0 h 566"/>
              <a:gd name="T12" fmla="*/ 0 w 620"/>
              <a:gd name="T13" fmla="*/ 3995429 h 566"/>
              <a:gd name="T14" fmla="*/ 0 w 620"/>
              <a:gd name="T15" fmla="*/ 69084410 h 566"/>
              <a:gd name="T16" fmla="*/ 3910288 w 620"/>
              <a:gd name="T17" fmla="*/ 72822069 h 566"/>
              <a:gd name="T18" fmla="*/ 68819769 w 620"/>
              <a:gd name="T19" fmla="*/ 72822069 h 566"/>
              <a:gd name="T20" fmla="*/ 73773065 w 620"/>
              <a:gd name="T21" fmla="*/ 69084410 h 566"/>
              <a:gd name="T22" fmla="*/ 73773065 w 620"/>
              <a:gd name="T23" fmla="*/ 62124271 h 566"/>
              <a:gd name="T24" fmla="*/ 76770676 w 620"/>
              <a:gd name="T25" fmla="*/ 62124271 h 566"/>
              <a:gd name="T26" fmla="*/ 80680964 w 620"/>
              <a:gd name="T27" fmla="*/ 58257727 h 566"/>
              <a:gd name="T28" fmla="*/ 80680964 w 620"/>
              <a:gd name="T29" fmla="*/ 14822112 h 566"/>
              <a:gd name="T30" fmla="*/ 76770676 w 620"/>
              <a:gd name="T31" fmla="*/ 10826683 h 566"/>
              <a:gd name="T32" fmla="*/ 66734474 w 620"/>
              <a:gd name="T33" fmla="*/ 67022253 h 566"/>
              <a:gd name="T34" fmla="*/ 66734474 w 620"/>
              <a:gd name="T35" fmla="*/ 67022253 h 566"/>
              <a:gd name="T36" fmla="*/ 5865251 w 620"/>
              <a:gd name="T37" fmla="*/ 67022253 h 566"/>
              <a:gd name="T38" fmla="*/ 5865251 w 620"/>
              <a:gd name="T39" fmla="*/ 5928701 h 566"/>
              <a:gd name="T40" fmla="*/ 66734474 w 620"/>
              <a:gd name="T41" fmla="*/ 5928701 h 566"/>
              <a:gd name="T42" fmla="*/ 66734474 w 620"/>
              <a:gd name="T43" fmla="*/ 10826683 h 566"/>
              <a:gd name="T44" fmla="*/ 57740920 w 620"/>
              <a:gd name="T45" fmla="*/ 10826683 h 566"/>
              <a:gd name="T46" fmla="*/ 53830632 w 620"/>
              <a:gd name="T47" fmla="*/ 14822112 h 566"/>
              <a:gd name="T48" fmla="*/ 53830632 w 620"/>
              <a:gd name="T49" fmla="*/ 58257727 h 566"/>
              <a:gd name="T50" fmla="*/ 57740920 w 620"/>
              <a:gd name="T51" fmla="*/ 62124271 h 566"/>
              <a:gd name="T52" fmla="*/ 66734474 w 620"/>
              <a:gd name="T53" fmla="*/ 62124271 h 566"/>
              <a:gd name="T54" fmla="*/ 66734474 w 620"/>
              <a:gd name="T55" fmla="*/ 67022253 h 566"/>
              <a:gd name="T56" fmla="*/ 73773065 w 620"/>
              <a:gd name="T57" fmla="*/ 56195570 h 566"/>
              <a:gd name="T58" fmla="*/ 73773065 w 620"/>
              <a:gd name="T59" fmla="*/ 56195570 h 566"/>
              <a:gd name="T60" fmla="*/ 59826576 w 620"/>
              <a:gd name="T61" fmla="*/ 56195570 h 566"/>
              <a:gd name="T62" fmla="*/ 59826576 w 620"/>
              <a:gd name="T63" fmla="*/ 16755384 h 566"/>
              <a:gd name="T64" fmla="*/ 73773065 w 620"/>
              <a:gd name="T65" fmla="*/ 16755384 h 566"/>
              <a:gd name="T66" fmla="*/ 73773065 w 620"/>
              <a:gd name="T67" fmla="*/ 56195570 h 56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20" h="566">
                <a:moveTo>
                  <a:pt x="589" y="84"/>
                </a:moveTo>
                <a:lnTo>
                  <a:pt x="589" y="84"/>
                </a:lnTo>
                <a:cubicBezTo>
                  <a:pt x="566" y="84"/>
                  <a:pt x="566" y="84"/>
                  <a:pt x="566" y="84"/>
                </a:cubicBezTo>
                <a:cubicBezTo>
                  <a:pt x="566" y="31"/>
                  <a:pt x="566" y="31"/>
                  <a:pt x="566" y="31"/>
                </a:cubicBezTo>
                <a:cubicBezTo>
                  <a:pt x="566" y="16"/>
                  <a:pt x="551" y="0"/>
                  <a:pt x="52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6"/>
                  <a:pt x="0" y="31"/>
                </a:cubicBezTo>
                <a:cubicBezTo>
                  <a:pt x="0" y="536"/>
                  <a:pt x="0" y="536"/>
                  <a:pt x="0" y="536"/>
                </a:cubicBezTo>
                <a:cubicBezTo>
                  <a:pt x="0" y="550"/>
                  <a:pt x="15" y="565"/>
                  <a:pt x="30" y="565"/>
                </a:cubicBezTo>
                <a:cubicBezTo>
                  <a:pt x="528" y="565"/>
                  <a:pt x="528" y="565"/>
                  <a:pt x="528" y="565"/>
                </a:cubicBezTo>
                <a:cubicBezTo>
                  <a:pt x="551" y="565"/>
                  <a:pt x="566" y="550"/>
                  <a:pt x="566" y="536"/>
                </a:cubicBezTo>
                <a:cubicBezTo>
                  <a:pt x="566" y="482"/>
                  <a:pt x="566" y="482"/>
                  <a:pt x="566" y="482"/>
                </a:cubicBezTo>
                <a:cubicBezTo>
                  <a:pt x="589" y="482"/>
                  <a:pt x="589" y="482"/>
                  <a:pt x="589" y="482"/>
                </a:cubicBezTo>
                <a:cubicBezTo>
                  <a:pt x="604" y="482"/>
                  <a:pt x="619" y="467"/>
                  <a:pt x="619" y="452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9" y="92"/>
                  <a:pt x="604" y="84"/>
                  <a:pt x="589" y="84"/>
                </a:cubicBezTo>
                <a:close/>
                <a:moveTo>
                  <a:pt x="512" y="520"/>
                </a:moveTo>
                <a:lnTo>
                  <a:pt x="512" y="520"/>
                </a:lnTo>
                <a:cubicBezTo>
                  <a:pt x="45" y="520"/>
                  <a:pt x="45" y="520"/>
                  <a:pt x="45" y="520"/>
                </a:cubicBezTo>
                <a:cubicBezTo>
                  <a:pt x="45" y="46"/>
                  <a:pt x="45" y="46"/>
                  <a:pt x="45" y="46"/>
                </a:cubicBezTo>
                <a:cubicBezTo>
                  <a:pt x="512" y="46"/>
                  <a:pt x="512" y="46"/>
                  <a:pt x="512" y="46"/>
                </a:cubicBezTo>
                <a:cubicBezTo>
                  <a:pt x="512" y="84"/>
                  <a:pt x="512" y="84"/>
                  <a:pt x="512" y="84"/>
                </a:cubicBezTo>
                <a:cubicBezTo>
                  <a:pt x="443" y="84"/>
                  <a:pt x="443" y="84"/>
                  <a:pt x="443" y="84"/>
                </a:cubicBezTo>
                <a:cubicBezTo>
                  <a:pt x="428" y="84"/>
                  <a:pt x="413" y="92"/>
                  <a:pt x="413" y="115"/>
                </a:cubicBezTo>
                <a:cubicBezTo>
                  <a:pt x="413" y="452"/>
                  <a:pt x="413" y="452"/>
                  <a:pt x="413" y="452"/>
                </a:cubicBezTo>
                <a:cubicBezTo>
                  <a:pt x="413" y="467"/>
                  <a:pt x="428" y="482"/>
                  <a:pt x="443" y="482"/>
                </a:cubicBezTo>
                <a:cubicBezTo>
                  <a:pt x="512" y="482"/>
                  <a:pt x="512" y="482"/>
                  <a:pt x="512" y="482"/>
                </a:cubicBezTo>
                <a:lnTo>
                  <a:pt x="512" y="520"/>
                </a:lnTo>
                <a:close/>
                <a:moveTo>
                  <a:pt x="566" y="436"/>
                </a:moveTo>
                <a:lnTo>
                  <a:pt x="566" y="436"/>
                </a:lnTo>
                <a:cubicBezTo>
                  <a:pt x="459" y="436"/>
                  <a:pt x="459" y="436"/>
                  <a:pt x="459" y="436"/>
                </a:cubicBezTo>
                <a:cubicBezTo>
                  <a:pt x="459" y="130"/>
                  <a:pt x="459" y="130"/>
                  <a:pt x="459" y="130"/>
                </a:cubicBezTo>
                <a:cubicBezTo>
                  <a:pt x="566" y="130"/>
                  <a:pt x="566" y="130"/>
                  <a:pt x="566" y="130"/>
                </a:cubicBezTo>
                <a:lnTo>
                  <a:pt x="566" y="4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86">
            <a:extLst>
              <a:ext uri="{FF2B5EF4-FFF2-40B4-BE49-F238E27FC236}">
                <a16:creationId xmlns:a16="http://schemas.microsoft.com/office/drawing/2014/main" id="{32AE1E95-140B-584A-9EC8-F23FD10CC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896" y="6620917"/>
            <a:ext cx="107255" cy="107251"/>
          </a:xfrm>
          <a:custGeom>
            <a:avLst/>
            <a:gdLst>
              <a:gd name="T0" fmla="*/ 5666741 w 85"/>
              <a:gd name="T1" fmla="*/ 0 h 85"/>
              <a:gd name="T2" fmla="*/ 5666741 w 85"/>
              <a:gd name="T3" fmla="*/ 0 h 85"/>
              <a:gd name="T4" fmla="*/ 0 w 85"/>
              <a:gd name="T5" fmla="*/ 5792169 h 85"/>
              <a:gd name="T6" fmla="*/ 5666741 w 85"/>
              <a:gd name="T7" fmla="*/ 10576926 h 85"/>
              <a:gd name="T8" fmla="*/ 10577632 w 85"/>
              <a:gd name="T9" fmla="*/ 5792169 h 85"/>
              <a:gd name="T10" fmla="*/ 5666741 w 85"/>
              <a:gd name="T11" fmla="*/ 0 h 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" h="85">
                <a:moveTo>
                  <a:pt x="45" y="0"/>
                </a:moveTo>
                <a:lnTo>
                  <a:pt x="45" y="0"/>
                </a:lnTo>
                <a:cubicBezTo>
                  <a:pt x="23" y="0"/>
                  <a:pt x="0" y="23"/>
                  <a:pt x="0" y="46"/>
                </a:cubicBezTo>
                <a:cubicBezTo>
                  <a:pt x="0" y="69"/>
                  <a:pt x="23" y="84"/>
                  <a:pt x="45" y="84"/>
                </a:cubicBezTo>
                <a:cubicBezTo>
                  <a:pt x="61" y="84"/>
                  <a:pt x="84" y="69"/>
                  <a:pt x="84" y="46"/>
                </a:cubicBezTo>
                <a:cubicBezTo>
                  <a:pt x="84" y="23"/>
                  <a:pt x="61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87">
            <a:extLst>
              <a:ext uri="{FF2B5EF4-FFF2-40B4-BE49-F238E27FC236}">
                <a16:creationId xmlns:a16="http://schemas.microsoft.com/office/drawing/2014/main" id="{D4DD8176-3F95-AD48-AFF2-E8AE5E903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142" y="6141100"/>
            <a:ext cx="959630" cy="722545"/>
          </a:xfrm>
          <a:custGeom>
            <a:avLst/>
            <a:gdLst>
              <a:gd name="T0" fmla="*/ 91944364 w 751"/>
              <a:gd name="T1" fmla="*/ 72822069 h 566"/>
              <a:gd name="T2" fmla="*/ 91944364 w 751"/>
              <a:gd name="T3" fmla="*/ 72822069 h 566"/>
              <a:gd name="T4" fmla="*/ 4906982 w 751"/>
              <a:gd name="T5" fmla="*/ 72822069 h 566"/>
              <a:gd name="T6" fmla="*/ 0 w 751"/>
              <a:gd name="T7" fmla="*/ 69084410 h 566"/>
              <a:gd name="T8" fmla="*/ 0 w 751"/>
              <a:gd name="T9" fmla="*/ 5026507 h 566"/>
              <a:gd name="T10" fmla="*/ 4906982 w 751"/>
              <a:gd name="T11" fmla="*/ 0 h 566"/>
              <a:gd name="T12" fmla="*/ 36545244 w 751"/>
              <a:gd name="T13" fmla="*/ 0 h 566"/>
              <a:gd name="T14" fmla="*/ 39515306 w 751"/>
              <a:gd name="T15" fmla="*/ 1031078 h 566"/>
              <a:gd name="T16" fmla="*/ 49458996 w 751"/>
              <a:gd name="T17" fmla="*/ 10826683 h 566"/>
              <a:gd name="T18" fmla="*/ 91944364 w 751"/>
              <a:gd name="T19" fmla="*/ 10826683 h 566"/>
              <a:gd name="T20" fmla="*/ 96851705 w 751"/>
              <a:gd name="T21" fmla="*/ 15853190 h 566"/>
              <a:gd name="T22" fmla="*/ 96851705 w 751"/>
              <a:gd name="T23" fmla="*/ 69084410 h 566"/>
              <a:gd name="T24" fmla="*/ 91944364 w 751"/>
              <a:gd name="T25" fmla="*/ 72822069 h 566"/>
              <a:gd name="T26" fmla="*/ 6973268 w 751"/>
              <a:gd name="T27" fmla="*/ 67022253 h 566"/>
              <a:gd name="T28" fmla="*/ 6973268 w 751"/>
              <a:gd name="T29" fmla="*/ 67022253 h 566"/>
              <a:gd name="T30" fmla="*/ 90007445 w 751"/>
              <a:gd name="T31" fmla="*/ 67022253 h 566"/>
              <a:gd name="T32" fmla="*/ 90007445 w 751"/>
              <a:gd name="T33" fmla="*/ 17786462 h 566"/>
              <a:gd name="T34" fmla="*/ 48425853 w 751"/>
              <a:gd name="T35" fmla="*/ 17786462 h 566"/>
              <a:gd name="T36" fmla="*/ 45455790 w 751"/>
              <a:gd name="T37" fmla="*/ 15853190 h 566"/>
              <a:gd name="T38" fmla="*/ 35641468 w 751"/>
              <a:gd name="T39" fmla="*/ 5928701 h 566"/>
              <a:gd name="T40" fmla="*/ 6973268 w 751"/>
              <a:gd name="T41" fmla="*/ 5928701 h 566"/>
              <a:gd name="T42" fmla="*/ 6973268 w 751"/>
              <a:gd name="T43" fmla="*/ 67022253 h 566"/>
              <a:gd name="T44" fmla="*/ 50491780 w 751"/>
              <a:gd name="T45" fmla="*/ 11857761 h 566"/>
              <a:gd name="T46" fmla="*/ 50491780 w 751"/>
              <a:gd name="T47" fmla="*/ 11857761 h 566"/>
              <a:gd name="T48" fmla="*/ 36545244 w 751"/>
              <a:gd name="T49" fmla="*/ 5928701 h 566"/>
              <a:gd name="T50" fmla="*/ 36545244 w 751"/>
              <a:gd name="T51" fmla="*/ 5928701 h 56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51" h="566">
                <a:moveTo>
                  <a:pt x="712" y="565"/>
                </a:moveTo>
                <a:lnTo>
                  <a:pt x="712" y="565"/>
                </a:lnTo>
                <a:cubicBezTo>
                  <a:pt x="38" y="565"/>
                  <a:pt x="38" y="565"/>
                  <a:pt x="38" y="565"/>
                </a:cubicBezTo>
                <a:cubicBezTo>
                  <a:pt x="15" y="565"/>
                  <a:pt x="0" y="550"/>
                  <a:pt x="0" y="536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23" y="0"/>
                  <a:pt x="38" y="0"/>
                </a:cubicBezTo>
                <a:cubicBezTo>
                  <a:pt x="283" y="0"/>
                  <a:pt x="283" y="0"/>
                  <a:pt x="283" y="0"/>
                </a:cubicBezTo>
                <a:cubicBezTo>
                  <a:pt x="291" y="0"/>
                  <a:pt x="299" y="0"/>
                  <a:pt x="306" y="8"/>
                </a:cubicBezTo>
                <a:cubicBezTo>
                  <a:pt x="383" y="84"/>
                  <a:pt x="383" y="84"/>
                  <a:pt x="383" y="84"/>
                </a:cubicBezTo>
                <a:cubicBezTo>
                  <a:pt x="712" y="84"/>
                  <a:pt x="712" y="84"/>
                  <a:pt x="712" y="84"/>
                </a:cubicBezTo>
                <a:cubicBezTo>
                  <a:pt x="727" y="84"/>
                  <a:pt x="750" y="100"/>
                  <a:pt x="750" y="123"/>
                </a:cubicBezTo>
                <a:cubicBezTo>
                  <a:pt x="750" y="536"/>
                  <a:pt x="750" y="536"/>
                  <a:pt x="750" y="536"/>
                </a:cubicBezTo>
                <a:cubicBezTo>
                  <a:pt x="750" y="550"/>
                  <a:pt x="727" y="565"/>
                  <a:pt x="712" y="565"/>
                </a:cubicBezTo>
                <a:close/>
                <a:moveTo>
                  <a:pt x="54" y="520"/>
                </a:moveTo>
                <a:lnTo>
                  <a:pt x="54" y="520"/>
                </a:lnTo>
                <a:cubicBezTo>
                  <a:pt x="697" y="520"/>
                  <a:pt x="697" y="520"/>
                  <a:pt x="697" y="520"/>
                </a:cubicBezTo>
                <a:cubicBezTo>
                  <a:pt x="697" y="138"/>
                  <a:pt x="697" y="138"/>
                  <a:pt x="697" y="138"/>
                </a:cubicBezTo>
                <a:cubicBezTo>
                  <a:pt x="375" y="138"/>
                  <a:pt x="375" y="138"/>
                  <a:pt x="375" y="138"/>
                </a:cubicBezTo>
                <a:cubicBezTo>
                  <a:pt x="367" y="138"/>
                  <a:pt x="360" y="130"/>
                  <a:pt x="352" y="123"/>
                </a:cubicBezTo>
                <a:cubicBezTo>
                  <a:pt x="276" y="46"/>
                  <a:pt x="276" y="46"/>
                  <a:pt x="276" y="46"/>
                </a:cubicBezTo>
                <a:cubicBezTo>
                  <a:pt x="54" y="46"/>
                  <a:pt x="54" y="46"/>
                  <a:pt x="54" y="46"/>
                </a:cubicBezTo>
                <a:lnTo>
                  <a:pt x="54" y="520"/>
                </a:lnTo>
                <a:close/>
                <a:moveTo>
                  <a:pt x="391" y="92"/>
                </a:moveTo>
                <a:lnTo>
                  <a:pt x="391" y="92"/>
                </a:lnTo>
                <a:close/>
                <a:moveTo>
                  <a:pt x="283" y="46"/>
                </a:moveTo>
                <a:lnTo>
                  <a:pt x="283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88">
            <a:extLst>
              <a:ext uri="{FF2B5EF4-FFF2-40B4-BE49-F238E27FC236}">
                <a16:creationId xmlns:a16="http://schemas.microsoft.com/office/drawing/2014/main" id="{7999C2CE-E27C-874E-9C3C-85A584540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3955" y="6141100"/>
            <a:ext cx="479817" cy="62095"/>
          </a:xfrm>
          <a:custGeom>
            <a:avLst/>
            <a:gdLst>
              <a:gd name="T0" fmla="*/ 44304883 w 376"/>
              <a:gd name="T1" fmla="*/ 6350216 h 47"/>
              <a:gd name="T2" fmla="*/ 44304883 w 376"/>
              <a:gd name="T3" fmla="*/ 6350216 h 47"/>
              <a:gd name="T4" fmla="*/ 2962176 w 376"/>
              <a:gd name="T5" fmla="*/ 6350216 h 47"/>
              <a:gd name="T6" fmla="*/ 0 w 376"/>
              <a:gd name="T7" fmla="*/ 3175294 h 47"/>
              <a:gd name="T8" fmla="*/ 2962176 w 376"/>
              <a:gd name="T9" fmla="*/ 0 h 47"/>
              <a:gd name="T10" fmla="*/ 44304883 w 376"/>
              <a:gd name="T11" fmla="*/ 0 h 47"/>
              <a:gd name="T12" fmla="*/ 48297397 w 376"/>
              <a:gd name="T13" fmla="*/ 3175294 h 47"/>
              <a:gd name="T14" fmla="*/ 44304883 w 376"/>
              <a:gd name="T15" fmla="*/ 6350216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6" h="47">
                <a:moveTo>
                  <a:pt x="344" y="46"/>
                </a:moveTo>
                <a:lnTo>
                  <a:pt x="344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9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0" y="0"/>
                  <a:pt x="375" y="8"/>
                  <a:pt x="375" y="23"/>
                </a:cubicBezTo>
                <a:cubicBezTo>
                  <a:pt x="375" y="39"/>
                  <a:pt x="360" y="46"/>
                  <a:pt x="344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89">
            <a:extLst>
              <a:ext uri="{FF2B5EF4-FFF2-40B4-BE49-F238E27FC236}">
                <a16:creationId xmlns:a16="http://schemas.microsoft.com/office/drawing/2014/main" id="{1DB2497B-F3D5-894F-9BFE-3FB8F33FF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0815" y="6090298"/>
            <a:ext cx="812863" cy="812863"/>
          </a:xfrm>
          <a:custGeom>
            <a:avLst/>
            <a:gdLst>
              <a:gd name="T0" fmla="*/ 78161791 w 636"/>
              <a:gd name="T1" fmla="*/ 0 h 635"/>
              <a:gd name="T2" fmla="*/ 78161791 w 636"/>
              <a:gd name="T3" fmla="*/ 0 h 635"/>
              <a:gd name="T4" fmla="*/ 4004813 w 636"/>
              <a:gd name="T5" fmla="*/ 0 h 635"/>
              <a:gd name="T6" fmla="*/ 0 w 636"/>
              <a:gd name="T7" fmla="*/ 4017600 h 635"/>
              <a:gd name="T8" fmla="*/ 0 w 636"/>
              <a:gd name="T9" fmla="*/ 20865600 h 635"/>
              <a:gd name="T10" fmla="*/ 4004813 w 636"/>
              <a:gd name="T11" fmla="*/ 23846400 h 635"/>
              <a:gd name="T12" fmla="*/ 4004813 w 636"/>
              <a:gd name="T13" fmla="*/ 23846400 h 635"/>
              <a:gd name="T14" fmla="*/ 4004813 w 636"/>
              <a:gd name="T15" fmla="*/ 78148800 h 635"/>
              <a:gd name="T16" fmla="*/ 8914322 w 636"/>
              <a:gd name="T17" fmla="*/ 82166400 h 635"/>
              <a:gd name="T18" fmla="*/ 73123245 w 636"/>
              <a:gd name="T19" fmla="*/ 82166400 h 635"/>
              <a:gd name="T20" fmla="*/ 78161791 w 636"/>
              <a:gd name="T21" fmla="*/ 78148800 h 635"/>
              <a:gd name="T22" fmla="*/ 78161791 w 636"/>
              <a:gd name="T23" fmla="*/ 23846400 h 635"/>
              <a:gd name="T24" fmla="*/ 78161791 w 636"/>
              <a:gd name="T25" fmla="*/ 23846400 h 635"/>
              <a:gd name="T26" fmla="*/ 82037567 w 636"/>
              <a:gd name="T27" fmla="*/ 20865600 h 635"/>
              <a:gd name="T28" fmla="*/ 82037567 w 636"/>
              <a:gd name="T29" fmla="*/ 4017600 h 635"/>
              <a:gd name="T30" fmla="*/ 78161791 w 636"/>
              <a:gd name="T31" fmla="*/ 0 h 635"/>
              <a:gd name="T32" fmla="*/ 5942881 w 636"/>
              <a:gd name="T33" fmla="*/ 5961600 h 635"/>
              <a:gd name="T34" fmla="*/ 5942881 w 636"/>
              <a:gd name="T35" fmla="*/ 5961600 h 635"/>
              <a:gd name="T36" fmla="*/ 76094686 w 636"/>
              <a:gd name="T37" fmla="*/ 5961600 h 635"/>
              <a:gd name="T38" fmla="*/ 76094686 w 636"/>
              <a:gd name="T39" fmla="*/ 17884800 h 635"/>
              <a:gd name="T40" fmla="*/ 73123245 w 636"/>
              <a:gd name="T41" fmla="*/ 17884800 h 635"/>
              <a:gd name="T42" fmla="*/ 66276028 w 636"/>
              <a:gd name="T43" fmla="*/ 17884800 h 635"/>
              <a:gd name="T44" fmla="*/ 14857203 w 636"/>
              <a:gd name="T45" fmla="*/ 17884800 h 635"/>
              <a:gd name="T46" fmla="*/ 8914322 w 636"/>
              <a:gd name="T47" fmla="*/ 17884800 h 635"/>
              <a:gd name="T48" fmla="*/ 5942881 w 636"/>
              <a:gd name="T49" fmla="*/ 17884800 h 635"/>
              <a:gd name="T50" fmla="*/ 5942881 w 636"/>
              <a:gd name="T51" fmla="*/ 5961600 h 635"/>
              <a:gd name="T52" fmla="*/ 71185177 w 636"/>
              <a:gd name="T53" fmla="*/ 76204800 h 635"/>
              <a:gd name="T54" fmla="*/ 71185177 w 636"/>
              <a:gd name="T55" fmla="*/ 76204800 h 635"/>
              <a:gd name="T56" fmla="*/ 10852030 w 636"/>
              <a:gd name="T57" fmla="*/ 76204800 h 635"/>
              <a:gd name="T58" fmla="*/ 10852030 w 636"/>
              <a:gd name="T59" fmla="*/ 23846400 h 635"/>
              <a:gd name="T60" fmla="*/ 14857203 w 636"/>
              <a:gd name="T61" fmla="*/ 23846400 h 635"/>
              <a:gd name="T62" fmla="*/ 66276028 w 636"/>
              <a:gd name="T63" fmla="*/ 23846400 h 635"/>
              <a:gd name="T64" fmla="*/ 71185177 w 636"/>
              <a:gd name="T65" fmla="*/ 23846400 h 635"/>
              <a:gd name="T66" fmla="*/ 71185177 w 636"/>
              <a:gd name="T67" fmla="*/ 76204800 h 635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6" h="635">
                <a:moveTo>
                  <a:pt x="605" y="0"/>
                </a:moveTo>
                <a:lnTo>
                  <a:pt x="605" y="0"/>
                </a:lnTo>
                <a:cubicBezTo>
                  <a:pt x="31" y="0"/>
                  <a:pt x="31" y="0"/>
                  <a:pt x="31" y="0"/>
                </a:cubicBezTo>
                <a:cubicBezTo>
                  <a:pt x="8" y="0"/>
                  <a:pt x="0" y="15"/>
                  <a:pt x="0" y="31"/>
                </a:cubicBezTo>
                <a:cubicBezTo>
                  <a:pt x="0" y="161"/>
                  <a:pt x="0" y="161"/>
                  <a:pt x="0" y="161"/>
                </a:cubicBezTo>
                <a:cubicBezTo>
                  <a:pt x="0" y="168"/>
                  <a:pt x="8" y="184"/>
                  <a:pt x="31" y="184"/>
                </a:cubicBezTo>
                <a:cubicBezTo>
                  <a:pt x="31" y="603"/>
                  <a:pt x="31" y="603"/>
                  <a:pt x="31" y="603"/>
                </a:cubicBezTo>
                <a:cubicBezTo>
                  <a:pt x="31" y="619"/>
                  <a:pt x="46" y="634"/>
                  <a:pt x="69" y="634"/>
                </a:cubicBezTo>
                <a:cubicBezTo>
                  <a:pt x="566" y="634"/>
                  <a:pt x="566" y="634"/>
                  <a:pt x="566" y="634"/>
                </a:cubicBezTo>
                <a:cubicBezTo>
                  <a:pt x="589" y="634"/>
                  <a:pt x="605" y="619"/>
                  <a:pt x="605" y="603"/>
                </a:cubicBezTo>
                <a:cubicBezTo>
                  <a:pt x="605" y="184"/>
                  <a:pt x="605" y="184"/>
                  <a:pt x="605" y="184"/>
                </a:cubicBezTo>
                <a:cubicBezTo>
                  <a:pt x="628" y="184"/>
                  <a:pt x="635" y="168"/>
                  <a:pt x="635" y="161"/>
                </a:cubicBezTo>
                <a:cubicBezTo>
                  <a:pt x="635" y="31"/>
                  <a:pt x="635" y="31"/>
                  <a:pt x="635" y="31"/>
                </a:cubicBezTo>
                <a:cubicBezTo>
                  <a:pt x="635" y="15"/>
                  <a:pt x="628" y="0"/>
                  <a:pt x="605" y="0"/>
                </a:cubicBezTo>
                <a:close/>
                <a:moveTo>
                  <a:pt x="46" y="46"/>
                </a:moveTo>
                <a:lnTo>
                  <a:pt x="46" y="46"/>
                </a:lnTo>
                <a:cubicBezTo>
                  <a:pt x="589" y="46"/>
                  <a:pt x="589" y="46"/>
                  <a:pt x="589" y="46"/>
                </a:cubicBezTo>
                <a:cubicBezTo>
                  <a:pt x="589" y="138"/>
                  <a:pt x="589" y="138"/>
                  <a:pt x="589" y="138"/>
                </a:cubicBezTo>
                <a:cubicBezTo>
                  <a:pt x="566" y="138"/>
                  <a:pt x="566" y="138"/>
                  <a:pt x="566" y="138"/>
                </a:cubicBezTo>
                <a:cubicBezTo>
                  <a:pt x="513" y="138"/>
                  <a:pt x="513" y="138"/>
                  <a:pt x="513" y="138"/>
                </a:cubicBezTo>
                <a:cubicBezTo>
                  <a:pt x="115" y="138"/>
                  <a:pt x="115" y="138"/>
                  <a:pt x="115" y="138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46" y="138"/>
                  <a:pt x="46" y="138"/>
                  <a:pt x="46" y="138"/>
                </a:cubicBezTo>
                <a:lnTo>
                  <a:pt x="46" y="46"/>
                </a:lnTo>
                <a:close/>
                <a:moveTo>
                  <a:pt x="551" y="588"/>
                </a:moveTo>
                <a:lnTo>
                  <a:pt x="551" y="588"/>
                </a:lnTo>
                <a:cubicBezTo>
                  <a:pt x="84" y="588"/>
                  <a:pt x="84" y="588"/>
                  <a:pt x="84" y="588"/>
                </a:cubicBezTo>
                <a:cubicBezTo>
                  <a:pt x="84" y="184"/>
                  <a:pt x="84" y="184"/>
                  <a:pt x="84" y="184"/>
                </a:cubicBezTo>
                <a:cubicBezTo>
                  <a:pt x="115" y="184"/>
                  <a:pt x="115" y="184"/>
                  <a:pt x="115" y="184"/>
                </a:cubicBezTo>
                <a:cubicBezTo>
                  <a:pt x="513" y="184"/>
                  <a:pt x="513" y="184"/>
                  <a:pt x="513" y="184"/>
                </a:cubicBezTo>
                <a:cubicBezTo>
                  <a:pt x="551" y="184"/>
                  <a:pt x="551" y="184"/>
                  <a:pt x="551" y="184"/>
                </a:cubicBezTo>
                <a:lnTo>
                  <a:pt x="551" y="58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90">
            <a:extLst>
              <a:ext uri="{FF2B5EF4-FFF2-40B4-BE49-F238E27FC236}">
                <a16:creationId xmlns:a16="http://schemas.microsoft.com/office/drawing/2014/main" id="{E3087B71-A170-2D4B-9292-737BBA12F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8218" y="6423344"/>
            <a:ext cx="169346" cy="62095"/>
          </a:xfrm>
          <a:custGeom>
            <a:avLst/>
            <a:gdLst>
              <a:gd name="T0" fmla="*/ 14142080 w 131"/>
              <a:gd name="T1" fmla="*/ 0 h 47"/>
              <a:gd name="T2" fmla="*/ 14142080 w 131"/>
              <a:gd name="T3" fmla="*/ 0 h 47"/>
              <a:gd name="T4" fmla="*/ 2907670 w 131"/>
              <a:gd name="T5" fmla="*/ 0 h 47"/>
              <a:gd name="T6" fmla="*/ 0 w 131"/>
              <a:gd name="T7" fmla="*/ 3175294 h 47"/>
              <a:gd name="T8" fmla="*/ 2907670 w 131"/>
              <a:gd name="T9" fmla="*/ 6350216 h 47"/>
              <a:gd name="T10" fmla="*/ 14142080 w 131"/>
              <a:gd name="T11" fmla="*/ 6350216 h 47"/>
              <a:gd name="T12" fmla="*/ 17181719 w 131"/>
              <a:gd name="T13" fmla="*/ 3175294 h 47"/>
              <a:gd name="T14" fmla="*/ 14142080 w 131"/>
              <a:gd name="T15" fmla="*/ 0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1" h="47">
                <a:moveTo>
                  <a:pt x="107" y="0"/>
                </a:moveTo>
                <a:lnTo>
                  <a:pt x="107" y="0"/>
                </a:lnTo>
                <a:cubicBezTo>
                  <a:pt x="22" y="0"/>
                  <a:pt x="22" y="0"/>
                  <a:pt x="22" y="0"/>
                </a:cubicBezTo>
                <a:cubicBezTo>
                  <a:pt x="7" y="0"/>
                  <a:pt x="0" y="8"/>
                  <a:pt x="0" y="23"/>
                </a:cubicBezTo>
                <a:cubicBezTo>
                  <a:pt x="0" y="31"/>
                  <a:pt x="7" y="46"/>
                  <a:pt x="22" y="46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22" y="46"/>
                  <a:pt x="130" y="31"/>
                  <a:pt x="130" y="23"/>
                </a:cubicBezTo>
                <a:cubicBezTo>
                  <a:pt x="130" y="8"/>
                  <a:pt x="122" y="0"/>
                  <a:pt x="10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91">
            <a:extLst>
              <a:ext uri="{FF2B5EF4-FFF2-40B4-BE49-F238E27FC236}">
                <a16:creationId xmlns:a16="http://schemas.microsoft.com/office/drawing/2014/main" id="{64B51512-1613-A745-B0FA-E19D1753A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5883" y="9245785"/>
            <a:ext cx="908828" cy="795930"/>
          </a:xfrm>
          <a:custGeom>
            <a:avLst/>
            <a:gdLst>
              <a:gd name="T0" fmla="*/ 91620042 w 712"/>
              <a:gd name="T1" fmla="*/ 18838797 h 621"/>
              <a:gd name="T2" fmla="*/ 91620042 w 712"/>
              <a:gd name="T3" fmla="*/ 18838797 h 621"/>
              <a:gd name="T4" fmla="*/ 91620042 w 712"/>
              <a:gd name="T5" fmla="*/ 17929388 h 621"/>
              <a:gd name="T6" fmla="*/ 90717945 w 712"/>
              <a:gd name="T7" fmla="*/ 16889857 h 621"/>
              <a:gd name="T8" fmla="*/ 76800963 w 712"/>
              <a:gd name="T9" fmla="*/ 1039531 h 621"/>
              <a:gd name="T10" fmla="*/ 73837291 w 712"/>
              <a:gd name="T11" fmla="*/ 0 h 621"/>
              <a:gd name="T12" fmla="*/ 17653880 w 712"/>
              <a:gd name="T13" fmla="*/ 0 h 621"/>
              <a:gd name="T14" fmla="*/ 14690207 w 712"/>
              <a:gd name="T15" fmla="*/ 1039531 h 621"/>
              <a:gd name="T16" fmla="*/ 902096 w 712"/>
              <a:gd name="T17" fmla="*/ 16889857 h 621"/>
              <a:gd name="T18" fmla="*/ 902096 w 712"/>
              <a:gd name="T19" fmla="*/ 16889857 h 621"/>
              <a:gd name="T20" fmla="*/ 0 w 712"/>
              <a:gd name="T21" fmla="*/ 18838797 h 621"/>
              <a:gd name="T22" fmla="*/ 8762504 w 712"/>
              <a:gd name="T23" fmla="*/ 31831133 h 621"/>
              <a:gd name="T24" fmla="*/ 8762504 w 712"/>
              <a:gd name="T25" fmla="*/ 76524481 h 621"/>
              <a:gd name="T26" fmla="*/ 13788111 w 712"/>
              <a:gd name="T27" fmla="*/ 80552123 h 621"/>
              <a:gd name="T28" fmla="*/ 31441991 w 712"/>
              <a:gd name="T29" fmla="*/ 80552123 h 621"/>
              <a:gd name="T30" fmla="*/ 60049180 w 712"/>
              <a:gd name="T31" fmla="*/ 80552123 h 621"/>
              <a:gd name="T32" fmla="*/ 77831931 w 712"/>
              <a:gd name="T33" fmla="*/ 80552123 h 621"/>
              <a:gd name="T34" fmla="*/ 82728666 w 712"/>
              <a:gd name="T35" fmla="*/ 76524481 h 621"/>
              <a:gd name="T36" fmla="*/ 82728666 w 712"/>
              <a:gd name="T37" fmla="*/ 31831133 h 621"/>
              <a:gd name="T38" fmla="*/ 91620042 w 712"/>
              <a:gd name="T39" fmla="*/ 18838797 h 621"/>
              <a:gd name="T40" fmla="*/ 34406022 w 712"/>
              <a:gd name="T41" fmla="*/ 74575541 h 621"/>
              <a:gd name="T42" fmla="*/ 34406022 w 712"/>
              <a:gd name="T43" fmla="*/ 74575541 h 621"/>
              <a:gd name="T44" fmla="*/ 34406022 w 712"/>
              <a:gd name="T45" fmla="*/ 55606982 h 621"/>
              <a:gd name="T46" fmla="*/ 57085508 w 712"/>
              <a:gd name="T47" fmla="*/ 55606982 h 621"/>
              <a:gd name="T48" fmla="*/ 57085508 w 712"/>
              <a:gd name="T49" fmla="*/ 74575541 h 621"/>
              <a:gd name="T50" fmla="*/ 34406022 w 712"/>
              <a:gd name="T51" fmla="*/ 74575541 h 621"/>
              <a:gd name="T52" fmla="*/ 63012852 w 712"/>
              <a:gd name="T53" fmla="*/ 74575541 h 621"/>
              <a:gd name="T54" fmla="*/ 63012852 w 712"/>
              <a:gd name="T55" fmla="*/ 74575541 h 621"/>
              <a:gd name="T56" fmla="*/ 63012852 w 712"/>
              <a:gd name="T57" fmla="*/ 52618511 h 621"/>
              <a:gd name="T58" fmla="*/ 60049180 w 712"/>
              <a:gd name="T59" fmla="*/ 48720990 h 621"/>
              <a:gd name="T60" fmla="*/ 31441991 w 712"/>
              <a:gd name="T61" fmla="*/ 48720990 h 621"/>
              <a:gd name="T62" fmla="*/ 28478319 w 712"/>
              <a:gd name="T63" fmla="*/ 52618511 h 621"/>
              <a:gd name="T64" fmla="*/ 28478319 w 712"/>
              <a:gd name="T65" fmla="*/ 74575541 h 621"/>
              <a:gd name="T66" fmla="*/ 15721175 w 712"/>
              <a:gd name="T67" fmla="*/ 74575541 h 621"/>
              <a:gd name="T68" fmla="*/ 15721175 w 712"/>
              <a:gd name="T69" fmla="*/ 32740543 h 621"/>
              <a:gd name="T70" fmla="*/ 24612550 w 712"/>
              <a:gd name="T71" fmla="*/ 27803491 h 621"/>
              <a:gd name="T72" fmla="*/ 35436630 w 712"/>
              <a:gd name="T73" fmla="*/ 32740543 h 621"/>
              <a:gd name="T74" fmla="*/ 46261069 w 712"/>
              <a:gd name="T75" fmla="*/ 27803491 h 621"/>
              <a:gd name="T76" fmla="*/ 56183412 w 712"/>
              <a:gd name="T77" fmla="*/ 32740543 h 621"/>
              <a:gd name="T78" fmla="*/ 67007492 w 712"/>
              <a:gd name="T79" fmla="*/ 27803491 h 621"/>
              <a:gd name="T80" fmla="*/ 75898867 w 712"/>
              <a:gd name="T81" fmla="*/ 32740543 h 621"/>
              <a:gd name="T82" fmla="*/ 75898867 w 712"/>
              <a:gd name="T83" fmla="*/ 74575541 h 621"/>
              <a:gd name="T84" fmla="*/ 63012852 w 712"/>
              <a:gd name="T85" fmla="*/ 74575541 h 621"/>
              <a:gd name="T86" fmla="*/ 77831931 w 712"/>
              <a:gd name="T87" fmla="*/ 26763960 h 621"/>
              <a:gd name="T88" fmla="*/ 77831931 w 712"/>
              <a:gd name="T89" fmla="*/ 26763960 h 621"/>
              <a:gd name="T90" fmla="*/ 69971523 w 712"/>
              <a:gd name="T91" fmla="*/ 18838797 h 621"/>
              <a:gd name="T92" fmla="*/ 67007492 w 712"/>
              <a:gd name="T93" fmla="*/ 15850686 h 621"/>
              <a:gd name="T94" fmla="*/ 64043820 w 712"/>
              <a:gd name="T95" fmla="*/ 18838797 h 621"/>
              <a:gd name="T96" fmla="*/ 56183412 w 712"/>
              <a:gd name="T97" fmla="*/ 26763960 h 621"/>
              <a:gd name="T98" fmla="*/ 49224741 w 712"/>
              <a:gd name="T99" fmla="*/ 18838797 h 621"/>
              <a:gd name="T100" fmla="*/ 46261069 w 712"/>
              <a:gd name="T101" fmla="*/ 15850686 h 621"/>
              <a:gd name="T102" fmla="*/ 42266430 w 712"/>
              <a:gd name="T103" fmla="*/ 18838797 h 621"/>
              <a:gd name="T104" fmla="*/ 35436630 w 712"/>
              <a:gd name="T105" fmla="*/ 26763960 h 621"/>
              <a:gd name="T106" fmla="*/ 27576222 w 712"/>
              <a:gd name="T107" fmla="*/ 18838797 h 621"/>
              <a:gd name="T108" fmla="*/ 24612550 w 712"/>
              <a:gd name="T109" fmla="*/ 15850686 h 621"/>
              <a:gd name="T110" fmla="*/ 21648519 w 712"/>
              <a:gd name="T111" fmla="*/ 18838797 h 621"/>
              <a:gd name="T112" fmla="*/ 13788111 w 712"/>
              <a:gd name="T113" fmla="*/ 26763960 h 621"/>
              <a:gd name="T114" fmla="*/ 5798832 w 712"/>
              <a:gd name="T115" fmla="*/ 19877968 h 621"/>
              <a:gd name="T116" fmla="*/ 18684847 w 712"/>
              <a:gd name="T117" fmla="*/ 5976583 h 621"/>
              <a:gd name="T118" fmla="*/ 72935195 w 712"/>
              <a:gd name="T119" fmla="*/ 5976583 h 621"/>
              <a:gd name="T120" fmla="*/ 85692338 w 712"/>
              <a:gd name="T121" fmla="*/ 19877968 h 621"/>
              <a:gd name="T122" fmla="*/ 77831931 w 712"/>
              <a:gd name="T123" fmla="*/ 26763960 h 6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712" h="621">
                <a:moveTo>
                  <a:pt x="711" y="145"/>
                </a:moveTo>
                <a:lnTo>
                  <a:pt x="711" y="145"/>
                </a:lnTo>
                <a:lnTo>
                  <a:pt x="711" y="138"/>
                </a:lnTo>
                <a:cubicBezTo>
                  <a:pt x="704" y="130"/>
                  <a:pt x="704" y="130"/>
                  <a:pt x="704" y="130"/>
                </a:cubicBezTo>
                <a:cubicBezTo>
                  <a:pt x="596" y="8"/>
                  <a:pt x="596" y="8"/>
                  <a:pt x="596" y="8"/>
                </a:cubicBezTo>
                <a:cubicBezTo>
                  <a:pt x="589" y="0"/>
                  <a:pt x="581" y="0"/>
                  <a:pt x="573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30" y="0"/>
                  <a:pt x="122" y="0"/>
                  <a:pt x="114" y="8"/>
                </a:cubicBezTo>
                <a:cubicBezTo>
                  <a:pt x="7" y="130"/>
                  <a:pt x="7" y="130"/>
                  <a:pt x="7" y="130"/>
                </a:cubicBezTo>
                <a:cubicBezTo>
                  <a:pt x="0" y="138"/>
                  <a:pt x="0" y="145"/>
                  <a:pt x="0" y="145"/>
                </a:cubicBezTo>
                <a:cubicBezTo>
                  <a:pt x="0" y="191"/>
                  <a:pt x="30" y="237"/>
                  <a:pt x="68" y="245"/>
                </a:cubicBezTo>
                <a:cubicBezTo>
                  <a:pt x="68" y="589"/>
                  <a:pt x="68" y="589"/>
                  <a:pt x="68" y="589"/>
                </a:cubicBezTo>
                <a:cubicBezTo>
                  <a:pt x="68" y="604"/>
                  <a:pt x="84" y="620"/>
                  <a:pt x="107" y="620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466" y="620"/>
                  <a:pt x="466" y="620"/>
                  <a:pt x="466" y="620"/>
                </a:cubicBezTo>
                <a:cubicBezTo>
                  <a:pt x="604" y="620"/>
                  <a:pt x="604" y="620"/>
                  <a:pt x="604" y="620"/>
                </a:cubicBezTo>
                <a:cubicBezTo>
                  <a:pt x="627" y="620"/>
                  <a:pt x="642" y="604"/>
                  <a:pt x="642" y="589"/>
                </a:cubicBezTo>
                <a:cubicBezTo>
                  <a:pt x="642" y="245"/>
                  <a:pt x="642" y="245"/>
                  <a:pt x="642" y="245"/>
                </a:cubicBezTo>
                <a:cubicBezTo>
                  <a:pt x="681" y="237"/>
                  <a:pt x="711" y="191"/>
                  <a:pt x="711" y="145"/>
                </a:cubicBezTo>
                <a:close/>
                <a:moveTo>
                  <a:pt x="267" y="574"/>
                </a:moveTo>
                <a:lnTo>
                  <a:pt x="267" y="574"/>
                </a:lnTo>
                <a:cubicBezTo>
                  <a:pt x="267" y="428"/>
                  <a:pt x="267" y="428"/>
                  <a:pt x="267" y="428"/>
                </a:cubicBezTo>
                <a:cubicBezTo>
                  <a:pt x="443" y="428"/>
                  <a:pt x="443" y="428"/>
                  <a:pt x="443" y="428"/>
                </a:cubicBezTo>
                <a:cubicBezTo>
                  <a:pt x="443" y="574"/>
                  <a:pt x="443" y="574"/>
                  <a:pt x="443" y="574"/>
                </a:cubicBezTo>
                <a:lnTo>
                  <a:pt x="267" y="574"/>
                </a:lnTo>
                <a:close/>
                <a:moveTo>
                  <a:pt x="489" y="574"/>
                </a:moveTo>
                <a:lnTo>
                  <a:pt x="489" y="574"/>
                </a:lnTo>
                <a:cubicBezTo>
                  <a:pt x="489" y="405"/>
                  <a:pt x="489" y="405"/>
                  <a:pt x="489" y="405"/>
                </a:cubicBezTo>
                <a:cubicBezTo>
                  <a:pt x="489" y="390"/>
                  <a:pt x="481" y="375"/>
                  <a:pt x="466" y="375"/>
                </a:cubicBezTo>
                <a:cubicBezTo>
                  <a:pt x="244" y="375"/>
                  <a:pt x="244" y="375"/>
                  <a:pt x="244" y="375"/>
                </a:cubicBezTo>
                <a:cubicBezTo>
                  <a:pt x="229" y="375"/>
                  <a:pt x="221" y="390"/>
                  <a:pt x="221" y="405"/>
                </a:cubicBezTo>
                <a:cubicBezTo>
                  <a:pt x="221" y="574"/>
                  <a:pt x="221" y="574"/>
                  <a:pt x="221" y="574"/>
                </a:cubicBezTo>
                <a:cubicBezTo>
                  <a:pt x="122" y="574"/>
                  <a:pt x="122" y="574"/>
                  <a:pt x="122" y="574"/>
                </a:cubicBezTo>
                <a:cubicBezTo>
                  <a:pt x="122" y="252"/>
                  <a:pt x="122" y="252"/>
                  <a:pt x="122" y="252"/>
                </a:cubicBezTo>
                <a:cubicBezTo>
                  <a:pt x="145" y="252"/>
                  <a:pt x="175" y="237"/>
                  <a:pt x="191" y="214"/>
                </a:cubicBezTo>
                <a:cubicBezTo>
                  <a:pt x="206" y="237"/>
                  <a:pt x="237" y="252"/>
                  <a:pt x="275" y="252"/>
                </a:cubicBezTo>
                <a:cubicBezTo>
                  <a:pt x="306" y="252"/>
                  <a:pt x="336" y="237"/>
                  <a:pt x="359" y="214"/>
                </a:cubicBezTo>
                <a:cubicBezTo>
                  <a:pt x="374" y="237"/>
                  <a:pt x="405" y="252"/>
                  <a:pt x="436" y="252"/>
                </a:cubicBezTo>
                <a:cubicBezTo>
                  <a:pt x="474" y="252"/>
                  <a:pt x="504" y="237"/>
                  <a:pt x="520" y="214"/>
                </a:cubicBezTo>
                <a:cubicBezTo>
                  <a:pt x="535" y="237"/>
                  <a:pt x="566" y="252"/>
                  <a:pt x="589" y="252"/>
                </a:cubicBezTo>
                <a:cubicBezTo>
                  <a:pt x="589" y="574"/>
                  <a:pt x="589" y="574"/>
                  <a:pt x="589" y="574"/>
                </a:cubicBezTo>
                <a:lnTo>
                  <a:pt x="489" y="574"/>
                </a:lnTo>
                <a:close/>
                <a:moveTo>
                  <a:pt x="604" y="206"/>
                </a:moveTo>
                <a:lnTo>
                  <a:pt x="604" y="206"/>
                </a:lnTo>
                <a:cubicBezTo>
                  <a:pt x="573" y="206"/>
                  <a:pt x="543" y="176"/>
                  <a:pt x="543" y="145"/>
                </a:cubicBezTo>
                <a:cubicBezTo>
                  <a:pt x="543" y="138"/>
                  <a:pt x="535" y="122"/>
                  <a:pt x="520" y="122"/>
                </a:cubicBezTo>
                <a:cubicBezTo>
                  <a:pt x="504" y="122"/>
                  <a:pt x="497" y="138"/>
                  <a:pt x="497" y="145"/>
                </a:cubicBezTo>
                <a:cubicBezTo>
                  <a:pt x="497" y="176"/>
                  <a:pt x="474" y="206"/>
                  <a:pt x="436" y="206"/>
                </a:cubicBezTo>
                <a:cubicBezTo>
                  <a:pt x="405" y="206"/>
                  <a:pt x="382" y="176"/>
                  <a:pt x="382" y="145"/>
                </a:cubicBezTo>
                <a:cubicBezTo>
                  <a:pt x="382" y="138"/>
                  <a:pt x="367" y="122"/>
                  <a:pt x="359" y="122"/>
                </a:cubicBezTo>
                <a:cubicBezTo>
                  <a:pt x="344" y="122"/>
                  <a:pt x="328" y="138"/>
                  <a:pt x="328" y="145"/>
                </a:cubicBezTo>
                <a:cubicBezTo>
                  <a:pt x="328" y="176"/>
                  <a:pt x="306" y="206"/>
                  <a:pt x="275" y="206"/>
                </a:cubicBezTo>
                <a:cubicBezTo>
                  <a:pt x="237" y="206"/>
                  <a:pt x="214" y="176"/>
                  <a:pt x="214" y="145"/>
                </a:cubicBezTo>
                <a:cubicBezTo>
                  <a:pt x="214" y="138"/>
                  <a:pt x="206" y="122"/>
                  <a:pt x="191" y="122"/>
                </a:cubicBezTo>
                <a:cubicBezTo>
                  <a:pt x="175" y="122"/>
                  <a:pt x="168" y="138"/>
                  <a:pt x="168" y="145"/>
                </a:cubicBezTo>
                <a:cubicBezTo>
                  <a:pt x="168" y="176"/>
                  <a:pt x="137" y="206"/>
                  <a:pt x="107" y="206"/>
                </a:cubicBezTo>
                <a:cubicBezTo>
                  <a:pt x="76" y="206"/>
                  <a:pt x="53" y="184"/>
                  <a:pt x="45" y="153"/>
                </a:cubicBezTo>
                <a:cubicBezTo>
                  <a:pt x="145" y="46"/>
                  <a:pt x="145" y="46"/>
                  <a:pt x="145" y="46"/>
                </a:cubicBezTo>
                <a:cubicBezTo>
                  <a:pt x="566" y="46"/>
                  <a:pt x="566" y="46"/>
                  <a:pt x="566" y="46"/>
                </a:cubicBezTo>
                <a:cubicBezTo>
                  <a:pt x="665" y="153"/>
                  <a:pt x="665" y="153"/>
                  <a:pt x="665" y="153"/>
                </a:cubicBezTo>
                <a:cubicBezTo>
                  <a:pt x="658" y="184"/>
                  <a:pt x="635" y="206"/>
                  <a:pt x="604" y="2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92">
            <a:extLst>
              <a:ext uri="{FF2B5EF4-FFF2-40B4-BE49-F238E27FC236}">
                <a16:creationId xmlns:a16="http://schemas.microsoft.com/office/drawing/2014/main" id="{BD75D2C0-506B-0445-A0B4-93AC1D080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9099" y="6062072"/>
            <a:ext cx="474170" cy="891891"/>
          </a:xfrm>
          <a:custGeom>
            <a:avLst/>
            <a:gdLst>
              <a:gd name="T0" fmla="*/ 24029742 w 369"/>
              <a:gd name="T1" fmla="*/ 90262764 h 696"/>
              <a:gd name="T2" fmla="*/ 24029742 w 369"/>
              <a:gd name="T3" fmla="*/ 90262764 h 696"/>
              <a:gd name="T4" fmla="*/ 0 w 369"/>
              <a:gd name="T5" fmla="*/ 65586413 h 696"/>
              <a:gd name="T6" fmla="*/ 0 w 369"/>
              <a:gd name="T7" fmla="*/ 19870674 h 696"/>
              <a:gd name="T8" fmla="*/ 3003808 w 369"/>
              <a:gd name="T9" fmla="*/ 16883478 h 696"/>
              <a:gd name="T10" fmla="*/ 3003808 w 369"/>
              <a:gd name="T11" fmla="*/ 16883478 h 696"/>
              <a:gd name="T12" fmla="*/ 6007616 w 369"/>
              <a:gd name="T13" fmla="*/ 19870674 h 696"/>
              <a:gd name="T14" fmla="*/ 6007616 w 369"/>
              <a:gd name="T15" fmla="*/ 65586413 h 696"/>
              <a:gd name="T16" fmla="*/ 24029742 w 369"/>
              <a:gd name="T17" fmla="*/ 83379131 h 696"/>
              <a:gd name="T18" fmla="*/ 42052230 w 369"/>
              <a:gd name="T19" fmla="*/ 65586413 h 696"/>
              <a:gd name="T20" fmla="*/ 42052230 w 369"/>
              <a:gd name="T21" fmla="*/ 52729109 h 696"/>
              <a:gd name="T22" fmla="*/ 42052230 w 369"/>
              <a:gd name="T23" fmla="*/ 52729109 h 696"/>
              <a:gd name="T24" fmla="*/ 42052230 w 369"/>
              <a:gd name="T25" fmla="*/ 25845066 h 696"/>
              <a:gd name="T26" fmla="*/ 42052230 w 369"/>
              <a:gd name="T27" fmla="*/ 16883478 h 696"/>
              <a:gd name="T28" fmla="*/ 31082114 w 369"/>
              <a:gd name="T29" fmla="*/ 5974392 h 696"/>
              <a:gd name="T30" fmla="*/ 19981178 w 369"/>
              <a:gd name="T31" fmla="*/ 16883478 h 696"/>
              <a:gd name="T32" fmla="*/ 19981178 w 369"/>
              <a:gd name="T33" fmla="*/ 25845066 h 696"/>
              <a:gd name="T34" fmla="*/ 19981178 w 369"/>
              <a:gd name="T35" fmla="*/ 60651359 h 696"/>
              <a:gd name="T36" fmla="*/ 19981178 w 369"/>
              <a:gd name="T37" fmla="*/ 65586413 h 696"/>
              <a:gd name="T38" fmla="*/ 24029742 w 369"/>
              <a:gd name="T39" fmla="*/ 69612587 h 696"/>
              <a:gd name="T40" fmla="*/ 28078306 w 369"/>
              <a:gd name="T41" fmla="*/ 65586413 h 696"/>
              <a:gd name="T42" fmla="*/ 28078306 w 369"/>
              <a:gd name="T43" fmla="*/ 20909651 h 696"/>
              <a:gd name="T44" fmla="*/ 31082114 w 369"/>
              <a:gd name="T45" fmla="*/ 17922816 h 696"/>
              <a:gd name="T46" fmla="*/ 31082114 w 369"/>
              <a:gd name="T47" fmla="*/ 17922816 h 696"/>
              <a:gd name="T48" fmla="*/ 34085922 w 369"/>
              <a:gd name="T49" fmla="*/ 20909651 h 696"/>
              <a:gd name="T50" fmla="*/ 34085922 w 369"/>
              <a:gd name="T51" fmla="*/ 65586413 h 696"/>
              <a:gd name="T52" fmla="*/ 24029742 w 369"/>
              <a:gd name="T53" fmla="*/ 75456881 h 696"/>
              <a:gd name="T54" fmla="*/ 14104383 w 369"/>
              <a:gd name="T55" fmla="*/ 65586413 h 696"/>
              <a:gd name="T56" fmla="*/ 14104383 w 369"/>
              <a:gd name="T57" fmla="*/ 60651359 h 696"/>
              <a:gd name="T58" fmla="*/ 14104383 w 369"/>
              <a:gd name="T59" fmla="*/ 25845066 h 696"/>
              <a:gd name="T60" fmla="*/ 14104383 w 369"/>
              <a:gd name="T61" fmla="*/ 16883478 h 696"/>
              <a:gd name="T62" fmla="*/ 31082114 w 369"/>
              <a:gd name="T63" fmla="*/ 0 h 696"/>
              <a:gd name="T64" fmla="*/ 48059846 w 369"/>
              <a:gd name="T65" fmla="*/ 16883478 h 696"/>
              <a:gd name="T66" fmla="*/ 48059846 w 369"/>
              <a:gd name="T67" fmla="*/ 25845066 h 696"/>
              <a:gd name="T68" fmla="*/ 48059846 w 369"/>
              <a:gd name="T69" fmla="*/ 25845066 h 696"/>
              <a:gd name="T70" fmla="*/ 48059846 w 369"/>
              <a:gd name="T71" fmla="*/ 52729109 h 696"/>
              <a:gd name="T72" fmla="*/ 48059846 w 369"/>
              <a:gd name="T73" fmla="*/ 65586413 h 696"/>
              <a:gd name="T74" fmla="*/ 24029742 w 369"/>
              <a:gd name="T75" fmla="*/ 90262764 h 69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69" h="696">
                <a:moveTo>
                  <a:pt x="184" y="695"/>
                </a:moveTo>
                <a:lnTo>
                  <a:pt x="184" y="695"/>
                </a:lnTo>
                <a:cubicBezTo>
                  <a:pt x="85" y="695"/>
                  <a:pt x="0" y="611"/>
                  <a:pt x="0" y="505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45"/>
                  <a:pt x="8" y="130"/>
                  <a:pt x="23" y="130"/>
                </a:cubicBezTo>
                <a:cubicBezTo>
                  <a:pt x="39" y="130"/>
                  <a:pt x="46" y="145"/>
                  <a:pt x="46" y="153"/>
                </a:cubicBezTo>
                <a:cubicBezTo>
                  <a:pt x="46" y="505"/>
                  <a:pt x="46" y="505"/>
                  <a:pt x="46" y="505"/>
                </a:cubicBezTo>
                <a:cubicBezTo>
                  <a:pt x="46" y="581"/>
                  <a:pt x="108" y="642"/>
                  <a:pt x="184" y="642"/>
                </a:cubicBezTo>
                <a:cubicBezTo>
                  <a:pt x="261" y="642"/>
                  <a:pt x="322" y="581"/>
                  <a:pt x="322" y="505"/>
                </a:cubicBezTo>
                <a:cubicBezTo>
                  <a:pt x="322" y="406"/>
                  <a:pt x="322" y="406"/>
                  <a:pt x="322" y="406"/>
                </a:cubicBezTo>
                <a:cubicBezTo>
                  <a:pt x="322" y="199"/>
                  <a:pt x="322" y="199"/>
                  <a:pt x="322" y="199"/>
                </a:cubicBezTo>
                <a:cubicBezTo>
                  <a:pt x="322" y="130"/>
                  <a:pt x="322" y="130"/>
                  <a:pt x="322" y="130"/>
                </a:cubicBezTo>
                <a:cubicBezTo>
                  <a:pt x="322" y="84"/>
                  <a:pt x="284" y="46"/>
                  <a:pt x="238" y="46"/>
                </a:cubicBezTo>
                <a:cubicBezTo>
                  <a:pt x="192" y="46"/>
                  <a:pt x="153" y="84"/>
                  <a:pt x="153" y="130"/>
                </a:cubicBezTo>
                <a:cubicBezTo>
                  <a:pt x="153" y="199"/>
                  <a:pt x="153" y="199"/>
                  <a:pt x="153" y="199"/>
                </a:cubicBezTo>
                <a:cubicBezTo>
                  <a:pt x="153" y="467"/>
                  <a:pt x="153" y="467"/>
                  <a:pt x="153" y="467"/>
                </a:cubicBezTo>
                <a:cubicBezTo>
                  <a:pt x="153" y="505"/>
                  <a:pt x="153" y="505"/>
                  <a:pt x="153" y="505"/>
                </a:cubicBezTo>
                <a:cubicBezTo>
                  <a:pt x="153" y="520"/>
                  <a:pt x="169" y="536"/>
                  <a:pt x="184" y="536"/>
                </a:cubicBezTo>
                <a:cubicBezTo>
                  <a:pt x="199" y="536"/>
                  <a:pt x="215" y="520"/>
                  <a:pt x="215" y="505"/>
                </a:cubicBezTo>
                <a:cubicBezTo>
                  <a:pt x="215" y="161"/>
                  <a:pt x="215" y="161"/>
                  <a:pt x="215" y="161"/>
                </a:cubicBezTo>
                <a:cubicBezTo>
                  <a:pt x="215" y="145"/>
                  <a:pt x="222" y="138"/>
                  <a:pt x="238" y="138"/>
                </a:cubicBezTo>
                <a:cubicBezTo>
                  <a:pt x="253" y="138"/>
                  <a:pt x="261" y="145"/>
                  <a:pt x="261" y="161"/>
                </a:cubicBezTo>
                <a:cubicBezTo>
                  <a:pt x="261" y="505"/>
                  <a:pt x="261" y="505"/>
                  <a:pt x="261" y="505"/>
                </a:cubicBezTo>
                <a:cubicBezTo>
                  <a:pt x="261" y="551"/>
                  <a:pt x="230" y="581"/>
                  <a:pt x="184" y="581"/>
                </a:cubicBezTo>
                <a:cubicBezTo>
                  <a:pt x="138" y="581"/>
                  <a:pt x="108" y="551"/>
                  <a:pt x="108" y="505"/>
                </a:cubicBezTo>
                <a:cubicBezTo>
                  <a:pt x="108" y="467"/>
                  <a:pt x="108" y="467"/>
                  <a:pt x="108" y="467"/>
                </a:cubicBezTo>
                <a:cubicBezTo>
                  <a:pt x="108" y="199"/>
                  <a:pt x="108" y="199"/>
                  <a:pt x="108" y="199"/>
                </a:cubicBezTo>
                <a:cubicBezTo>
                  <a:pt x="108" y="130"/>
                  <a:pt x="108" y="130"/>
                  <a:pt x="108" y="130"/>
                </a:cubicBezTo>
                <a:cubicBezTo>
                  <a:pt x="108" y="54"/>
                  <a:pt x="169" y="0"/>
                  <a:pt x="238" y="0"/>
                </a:cubicBezTo>
                <a:cubicBezTo>
                  <a:pt x="314" y="0"/>
                  <a:pt x="368" y="54"/>
                  <a:pt x="368" y="130"/>
                </a:cubicBezTo>
                <a:cubicBezTo>
                  <a:pt x="368" y="199"/>
                  <a:pt x="368" y="199"/>
                  <a:pt x="368" y="199"/>
                </a:cubicBezTo>
                <a:cubicBezTo>
                  <a:pt x="368" y="406"/>
                  <a:pt x="368" y="406"/>
                  <a:pt x="368" y="406"/>
                </a:cubicBezTo>
                <a:cubicBezTo>
                  <a:pt x="368" y="505"/>
                  <a:pt x="368" y="505"/>
                  <a:pt x="368" y="505"/>
                </a:cubicBezTo>
                <a:cubicBezTo>
                  <a:pt x="368" y="611"/>
                  <a:pt x="291" y="695"/>
                  <a:pt x="184" y="6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93">
            <a:extLst>
              <a:ext uri="{FF2B5EF4-FFF2-40B4-BE49-F238E27FC236}">
                <a16:creationId xmlns:a16="http://schemas.microsoft.com/office/drawing/2014/main" id="{FAE69F03-998E-CE4B-BA0A-D1D5ECE23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0542" y="9099018"/>
            <a:ext cx="400788" cy="660453"/>
          </a:xfrm>
          <a:custGeom>
            <a:avLst/>
            <a:gdLst>
              <a:gd name="T0" fmla="*/ 0 w 315"/>
              <a:gd name="T1" fmla="*/ 31992106 h 514"/>
              <a:gd name="T2" fmla="*/ 0 w 315"/>
              <a:gd name="T3" fmla="*/ 31992106 h 514"/>
              <a:gd name="T4" fmla="*/ 0 w 315"/>
              <a:gd name="T5" fmla="*/ 31992106 h 514"/>
              <a:gd name="T6" fmla="*/ 0 w 315"/>
              <a:gd name="T7" fmla="*/ 47008698 h 514"/>
              <a:gd name="T8" fmla="*/ 5889702 w 315"/>
              <a:gd name="T9" fmla="*/ 60980604 h 514"/>
              <a:gd name="T10" fmla="*/ 20613598 w 315"/>
              <a:gd name="T11" fmla="*/ 66987458 h 514"/>
              <a:gd name="T12" fmla="*/ 20613598 w 315"/>
              <a:gd name="T13" fmla="*/ 66987458 h 514"/>
              <a:gd name="T14" fmla="*/ 40202759 w 315"/>
              <a:gd name="T15" fmla="*/ 47008698 h 514"/>
              <a:gd name="T16" fmla="*/ 40202759 w 315"/>
              <a:gd name="T17" fmla="*/ 31992106 h 514"/>
              <a:gd name="T18" fmla="*/ 40202759 w 315"/>
              <a:gd name="T19" fmla="*/ 31992106 h 514"/>
              <a:gd name="T20" fmla="*/ 40202759 w 315"/>
              <a:gd name="T21" fmla="*/ 30947420 h 514"/>
              <a:gd name="T22" fmla="*/ 40202759 w 315"/>
              <a:gd name="T23" fmla="*/ 19978760 h 514"/>
              <a:gd name="T24" fmla="*/ 34313415 w 315"/>
              <a:gd name="T25" fmla="*/ 6006492 h 514"/>
              <a:gd name="T26" fmla="*/ 20613598 w 315"/>
              <a:gd name="T27" fmla="*/ 0 h 514"/>
              <a:gd name="T28" fmla="*/ 20613598 w 315"/>
              <a:gd name="T29" fmla="*/ 0 h 514"/>
              <a:gd name="T30" fmla="*/ 5889702 w 315"/>
              <a:gd name="T31" fmla="*/ 6006492 h 514"/>
              <a:gd name="T32" fmla="*/ 0 w 315"/>
              <a:gd name="T33" fmla="*/ 19978760 h 514"/>
              <a:gd name="T34" fmla="*/ 0 w 315"/>
              <a:gd name="T35" fmla="*/ 30947420 h 514"/>
              <a:gd name="T36" fmla="*/ 0 w 315"/>
              <a:gd name="T37" fmla="*/ 31992106 h 514"/>
              <a:gd name="T38" fmla="*/ 10883066 w 315"/>
              <a:gd name="T39" fmla="*/ 10054786 h 514"/>
              <a:gd name="T40" fmla="*/ 10883066 w 315"/>
              <a:gd name="T41" fmla="*/ 10054786 h 514"/>
              <a:gd name="T42" fmla="*/ 20613598 w 315"/>
              <a:gd name="T43" fmla="*/ 6006492 h 514"/>
              <a:gd name="T44" fmla="*/ 20613598 w 315"/>
              <a:gd name="T45" fmla="*/ 6006492 h 514"/>
              <a:gd name="T46" fmla="*/ 30472228 w 315"/>
              <a:gd name="T47" fmla="*/ 10054786 h 514"/>
              <a:gd name="T48" fmla="*/ 34313415 w 315"/>
              <a:gd name="T49" fmla="*/ 19978760 h 514"/>
              <a:gd name="T50" fmla="*/ 34313415 w 315"/>
              <a:gd name="T51" fmla="*/ 30947420 h 514"/>
              <a:gd name="T52" fmla="*/ 34313415 w 315"/>
              <a:gd name="T53" fmla="*/ 31992106 h 514"/>
              <a:gd name="T54" fmla="*/ 34313415 w 315"/>
              <a:gd name="T55" fmla="*/ 31992106 h 514"/>
              <a:gd name="T56" fmla="*/ 34313415 w 315"/>
              <a:gd name="T57" fmla="*/ 47008698 h 514"/>
              <a:gd name="T58" fmla="*/ 20613598 w 315"/>
              <a:gd name="T59" fmla="*/ 60980604 h 514"/>
              <a:gd name="T60" fmla="*/ 20613598 w 315"/>
              <a:gd name="T61" fmla="*/ 60980604 h 514"/>
              <a:gd name="T62" fmla="*/ 10883066 w 315"/>
              <a:gd name="T63" fmla="*/ 56932672 h 514"/>
              <a:gd name="T64" fmla="*/ 6913780 w 315"/>
              <a:gd name="T65" fmla="*/ 47008698 h 514"/>
              <a:gd name="T66" fmla="*/ 6913780 w 315"/>
              <a:gd name="T67" fmla="*/ 31992106 h 514"/>
              <a:gd name="T68" fmla="*/ 6913780 w 315"/>
              <a:gd name="T69" fmla="*/ 31992106 h 514"/>
              <a:gd name="T70" fmla="*/ 6913780 w 315"/>
              <a:gd name="T71" fmla="*/ 30947420 h 514"/>
              <a:gd name="T72" fmla="*/ 6913780 w 315"/>
              <a:gd name="T73" fmla="*/ 19978760 h 514"/>
              <a:gd name="T74" fmla="*/ 10883066 w 315"/>
              <a:gd name="T75" fmla="*/ 10054786 h 51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15" h="514">
                <a:moveTo>
                  <a:pt x="0" y="245"/>
                </a:moveTo>
                <a:lnTo>
                  <a:pt x="0" y="245"/>
                </a:lnTo>
                <a:cubicBezTo>
                  <a:pt x="0" y="360"/>
                  <a:pt x="0" y="360"/>
                  <a:pt x="0" y="360"/>
                </a:cubicBezTo>
                <a:cubicBezTo>
                  <a:pt x="0" y="398"/>
                  <a:pt x="16" y="444"/>
                  <a:pt x="46" y="467"/>
                </a:cubicBezTo>
                <a:cubicBezTo>
                  <a:pt x="77" y="497"/>
                  <a:pt x="115" y="513"/>
                  <a:pt x="161" y="513"/>
                </a:cubicBezTo>
                <a:cubicBezTo>
                  <a:pt x="245" y="513"/>
                  <a:pt x="314" y="444"/>
                  <a:pt x="314" y="360"/>
                </a:cubicBezTo>
                <a:cubicBezTo>
                  <a:pt x="314" y="245"/>
                  <a:pt x="314" y="245"/>
                  <a:pt x="314" y="245"/>
                </a:cubicBezTo>
                <a:cubicBezTo>
                  <a:pt x="314" y="237"/>
                  <a:pt x="314" y="237"/>
                  <a:pt x="314" y="237"/>
                </a:cubicBezTo>
                <a:cubicBezTo>
                  <a:pt x="314" y="153"/>
                  <a:pt x="314" y="153"/>
                  <a:pt x="314" y="153"/>
                </a:cubicBezTo>
                <a:cubicBezTo>
                  <a:pt x="314" y="115"/>
                  <a:pt x="299" y="77"/>
                  <a:pt x="268" y="46"/>
                </a:cubicBezTo>
                <a:cubicBezTo>
                  <a:pt x="238" y="15"/>
                  <a:pt x="200" y="0"/>
                  <a:pt x="161" y="0"/>
                </a:cubicBezTo>
                <a:cubicBezTo>
                  <a:pt x="115" y="0"/>
                  <a:pt x="77" y="15"/>
                  <a:pt x="46" y="46"/>
                </a:cubicBezTo>
                <a:cubicBezTo>
                  <a:pt x="16" y="77"/>
                  <a:pt x="0" y="115"/>
                  <a:pt x="0" y="153"/>
                </a:cubicBezTo>
                <a:cubicBezTo>
                  <a:pt x="0" y="237"/>
                  <a:pt x="0" y="237"/>
                  <a:pt x="0" y="237"/>
                </a:cubicBezTo>
                <a:lnTo>
                  <a:pt x="0" y="245"/>
                </a:lnTo>
                <a:close/>
                <a:moveTo>
                  <a:pt x="85" y="77"/>
                </a:moveTo>
                <a:lnTo>
                  <a:pt x="85" y="77"/>
                </a:lnTo>
                <a:cubicBezTo>
                  <a:pt x="100" y="54"/>
                  <a:pt x="130" y="46"/>
                  <a:pt x="161" y="46"/>
                </a:cubicBezTo>
                <a:cubicBezTo>
                  <a:pt x="192" y="46"/>
                  <a:pt x="215" y="54"/>
                  <a:pt x="238" y="77"/>
                </a:cubicBezTo>
                <a:cubicBezTo>
                  <a:pt x="261" y="100"/>
                  <a:pt x="268" y="123"/>
                  <a:pt x="268" y="153"/>
                </a:cubicBezTo>
                <a:cubicBezTo>
                  <a:pt x="268" y="237"/>
                  <a:pt x="268" y="237"/>
                  <a:pt x="268" y="237"/>
                </a:cubicBezTo>
                <a:cubicBezTo>
                  <a:pt x="268" y="245"/>
                  <a:pt x="268" y="245"/>
                  <a:pt x="268" y="245"/>
                </a:cubicBezTo>
                <a:cubicBezTo>
                  <a:pt x="268" y="360"/>
                  <a:pt x="268" y="360"/>
                  <a:pt x="268" y="360"/>
                </a:cubicBezTo>
                <a:cubicBezTo>
                  <a:pt x="268" y="421"/>
                  <a:pt x="222" y="467"/>
                  <a:pt x="161" y="467"/>
                </a:cubicBezTo>
                <a:cubicBezTo>
                  <a:pt x="130" y="467"/>
                  <a:pt x="100" y="459"/>
                  <a:pt x="85" y="436"/>
                </a:cubicBezTo>
                <a:cubicBezTo>
                  <a:pt x="62" y="413"/>
                  <a:pt x="54" y="390"/>
                  <a:pt x="54" y="360"/>
                </a:cubicBezTo>
                <a:cubicBezTo>
                  <a:pt x="54" y="245"/>
                  <a:pt x="54" y="245"/>
                  <a:pt x="54" y="245"/>
                </a:cubicBezTo>
                <a:cubicBezTo>
                  <a:pt x="54" y="237"/>
                  <a:pt x="54" y="237"/>
                  <a:pt x="54" y="237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54" y="123"/>
                  <a:pt x="62" y="100"/>
                  <a:pt x="85" y="7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94">
            <a:extLst>
              <a:ext uri="{FF2B5EF4-FFF2-40B4-BE49-F238E27FC236}">
                <a16:creationId xmlns:a16="http://schemas.microsoft.com/office/drawing/2014/main" id="{B4AC7C2B-2DFB-534A-9F26-C13D30689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001" y="9528029"/>
            <a:ext cx="649160" cy="519329"/>
          </a:xfrm>
          <a:custGeom>
            <a:avLst/>
            <a:gdLst>
              <a:gd name="T0" fmla="*/ 65737113 w 506"/>
              <a:gd name="T1" fmla="*/ 2976398 h 406"/>
              <a:gd name="T2" fmla="*/ 65737113 w 506"/>
              <a:gd name="T3" fmla="*/ 2976398 h 406"/>
              <a:gd name="T4" fmla="*/ 62743240 w 506"/>
              <a:gd name="T5" fmla="*/ 0 h 406"/>
              <a:gd name="T6" fmla="*/ 59749368 w 506"/>
              <a:gd name="T7" fmla="*/ 2976398 h 406"/>
              <a:gd name="T8" fmla="*/ 32803433 w 506"/>
              <a:gd name="T9" fmla="*/ 29633761 h 406"/>
              <a:gd name="T10" fmla="*/ 5988106 w 506"/>
              <a:gd name="T11" fmla="*/ 2976398 h 406"/>
              <a:gd name="T12" fmla="*/ 2993872 w 506"/>
              <a:gd name="T13" fmla="*/ 0 h 406"/>
              <a:gd name="T14" fmla="*/ 0 w 506"/>
              <a:gd name="T15" fmla="*/ 2976398 h 406"/>
              <a:gd name="T16" fmla="*/ 29809560 w 506"/>
              <a:gd name="T17" fmla="*/ 35586198 h 406"/>
              <a:gd name="T18" fmla="*/ 29809560 w 506"/>
              <a:gd name="T19" fmla="*/ 46585633 h 406"/>
              <a:gd name="T20" fmla="*/ 19916576 w 506"/>
              <a:gd name="T21" fmla="*/ 46585633 h 406"/>
              <a:gd name="T22" fmla="*/ 16922343 w 506"/>
              <a:gd name="T23" fmla="*/ 49432889 h 406"/>
              <a:gd name="T24" fmla="*/ 19916576 w 506"/>
              <a:gd name="T25" fmla="*/ 52408927 h 406"/>
              <a:gd name="T26" fmla="*/ 31762180 w 506"/>
              <a:gd name="T27" fmla="*/ 52408927 h 406"/>
              <a:gd name="T28" fmla="*/ 32803433 w 506"/>
              <a:gd name="T29" fmla="*/ 52408927 h 406"/>
              <a:gd name="T30" fmla="*/ 32803433 w 506"/>
              <a:gd name="T31" fmla="*/ 52408927 h 406"/>
              <a:gd name="T32" fmla="*/ 44779284 w 506"/>
              <a:gd name="T33" fmla="*/ 52408927 h 406"/>
              <a:gd name="T34" fmla="*/ 47773517 w 506"/>
              <a:gd name="T35" fmla="*/ 49432889 h 406"/>
              <a:gd name="T36" fmla="*/ 44779284 w 506"/>
              <a:gd name="T37" fmla="*/ 46585633 h 406"/>
              <a:gd name="T38" fmla="*/ 35797305 w 506"/>
              <a:gd name="T39" fmla="*/ 46585633 h 406"/>
              <a:gd name="T40" fmla="*/ 35797305 w 506"/>
              <a:gd name="T41" fmla="*/ 35586198 h 406"/>
              <a:gd name="T42" fmla="*/ 65737113 w 506"/>
              <a:gd name="T43" fmla="*/ 2976398 h 40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06" h="406">
                <a:moveTo>
                  <a:pt x="505" y="23"/>
                </a:moveTo>
                <a:lnTo>
                  <a:pt x="505" y="23"/>
                </a:lnTo>
                <a:cubicBezTo>
                  <a:pt x="505" y="15"/>
                  <a:pt x="497" y="0"/>
                  <a:pt x="482" y="0"/>
                </a:cubicBezTo>
                <a:cubicBezTo>
                  <a:pt x="466" y="0"/>
                  <a:pt x="459" y="15"/>
                  <a:pt x="459" y="23"/>
                </a:cubicBezTo>
                <a:cubicBezTo>
                  <a:pt x="459" y="137"/>
                  <a:pt x="367" y="229"/>
                  <a:pt x="252" y="229"/>
                </a:cubicBezTo>
                <a:cubicBezTo>
                  <a:pt x="137" y="229"/>
                  <a:pt x="46" y="137"/>
                  <a:pt x="46" y="23"/>
                </a:cubicBezTo>
                <a:cubicBezTo>
                  <a:pt x="46" y="15"/>
                  <a:pt x="30" y="0"/>
                  <a:pt x="23" y="0"/>
                </a:cubicBezTo>
                <a:cubicBezTo>
                  <a:pt x="7" y="0"/>
                  <a:pt x="0" y="15"/>
                  <a:pt x="0" y="23"/>
                </a:cubicBezTo>
                <a:cubicBezTo>
                  <a:pt x="0" y="160"/>
                  <a:pt x="99" y="268"/>
                  <a:pt x="229" y="275"/>
                </a:cubicBezTo>
                <a:cubicBezTo>
                  <a:pt x="229" y="360"/>
                  <a:pt x="229" y="360"/>
                  <a:pt x="229" y="360"/>
                </a:cubicBezTo>
                <a:cubicBezTo>
                  <a:pt x="153" y="360"/>
                  <a:pt x="153" y="360"/>
                  <a:pt x="153" y="360"/>
                </a:cubicBezTo>
                <a:cubicBezTo>
                  <a:pt x="145" y="360"/>
                  <a:pt x="130" y="367"/>
                  <a:pt x="130" y="382"/>
                </a:cubicBezTo>
                <a:cubicBezTo>
                  <a:pt x="130" y="398"/>
                  <a:pt x="145" y="405"/>
                  <a:pt x="153" y="405"/>
                </a:cubicBezTo>
                <a:cubicBezTo>
                  <a:pt x="244" y="405"/>
                  <a:pt x="244" y="405"/>
                  <a:pt x="244" y="405"/>
                </a:cubicBezTo>
                <a:lnTo>
                  <a:pt x="252" y="405"/>
                </a:lnTo>
                <a:cubicBezTo>
                  <a:pt x="344" y="405"/>
                  <a:pt x="344" y="405"/>
                  <a:pt x="344" y="405"/>
                </a:cubicBezTo>
                <a:cubicBezTo>
                  <a:pt x="359" y="405"/>
                  <a:pt x="367" y="398"/>
                  <a:pt x="367" y="382"/>
                </a:cubicBezTo>
                <a:cubicBezTo>
                  <a:pt x="367" y="367"/>
                  <a:pt x="359" y="360"/>
                  <a:pt x="344" y="360"/>
                </a:cubicBezTo>
                <a:cubicBezTo>
                  <a:pt x="275" y="360"/>
                  <a:pt x="275" y="360"/>
                  <a:pt x="275" y="360"/>
                </a:cubicBezTo>
                <a:cubicBezTo>
                  <a:pt x="275" y="275"/>
                  <a:pt x="275" y="275"/>
                  <a:pt x="275" y="275"/>
                </a:cubicBezTo>
                <a:cubicBezTo>
                  <a:pt x="405" y="268"/>
                  <a:pt x="505" y="160"/>
                  <a:pt x="505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95">
            <a:extLst>
              <a:ext uri="{FF2B5EF4-FFF2-40B4-BE49-F238E27FC236}">
                <a16:creationId xmlns:a16="http://schemas.microsoft.com/office/drawing/2014/main" id="{D64B54CB-896A-6643-BAE7-07D273432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6665" y="9087728"/>
            <a:ext cx="880602" cy="959630"/>
          </a:xfrm>
          <a:custGeom>
            <a:avLst/>
            <a:gdLst>
              <a:gd name="T0" fmla="*/ 69189738 w 688"/>
              <a:gd name="T1" fmla="*/ 96980481 h 750"/>
              <a:gd name="T2" fmla="*/ 56491917 w 688"/>
              <a:gd name="T3" fmla="*/ 95038460 h 750"/>
              <a:gd name="T4" fmla="*/ 51438849 w 688"/>
              <a:gd name="T5" fmla="*/ 95038460 h 750"/>
              <a:gd name="T6" fmla="*/ 21767643 w 688"/>
              <a:gd name="T7" fmla="*/ 88176079 h 750"/>
              <a:gd name="T8" fmla="*/ 4923484 w 688"/>
              <a:gd name="T9" fmla="*/ 85068558 h 750"/>
              <a:gd name="T10" fmla="*/ 5830574 w 688"/>
              <a:gd name="T11" fmla="*/ 44541250 h 750"/>
              <a:gd name="T12" fmla="*/ 23711048 w 688"/>
              <a:gd name="T13" fmla="*/ 42469329 h 750"/>
              <a:gd name="T14" fmla="*/ 36668038 w 688"/>
              <a:gd name="T15" fmla="*/ 25637046 h 750"/>
              <a:gd name="T16" fmla="*/ 34594689 w 688"/>
              <a:gd name="T17" fmla="*/ 9840362 h 750"/>
              <a:gd name="T18" fmla="*/ 49495084 w 688"/>
              <a:gd name="T19" fmla="*/ 2848441 h 750"/>
              <a:gd name="T20" fmla="*/ 59471996 w 688"/>
              <a:gd name="T21" fmla="*/ 26673006 h 750"/>
              <a:gd name="T22" fmla="*/ 58435321 w 688"/>
              <a:gd name="T23" fmla="*/ 34571347 h 750"/>
              <a:gd name="T24" fmla="*/ 81110054 w 688"/>
              <a:gd name="T25" fmla="*/ 38584928 h 750"/>
              <a:gd name="T26" fmla="*/ 86033538 w 688"/>
              <a:gd name="T27" fmla="*/ 55417572 h 750"/>
              <a:gd name="T28" fmla="*/ 85126448 w 688"/>
              <a:gd name="T29" fmla="*/ 70307835 h 750"/>
              <a:gd name="T30" fmla="*/ 81110054 w 688"/>
              <a:gd name="T31" fmla="*/ 84162138 h 750"/>
              <a:gd name="T32" fmla="*/ 78129975 w 688"/>
              <a:gd name="T33" fmla="*/ 94002500 h 750"/>
              <a:gd name="T34" fmla="*/ 53511838 w 688"/>
              <a:gd name="T35" fmla="*/ 88176079 h 750"/>
              <a:gd name="T36" fmla="*/ 57399007 w 688"/>
              <a:gd name="T37" fmla="*/ 89082139 h 750"/>
              <a:gd name="T38" fmla="*/ 73206132 w 688"/>
              <a:gd name="T39" fmla="*/ 90118099 h 750"/>
              <a:gd name="T40" fmla="*/ 74113222 w 688"/>
              <a:gd name="T41" fmla="*/ 84162138 h 750"/>
              <a:gd name="T42" fmla="*/ 76186211 w 688"/>
              <a:gd name="T43" fmla="*/ 79241777 h 750"/>
              <a:gd name="T44" fmla="*/ 78129975 w 688"/>
              <a:gd name="T45" fmla="*/ 71213895 h 750"/>
              <a:gd name="T46" fmla="*/ 80073380 w 688"/>
              <a:gd name="T47" fmla="*/ 66293894 h 750"/>
              <a:gd name="T48" fmla="*/ 83053459 w 688"/>
              <a:gd name="T49" fmla="*/ 62279953 h 750"/>
              <a:gd name="T50" fmla="*/ 78129975 w 688"/>
              <a:gd name="T51" fmla="*/ 55417572 h 750"/>
              <a:gd name="T52" fmla="*/ 82146369 w 688"/>
              <a:gd name="T53" fmla="*/ 49461251 h 750"/>
              <a:gd name="T54" fmla="*/ 71262727 w 688"/>
              <a:gd name="T55" fmla="*/ 43505289 h 750"/>
              <a:gd name="T56" fmla="*/ 53511838 w 688"/>
              <a:gd name="T57" fmla="*/ 25637046 h 750"/>
              <a:gd name="T58" fmla="*/ 43534926 w 688"/>
              <a:gd name="T59" fmla="*/ 6862382 h 750"/>
              <a:gd name="T60" fmla="*/ 41591522 w 688"/>
              <a:gd name="T61" fmla="*/ 10876322 h 750"/>
              <a:gd name="T62" fmla="*/ 34594689 w 688"/>
              <a:gd name="T63" fmla="*/ 39620889 h 750"/>
              <a:gd name="T64" fmla="*/ 24747722 w 688"/>
              <a:gd name="T65" fmla="*/ 48425650 h 750"/>
              <a:gd name="T66" fmla="*/ 11790732 w 688"/>
              <a:gd name="T67" fmla="*/ 47519230 h 750"/>
              <a:gd name="T68" fmla="*/ 5830574 w 688"/>
              <a:gd name="T69" fmla="*/ 65257934 h 750"/>
              <a:gd name="T70" fmla="*/ 16843800 w 688"/>
              <a:gd name="T71" fmla="*/ 83126178 h 750"/>
              <a:gd name="T72" fmla="*/ 26691127 w 688"/>
              <a:gd name="T73" fmla="*/ 81184157 h 750"/>
              <a:gd name="T74" fmla="*/ 32651285 w 688"/>
              <a:gd name="T75" fmla="*/ 81184157 h 750"/>
              <a:gd name="T76" fmla="*/ 52475163 w 688"/>
              <a:gd name="T77" fmla="*/ 88176079 h 750"/>
              <a:gd name="T78" fmla="*/ 40554847 w 688"/>
              <a:gd name="T79" fmla="*/ 8804762 h 75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88" h="750">
                <a:moveTo>
                  <a:pt x="534" y="749"/>
                </a:moveTo>
                <a:lnTo>
                  <a:pt x="534" y="749"/>
                </a:lnTo>
                <a:cubicBezTo>
                  <a:pt x="527" y="749"/>
                  <a:pt x="519" y="749"/>
                  <a:pt x="511" y="749"/>
                </a:cubicBezTo>
                <a:cubicBezTo>
                  <a:pt x="480" y="749"/>
                  <a:pt x="451" y="742"/>
                  <a:pt x="436" y="734"/>
                </a:cubicBezTo>
                <a:cubicBezTo>
                  <a:pt x="420" y="734"/>
                  <a:pt x="413" y="734"/>
                  <a:pt x="405" y="734"/>
                </a:cubicBezTo>
                <a:lnTo>
                  <a:pt x="397" y="734"/>
                </a:lnTo>
                <a:cubicBezTo>
                  <a:pt x="359" y="734"/>
                  <a:pt x="283" y="711"/>
                  <a:pt x="229" y="665"/>
                </a:cubicBezTo>
                <a:cubicBezTo>
                  <a:pt x="214" y="673"/>
                  <a:pt x="183" y="673"/>
                  <a:pt x="168" y="681"/>
                </a:cubicBezTo>
                <a:cubicBezTo>
                  <a:pt x="160" y="681"/>
                  <a:pt x="153" y="688"/>
                  <a:pt x="145" y="688"/>
                </a:cubicBezTo>
                <a:cubicBezTo>
                  <a:pt x="107" y="696"/>
                  <a:pt x="68" y="688"/>
                  <a:pt x="38" y="657"/>
                </a:cubicBezTo>
                <a:cubicBezTo>
                  <a:pt x="15" y="619"/>
                  <a:pt x="0" y="573"/>
                  <a:pt x="0" y="504"/>
                </a:cubicBezTo>
                <a:cubicBezTo>
                  <a:pt x="0" y="413"/>
                  <a:pt x="22" y="367"/>
                  <a:pt x="45" y="344"/>
                </a:cubicBezTo>
                <a:cubicBezTo>
                  <a:pt x="61" y="328"/>
                  <a:pt x="76" y="321"/>
                  <a:pt x="99" y="321"/>
                </a:cubicBezTo>
                <a:cubicBezTo>
                  <a:pt x="183" y="328"/>
                  <a:pt x="183" y="328"/>
                  <a:pt x="183" y="328"/>
                </a:cubicBezTo>
                <a:cubicBezTo>
                  <a:pt x="198" y="321"/>
                  <a:pt x="214" y="298"/>
                  <a:pt x="237" y="275"/>
                </a:cubicBezTo>
                <a:cubicBezTo>
                  <a:pt x="283" y="214"/>
                  <a:pt x="283" y="198"/>
                  <a:pt x="283" y="198"/>
                </a:cubicBezTo>
                <a:cubicBezTo>
                  <a:pt x="283" y="122"/>
                  <a:pt x="283" y="114"/>
                  <a:pt x="275" y="99"/>
                </a:cubicBezTo>
                <a:cubicBezTo>
                  <a:pt x="275" y="91"/>
                  <a:pt x="267" y="84"/>
                  <a:pt x="267" y="76"/>
                </a:cubicBezTo>
                <a:cubicBezTo>
                  <a:pt x="260" y="53"/>
                  <a:pt x="283" y="22"/>
                  <a:pt x="313" y="7"/>
                </a:cubicBezTo>
                <a:cubicBezTo>
                  <a:pt x="336" y="0"/>
                  <a:pt x="359" y="7"/>
                  <a:pt x="382" y="22"/>
                </a:cubicBezTo>
                <a:cubicBezTo>
                  <a:pt x="413" y="38"/>
                  <a:pt x="436" y="61"/>
                  <a:pt x="451" y="99"/>
                </a:cubicBezTo>
                <a:cubicBezTo>
                  <a:pt x="466" y="130"/>
                  <a:pt x="459" y="168"/>
                  <a:pt x="459" y="206"/>
                </a:cubicBezTo>
                <a:cubicBezTo>
                  <a:pt x="459" y="221"/>
                  <a:pt x="451" y="237"/>
                  <a:pt x="451" y="244"/>
                </a:cubicBezTo>
                <a:cubicBezTo>
                  <a:pt x="451" y="260"/>
                  <a:pt x="451" y="267"/>
                  <a:pt x="451" y="267"/>
                </a:cubicBezTo>
                <a:cubicBezTo>
                  <a:pt x="480" y="290"/>
                  <a:pt x="511" y="290"/>
                  <a:pt x="550" y="290"/>
                </a:cubicBezTo>
                <a:cubicBezTo>
                  <a:pt x="572" y="290"/>
                  <a:pt x="595" y="290"/>
                  <a:pt x="626" y="298"/>
                </a:cubicBezTo>
                <a:cubicBezTo>
                  <a:pt x="664" y="298"/>
                  <a:pt x="687" y="336"/>
                  <a:pt x="687" y="382"/>
                </a:cubicBezTo>
                <a:cubicBezTo>
                  <a:pt x="680" y="397"/>
                  <a:pt x="672" y="413"/>
                  <a:pt x="664" y="428"/>
                </a:cubicBezTo>
                <a:cubicBezTo>
                  <a:pt x="680" y="443"/>
                  <a:pt x="687" y="459"/>
                  <a:pt x="687" y="481"/>
                </a:cubicBezTo>
                <a:cubicBezTo>
                  <a:pt x="687" y="512"/>
                  <a:pt x="672" y="527"/>
                  <a:pt x="657" y="543"/>
                </a:cubicBezTo>
                <a:cubicBezTo>
                  <a:pt x="664" y="558"/>
                  <a:pt x="672" y="581"/>
                  <a:pt x="664" y="604"/>
                </a:cubicBezTo>
                <a:cubicBezTo>
                  <a:pt x="664" y="619"/>
                  <a:pt x="649" y="634"/>
                  <a:pt x="626" y="650"/>
                </a:cubicBezTo>
                <a:cubicBezTo>
                  <a:pt x="626" y="650"/>
                  <a:pt x="626" y="650"/>
                  <a:pt x="626" y="657"/>
                </a:cubicBezTo>
                <a:cubicBezTo>
                  <a:pt x="634" y="681"/>
                  <a:pt x="618" y="711"/>
                  <a:pt x="603" y="726"/>
                </a:cubicBezTo>
                <a:cubicBezTo>
                  <a:pt x="588" y="742"/>
                  <a:pt x="565" y="749"/>
                  <a:pt x="534" y="749"/>
                </a:cubicBezTo>
                <a:close/>
                <a:moveTo>
                  <a:pt x="413" y="681"/>
                </a:moveTo>
                <a:lnTo>
                  <a:pt x="413" y="681"/>
                </a:lnTo>
                <a:cubicBezTo>
                  <a:pt x="420" y="681"/>
                  <a:pt x="436" y="688"/>
                  <a:pt x="443" y="688"/>
                </a:cubicBezTo>
                <a:cubicBezTo>
                  <a:pt x="466" y="696"/>
                  <a:pt x="488" y="696"/>
                  <a:pt x="519" y="704"/>
                </a:cubicBezTo>
                <a:cubicBezTo>
                  <a:pt x="557" y="704"/>
                  <a:pt x="565" y="696"/>
                  <a:pt x="565" y="696"/>
                </a:cubicBezTo>
                <a:cubicBezTo>
                  <a:pt x="580" y="681"/>
                  <a:pt x="580" y="673"/>
                  <a:pt x="580" y="665"/>
                </a:cubicBezTo>
                <a:cubicBezTo>
                  <a:pt x="572" y="657"/>
                  <a:pt x="572" y="650"/>
                  <a:pt x="572" y="650"/>
                </a:cubicBezTo>
                <a:cubicBezTo>
                  <a:pt x="565" y="642"/>
                  <a:pt x="565" y="634"/>
                  <a:pt x="565" y="627"/>
                </a:cubicBezTo>
                <a:cubicBezTo>
                  <a:pt x="572" y="619"/>
                  <a:pt x="580" y="612"/>
                  <a:pt x="588" y="612"/>
                </a:cubicBezTo>
                <a:cubicBezTo>
                  <a:pt x="603" y="604"/>
                  <a:pt x="618" y="596"/>
                  <a:pt x="618" y="589"/>
                </a:cubicBezTo>
                <a:cubicBezTo>
                  <a:pt x="626" y="581"/>
                  <a:pt x="611" y="558"/>
                  <a:pt x="603" y="550"/>
                </a:cubicBezTo>
                <a:cubicBezTo>
                  <a:pt x="595" y="543"/>
                  <a:pt x="595" y="535"/>
                  <a:pt x="595" y="527"/>
                </a:cubicBezTo>
                <a:cubicBezTo>
                  <a:pt x="603" y="520"/>
                  <a:pt x="603" y="512"/>
                  <a:pt x="618" y="512"/>
                </a:cubicBezTo>
                <a:cubicBezTo>
                  <a:pt x="618" y="512"/>
                  <a:pt x="626" y="512"/>
                  <a:pt x="626" y="504"/>
                </a:cubicBezTo>
                <a:cubicBezTo>
                  <a:pt x="634" y="497"/>
                  <a:pt x="641" y="489"/>
                  <a:pt x="641" y="481"/>
                </a:cubicBezTo>
                <a:cubicBezTo>
                  <a:pt x="641" y="474"/>
                  <a:pt x="641" y="466"/>
                  <a:pt x="611" y="451"/>
                </a:cubicBezTo>
                <a:cubicBezTo>
                  <a:pt x="603" y="443"/>
                  <a:pt x="603" y="436"/>
                  <a:pt x="603" y="428"/>
                </a:cubicBezTo>
                <a:cubicBezTo>
                  <a:pt x="603" y="420"/>
                  <a:pt x="603" y="413"/>
                  <a:pt x="611" y="405"/>
                </a:cubicBezTo>
                <a:cubicBezTo>
                  <a:pt x="618" y="397"/>
                  <a:pt x="634" y="390"/>
                  <a:pt x="634" y="382"/>
                </a:cubicBezTo>
                <a:cubicBezTo>
                  <a:pt x="641" y="344"/>
                  <a:pt x="626" y="344"/>
                  <a:pt x="618" y="344"/>
                </a:cubicBezTo>
                <a:cubicBezTo>
                  <a:pt x="595" y="336"/>
                  <a:pt x="572" y="336"/>
                  <a:pt x="550" y="336"/>
                </a:cubicBezTo>
                <a:cubicBezTo>
                  <a:pt x="511" y="336"/>
                  <a:pt x="466" y="336"/>
                  <a:pt x="428" y="306"/>
                </a:cubicBezTo>
                <a:cubicBezTo>
                  <a:pt x="397" y="283"/>
                  <a:pt x="405" y="244"/>
                  <a:pt x="413" y="198"/>
                </a:cubicBezTo>
                <a:cubicBezTo>
                  <a:pt x="413" y="168"/>
                  <a:pt x="420" y="137"/>
                  <a:pt x="413" y="122"/>
                </a:cubicBezTo>
                <a:cubicBezTo>
                  <a:pt x="390" y="76"/>
                  <a:pt x="359" y="53"/>
                  <a:pt x="336" y="53"/>
                </a:cubicBezTo>
                <a:cubicBezTo>
                  <a:pt x="321" y="53"/>
                  <a:pt x="321" y="61"/>
                  <a:pt x="313" y="68"/>
                </a:cubicBezTo>
                <a:cubicBezTo>
                  <a:pt x="321" y="68"/>
                  <a:pt x="321" y="76"/>
                  <a:pt x="321" y="84"/>
                </a:cubicBezTo>
                <a:cubicBezTo>
                  <a:pt x="328" y="99"/>
                  <a:pt x="336" y="114"/>
                  <a:pt x="336" y="198"/>
                </a:cubicBezTo>
                <a:cubicBezTo>
                  <a:pt x="336" y="214"/>
                  <a:pt x="328" y="237"/>
                  <a:pt x="267" y="306"/>
                </a:cubicBezTo>
                <a:cubicBezTo>
                  <a:pt x="244" y="344"/>
                  <a:pt x="214" y="367"/>
                  <a:pt x="214" y="374"/>
                </a:cubicBezTo>
                <a:cubicBezTo>
                  <a:pt x="206" y="374"/>
                  <a:pt x="198" y="382"/>
                  <a:pt x="191" y="374"/>
                </a:cubicBezTo>
                <a:cubicBezTo>
                  <a:pt x="91" y="367"/>
                  <a:pt x="91" y="367"/>
                  <a:pt x="91" y="367"/>
                </a:cubicBezTo>
                <a:lnTo>
                  <a:pt x="84" y="374"/>
                </a:lnTo>
                <a:cubicBezTo>
                  <a:pt x="68" y="390"/>
                  <a:pt x="45" y="428"/>
                  <a:pt x="45" y="504"/>
                </a:cubicBezTo>
                <a:cubicBezTo>
                  <a:pt x="45" y="558"/>
                  <a:pt x="61" y="596"/>
                  <a:pt x="76" y="627"/>
                </a:cubicBezTo>
                <a:cubicBezTo>
                  <a:pt x="91" y="642"/>
                  <a:pt x="114" y="650"/>
                  <a:pt x="130" y="642"/>
                </a:cubicBezTo>
                <a:cubicBezTo>
                  <a:pt x="137" y="642"/>
                  <a:pt x="145" y="634"/>
                  <a:pt x="153" y="634"/>
                </a:cubicBezTo>
                <a:cubicBezTo>
                  <a:pt x="168" y="627"/>
                  <a:pt x="191" y="627"/>
                  <a:pt x="206" y="627"/>
                </a:cubicBezTo>
                <a:cubicBezTo>
                  <a:pt x="214" y="619"/>
                  <a:pt x="221" y="619"/>
                  <a:pt x="229" y="619"/>
                </a:cubicBezTo>
                <a:cubicBezTo>
                  <a:pt x="237" y="619"/>
                  <a:pt x="244" y="619"/>
                  <a:pt x="252" y="627"/>
                </a:cubicBezTo>
                <a:cubicBezTo>
                  <a:pt x="283" y="650"/>
                  <a:pt x="313" y="665"/>
                  <a:pt x="336" y="673"/>
                </a:cubicBezTo>
                <a:cubicBezTo>
                  <a:pt x="367" y="681"/>
                  <a:pt x="390" y="688"/>
                  <a:pt x="405" y="681"/>
                </a:cubicBezTo>
                <a:lnTo>
                  <a:pt x="413" y="681"/>
                </a:lnTo>
                <a:close/>
                <a:moveTo>
                  <a:pt x="313" y="68"/>
                </a:moveTo>
                <a:lnTo>
                  <a:pt x="313" y="6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85" name="Group 54">
            <a:extLst>
              <a:ext uri="{FF2B5EF4-FFF2-40B4-BE49-F238E27FC236}">
                <a16:creationId xmlns:a16="http://schemas.microsoft.com/office/drawing/2014/main" id="{B5362A33-DFCC-D847-9135-DCFD489A6173}"/>
              </a:ext>
            </a:extLst>
          </p:cNvPr>
          <p:cNvGrpSpPr/>
          <p:nvPr/>
        </p:nvGrpSpPr>
        <p:grpSpPr>
          <a:xfrm>
            <a:off x="2874446" y="7055880"/>
            <a:ext cx="3190005" cy="1117166"/>
            <a:chOff x="5517310" y="11306104"/>
            <a:chExt cx="3676939" cy="1117166"/>
          </a:xfrm>
        </p:grpSpPr>
        <p:sp>
          <p:nvSpPr>
            <p:cNvPr id="586" name="CuadroTexto 395">
              <a:extLst>
                <a:ext uri="{FF2B5EF4-FFF2-40B4-BE49-F238E27FC236}">
                  <a16:creationId xmlns:a16="http://schemas.microsoft.com/office/drawing/2014/main" id="{4285D72F-5796-884F-9FDE-017EDA128750}"/>
                </a:ext>
              </a:extLst>
            </p:cNvPr>
            <p:cNvSpPr txBox="1"/>
            <p:nvPr/>
          </p:nvSpPr>
          <p:spPr>
            <a:xfrm>
              <a:off x="6164440" y="1130610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87" name="Rectangle 56">
              <a:extLst>
                <a:ext uri="{FF2B5EF4-FFF2-40B4-BE49-F238E27FC236}">
                  <a16:creationId xmlns:a16="http://schemas.microsoft.com/office/drawing/2014/main" id="{BD39F43F-7ADC-FC46-95CD-B7B19C449BAC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1" name="Group 54">
            <a:extLst>
              <a:ext uri="{FF2B5EF4-FFF2-40B4-BE49-F238E27FC236}">
                <a16:creationId xmlns:a16="http://schemas.microsoft.com/office/drawing/2014/main" id="{38179BCF-15C6-4245-9144-11CA1C0C7204}"/>
              </a:ext>
            </a:extLst>
          </p:cNvPr>
          <p:cNvGrpSpPr/>
          <p:nvPr/>
        </p:nvGrpSpPr>
        <p:grpSpPr>
          <a:xfrm>
            <a:off x="7963308" y="7063862"/>
            <a:ext cx="3190005" cy="1117166"/>
            <a:chOff x="5517310" y="11306104"/>
            <a:chExt cx="3676939" cy="1117166"/>
          </a:xfrm>
        </p:grpSpPr>
        <p:sp>
          <p:nvSpPr>
            <p:cNvPr id="592" name="CuadroTexto 395">
              <a:extLst>
                <a:ext uri="{FF2B5EF4-FFF2-40B4-BE49-F238E27FC236}">
                  <a16:creationId xmlns:a16="http://schemas.microsoft.com/office/drawing/2014/main" id="{192D8D27-4DFE-7D40-A3A8-7EA742F07D01}"/>
                </a:ext>
              </a:extLst>
            </p:cNvPr>
            <p:cNvSpPr txBox="1"/>
            <p:nvPr/>
          </p:nvSpPr>
          <p:spPr>
            <a:xfrm>
              <a:off x="6164440" y="1130610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93" name="Rectangle 56">
              <a:extLst>
                <a:ext uri="{FF2B5EF4-FFF2-40B4-BE49-F238E27FC236}">
                  <a16:creationId xmlns:a16="http://schemas.microsoft.com/office/drawing/2014/main" id="{BC2F4683-BB5B-544F-B5BF-E937A9811D44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4" name="Group 54">
            <a:extLst>
              <a:ext uri="{FF2B5EF4-FFF2-40B4-BE49-F238E27FC236}">
                <a16:creationId xmlns:a16="http://schemas.microsoft.com/office/drawing/2014/main" id="{7AB88919-21EB-CB47-B6FF-F169DAB621FC}"/>
              </a:ext>
            </a:extLst>
          </p:cNvPr>
          <p:cNvGrpSpPr/>
          <p:nvPr/>
        </p:nvGrpSpPr>
        <p:grpSpPr>
          <a:xfrm>
            <a:off x="13165066" y="7063862"/>
            <a:ext cx="3190005" cy="1117166"/>
            <a:chOff x="5517310" y="11306104"/>
            <a:chExt cx="3676939" cy="1117166"/>
          </a:xfrm>
        </p:grpSpPr>
        <p:sp>
          <p:nvSpPr>
            <p:cNvPr id="595" name="CuadroTexto 395">
              <a:extLst>
                <a:ext uri="{FF2B5EF4-FFF2-40B4-BE49-F238E27FC236}">
                  <a16:creationId xmlns:a16="http://schemas.microsoft.com/office/drawing/2014/main" id="{9F33EBD4-5309-4046-9AFF-9DDF07A95AB2}"/>
                </a:ext>
              </a:extLst>
            </p:cNvPr>
            <p:cNvSpPr txBox="1"/>
            <p:nvPr/>
          </p:nvSpPr>
          <p:spPr>
            <a:xfrm>
              <a:off x="6164440" y="1130610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96" name="Rectangle 56">
              <a:extLst>
                <a:ext uri="{FF2B5EF4-FFF2-40B4-BE49-F238E27FC236}">
                  <a16:creationId xmlns:a16="http://schemas.microsoft.com/office/drawing/2014/main" id="{2EDA7E14-DF5A-B94A-9755-1B5B4F21C3B7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7" name="Group 54">
            <a:extLst>
              <a:ext uri="{FF2B5EF4-FFF2-40B4-BE49-F238E27FC236}">
                <a16:creationId xmlns:a16="http://schemas.microsoft.com/office/drawing/2014/main" id="{449D6163-D854-AF4E-86A7-3B35BB429D73}"/>
              </a:ext>
            </a:extLst>
          </p:cNvPr>
          <p:cNvGrpSpPr/>
          <p:nvPr/>
        </p:nvGrpSpPr>
        <p:grpSpPr>
          <a:xfrm>
            <a:off x="18470927" y="7063862"/>
            <a:ext cx="3190005" cy="1117166"/>
            <a:chOff x="5517310" y="11306104"/>
            <a:chExt cx="3676939" cy="1117166"/>
          </a:xfrm>
        </p:grpSpPr>
        <p:sp>
          <p:nvSpPr>
            <p:cNvPr id="598" name="CuadroTexto 395">
              <a:extLst>
                <a:ext uri="{FF2B5EF4-FFF2-40B4-BE49-F238E27FC236}">
                  <a16:creationId xmlns:a16="http://schemas.microsoft.com/office/drawing/2014/main" id="{E52DC841-AFFC-0649-BA93-B5E3CE076665}"/>
                </a:ext>
              </a:extLst>
            </p:cNvPr>
            <p:cNvSpPr txBox="1"/>
            <p:nvPr/>
          </p:nvSpPr>
          <p:spPr>
            <a:xfrm>
              <a:off x="6164440" y="1130610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599" name="Rectangle 56">
              <a:extLst>
                <a:ext uri="{FF2B5EF4-FFF2-40B4-BE49-F238E27FC236}">
                  <a16:creationId xmlns:a16="http://schemas.microsoft.com/office/drawing/2014/main" id="{1B4D1B80-94C8-6F4C-8970-A746B171D1E2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0" name="Group 54">
            <a:extLst>
              <a:ext uri="{FF2B5EF4-FFF2-40B4-BE49-F238E27FC236}">
                <a16:creationId xmlns:a16="http://schemas.microsoft.com/office/drawing/2014/main" id="{A5C8DB25-01A9-8144-B77A-8680EE980470}"/>
              </a:ext>
            </a:extLst>
          </p:cNvPr>
          <p:cNvGrpSpPr/>
          <p:nvPr/>
        </p:nvGrpSpPr>
        <p:grpSpPr>
          <a:xfrm>
            <a:off x="15904859" y="10279063"/>
            <a:ext cx="3190005" cy="1117166"/>
            <a:chOff x="5517310" y="11306104"/>
            <a:chExt cx="3676939" cy="1117166"/>
          </a:xfrm>
        </p:grpSpPr>
        <p:sp>
          <p:nvSpPr>
            <p:cNvPr id="601" name="CuadroTexto 395">
              <a:extLst>
                <a:ext uri="{FF2B5EF4-FFF2-40B4-BE49-F238E27FC236}">
                  <a16:creationId xmlns:a16="http://schemas.microsoft.com/office/drawing/2014/main" id="{54095C22-50E6-284F-8532-FAFC9DC2AB78}"/>
                </a:ext>
              </a:extLst>
            </p:cNvPr>
            <p:cNvSpPr txBox="1"/>
            <p:nvPr/>
          </p:nvSpPr>
          <p:spPr>
            <a:xfrm>
              <a:off x="6164440" y="1130610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02" name="Rectangle 56">
              <a:extLst>
                <a:ext uri="{FF2B5EF4-FFF2-40B4-BE49-F238E27FC236}">
                  <a16:creationId xmlns:a16="http://schemas.microsoft.com/office/drawing/2014/main" id="{3E9831CC-D0E9-4044-B49F-F6C21DCA72A6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3" name="Group 54">
            <a:extLst>
              <a:ext uri="{FF2B5EF4-FFF2-40B4-BE49-F238E27FC236}">
                <a16:creationId xmlns:a16="http://schemas.microsoft.com/office/drawing/2014/main" id="{ABBC64BC-61C1-6546-9072-77A5D2D2B125}"/>
              </a:ext>
            </a:extLst>
          </p:cNvPr>
          <p:cNvGrpSpPr/>
          <p:nvPr/>
        </p:nvGrpSpPr>
        <p:grpSpPr>
          <a:xfrm>
            <a:off x="10568098" y="10161075"/>
            <a:ext cx="3190005" cy="1117166"/>
            <a:chOff x="5517310" y="11306104"/>
            <a:chExt cx="3676939" cy="1117166"/>
          </a:xfrm>
        </p:grpSpPr>
        <p:sp>
          <p:nvSpPr>
            <p:cNvPr id="604" name="CuadroTexto 395">
              <a:extLst>
                <a:ext uri="{FF2B5EF4-FFF2-40B4-BE49-F238E27FC236}">
                  <a16:creationId xmlns:a16="http://schemas.microsoft.com/office/drawing/2014/main" id="{79A072DC-1E7A-F741-93F7-F996714353A9}"/>
                </a:ext>
              </a:extLst>
            </p:cNvPr>
            <p:cNvSpPr txBox="1"/>
            <p:nvPr/>
          </p:nvSpPr>
          <p:spPr>
            <a:xfrm>
              <a:off x="6164440" y="1130610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05" name="Rectangle 56">
              <a:extLst>
                <a:ext uri="{FF2B5EF4-FFF2-40B4-BE49-F238E27FC236}">
                  <a16:creationId xmlns:a16="http://schemas.microsoft.com/office/drawing/2014/main" id="{0D7936D7-FE26-6B4F-9D9C-CF68454C0459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6" name="Group 54">
            <a:extLst>
              <a:ext uri="{FF2B5EF4-FFF2-40B4-BE49-F238E27FC236}">
                <a16:creationId xmlns:a16="http://schemas.microsoft.com/office/drawing/2014/main" id="{B96D2C4B-BB8E-E948-BB62-396163C10F2D}"/>
              </a:ext>
            </a:extLst>
          </p:cNvPr>
          <p:cNvGrpSpPr/>
          <p:nvPr/>
        </p:nvGrpSpPr>
        <p:grpSpPr>
          <a:xfrm>
            <a:off x="5380774" y="10161075"/>
            <a:ext cx="3190005" cy="1117166"/>
            <a:chOff x="5517310" y="11306104"/>
            <a:chExt cx="3676939" cy="1117166"/>
          </a:xfrm>
        </p:grpSpPr>
        <p:sp>
          <p:nvSpPr>
            <p:cNvPr id="607" name="CuadroTexto 395">
              <a:extLst>
                <a:ext uri="{FF2B5EF4-FFF2-40B4-BE49-F238E27FC236}">
                  <a16:creationId xmlns:a16="http://schemas.microsoft.com/office/drawing/2014/main" id="{D5D3E34F-2924-284B-B76C-43998ACCD0E9}"/>
                </a:ext>
              </a:extLst>
            </p:cNvPr>
            <p:cNvSpPr txBox="1"/>
            <p:nvPr/>
          </p:nvSpPr>
          <p:spPr>
            <a:xfrm>
              <a:off x="6164440" y="11306104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08" name="Rectangle 56">
              <a:extLst>
                <a:ext uri="{FF2B5EF4-FFF2-40B4-BE49-F238E27FC236}">
                  <a16:creationId xmlns:a16="http://schemas.microsoft.com/office/drawing/2014/main" id="{3E6D05DD-A601-AE49-A833-4D04DAC9A0A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B78BFF1-216D-6747-BD70-415A7E345201}"/>
              </a:ext>
            </a:extLst>
          </p:cNvPr>
          <p:cNvGrpSpPr/>
          <p:nvPr/>
        </p:nvGrpSpPr>
        <p:grpSpPr>
          <a:xfrm>
            <a:off x="2668307" y="1498257"/>
            <a:ext cx="19041035" cy="2561450"/>
            <a:chOff x="2668308" y="861425"/>
            <a:chExt cx="19041035" cy="2561450"/>
          </a:xfrm>
        </p:grpSpPr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9FDE7814-CB29-A447-B040-5B1D372BAE19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8DA0D56D-ECF3-8A4E-9682-62415A5236F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93439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Freeform 389">
            <a:extLst>
              <a:ext uri="{FF2B5EF4-FFF2-40B4-BE49-F238E27FC236}">
                <a16:creationId xmlns:a16="http://schemas.microsoft.com/office/drawing/2014/main" id="{6FF28939-6A48-2243-B824-0F6D2DBE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191" y="7551853"/>
            <a:ext cx="3048976" cy="3048976"/>
          </a:xfrm>
          <a:custGeom>
            <a:avLst/>
            <a:gdLst>
              <a:gd name="T0" fmla="*/ 350220954 w 2703"/>
              <a:gd name="T1" fmla="*/ 175758515 h 2703"/>
              <a:gd name="T2" fmla="*/ 350220954 w 2703"/>
              <a:gd name="T3" fmla="*/ 175758515 h 2703"/>
              <a:gd name="T4" fmla="*/ 175758515 w 2703"/>
              <a:gd name="T5" fmla="*/ 350220954 h 2703"/>
              <a:gd name="T6" fmla="*/ 0 w 2703"/>
              <a:gd name="T7" fmla="*/ 175758515 h 2703"/>
              <a:gd name="T8" fmla="*/ 175758515 w 2703"/>
              <a:gd name="T9" fmla="*/ 0 h 2703"/>
              <a:gd name="T10" fmla="*/ 350220954 w 2703"/>
              <a:gd name="T11" fmla="*/ 175758515 h 27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03" h="2703">
                <a:moveTo>
                  <a:pt x="2702" y="1356"/>
                </a:moveTo>
                <a:lnTo>
                  <a:pt x="2702" y="1356"/>
                </a:lnTo>
                <a:cubicBezTo>
                  <a:pt x="2702" y="2097"/>
                  <a:pt x="2097" y="2702"/>
                  <a:pt x="1356" y="2702"/>
                </a:cubicBezTo>
                <a:cubicBezTo>
                  <a:pt x="606" y="2702"/>
                  <a:pt x="0" y="2097"/>
                  <a:pt x="0" y="1356"/>
                </a:cubicBezTo>
                <a:cubicBezTo>
                  <a:pt x="0" y="606"/>
                  <a:pt x="606" y="0"/>
                  <a:pt x="1356" y="0"/>
                </a:cubicBezTo>
                <a:cubicBezTo>
                  <a:pt x="2097" y="0"/>
                  <a:pt x="2702" y="606"/>
                  <a:pt x="2702" y="1356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90">
            <a:extLst>
              <a:ext uri="{FF2B5EF4-FFF2-40B4-BE49-F238E27FC236}">
                <a16:creationId xmlns:a16="http://schemas.microsoft.com/office/drawing/2014/main" id="{4D7744E7-FA10-C448-B291-0771DAFFB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166" y="8989299"/>
            <a:ext cx="3088763" cy="174083"/>
          </a:xfrm>
          <a:custGeom>
            <a:avLst/>
            <a:gdLst>
              <a:gd name="T0" fmla="*/ 354698682 w 2739"/>
              <a:gd name="T1" fmla="*/ 19916091 h 154"/>
              <a:gd name="T2" fmla="*/ 0 w 2739"/>
              <a:gd name="T3" fmla="*/ 19916091 h 154"/>
              <a:gd name="T4" fmla="*/ 0 w 2739"/>
              <a:gd name="T5" fmla="*/ 0 h 154"/>
              <a:gd name="T6" fmla="*/ 354698682 w 2739"/>
              <a:gd name="T7" fmla="*/ 0 h 154"/>
              <a:gd name="T8" fmla="*/ 354698682 w 2739"/>
              <a:gd name="T9" fmla="*/ 19916091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39" h="154">
                <a:moveTo>
                  <a:pt x="2738" y="153"/>
                </a:moveTo>
                <a:lnTo>
                  <a:pt x="0" y="153"/>
                </a:lnTo>
                <a:lnTo>
                  <a:pt x="0" y="0"/>
                </a:lnTo>
                <a:lnTo>
                  <a:pt x="2738" y="0"/>
                </a:lnTo>
                <a:lnTo>
                  <a:pt x="2738" y="15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91">
            <a:extLst>
              <a:ext uri="{FF2B5EF4-FFF2-40B4-BE49-F238E27FC236}">
                <a16:creationId xmlns:a16="http://schemas.microsoft.com/office/drawing/2014/main" id="{DC9D0E43-5B6C-EA4B-857F-8C96FA26C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905" y="7551853"/>
            <a:ext cx="3048972" cy="3048976"/>
          </a:xfrm>
          <a:custGeom>
            <a:avLst/>
            <a:gdLst>
              <a:gd name="T0" fmla="*/ 350349849 w 2702"/>
              <a:gd name="T1" fmla="*/ 175758515 h 2703"/>
              <a:gd name="T2" fmla="*/ 350349849 w 2702"/>
              <a:gd name="T3" fmla="*/ 175758515 h 2703"/>
              <a:gd name="T4" fmla="*/ 174591294 w 2702"/>
              <a:gd name="T5" fmla="*/ 350220954 h 2703"/>
              <a:gd name="T6" fmla="*/ 0 w 2702"/>
              <a:gd name="T7" fmla="*/ 175758515 h 2703"/>
              <a:gd name="T8" fmla="*/ 174591294 w 2702"/>
              <a:gd name="T9" fmla="*/ 0 h 2703"/>
              <a:gd name="T10" fmla="*/ 350349849 w 2702"/>
              <a:gd name="T11" fmla="*/ 175758515 h 27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02" h="2703">
                <a:moveTo>
                  <a:pt x="2701" y="1356"/>
                </a:moveTo>
                <a:lnTo>
                  <a:pt x="2701" y="1356"/>
                </a:lnTo>
                <a:cubicBezTo>
                  <a:pt x="2701" y="2097"/>
                  <a:pt x="2096" y="2702"/>
                  <a:pt x="1346" y="2702"/>
                </a:cubicBezTo>
                <a:cubicBezTo>
                  <a:pt x="605" y="2702"/>
                  <a:pt x="0" y="2097"/>
                  <a:pt x="0" y="1356"/>
                </a:cubicBezTo>
                <a:cubicBezTo>
                  <a:pt x="0" y="606"/>
                  <a:pt x="605" y="0"/>
                  <a:pt x="1346" y="0"/>
                </a:cubicBezTo>
                <a:cubicBezTo>
                  <a:pt x="2096" y="0"/>
                  <a:pt x="2701" y="606"/>
                  <a:pt x="2701" y="1356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92">
            <a:extLst>
              <a:ext uri="{FF2B5EF4-FFF2-40B4-BE49-F238E27FC236}">
                <a16:creationId xmlns:a16="http://schemas.microsoft.com/office/drawing/2014/main" id="{BFBCBE73-B420-D24E-9119-AEDF1EAC9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905" y="8989299"/>
            <a:ext cx="3088763" cy="174083"/>
          </a:xfrm>
          <a:custGeom>
            <a:avLst/>
            <a:gdLst>
              <a:gd name="T0" fmla="*/ 354828228 w 2738"/>
              <a:gd name="T1" fmla="*/ 19916091 h 154"/>
              <a:gd name="T2" fmla="*/ 0 w 2738"/>
              <a:gd name="T3" fmla="*/ 19916091 h 154"/>
              <a:gd name="T4" fmla="*/ 0 w 2738"/>
              <a:gd name="T5" fmla="*/ 0 h 154"/>
              <a:gd name="T6" fmla="*/ 354828228 w 2738"/>
              <a:gd name="T7" fmla="*/ 0 h 154"/>
              <a:gd name="T8" fmla="*/ 354828228 w 2738"/>
              <a:gd name="T9" fmla="*/ 19916091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38" h="154">
                <a:moveTo>
                  <a:pt x="2737" y="153"/>
                </a:moveTo>
                <a:lnTo>
                  <a:pt x="0" y="153"/>
                </a:lnTo>
                <a:lnTo>
                  <a:pt x="0" y="0"/>
                </a:lnTo>
                <a:lnTo>
                  <a:pt x="2737" y="0"/>
                </a:lnTo>
                <a:lnTo>
                  <a:pt x="2737" y="1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93">
            <a:extLst>
              <a:ext uri="{FF2B5EF4-FFF2-40B4-BE49-F238E27FC236}">
                <a16:creationId xmlns:a16="http://schemas.microsoft.com/office/drawing/2014/main" id="{B2E52B87-7065-7D46-9759-B954C79F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696" y="7551853"/>
            <a:ext cx="3048972" cy="3048976"/>
          </a:xfrm>
          <a:custGeom>
            <a:avLst/>
            <a:gdLst>
              <a:gd name="T0" fmla="*/ 350479560 w 2701"/>
              <a:gd name="T1" fmla="*/ 175758515 h 2703"/>
              <a:gd name="T2" fmla="*/ 350479560 w 2701"/>
              <a:gd name="T3" fmla="*/ 175758515 h 2703"/>
              <a:gd name="T4" fmla="*/ 175759135 w 2701"/>
              <a:gd name="T5" fmla="*/ 350220954 h 2703"/>
              <a:gd name="T6" fmla="*/ 0 w 2701"/>
              <a:gd name="T7" fmla="*/ 175758515 h 2703"/>
              <a:gd name="T8" fmla="*/ 175759135 w 2701"/>
              <a:gd name="T9" fmla="*/ 0 h 2703"/>
              <a:gd name="T10" fmla="*/ 350479560 w 2701"/>
              <a:gd name="T11" fmla="*/ 175758515 h 27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01" h="2703">
                <a:moveTo>
                  <a:pt x="2700" y="1356"/>
                </a:moveTo>
                <a:lnTo>
                  <a:pt x="2700" y="1356"/>
                </a:lnTo>
                <a:cubicBezTo>
                  <a:pt x="2700" y="2097"/>
                  <a:pt x="2095" y="2702"/>
                  <a:pt x="1354" y="2702"/>
                </a:cubicBezTo>
                <a:cubicBezTo>
                  <a:pt x="605" y="2702"/>
                  <a:pt x="0" y="2097"/>
                  <a:pt x="0" y="1356"/>
                </a:cubicBezTo>
                <a:cubicBezTo>
                  <a:pt x="0" y="606"/>
                  <a:pt x="605" y="0"/>
                  <a:pt x="1354" y="0"/>
                </a:cubicBezTo>
                <a:cubicBezTo>
                  <a:pt x="2095" y="0"/>
                  <a:pt x="2700" y="606"/>
                  <a:pt x="2700" y="1356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94">
            <a:extLst>
              <a:ext uri="{FF2B5EF4-FFF2-40B4-BE49-F238E27FC236}">
                <a16:creationId xmlns:a16="http://schemas.microsoft.com/office/drawing/2014/main" id="{BFCA4E65-1D11-1041-9689-8730B3A4F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5696" y="8989299"/>
            <a:ext cx="3088763" cy="174083"/>
          </a:xfrm>
          <a:custGeom>
            <a:avLst/>
            <a:gdLst>
              <a:gd name="T0" fmla="*/ 354698682 w 2739"/>
              <a:gd name="T1" fmla="*/ 19916091 h 154"/>
              <a:gd name="T2" fmla="*/ 0 w 2739"/>
              <a:gd name="T3" fmla="*/ 19916091 h 154"/>
              <a:gd name="T4" fmla="*/ 0 w 2739"/>
              <a:gd name="T5" fmla="*/ 0 h 154"/>
              <a:gd name="T6" fmla="*/ 354698682 w 2739"/>
              <a:gd name="T7" fmla="*/ 0 h 154"/>
              <a:gd name="T8" fmla="*/ 354698682 w 2739"/>
              <a:gd name="T9" fmla="*/ 19916091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39" h="154">
                <a:moveTo>
                  <a:pt x="2738" y="153"/>
                </a:moveTo>
                <a:lnTo>
                  <a:pt x="0" y="153"/>
                </a:lnTo>
                <a:lnTo>
                  <a:pt x="0" y="0"/>
                </a:lnTo>
                <a:lnTo>
                  <a:pt x="2738" y="0"/>
                </a:lnTo>
                <a:lnTo>
                  <a:pt x="2738" y="15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95">
            <a:extLst>
              <a:ext uri="{FF2B5EF4-FFF2-40B4-BE49-F238E27FC236}">
                <a16:creationId xmlns:a16="http://schemas.microsoft.com/office/drawing/2014/main" id="{6C47B002-A843-0D49-93EA-7123B88B1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7435" y="7551853"/>
            <a:ext cx="3048972" cy="3048976"/>
          </a:xfrm>
          <a:custGeom>
            <a:avLst/>
            <a:gdLst>
              <a:gd name="T0" fmla="*/ 350220234 w 2703"/>
              <a:gd name="T1" fmla="*/ 175758515 h 2703"/>
              <a:gd name="T2" fmla="*/ 350220234 w 2703"/>
              <a:gd name="T3" fmla="*/ 175758515 h 2703"/>
              <a:gd name="T4" fmla="*/ 174461899 w 2703"/>
              <a:gd name="T5" fmla="*/ 350220954 h 2703"/>
              <a:gd name="T6" fmla="*/ 0 w 2703"/>
              <a:gd name="T7" fmla="*/ 175758515 h 2703"/>
              <a:gd name="T8" fmla="*/ 174461899 w 2703"/>
              <a:gd name="T9" fmla="*/ 0 h 2703"/>
              <a:gd name="T10" fmla="*/ 350220234 w 2703"/>
              <a:gd name="T11" fmla="*/ 175758515 h 27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03" h="2703">
                <a:moveTo>
                  <a:pt x="2702" y="1356"/>
                </a:moveTo>
                <a:lnTo>
                  <a:pt x="2702" y="1356"/>
                </a:lnTo>
                <a:cubicBezTo>
                  <a:pt x="2702" y="2097"/>
                  <a:pt x="2096" y="2702"/>
                  <a:pt x="1346" y="2702"/>
                </a:cubicBezTo>
                <a:cubicBezTo>
                  <a:pt x="606" y="2702"/>
                  <a:pt x="0" y="2097"/>
                  <a:pt x="0" y="1356"/>
                </a:cubicBezTo>
                <a:cubicBezTo>
                  <a:pt x="0" y="606"/>
                  <a:pt x="606" y="0"/>
                  <a:pt x="1346" y="0"/>
                </a:cubicBezTo>
                <a:cubicBezTo>
                  <a:pt x="2096" y="0"/>
                  <a:pt x="2702" y="606"/>
                  <a:pt x="2702" y="1356"/>
                </a:cubicBezTo>
              </a:path>
            </a:pathLst>
          </a:custGeom>
          <a:solidFill>
            <a:schemeClr val="accent4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96">
            <a:extLst>
              <a:ext uri="{FF2B5EF4-FFF2-40B4-BE49-F238E27FC236}">
                <a16:creationId xmlns:a16="http://schemas.microsoft.com/office/drawing/2014/main" id="{72C435DC-1FE7-244A-8B00-948C34E46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435" y="8989299"/>
            <a:ext cx="3088763" cy="174083"/>
          </a:xfrm>
          <a:custGeom>
            <a:avLst/>
            <a:gdLst>
              <a:gd name="T0" fmla="*/ 354698682 w 2739"/>
              <a:gd name="T1" fmla="*/ 19916091 h 154"/>
              <a:gd name="T2" fmla="*/ 0 w 2739"/>
              <a:gd name="T3" fmla="*/ 19916091 h 154"/>
              <a:gd name="T4" fmla="*/ 0 w 2739"/>
              <a:gd name="T5" fmla="*/ 0 h 154"/>
              <a:gd name="T6" fmla="*/ 354698682 w 2739"/>
              <a:gd name="T7" fmla="*/ 0 h 154"/>
              <a:gd name="T8" fmla="*/ 354698682 w 2739"/>
              <a:gd name="T9" fmla="*/ 19916091 h 1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39" h="154">
                <a:moveTo>
                  <a:pt x="2738" y="153"/>
                </a:moveTo>
                <a:lnTo>
                  <a:pt x="0" y="153"/>
                </a:lnTo>
                <a:lnTo>
                  <a:pt x="0" y="0"/>
                </a:lnTo>
                <a:lnTo>
                  <a:pt x="2738" y="0"/>
                </a:lnTo>
                <a:lnTo>
                  <a:pt x="2738" y="153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97">
            <a:extLst>
              <a:ext uri="{FF2B5EF4-FFF2-40B4-BE49-F238E27FC236}">
                <a16:creationId xmlns:a16="http://schemas.microsoft.com/office/drawing/2014/main" id="{6C9F529A-FA10-6048-8329-BC6B0EAF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3226" y="7551853"/>
            <a:ext cx="3048972" cy="3048976"/>
          </a:xfrm>
          <a:custGeom>
            <a:avLst/>
            <a:gdLst>
              <a:gd name="T0" fmla="*/ 350220234 w 2703"/>
              <a:gd name="T1" fmla="*/ 175758515 h 2703"/>
              <a:gd name="T2" fmla="*/ 350220234 w 2703"/>
              <a:gd name="T3" fmla="*/ 175758515 h 2703"/>
              <a:gd name="T4" fmla="*/ 175758335 w 2703"/>
              <a:gd name="T5" fmla="*/ 350220954 h 2703"/>
              <a:gd name="T6" fmla="*/ 0 w 2703"/>
              <a:gd name="T7" fmla="*/ 175758515 h 2703"/>
              <a:gd name="T8" fmla="*/ 175758335 w 2703"/>
              <a:gd name="T9" fmla="*/ 0 h 2703"/>
              <a:gd name="T10" fmla="*/ 350220234 w 2703"/>
              <a:gd name="T11" fmla="*/ 175758515 h 270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703" h="2703">
                <a:moveTo>
                  <a:pt x="2702" y="1356"/>
                </a:moveTo>
                <a:lnTo>
                  <a:pt x="2702" y="1356"/>
                </a:lnTo>
                <a:cubicBezTo>
                  <a:pt x="2702" y="2097"/>
                  <a:pt x="2097" y="2702"/>
                  <a:pt x="1356" y="2702"/>
                </a:cubicBezTo>
                <a:cubicBezTo>
                  <a:pt x="606" y="2702"/>
                  <a:pt x="0" y="2097"/>
                  <a:pt x="0" y="1356"/>
                </a:cubicBezTo>
                <a:cubicBezTo>
                  <a:pt x="0" y="606"/>
                  <a:pt x="606" y="0"/>
                  <a:pt x="1356" y="0"/>
                </a:cubicBezTo>
                <a:cubicBezTo>
                  <a:pt x="2097" y="0"/>
                  <a:pt x="2702" y="606"/>
                  <a:pt x="2702" y="1356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98">
            <a:extLst>
              <a:ext uri="{FF2B5EF4-FFF2-40B4-BE49-F238E27FC236}">
                <a16:creationId xmlns:a16="http://schemas.microsoft.com/office/drawing/2014/main" id="{70C16FB2-207C-7B43-9B79-D40F95F4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03" y="8571495"/>
            <a:ext cx="1203673" cy="1009691"/>
          </a:xfrm>
          <a:custGeom>
            <a:avLst/>
            <a:gdLst>
              <a:gd name="T0" fmla="*/ 135859690 w 1067"/>
              <a:gd name="T1" fmla="*/ 49137214 h 895"/>
              <a:gd name="T2" fmla="*/ 135859690 w 1067"/>
              <a:gd name="T3" fmla="*/ 49137214 h 895"/>
              <a:gd name="T4" fmla="*/ 71429906 w 1067"/>
              <a:gd name="T5" fmla="*/ 1166985 h 895"/>
              <a:gd name="T6" fmla="*/ 66763278 w 1067"/>
              <a:gd name="T7" fmla="*/ 1166985 h 895"/>
              <a:gd name="T8" fmla="*/ 2333494 w 1067"/>
              <a:gd name="T9" fmla="*/ 49137214 h 895"/>
              <a:gd name="T10" fmla="*/ 1166567 w 1067"/>
              <a:gd name="T11" fmla="*/ 55101041 h 895"/>
              <a:gd name="T12" fmla="*/ 8167049 w 1067"/>
              <a:gd name="T13" fmla="*/ 56268025 h 895"/>
              <a:gd name="T14" fmla="*/ 16334098 w 1067"/>
              <a:gd name="T15" fmla="*/ 49137214 h 895"/>
              <a:gd name="T16" fmla="*/ 16334098 w 1067"/>
              <a:gd name="T17" fmla="*/ 110072817 h 895"/>
              <a:gd name="T18" fmla="*/ 23334581 w 1067"/>
              <a:gd name="T19" fmla="*/ 115907019 h 895"/>
              <a:gd name="T20" fmla="*/ 49132634 w 1067"/>
              <a:gd name="T21" fmla="*/ 115907019 h 895"/>
              <a:gd name="T22" fmla="*/ 88930932 w 1067"/>
              <a:gd name="T23" fmla="*/ 115907019 h 895"/>
              <a:gd name="T24" fmla="*/ 114728985 w 1067"/>
              <a:gd name="T25" fmla="*/ 115907019 h 895"/>
              <a:gd name="T26" fmla="*/ 120562540 w 1067"/>
              <a:gd name="T27" fmla="*/ 110072817 h 895"/>
              <a:gd name="T28" fmla="*/ 120562540 w 1067"/>
              <a:gd name="T29" fmla="*/ 49137214 h 895"/>
              <a:gd name="T30" fmla="*/ 130026135 w 1067"/>
              <a:gd name="T31" fmla="*/ 56268025 h 895"/>
              <a:gd name="T32" fmla="*/ 132359629 w 1067"/>
              <a:gd name="T33" fmla="*/ 56268025 h 895"/>
              <a:gd name="T34" fmla="*/ 135859690 w 1067"/>
              <a:gd name="T35" fmla="*/ 55101041 h 895"/>
              <a:gd name="T36" fmla="*/ 135859690 w 1067"/>
              <a:gd name="T37" fmla="*/ 49137214 h 895"/>
              <a:gd name="T38" fmla="*/ 84264304 w 1067"/>
              <a:gd name="T39" fmla="*/ 107739208 h 895"/>
              <a:gd name="T40" fmla="*/ 84264304 w 1067"/>
              <a:gd name="T41" fmla="*/ 107739208 h 895"/>
              <a:gd name="T42" fmla="*/ 52632695 w 1067"/>
              <a:gd name="T43" fmla="*/ 107739208 h 895"/>
              <a:gd name="T44" fmla="*/ 52632695 w 1067"/>
              <a:gd name="T45" fmla="*/ 79605195 h 895"/>
              <a:gd name="T46" fmla="*/ 84264304 w 1067"/>
              <a:gd name="T47" fmla="*/ 79605195 h 895"/>
              <a:gd name="T48" fmla="*/ 84264304 w 1067"/>
              <a:gd name="T49" fmla="*/ 107739208 h 895"/>
              <a:gd name="T50" fmla="*/ 112395491 w 1067"/>
              <a:gd name="T51" fmla="*/ 107739208 h 895"/>
              <a:gd name="T52" fmla="*/ 112395491 w 1067"/>
              <a:gd name="T53" fmla="*/ 107739208 h 895"/>
              <a:gd name="T54" fmla="*/ 93597920 w 1067"/>
              <a:gd name="T55" fmla="*/ 107739208 h 895"/>
              <a:gd name="T56" fmla="*/ 93597920 w 1067"/>
              <a:gd name="T57" fmla="*/ 76104602 h 895"/>
              <a:gd name="T58" fmla="*/ 88930932 w 1067"/>
              <a:gd name="T59" fmla="*/ 71437024 h 895"/>
              <a:gd name="T60" fmla="*/ 49132634 w 1067"/>
              <a:gd name="T61" fmla="*/ 71437024 h 895"/>
              <a:gd name="T62" fmla="*/ 43298719 w 1067"/>
              <a:gd name="T63" fmla="*/ 76104602 h 895"/>
              <a:gd name="T64" fmla="*/ 43298719 w 1067"/>
              <a:gd name="T65" fmla="*/ 107739208 h 895"/>
              <a:gd name="T66" fmla="*/ 25797693 w 1067"/>
              <a:gd name="T67" fmla="*/ 107739208 h 895"/>
              <a:gd name="T68" fmla="*/ 25797693 w 1067"/>
              <a:gd name="T69" fmla="*/ 42136387 h 895"/>
              <a:gd name="T70" fmla="*/ 69096412 w 1067"/>
              <a:gd name="T71" fmla="*/ 10501780 h 895"/>
              <a:gd name="T72" fmla="*/ 112395491 w 1067"/>
              <a:gd name="T73" fmla="*/ 42136387 h 895"/>
              <a:gd name="T74" fmla="*/ 112395491 w 1067"/>
              <a:gd name="T75" fmla="*/ 107739208 h 89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67" h="895">
                <a:moveTo>
                  <a:pt x="1048" y="379"/>
                </a:moveTo>
                <a:lnTo>
                  <a:pt x="1048" y="379"/>
                </a:lnTo>
                <a:cubicBezTo>
                  <a:pt x="551" y="9"/>
                  <a:pt x="551" y="9"/>
                  <a:pt x="551" y="9"/>
                </a:cubicBezTo>
                <a:cubicBezTo>
                  <a:pt x="542" y="0"/>
                  <a:pt x="524" y="0"/>
                  <a:pt x="515" y="9"/>
                </a:cubicBezTo>
                <a:cubicBezTo>
                  <a:pt x="18" y="379"/>
                  <a:pt x="18" y="379"/>
                  <a:pt x="18" y="379"/>
                </a:cubicBezTo>
                <a:cubicBezTo>
                  <a:pt x="0" y="388"/>
                  <a:pt x="0" y="407"/>
                  <a:pt x="9" y="425"/>
                </a:cubicBezTo>
                <a:cubicBezTo>
                  <a:pt x="18" y="443"/>
                  <a:pt x="45" y="443"/>
                  <a:pt x="63" y="434"/>
                </a:cubicBezTo>
                <a:cubicBezTo>
                  <a:pt x="126" y="379"/>
                  <a:pt x="126" y="379"/>
                  <a:pt x="126" y="379"/>
                </a:cubicBezTo>
                <a:cubicBezTo>
                  <a:pt x="126" y="849"/>
                  <a:pt x="126" y="849"/>
                  <a:pt x="126" y="849"/>
                </a:cubicBezTo>
                <a:cubicBezTo>
                  <a:pt x="126" y="877"/>
                  <a:pt x="153" y="894"/>
                  <a:pt x="180" y="894"/>
                </a:cubicBezTo>
                <a:cubicBezTo>
                  <a:pt x="379" y="894"/>
                  <a:pt x="379" y="894"/>
                  <a:pt x="379" y="894"/>
                </a:cubicBezTo>
                <a:cubicBezTo>
                  <a:pt x="686" y="894"/>
                  <a:pt x="686" y="894"/>
                  <a:pt x="686" y="894"/>
                </a:cubicBezTo>
                <a:cubicBezTo>
                  <a:pt x="885" y="894"/>
                  <a:pt x="885" y="894"/>
                  <a:pt x="885" y="894"/>
                </a:cubicBezTo>
                <a:cubicBezTo>
                  <a:pt x="912" y="894"/>
                  <a:pt x="930" y="877"/>
                  <a:pt x="930" y="849"/>
                </a:cubicBezTo>
                <a:cubicBezTo>
                  <a:pt x="930" y="379"/>
                  <a:pt x="930" y="379"/>
                  <a:pt x="930" y="379"/>
                </a:cubicBezTo>
                <a:cubicBezTo>
                  <a:pt x="1003" y="434"/>
                  <a:pt x="1003" y="434"/>
                  <a:pt x="1003" y="434"/>
                </a:cubicBezTo>
                <a:cubicBezTo>
                  <a:pt x="1012" y="434"/>
                  <a:pt x="1021" y="434"/>
                  <a:pt x="1021" y="434"/>
                </a:cubicBezTo>
                <a:cubicBezTo>
                  <a:pt x="1030" y="434"/>
                  <a:pt x="1048" y="434"/>
                  <a:pt x="1048" y="425"/>
                </a:cubicBezTo>
                <a:cubicBezTo>
                  <a:pt x="1066" y="407"/>
                  <a:pt x="1057" y="388"/>
                  <a:pt x="1048" y="379"/>
                </a:cubicBezTo>
                <a:close/>
                <a:moveTo>
                  <a:pt x="650" y="831"/>
                </a:moveTo>
                <a:lnTo>
                  <a:pt x="650" y="831"/>
                </a:lnTo>
                <a:cubicBezTo>
                  <a:pt x="406" y="831"/>
                  <a:pt x="406" y="831"/>
                  <a:pt x="406" y="831"/>
                </a:cubicBezTo>
                <a:cubicBezTo>
                  <a:pt x="406" y="614"/>
                  <a:pt x="406" y="614"/>
                  <a:pt x="406" y="614"/>
                </a:cubicBezTo>
                <a:cubicBezTo>
                  <a:pt x="650" y="614"/>
                  <a:pt x="650" y="614"/>
                  <a:pt x="650" y="614"/>
                </a:cubicBezTo>
                <a:lnTo>
                  <a:pt x="650" y="831"/>
                </a:lnTo>
                <a:close/>
                <a:moveTo>
                  <a:pt x="867" y="831"/>
                </a:moveTo>
                <a:lnTo>
                  <a:pt x="867" y="831"/>
                </a:lnTo>
                <a:cubicBezTo>
                  <a:pt x="722" y="831"/>
                  <a:pt x="722" y="831"/>
                  <a:pt x="722" y="831"/>
                </a:cubicBezTo>
                <a:cubicBezTo>
                  <a:pt x="722" y="587"/>
                  <a:pt x="722" y="587"/>
                  <a:pt x="722" y="587"/>
                </a:cubicBezTo>
                <a:cubicBezTo>
                  <a:pt x="722" y="569"/>
                  <a:pt x="704" y="551"/>
                  <a:pt x="686" y="551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52" y="551"/>
                  <a:pt x="334" y="569"/>
                  <a:pt x="334" y="587"/>
                </a:cubicBezTo>
                <a:cubicBezTo>
                  <a:pt x="334" y="831"/>
                  <a:pt x="334" y="831"/>
                  <a:pt x="334" y="831"/>
                </a:cubicBezTo>
                <a:cubicBezTo>
                  <a:pt x="199" y="831"/>
                  <a:pt x="199" y="831"/>
                  <a:pt x="199" y="831"/>
                </a:cubicBezTo>
                <a:cubicBezTo>
                  <a:pt x="199" y="325"/>
                  <a:pt x="199" y="325"/>
                  <a:pt x="199" y="325"/>
                </a:cubicBezTo>
                <a:cubicBezTo>
                  <a:pt x="533" y="81"/>
                  <a:pt x="533" y="81"/>
                  <a:pt x="533" y="81"/>
                </a:cubicBezTo>
                <a:cubicBezTo>
                  <a:pt x="867" y="325"/>
                  <a:pt x="867" y="325"/>
                  <a:pt x="867" y="325"/>
                </a:cubicBezTo>
                <a:lnTo>
                  <a:pt x="867" y="8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99">
            <a:extLst>
              <a:ext uri="{FF2B5EF4-FFF2-40B4-BE49-F238E27FC236}">
                <a16:creationId xmlns:a16="http://schemas.microsoft.com/office/drawing/2014/main" id="{CCB36D17-AC91-384D-8547-D717A8F0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094" y="8472018"/>
            <a:ext cx="1213621" cy="1203673"/>
          </a:xfrm>
          <a:custGeom>
            <a:avLst/>
            <a:gdLst>
              <a:gd name="T0" fmla="*/ 108858310 w 1076"/>
              <a:gd name="T1" fmla="*/ 138193184 h 1067"/>
              <a:gd name="T2" fmla="*/ 108858310 w 1076"/>
              <a:gd name="T3" fmla="*/ 138193184 h 1067"/>
              <a:gd name="T4" fmla="*/ 87864372 w 1076"/>
              <a:gd name="T5" fmla="*/ 133526196 h 1067"/>
              <a:gd name="T6" fmla="*/ 72572326 w 1076"/>
              <a:gd name="T7" fmla="*/ 122896034 h 1067"/>
              <a:gd name="T8" fmla="*/ 63241367 w 1076"/>
              <a:gd name="T9" fmla="*/ 114728985 h 1067"/>
              <a:gd name="T10" fmla="*/ 36285983 w 1076"/>
              <a:gd name="T11" fmla="*/ 88930932 h 1067"/>
              <a:gd name="T12" fmla="*/ 17495188 w 1076"/>
              <a:gd name="T13" fmla="*/ 66763278 h 1067"/>
              <a:gd name="T14" fmla="*/ 11663339 w 1076"/>
              <a:gd name="T15" fmla="*/ 57299683 h 1067"/>
              <a:gd name="T16" fmla="*/ 10496969 w 1076"/>
              <a:gd name="T17" fmla="*/ 56132756 h 1067"/>
              <a:gd name="T18" fmla="*/ 1166370 w 1076"/>
              <a:gd name="T19" fmla="*/ 36298237 h 1067"/>
              <a:gd name="T20" fmla="*/ 3499110 w 1076"/>
              <a:gd name="T21" fmla="*/ 17501026 h 1067"/>
              <a:gd name="T22" fmla="*/ 21123535 w 1076"/>
              <a:gd name="T23" fmla="*/ 2333494 h 1067"/>
              <a:gd name="T24" fmla="*/ 33953603 w 1076"/>
              <a:gd name="T25" fmla="*/ 1166567 h 1067"/>
              <a:gd name="T26" fmla="*/ 38618723 w 1076"/>
              <a:gd name="T27" fmla="*/ 3500061 h 1067"/>
              <a:gd name="T28" fmla="*/ 47949682 w 1076"/>
              <a:gd name="T29" fmla="*/ 16334098 h 1067"/>
              <a:gd name="T30" fmla="*/ 56243508 w 1076"/>
              <a:gd name="T31" fmla="*/ 35131670 h 1067"/>
              <a:gd name="T32" fmla="*/ 51448432 w 1076"/>
              <a:gd name="T33" fmla="*/ 46799140 h 1067"/>
              <a:gd name="T34" fmla="*/ 47949682 w 1076"/>
              <a:gd name="T35" fmla="*/ 53799262 h 1067"/>
              <a:gd name="T36" fmla="*/ 52614802 w 1076"/>
              <a:gd name="T37" fmla="*/ 61966671 h 1067"/>
              <a:gd name="T38" fmla="*/ 64407737 w 1076"/>
              <a:gd name="T39" fmla="*/ 74930327 h 1067"/>
              <a:gd name="T40" fmla="*/ 85402035 w 1076"/>
              <a:gd name="T41" fmla="*/ 91264426 h 1067"/>
              <a:gd name="T42" fmla="*/ 94862231 w 1076"/>
              <a:gd name="T43" fmla="*/ 87764365 h 1067"/>
              <a:gd name="T44" fmla="*/ 106525570 w 1076"/>
              <a:gd name="T45" fmla="*/ 83097377 h 1067"/>
              <a:gd name="T46" fmla="*/ 124150355 w 1076"/>
              <a:gd name="T47" fmla="*/ 92560971 h 1067"/>
              <a:gd name="T48" fmla="*/ 135813694 w 1076"/>
              <a:gd name="T49" fmla="*/ 101894948 h 1067"/>
              <a:gd name="T50" fmla="*/ 138146434 w 1076"/>
              <a:gd name="T51" fmla="*/ 105395009 h 1067"/>
              <a:gd name="T52" fmla="*/ 132314944 w 1076"/>
              <a:gd name="T53" fmla="*/ 127563022 h 1067"/>
              <a:gd name="T54" fmla="*/ 111191049 w 1076"/>
              <a:gd name="T55" fmla="*/ 138193184 h 1067"/>
              <a:gd name="T56" fmla="*/ 108858310 w 1076"/>
              <a:gd name="T57" fmla="*/ 138193184 h 1067"/>
              <a:gd name="T58" fmla="*/ 30454494 w 1076"/>
              <a:gd name="T59" fmla="*/ 9333976 h 1067"/>
              <a:gd name="T60" fmla="*/ 30454494 w 1076"/>
              <a:gd name="T61" fmla="*/ 9333976 h 1067"/>
              <a:gd name="T62" fmla="*/ 24493048 w 1076"/>
              <a:gd name="T63" fmla="*/ 10500543 h 1067"/>
              <a:gd name="T64" fmla="*/ 11663339 w 1076"/>
              <a:gd name="T65" fmla="*/ 21001087 h 1067"/>
              <a:gd name="T66" fmla="*/ 17495188 w 1076"/>
              <a:gd name="T67" fmla="*/ 51465768 h 1067"/>
              <a:gd name="T68" fmla="*/ 18661558 w 1076"/>
              <a:gd name="T69" fmla="*/ 52632695 h 1067"/>
              <a:gd name="T70" fmla="*/ 25789014 w 1076"/>
              <a:gd name="T71" fmla="*/ 61966671 h 1067"/>
              <a:gd name="T72" fmla="*/ 42117833 w 1076"/>
              <a:gd name="T73" fmla="*/ 83097377 h 1067"/>
              <a:gd name="T74" fmla="*/ 69073217 w 1076"/>
              <a:gd name="T75" fmla="*/ 107728503 h 1067"/>
              <a:gd name="T76" fmla="*/ 78403816 w 1076"/>
              <a:gd name="T77" fmla="*/ 115895552 h 1067"/>
              <a:gd name="T78" fmla="*/ 111191049 w 1076"/>
              <a:gd name="T79" fmla="*/ 130026135 h 1067"/>
              <a:gd name="T80" fmla="*/ 125316725 w 1076"/>
              <a:gd name="T81" fmla="*/ 121729107 h 1067"/>
              <a:gd name="T82" fmla="*/ 128815834 w 1076"/>
              <a:gd name="T83" fmla="*/ 107728503 h 1067"/>
              <a:gd name="T84" fmla="*/ 118189269 w 1076"/>
              <a:gd name="T85" fmla="*/ 99561454 h 1067"/>
              <a:gd name="T86" fmla="*/ 105359200 w 1076"/>
              <a:gd name="T87" fmla="*/ 92560971 h 1067"/>
              <a:gd name="T88" fmla="*/ 98361341 w 1076"/>
              <a:gd name="T89" fmla="*/ 95931414 h 1067"/>
              <a:gd name="T90" fmla="*/ 84235665 w 1076"/>
              <a:gd name="T91" fmla="*/ 100728021 h 1067"/>
              <a:gd name="T92" fmla="*/ 66740477 w 1076"/>
              <a:gd name="T93" fmla="*/ 88930932 h 1067"/>
              <a:gd name="T94" fmla="*/ 46783312 w 1076"/>
              <a:gd name="T95" fmla="*/ 69096412 h 1067"/>
              <a:gd name="T96" fmla="*/ 39785093 w 1076"/>
              <a:gd name="T97" fmla="*/ 52632695 h 1067"/>
              <a:gd name="T98" fmla="*/ 39785093 w 1076"/>
              <a:gd name="T99" fmla="*/ 52632695 h 1067"/>
              <a:gd name="T100" fmla="*/ 43284203 w 1076"/>
              <a:gd name="T101" fmla="*/ 42132152 h 1067"/>
              <a:gd name="T102" fmla="*/ 46783312 w 1076"/>
              <a:gd name="T103" fmla="*/ 35131670 h 1067"/>
              <a:gd name="T104" fmla="*/ 31620864 w 1076"/>
              <a:gd name="T105" fmla="*/ 10500543 h 1067"/>
              <a:gd name="T106" fmla="*/ 30454494 w 1076"/>
              <a:gd name="T107" fmla="*/ 9333976 h 1067"/>
              <a:gd name="T108" fmla="*/ 105359200 w 1076"/>
              <a:gd name="T109" fmla="*/ 92560971 h 1067"/>
              <a:gd name="T110" fmla="*/ 105359200 w 1076"/>
              <a:gd name="T111" fmla="*/ 92560971 h 1067"/>
              <a:gd name="T112" fmla="*/ 47949682 w 1076"/>
              <a:gd name="T113" fmla="*/ 53799262 h 1067"/>
              <a:gd name="T114" fmla="*/ 47949682 w 1076"/>
              <a:gd name="T115" fmla="*/ 53799262 h 106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076" h="1067">
                <a:moveTo>
                  <a:pt x="840" y="1066"/>
                </a:moveTo>
                <a:lnTo>
                  <a:pt x="840" y="1066"/>
                </a:lnTo>
                <a:cubicBezTo>
                  <a:pt x="795" y="1066"/>
                  <a:pt x="741" y="1057"/>
                  <a:pt x="678" y="1030"/>
                </a:cubicBezTo>
                <a:cubicBezTo>
                  <a:pt x="632" y="1003"/>
                  <a:pt x="587" y="967"/>
                  <a:pt x="560" y="948"/>
                </a:cubicBezTo>
                <a:cubicBezTo>
                  <a:pt x="542" y="930"/>
                  <a:pt x="515" y="912"/>
                  <a:pt x="488" y="885"/>
                </a:cubicBezTo>
                <a:cubicBezTo>
                  <a:pt x="416" y="831"/>
                  <a:pt x="343" y="759"/>
                  <a:pt x="280" y="686"/>
                </a:cubicBezTo>
                <a:cubicBezTo>
                  <a:pt x="226" y="632"/>
                  <a:pt x="181" y="578"/>
                  <a:pt x="135" y="515"/>
                </a:cubicBezTo>
                <a:cubicBezTo>
                  <a:pt x="117" y="497"/>
                  <a:pt x="99" y="469"/>
                  <a:pt x="90" y="442"/>
                </a:cubicBezTo>
                <a:cubicBezTo>
                  <a:pt x="81" y="433"/>
                  <a:pt x="81" y="433"/>
                  <a:pt x="81" y="433"/>
                </a:cubicBezTo>
                <a:cubicBezTo>
                  <a:pt x="45" y="388"/>
                  <a:pt x="18" y="334"/>
                  <a:pt x="9" y="280"/>
                </a:cubicBezTo>
                <a:cubicBezTo>
                  <a:pt x="0" y="225"/>
                  <a:pt x="9" y="171"/>
                  <a:pt x="27" y="135"/>
                </a:cubicBezTo>
                <a:cubicBezTo>
                  <a:pt x="63" y="72"/>
                  <a:pt x="108" y="36"/>
                  <a:pt x="163" y="18"/>
                </a:cubicBezTo>
                <a:cubicBezTo>
                  <a:pt x="208" y="0"/>
                  <a:pt x="253" y="9"/>
                  <a:pt x="262" y="9"/>
                </a:cubicBezTo>
                <a:cubicBezTo>
                  <a:pt x="280" y="9"/>
                  <a:pt x="289" y="18"/>
                  <a:pt x="298" y="27"/>
                </a:cubicBezTo>
                <a:cubicBezTo>
                  <a:pt x="307" y="36"/>
                  <a:pt x="334" y="81"/>
                  <a:pt x="370" y="126"/>
                </a:cubicBezTo>
                <a:cubicBezTo>
                  <a:pt x="425" y="208"/>
                  <a:pt x="434" y="253"/>
                  <a:pt x="434" y="271"/>
                </a:cubicBezTo>
                <a:cubicBezTo>
                  <a:pt x="434" y="298"/>
                  <a:pt x="416" y="334"/>
                  <a:pt x="397" y="361"/>
                </a:cubicBezTo>
                <a:cubicBezTo>
                  <a:pt x="388" y="379"/>
                  <a:pt x="370" y="406"/>
                  <a:pt x="370" y="415"/>
                </a:cubicBezTo>
                <a:cubicBezTo>
                  <a:pt x="370" y="415"/>
                  <a:pt x="370" y="433"/>
                  <a:pt x="406" y="478"/>
                </a:cubicBezTo>
                <a:cubicBezTo>
                  <a:pt x="425" y="506"/>
                  <a:pt x="461" y="542"/>
                  <a:pt x="497" y="578"/>
                </a:cubicBezTo>
                <a:cubicBezTo>
                  <a:pt x="569" y="650"/>
                  <a:pt x="641" y="704"/>
                  <a:pt x="659" y="704"/>
                </a:cubicBezTo>
                <a:cubicBezTo>
                  <a:pt x="669" y="704"/>
                  <a:pt x="705" y="686"/>
                  <a:pt x="732" y="677"/>
                </a:cubicBezTo>
                <a:cubicBezTo>
                  <a:pt x="759" y="659"/>
                  <a:pt x="795" y="641"/>
                  <a:pt x="822" y="641"/>
                </a:cubicBezTo>
                <a:cubicBezTo>
                  <a:pt x="858" y="650"/>
                  <a:pt x="912" y="686"/>
                  <a:pt x="958" y="714"/>
                </a:cubicBezTo>
                <a:cubicBezTo>
                  <a:pt x="994" y="740"/>
                  <a:pt x="1030" y="777"/>
                  <a:pt x="1048" y="786"/>
                </a:cubicBezTo>
                <a:cubicBezTo>
                  <a:pt x="1057" y="795"/>
                  <a:pt x="1066" y="804"/>
                  <a:pt x="1066" y="813"/>
                </a:cubicBezTo>
                <a:cubicBezTo>
                  <a:pt x="1075" y="885"/>
                  <a:pt x="1057" y="939"/>
                  <a:pt x="1021" y="984"/>
                </a:cubicBezTo>
                <a:cubicBezTo>
                  <a:pt x="985" y="1030"/>
                  <a:pt x="931" y="1066"/>
                  <a:pt x="858" y="1066"/>
                </a:cubicBezTo>
                <a:cubicBezTo>
                  <a:pt x="858" y="1066"/>
                  <a:pt x="849" y="1066"/>
                  <a:pt x="840" y="1066"/>
                </a:cubicBezTo>
                <a:close/>
                <a:moveTo>
                  <a:pt x="235" y="72"/>
                </a:moveTo>
                <a:lnTo>
                  <a:pt x="235" y="72"/>
                </a:lnTo>
                <a:cubicBezTo>
                  <a:pt x="217" y="72"/>
                  <a:pt x="199" y="81"/>
                  <a:pt x="189" y="81"/>
                </a:cubicBezTo>
                <a:cubicBezTo>
                  <a:pt x="144" y="99"/>
                  <a:pt x="108" y="126"/>
                  <a:pt x="90" y="162"/>
                </a:cubicBezTo>
                <a:cubicBezTo>
                  <a:pt x="54" y="225"/>
                  <a:pt x="72" y="316"/>
                  <a:pt x="135" y="397"/>
                </a:cubicBezTo>
                <a:cubicBezTo>
                  <a:pt x="144" y="406"/>
                  <a:pt x="144" y="406"/>
                  <a:pt x="144" y="406"/>
                </a:cubicBezTo>
                <a:cubicBezTo>
                  <a:pt x="163" y="424"/>
                  <a:pt x="181" y="451"/>
                  <a:pt x="199" y="478"/>
                </a:cubicBezTo>
                <a:cubicBezTo>
                  <a:pt x="235" y="533"/>
                  <a:pt x="280" y="596"/>
                  <a:pt x="325" y="641"/>
                </a:cubicBezTo>
                <a:cubicBezTo>
                  <a:pt x="388" y="714"/>
                  <a:pt x="461" y="777"/>
                  <a:pt x="533" y="831"/>
                </a:cubicBezTo>
                <a:cubicBezTo>
                  <a:pt x="560" y="858"/>
                  <a:pt x="578" y="876"/>
                  <a:pt x="605" y="894"/>
                </a:cubicBezTo>
                <a:cubicBezTo>
                  <a:pt x="641" y="930"/>
                  <a:pt x="759" y="1012"/>
                  <a:pt x="858" y="1003"/>
                </a:cubicBezTo>
                <a:cubicBezTo>
                  <a:pt x="903" y="993"/>
                  <a:pt x="940" y="975"/>
                  <a:pt x="967" y="939"/>
                </a:cubicBezTo>
                <a:cubicBezTo>
                  <a:pt x="994" y="912"/>
                  <a:pt x="1003" y="876"/>
                  <a:pt x="994" y="831"/>
                </a:cubicBezTo>
                <a:cubicBezTo>
                  <a:pt x="985" y="822"/>
                  <a:pt x="948" y="795"/>
                  <a:pt x="912" y="768"/>
                </a:cubicBezTo>
                <a:cubicBezTo>
                  <a:pt x="849" y="722"/>
                  <a:pt x="822" y="714"/>
                  <a:pt x="813" y="714"/>
                </a:cubicBezTo>
                <a:cubicBezTo>
                  <a:pt x="804" y="714"/>
                  <a:pt x="777" y="731"/>
                  <a:pt x="759" y="740"/>
                </a:cubicBezTo>
                <a:cubicBezTo>
                  <a:pt x="723" y="759"/>
                  <a:pt x="687" y="777"/>
                  <a:pt x="650" y="777"/>
                </a:cubicBezTo>
                <a:cubicBezTo>
                  <a:pt x="641" y="777"/>
                  <a:pt x="614" y="768"/>
                  <a:pt x="515" y="686"/>
                </a:cubicBezTo>
                <a:cubicBezTo>
                  <a:pt x="461" y="641"/>
                  <a:pt x="397" y="578"/>
                  <a:pt x="361" y="533"/>
                </a:cubicBezTo>
                <a:cubicBezTo>
                  <a:pt x="334" y="497"/>
                  <a:pt x="298" y="442"/>
                  <a:pt x="307" y="406"/>
                </a:cubicBezTo>
                <a:cubicBezTo>
                  <a:pt x="307" y="379"/>
                  <a:pt x="325" y="352"/>
                  <a:pt x="334" y="325"/>
                </a:cubicBezTo>
                <a:cubicBezTo>
                  <a:pt x="352" y="307"/>
                  <a:pt x="361" y="280"/>
                  <a:pt x="361" y="271"/>
                </a:cubicBezTo>
                <a:cubicBezTo>
                  <a:pt x="361" y="244"/>
                  <a:pt x="316" y="162"/>
                  <a:pt x="244" y="81"/>
                </a:cubicBezTo>
                <a:cubicBezTo>
                  <a:pt x="244" y="72"/>
                  <a:pt x="235" y="72"/>
                  <a:pt x="235" y="72"/>
                </a:cubicBezTo>
                <a:close/>
                <a:moveTo>
                  <a:pt x="813" y="714"/>
                </a:moveTo>
                <a:lnTo>
                  <a:pt x="813" y="714"/>
                </a:lnTo>
                <a:close/>
                <a:moveTo>
                  <a:pt x="370" y="415"/>
                </a:moveTo>
                <a:lnTo>
                  <a:pt x="370" y="4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00">
            <a:extLst>
              <a:ext uri="{FF2B5EF4-FFF2-40B4-BE49-F238E27FC236}">
                <a16:creationId xmlns:a16="http://schemas.microsoft.com/office/drawing/2014/main" id="{E4992A62-E704-D947-BA03-B549751E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6833" y="8591390"/>
            <a:ext cx="1193726" cy="979848"/>
          </a:xfrm>
          <a:custGeom>
            <a:avLst/>
            <a:gdLst>
              <a:gd name="T0" fmla="*/ 124340449 w 1057"/>
              <a:gd name="T1" fmla="*/ 12981468 h 868"/>
              <a:gd name="T2" fmla="*/ 124340449 w 1057"/>
              <a:gd name="T3" fmla="*/ 12981468 h 868"/>
              <a:gd name="T4" fmla="*/ 93807463 w 1057"/>
              <a:gd name="T5" fmla="*/ 0 h 868"/>
              <a:gd name="T6" fmla="*/ 44565105 w 1057"/>
              <a:gd name="T7" fmla="*/ 0 h 868"/>
              <a:gd name="T8" fmla="*/ 12862805 w 1057"/>
              <a:gd name="T9" fmla="*/ 12981468 h 868"/>
              <a:gd name="T10" fmla="*/ 0 w 1057"/>
              <a:gd name="T11" fmla="*/ 43357670 h 868"/>
              <a:gd name="T12" fmla="*/ 5846566 w 1057"/>
              <a:gd name="T13" fmla="*/ 65685579 h 868"/>
              <a:gd name="T14" fmla="*/ 18839495 w 1057"/>
              <a:gd name="T15" fmla="*/ 79705420 h 868"/>
              <a:gd name="T16" fmla="*/ 14032118 w 1057"/>
              <a:gd name="T17" fmla="*/ 106706369 h 868"/>
              <a:gd name="T18" fmla="*/ 16500868 w 1057"/>
              <a:gd name="T19" fmla="*/ 111509476 h 868"/>
              <a:gd name="T20" fmla="*/ 18839495 w 1057"/>
              <a:gd name="T21" fmla="*/ 112548210 h 868"/>
              <a:gd name="T22" fmla="*/ 20008808 w 1057"/>
              <a:gd name="T23" fmla="*/ 111509476 h 868"/>
              <a:gd name="T24" fmla="*/ 64443789 w 1057"/>
              <a:gd name="T25" fmla="*/ 93854968 h 868"/>
              <a:gd name="T26" fmla="*/ 93807463 w 1057"/>
              <a:gd name="T27" fmla="*/ 86845047 h 868"/>
              <a:gd name="T28" fmla="*/ 124340449 w 1057"/>
              <a:gd name="T29" fmla="*/ 73863579 h 868"/>
              <a:gd name="T30" fmla="*/ 137203254 w 1057"/>
              <a:gd name="T31" fmla="*/ 43357670 h 868"/>
              <a:gd name="T32" fmla="*/ 124340449 w 1057"/>
              <a:gd name="T33" fmla="*/ 12981468 h 868"/>
              <a:gd name="T34" fmla="*/ 118493523 w 1057"/>
              <a:gd name="T35" fmla="*/ 68022099 h 868"/>
              <a:gd name="T36" fmla="*/ 118493523 w 1057"/>
              <a:gd name="T37" fmla="*/ 68022099 h 868"/>
              <a:gd name="T38" fmla="*/ 93807463 w 1057"/>
              <a:gd name="T39" fmla="*/ 78666686 h 868"/>
              <a:gd name="T40" fmla="*/ 60935850 w 1057"/>
              <a:gd name="T41" fmla="*/ 85676607 h 868"/>
              <a:gd name="T42" fmla="*/ 24686061 w 1057"/>
              <a:gd name="T43" fmla="*/ 100864888 h 868"/>
              <a:gd name="T44" fmla="*/ 28194360 w 1057"/>
              <a:gd name="T45" fmla="*/ 78666686 h 868"/>
              <a:gd name="T46" fmla="*/ 25855374 w 1057"/>
              <a:gd name="T47" fmla="*/ 73863579 h 868"/>
              <a:gd name="T48" fmla="*/ 25855374 w 1057"/>
              <a:gd name="T49" fmla="*/ 72695499 h 868"/>
              <a:gd name="T50" fmla="*/ 14032118 w 1057"/>
              <a:gd name="T51" fmla="*/ 61012178 h 868"/>
              <a:gd name="T52" fmla="*/ 9354866 w 1057"/>
              <a:gd name="T53" fmla="*/ 43357670 h 868"/>
              <a:gd name="T54" fmla="*/ 20008808 w 1057"/>
              <a:gd name="T55" fmla="*/ 18822948 h 868"/>
              <a:gd name="T56" fmla="*/ 44565105 w 1057"/>
              <a:gd name="T57" fmla="*/ 8178361 h 868"/>
              <a:gd name="T58" fmla="*/ 93807463 w 1057"/>
              <a:gd name="T59" fmla="*/ 8178361 h 868"/>
              <a:gd name="T60" fmla="*/ 118493523 w 1057"/>
              <a:gd name="T61" fmla="*/ 18822948 h 868"/>
              <a:gd name="T62" fmla="*/ 129017702 w 1057"/>
              <a:gd name="T63" fmla="*/ 43357670 h 868"/>
              <a:gd name="T64" fmla="*/ 129017702 w 1057"/>
              <a:gd name="T65" fmla="*/ 43357670 h 868"/>
              <a:gd name="T66" fmla="*/ 118493523 w 1057"/>
              <a:gd name="T67" fmla="*/ 68022099 h 86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057" h="868">
                <a:moveTo>
                  <a:pt x="957" y="100"/>
                </a:moveTo>
                <a:lnTo>
                  <a:pt x="957" y="100"/>
                </a:lnTo>
                <a:cubicBezTo>
                  <a:pt x="894" y="36"/>
                  <a:pt x="812" y="0"/>
                  <a:pt x="722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253" y="0"/>
                  <a:pt x="163" y="36"/>
                  <a:pt x="99" y="100"/>
                </a:cubicBezTo>
                <a:cubicBezTo>
                  <a:pt x="36" y="163"/>
                  <a:pt x="0" y="244"/>
                  <a:pt x="0" y="334"/>
                </a:cubicBezTo>
                <a:cubicBezTo>
                  <a:pt x="0" y="398"/>
                  <a:pt x="18" y="452"/>
                  <a:pt x="45" y="506"/>
                </a:cubicBezTo>
                <a:cubicBezTo>
                  <a:pt x="72" y="542"/>
                  <a:pt x="108" y="578"/>
                  <a:pt x="145" y="614"/>
                </a:cubicBezTo>
                <a:cubicBezTo>
                  <a:pt x="127" y="732"/>
                  <a:pt x="108" y="822"/>
                  <a:pt x="108" y="822"/>
                </a:cubicBezTo>
                <a:cubicBezTo>
                  <a:pt x="108" y="840"/>
                  <a:pt x="118" y="849"/>
                  <a:pt x="127" y="859"/>
                </a:cubicBezTo>
                <a:cubicBezTo>
                  <a:pt x="127" y="859"/>
                  <a:pt x="136" y="867"/>
                  <a:pt x="145" y="867"/>
                </a:cubicBezTo>
                <a:lnTo>
                  <a:pt x="154" y="859"/>
                </a:lnTo>
                <a:cubicBezTo>
                  <a:pt x="163" y="859"/>
                  <a:pt x="334" y="795"/>
                  <a:pt x="496" y="723"/>
                </a:cubicBezTo>
                <a:cubicBezTo>
                  <a:pt x="568" y="687"/>
                  <a:pt x="641" y="669"/>
                  <a:pt x="722" y="669"/>
                </a:cubicBezTo>
                <a:cubicBezTo>
                  <a:pt x="812" y="669"/>
                  <a:pt x="894" y="632"/>
                  <a:pt x="957" y="569"/>
                </a:cubicBezTo>
                <a:cubicBezTo>
                  <a:pt x="1020" y="506"/>
                  <a:pt x="1056" y="425"/>
                  <a:pt x="1056" y="334"/>
                </a:cubicBezTo>
                <a:cubicBezTo>
                  <a:pt x="1056" y="244"/>
                  <a:pt x="1020" y="163"/>
                  <a:pt x="957" y="100"/>
                </a:cubicBezTo>
                <a:close/>
                <a:moveTo>
                  <a:pt x="912" y="524"/>
                </a:moveTo>
                <a:lnTo>
                  <a:pt x="912" y="524"/>
                </a:lnTo>
                <a:cubicBezTo>
                  <a:pt x="857" y="578"/>
                  <a:pt x="794" y="606"/>
                  <a:pt x="722" y="606"/>
                </a:cubicBezTo>
                <a:cubicBezTo>
                  <a:pt x="632" y="606"/>
                  <a:pt x="550" y="623"/>
                  <a:pt x="469" y="660"/>
                </a:cubicBezTo>
                <a:cubicBezTo>
                  <a:pt x="361" y="714"/>
                  <a:pt x="253" y="750"/>
                  <a:pt x="190" y="777"/>
                </a:cubicBezTo>
                <a:cubicBezTo>
                  <a:pt x="190" y="732"/>
                  <a:pt x="208" y="669"/>
                  <a:pt x="217" y="606"/>
                </a:cubicBezTo>
                <a:cubicBezTo>
                  <a:pt x="226" y="587"/>
                  <a:pt x="217" y="569"/>
                  <a:pt x="199" y="569"/>
                </a:cubicBezTo>
                <a:cubicBezTo>
                  <a:pt x="199" y="569"/>
                  <a:pt x="199" y="569"/>
                  <a:pt x="199" y="560"/>
                </a:cubicBezTo>
                <a:cubicBezTo>
                  <a:pt x="163" y="542"/>
                  <a:pt x="127" y="506"/>
                  <a:pt x="108" y="470"/>
                </a:cubicBezTo>
                <a:cubicBezTo>
                  <a:pt x="81" y="425"/>
                  <a:pt x="72" y="379"/>
                  <a:pt x="72" y="334"/>
                </a:cubicBezTo>
                <a:cubicBezTo>
                  <a:pt x="72" y="262"/>
                  <a:pt x="99" y="199"/>
                  <a:pt x="154" y="145"/>
                </a:cubicBezTo>
                <a:cubicBezTo>
                  <a:pt x="199" y="90"/>
                  <a:pt x="271" y="63"/>
                  <a:pt x="343" y="63"/>
                </a:cubicBezTo>
                <a:cubicBezTo>
                  <a:pt x="722" y="63"/>
                  <a:pt x="722" y="63"/>
                  <a:pt x="722" y="63"/>
                </a:cubicBezTo>
                <a:cubicBezTo>
                  <a:pt x="794" y="63"/>
                  <a:pt x="857" y="100"/>
                  <a:pt x="912" y="145"/>
                </a:cubicBezTo>
                <a:cubicBezTo>
                  <a:pt x="957" y="199"/>
                  <a:pt x="993" y="262"/>
                  <a:pt x="993" y="334"/>
                </a:cubicBezTo>
                <a:cubicBezTo>
                  <a:pt x="984" y="407"/>
                  <a:pt x="957" y="470"/>
                  <a:pt x="912" y="5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01">
            <a:extLst>
              <a:ext uri="{FF2B5EF4-FFF2-40B4-BE49-F238E27FC236}">
                <a16:creationId xmlns:a16="http://schemas.microsoft.com/office/drawing/2014/main" id="{1652D13C-8890-AC4A-ABA7-FA8749C2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389" y="8879874"/>
            <a:ext cx="154188" cy="164136"/>
          </a:xfrm>
          <a:custGeom>
            <a:avLst/>
            <a:gdLst>
              <a:gd name="T0" fmla="*/ 8128960 w 137"/>
              <a:gd name="T1" fmla="*/ 0 h 146"/>
              <a:gd name="T2" fmla="*/ 8128960 w 137"/>
              <a:gd name="T3" fmla="*/ 0 h 146"/>
              <a:gd name="T4" fmla="*/ 0 w 137"/>
              <a:gd name="T5" fmla="*/ 9269987 h 146"/>
              <a:gd name="T6" fmla="*/ 8128960 w 137"/>
              <a:gd name="T7" fmla="*/ 18668430 h 146"/>
              <a:gd name="T8" fmla="*/ 17548568 w 137"/>
              <a:gd name="T9" fmla="*/ 9269987 h 146"/>
              <a:gd name="T10" fmla="*/ 8128960 w 137"/>
              <a:gd name="T11" fmla="*/ 0 h 1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" h="14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5"/>
                  <a:pt x="63" y="145"/>
                </a:cubicBezTo>
                <a:cubicBezTo>
                  <a:pt x="108" y="145"/>
                  <a:pt x="136" y="108"/>
                  <a:pt x="136" y="72"/>
                </a:cubicBezTo>
                <a:cubicBezTo>
                  <a:pt x="136" y="36"/>
                  <a:pt x="108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02">
            <a:extLst>
              <a:ext uri="{FF2B5EF4-FFF2-40B4-BE49-F238E27FC236}">
                <a16:creationId xmlns:a16="http://schemas.microsoft.com/office/drawing/2014/main" id="{D5ECAE69-95CC-1942-B337-BA36CD1B4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4062" y="8879874"/>
            <a:ext cx="154188" cy="164136"/>
          </a:xfrm>
          <a:custGeom>
            <a:avLst/>
            <a:gdLst>
              <a:gd name="T0" fmla="*/ 8249162 w 136"/>
              <a:gd name="T1" fmla="*/ 0 h 146"/>
              <a:gd name="T2" fmla="*/ 8249162 w 136"/>
              <a:gd name="T3" fmla="*/ 0 h 146"/>
              <a:gd name="T4" fmla="*/ 0 w 136"/>
              <a:gd name="T5" fmla="*/ 9269987 h 146"/>
              <a:gd name="T6" fmla="*/ 8249162 w 136"/>
              <a:gd name="T7" fmla="*/ 18668430 h 146"/>
              <a:gd name="T8" fmla="*/ 17676516 w 136"/>
              <a:gd name="T9" fmla="*/ 9269987 h 146"/>
              <a:gd name="T10" fmla="*/ 8249162 w 136"/>
              <a:gd name="T11" fmla="*/ 0 h 1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" h="14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5"/>
                  <a:pt x="63" y="145"/>
                </a:cubicBezTo>
                <a:cubicBezTo>
                  <a:pt x="108" y="145"/>
                  <a:pt x="135" y="108"/>
                  <a:pt x="135" y="72"/>
                </a:cubicBezTo>
                <a:cubicBezTo>
                  <a:pt x="135" y="36"/>
                  <a:pt x="108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03">
            <a:extLst>
              <a:ext uri="{FF2B5EF4-FFF2-40B4-BE49-F238E27FC236}">
                <a16:creationId xmlns:a16="http://schemas.microsoft.com/office/drawing/2014/main" id="{BC694E6C-5DFD-B64E-81F6-AB81FE688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0707" y="8879874"/>
            <a:ext cx="154191" cy="164136"/>
          </a:xfrm>
          <a:custGeom>
            <a:avLst/>
            <a:gdLst>
              <a:gd name="T0" fmla="*/ 8249329 w 136"/>
              <a:gd name="T1" fmla="*/ 0 h 146"/>
              <a:gd name="T2" fmla="*/ 8249329 w 136"/>
              <a:gd name="T3" fmla="*/ 0 h 146"/>
              <a:gd name="T4" fmla="*/ 0 w 136"/>
              <a:gd name="T5" fmla="*/ 9269987 h 146"/>
              <a:gd name="T6" fmla="*/ 8249329 w 136"/>
              <a:gd name="T7" fmla="*/ 18668430 h 146"/>
              <a:gd name="T8" fmla="*/ 17677237 w 136"/>
              <a:gd name="T9" fmla="*/ 9269987 h 146"/>
              <a:gd name="T10" fmla="*/ 8249329 w 136"/>
              <a:gd name="T11" fmla="*/ 0 h 1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" h="146">
                <a:moveTo>
                  <a:pt x="63" y="0"/>
                </a:moveTo>
                <a:lnTo>
                  <a:pt x="63" y="0"/>
                </a:lnTo>
                <a:cubicBezTo>
                  <a:pt x="27" y="0"/>
                  <a:pt x="0" y="36"/>
                  <a:pt x="0" y="72"/>
                </a:cubicBezTo>
                <a:cubicBezTo>
                  <a:pt x="0" y="108"/>
                  <a:pt x="27" y="145"/>
                  <a:pt x="63" y="145"/>
                </a:cubicBezTo>
                <a:cubicBezTo>
                  <a:pt x="108" y="145"/>
                  <a:pt x="135" y="108"/>
                  <a:pt x="135" y="72"/>
                </a:cubicBezTo>
                <a:cubicBezTo>
                  <a:pt x="135" y="36"/>
                  <a:pt x="108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04">
            <a:extLst>
              <a:ext uri="{FF2B5EF4-FFF2-40B4-BE49-F238E27FC236}">
                <a16:creationId xmlns:a16="http://schemas.microsoft.com/office/drawing/2014/main" id="{7FCD570B-8AD6-7A49-9768-BBB79A94C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328" y="8621233"/>
            <a:ext cx="1467289" cy="910214"/>
          </a:xfrm>
          <a:custGeom>
            <a:avLst/>
            <a:gdLst>
              <a:gd name="T0" fmla="*/ 84093836 w 1302"/>
              <a:gd name="T1" fmla="*/ 104710990 h 805"/>
              <a:gd name="T2" fmla="*/ 84093836 w 1302"/>
              <a:gd name="T3" fmla="*/ 104710990 h 805"/>
              <a:gd name="T4" fmla="*/ 28074321 w 1302"/>
              <a:gd name="T5" fmla="*/ 83612602 h 805"/>
              <a:gd name="T6" fmla="*/ 2328616 w 1302"/>
              <a:gd name="T7" fmla="*/ 55351017 h 805"/>
              <a:gd name="T8" fmla="*/ 1164308 w 1302"/>
              <a:gd name="T9" fmla="*/ 54178864 h 805"/>
              <a:gd name="T10" fmla="*/ 1164308 w 1302"/>
              <a:gd name="T11" fmla="*/ 49490253 h 805"/>
              <a:gd name="T12" fmla="*/ 28074321 w 1302"/>
              <a:gd name="T13" fmla="*/ 21228668 h 805"/>
              <a:gd name="T14" fmla="*/ 82929528 w 1302"/>
              <a:gd name="T15" fmla="*/ 0 h 805"/>
              <a:gd name="T16" fmla="*/ 140242479 w 1302"/>
              <a:gd name="T17" fmla="*/ 21228668 h 805"/>
              <a:gd name="T18" fmla="*/ 167152492 w 1302"/>
              <a:gd name="T19" fmla="*/ 49490253 h 805"/>
              <a:gd name="T20" fmla="*/ 167152492 w 1302"/>
              <a:gd name="T21" fmla="*/ 50662406 h 805"/>
              <a:gd name="T22" fmla="*/ 167152492 w 1302"/>
              <a:gd name="T23" fmla="*/ 55351017 h 805"/>
              <a:gd name="T24" fmla="*/ 140242479 w 1302"/>
              <a:gd name="T25" fmla="*/ 83612602 h 805"/>
              <a:gd name="T26" fmla="*/ 85258144 w 1302"/>
              <a:gd name="T27" fmla="*/ 104710990 h 805"/>
              <a:gd name="T28" fmla="*/ 84093836 w 1302"/>
              <a:gd name="T29" fmla="*/ 104710990 h 805"/>
              <a:gd name="T30" fmla="*/ 10479493 w 1302"/>
              <a:gd name="T31" fmla="*/ 53006711 h 805"/>
              <a:gd name="T32" fmla="*/ 10479493 w 1302"/>
              <a:gd name="T33" fmla="*/ 53006711 h 805"/>
              <a:gd name="T34" fmla="*/ 84093836 w 1302"/>
              <a:gd name="T35" fmla="*/ 96505921 h 805"/>
              <a:gd name="T36" fmla="*/ 85258144 w 1302"/>
              <a:gd name="T37" fmla="*/ 96505921 h 805"/>
              <a:gd name="T38" fmla="*/ 135584886 w 1302"/>
              <a:gd name="T39" fmla="*/ 76449406 h 805"/>
              <a:gd name="T40" fmla="*/ 157837667 w 1302"/>
              <a:gd name="T41" fmla="*/ 53006711 h 805"/>
              <a:gd name="T42" fmla="*/ 84093836 w 1302"/>
              <a:gd name="T43" fmla="*/ 9507501 h 805"/>
              <a:gd name="T44" fmla="*/ 82929528 w 1302"/>
              <a:gd name="T45" fmla="*/ 9507501 h 805"/>
              <a:gd name="T46" fmla="*/ 33896222 w 1302"/>
              <a:gd name="T47" fmla="*/ 28261585 h 805"/>
              <a:gd name="T48" fmla="*/ 10479493 w 1302"/>
              <a:gd name="T49" fmla="*/ 53006711 h 80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02" h="805">
                <a:moveTo>
                  <a:pt x="650" y="804"/>
                </a:moveTo>
                <a:lnTo>
                  <a:pt x="650" y="804"/>
                </a:lnTo>
                <a:cubicBezTo>
                  <a:pt x="506" y="804"/>
                  <a:pt x="352" y="750"/>
                  <a:pt x="217" y="642"/>
                </a:cubicBezTo>
                <a:cubicBezTo>
                  <a:pt x="144" y="587"/>
                  <a:pt x="72" y="515"/>
                  <a:pt x="18" y="425"/>
                </a:cubicBezTo>
                <a:cubicBezTo>
                  <a:pt x="9" y="425"/>
                  <a:pt x="9" y="425"/>
                  <a:pt x="9" y="416"/>
                </a:cubicBezTo>
                <a:cubicBezTo>
                  <a:pt x="0" y="407"/>
                  <a:pt x="0" y="398"/>
                  <a:pt x="9" y="380"/>
                </a:cubicBezTo>
                <a:cubicBezTo>
                  <a:pt x="72" y="298"/>
                  <a:pt x="144" y="226"/>
                  <a:pt x="217" y="163"/>
                </a:cubicBezTo>
                <a:cubicBezTo>
                  <a:pt x="352" y="54"/>
                  <a:pt x="497" y="0"/>
                  <a:pt x="641" y="0"/>
                </a:cubicBezTo>
                <a:cubicBezTo>
                  <a:pt x="795" y="0"/>
                  <a:pt x="948" y="54"/>
                  <a:pt x="1084" y="163"/>
                </a:cubicBezTo>
                <a:cubicBezTo>
                  <a:pt x="1156" y="226"/>
                  <a:pt x="1229" y="298"/>
                  <a:pt x="1292" y="380"/>
                </a:cubicBezTo>
                <a:lnTo>
                  <a:pt x="1292" y="389"/>
                </a:lnTo>
                <a:cubicBezTo>
                  <a:pt x="1301" y="398"/>
                  <a:pt x="1301" y="416"/>
                  <a:pt x="1292" y="425"/>
                </a:cubicBezTo>
                <a:cubicBezTo>
                  <a:pt x="1238" y="506"/>
                  <a:pt x="1165" y="579"/>
                  <a:pt x="1084" y="642"/>
                </a:cubicBezTo>
                <a:cubicBezTo>
                  <a:pt x="948" y="750"/>
                  <a:pt x="804" y="804"/>
                  <a:pt x="659" y="804"/>
                </a:cubicBezTo>
                <a:lnTo>
                  <a:pt x="650" y="804"/>
                </a:lnTo>
                <a:close/>
                <a:moveTo>
                  <a:pt x="81" y="407"/>
                </a:moveTo>
                <a:lnTo>
                  <a:pt x="81" y="407"/>
                </a:lnTo>
                <a:cubicBezTo>
                  <a:pt x="172" y="515"/>
                  <a:pt x="370" y="741"/>
                  <a:pt x="650" y="741"/>
                </a:cubicBezTo>
                <a:lnTo>
                  <a:pt x="659" y="741"/>
                </a:lnTo>
                <a:cubicBezTo>
                  <a:pt x="795" y="732"/>
                  <a:pt x="922" y="687"/>
                  <a:pt x="1048" y="587"/>
                </a:cubicBezTo>
                <a:cubicBezTo>
                  <a:pt x="1111" y="533"/>
                  <a:pt x="1175" y="470"/>
                  <a:pt x="1220" y="407"/>
                </a:cubicBezTo>
                <a:cubicBezTo>
                  <a:pt x="1138" y="289"/>
                  <a:pt x="931" y="73"/>
                  <a:pt x="650" y="73"/>
                </a:cubicBezTo>
                <a:cubicBezTo>
                  <a:pt x="650" y="73"/>
                  <a:pt x="650" y="73"/>
                  <a:pt x="641" y="73"/>
                </a:cubicBezTo>
                <a:cubicBezTo>
                  <a:pt x="515" y="73"/>
                  <a:pt x="379" y="118"/>
                  <a:pt x="262" y="217"/>
                </a:cubicBezTo>
                <a:cubicBezTo>
                  <a:pt x="199" y="271"/>
                  <a:pt x="135" y="334"/>
                  <a:pt x="81" y="40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05">
            <a:extLst>
              <a:ext uri="{FF2B5EF4-FFF2-40B4-BE49-F238E27FC236}">
                <a16:creationId xmlns:a16="http://schemas.microsoft.com/office/drawing/2014/main" id="{A398B566-8401-ED4F-B469-E30E5E91D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6080" y="8775421"/>
            <a:ext cx="601838" cy="601838"/>
          </a:xfrm>
          <a:custGeom>
            <a:avLst/>
            <a:gdLst>
              <a:gd name="T0" fmla="*/ 35066132 w 534"/>
              <a:gd name="T1" fmla="*/ 68967506 h 534"/>
              <a:gd name="T2" fmla="*/ 35066132 w 534"/>
              <a:gd name="T3" fmla="*/ 68967506 h 534"/>
              <a:gd name="T4" fmla="*/ 0 w 534"/>
              <a:gd name="T5" fmla="*/ 35066132 h 534"/>
              <a:gd name="T6" fmla="*/ 35066132 w 534"/>
              <a:gd name="T7" fmla="*/ 0 h 534"/>
              <a:gd name="T8" fmla="*/ 68967506 w 534"/>
              <a:gd name="T9" fmla="*/ 35066132 h 534"/>
              <a:gd name="T10" fmla="*/ 35066132 w 534"/>
              <a:gd name="T11" fmla="*/ 68967506 h 534"/>
              <a:gd name="T12" fmla="*/ 35066132 w 534"/>
              <a:gd name="T13" fmla="*/ 9316628 h 534"/>
              <a:gd name="T14" fmla="*/ 35066132 w 534"/>
              <a:gd name="T15" fmla="*/ 9316628 h 534"/>
              <a:gd name="T16" fmla="*/ 9445766 w 534"/>
              <a:gd name="T17" fmla="*/ 35066132 h 534"/>
              <a:gd name="T18" fmla="*/ 35066132 w 534"/>
              <a:gd name="T19" fmla="*/ 60686499 h 534"/>
              <a:gd name="T20" fmla="*/ 60815636 w 534"/>
              <a:gd name="T21" fmla="*/ 35066132 h 534"/>
              <a:gd name="T22" fmla="*/ 35066132 w 534"/>
              <a:gd name="T23" fmla="*/ 9316628 h 5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34" h="534">
                <a:moveTo>
                  <a:pt x="271" y="533"/>
                </a:moveTo>
                <a:lnTo>
                  <a:pt x="271" y="533"/>
                </a:lnTo>
                <a:cubicBezTo>
                  <a:pt x="127" y="533"/>
                  <a:pt x="0" y="415"/>
                  <a:pt x="0" y="271"/>
                </a:cubicBezTo>
                <a:cubicBezTo>
                  <a:pt x="0" y="117"/>
                  <a:pt x="127" y="0"/>
                  <a:pt x="271" y="0"/>
                </a:cubicBezTo>
                <a:cubicBezTo>
                  <a:pt x="416" y="0"/>
                  <a:pt x="533" y="117"/>
                  <a:pt x="533" y="271"/>
                </a:cubicBezTo>
                <a:cubicBezTo>
                  <a:pt x="533" y="415"/>
                  <a:pt x="416" y="533"/>
                  <a:pt x="271" y="533"/>
                </a:cubicBezTo>
                <a:close/>
                <a:moveTo>
                  <a:pt x="271" y="72"/>
                </a:moveTo>
                <a:lnTo>
                  <a:pt x="271" y="72"/>
                </a:lnTo>
                <a:cubicBezTo>
                  <a:pt x="163" y="72"/>
                  <a:pt x="73" y="162"/>
                  <a:pt x="73" y="271"/>
                </a:cubicBezTo>
                <a:cubicBezTo>
                  <a:pt x="73" y="379"/>
                  <a:pt x="163" y="469"/>
                  <a:pt x="271" y="469"/>
                </a:cubicBezTo>
                <a:cubicBezTo>
                  <a:pt x="380" y="469"/>
                  <a:pt x="470" y="379"/>
                  <a:pt x="470" y="271"/>
                </a:cubicBezTo>
                <a:cubicBezTo>
                  <a:pt x="470" y="162"/>
                  <a:pt x="380" y="72"/>
                  <a:pt x="271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06">
            <a:extLst>
              <a:ext uri="{FF2B5EF4-FFF2-40B4-BE49-F238E27FC236}">
                <a16:creationId xmlns:a16="http://schemas.microsoft.com/office/drawing/2014/main" id="{90D2F8B6-9753-5C4C-847D-36F398A7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6794" y="8481965"/>
            <a:ext cx="601835" cy="1193726"/>
          </a:xfrm>
          <a:custGeom>
            <a:avLst/>
            <a:gdLst>
              <a:gd name="T0" fmla="*/ 58356678 w 534"/>
              <a:gd name="T1" fmla="*/ 10504148 h 1058"/>
              <a:gd name="T2" fmla="*/ 35065590 w 534"/>
              <a:gd name="T3" fmla="*/ 0 h 1058"/>
              <a:gd name="T4" fmla="*/ 0 w 534"/>
              <a:gd name="T5" fmla="*/ 35143829 h 1058"/>
              <a:gd name="T6" fmla="*/ 15138902 w 534"/>
              <a:gd name="T7" fmla="*/ 66785915 h 1058"/>
              <a:gd name="T8" fmla="*/ 18632799 w 534"/>
              <a:gd name="T9" fmla="*/ 78457551 h 1058"/>
              <a:gd name="T10" fmla="*/ 17468046 w 534"/>
              <a:gd name="T11" fmla="*/ 88961699 h 1058"/>
              <a:gd name="T12" fmla="*/ 25619873 w 534"/>
              <a:gd name="T13" fmla="*/ 97261233 h 1058"/>
              <a:gd name="T14" fmla="*/ 17468046 w 534"/>
              <a:gd name="T15" fmla="*/ 105431127 h 1058"/>
              <a:gd name="T16" fmla="*/ 24455481 w 534"/>
              <a:gd name="T17" fmla="*/ 112433892 h 1058"/>
              <a:gd name="T18" fmla="*/ 17468046 w 534"/>
              <a:gd name="T19" fmla="*/ 120603785 h 1058"/>
              <a:gd name="T20" fmla="*/ 31572052 w 534"/>
              <a:gd name="T21" fmla="*/ 135906445 h 1058"/>
              <a:gd name="T22" fmla="*/ 35065590 w 534"/>
              <a:gd name="T23" fmla="*/ 137073573 h 1058"/>
              <a:gd name="T24" fmla="*/ 49040099 w 534"/>
              <a:gd name="T25" fmla="*/ 124235169 h 1058"/>
              <a:gd name="T26" fmla="*/ 50204851 w 534"/>
              <a:gd name="T27" fmla="*/ 70287298 h 1058"/>
              <a:gd name="T28" fmla="*/ 54863141 w 534"/>
              <a:gd name="T29" fmla="*/ 61987764 h 1058"/>
              <a:gd name="T30" fmla="*/ 64308857 w 534"/>
              <a:gd name="T31" fmla="*/ 51483615 h 1058"/>
              <a:gd name="T32" fmla="*/ 58356678 w 534"/>
              <a:gd name="T33" fmla="*/ 10504148 h 1058"/>
              <a:gd name="T34" fmla="*/ 56027533 w 534"/>
              <a:gd name="T35" fmla="*/ 47982233 h 1058"/>
              <a:gd name="T36" fmla="*/ 44382169 w 534"/>
              <a:gd name="T37" fmla="*/ 63284532 h 1058"/>
              <a:gd name="T38" fmla="*/ 43217417 w 534"/>
              <a:gd name="T39" fmla="*/ 65618787 h 1058"/>
              <a:gd name="T40" fmla="*/ 42053024 w 534"/>
              <a:gd name="T41" fmla="*/ 119436658 h 1058"/>
              <a:gd name="T42" fmla="*/ 29113770 w 534"/>
              <a:gd name="T43" fmla="*/ 120603785 h 1058"/>
              <a:gd name="T44" fmla="*/ 35065590 w 534"/>
              <a:gd name="T45" fmla="*/ 112433892 h 1058"/>
              <a:gd name="T46" fmla="*/ 29113770 w 534"/>
              <a:gd name="T47" fmla="*/ 105431127 h 1058"/>
              <a:gd name="T48" fmla="*/ 36230342 w 534"/>
              <a:gd name="T49" fmla="*/ 97261233 h 1058"/>
              <a:gd name="T50" fmla="*/ 26784626 w 534"/>
              <a:gd name="T51" fmla="*/ 86627444 h 1058"/>
              <a:gd name="T52" fmla="*/ 32736805 w 534"/>
              <a:gd name="T53" fmla="*/ 76123296 h 1058"/>
              <a:gd name="T54" fmla="*/ 32736805 w 534"/>
              <a:gd name="T55" fmla="*/ 70287298 h 1058"/>
              <a:gd name="T56" fmla="*/ 20961944 w 534"/>
              <a:gd name="T57" fmla="*/ 56152126 h 1058"/>
              <a:gd name="T58" fmla="*/ 35065590 w 534"/>
              <a:gd name="T59" fmla="*/ 9337021 h 1058"/>
              <a:gd name="T60" fmla="*/ 52533996 w 534"/>
              <a:gd name="T61" fmla="*/ 16339786 h 1058"/>
              <a:gd name="T62" fmla="*/ 56027533 w 534"/>
              <a:gd name="T63" fmla="*/ 47982233 h 105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34" h="1058">
                <a:moveTo>
                  <a:pt x="451" y="81"/>
                </a:moveTo>
                <a:lnTo>
                  <a:pt x="451" y="81"/>
                </a:lnTo>
                <a:cubicBezTo>
                  <a:pt x="406" y="27"/>
                  <a:pt x="334" y="0"/>
                  <a:pt x="271" y="0"/>
                </a:cubicBezTo>
                <a:cubicBezTo>
                  <a:pt x="198" y="0"/>
                  <a:pt x="126" y="27"/>
                  <a:pt x="81" y="81"/>
                </a:cubicBezTo>
                <a:cubicBezTo>
                  <a:pt x="27" y="135"/>
                  <a:pt x="0" y="199"/>
                  <a:pt x="0" y="271"/>
                </a:cubicBezTo>
                <a:cubicBezTo>
                  <a:pt x="0" y="352"/>
                  <a:pt x="36" y="424"/>
                  <a:pt x="108" y="478"/>
                </a:cubicBezTo>
                <a:cubicBezTo>
                  <a:pt x="99" y="488"/>
                  <a:pt x="99" y="506"/>
                  <a:pt x="117" y="515"/>
                </a:cubicBezTo>
                <a:cubicBezTo>
                  <a:pt x="180" y="569"/>
                  <a:pt x="180" y="569"/>
                  <a:pt x="180" y="569"/>
                </a:cubicBezTo>
                <a:cubicBezTo>
                  <a:pt x="144" y="605"/>
                  <a:pt x="144" y="605"/>
                  <a:pt x="144" y="605"/>
                </a:cubicBezTo>
                <a:cubicBezTo>
                  <a:pt x="144" y="614"/>
                  <a:pt x="135" y="623"/>
                  <a:pt x="135" y="623"/>
                </a:cubicBezTo>
                <a:cubicBezTo>
                  <a:pt x="135" y="686"/>
                  <a:pt x="135" y="686"/>
                  <a:pt x="135" y="686"/>
                </a:cubicBezTo>
                <a:cubicBezTo>
                  <a:pt x="135" y="695"/>
                  <a:pt x="144" y="705"/>
                  <a:pt x="153" y="713"/>
                </a:cubicBezTo>
                <a:cubicBezTo>
                  <a:pt x="198" y="750"/>
                  <a:pt x="198" y="750"/>
                  <a:pt x="198" y="750"/>
                </a:cubicBezTo>
                <a:cubicBezTo>
                  <a:pt x="153" y="786"/>
                  <a:pt x="153" y="786"/>
                  <a:pt x="153" y="786"/>
                </a:cubicBezTo>
                <a:cubicBezTo>
                  <a:pt x="144" y="795"/>
                  <a:pt x="135" y="804"/>
                  <a:pt x="135" y="813"/>
                </a:cubicBezTo>
                <a:cubicBezTo>
                  <a:pt x="135" y="822"/>
                  <a:pt x="144" y="831"/>
                  <a:pt x="153" y="840"/>
                </a:cubicBezTo>
                <a:cubicBezTo>
                  <a:pt x="189" y="867"/>
                  <a:pt x="189" y="867"/>
                  <a:pt x="189" y="867"/>
                </a:cubicBezTo>
                <a:cubicBezTo>
                  <a:pt x="153" y="903"/>
                  <a:pt x="153" y="903"/>
                  <a:pt x="153" y="903"/>
                </a:cubicBezTo>
                <a:cubicBezTo>
                  <a:pt x="144" y="912"/>
                  <a:pt x="135" y="921"/>
                  <a:pt x="135" y="930"/>
                </a:cubicBezTo>
                <a:cubicBezTo>
                  <a:pt x="135" y="939"/>
                  <a:pt x="144" y="948"/>
                  <a:pt x="153" y="958"/>
                </a:cubicBezTo>
                <a:cubicBezTo>
                  <a:pt x="244" y="1048"/>
                  <a:pt x="244" y="1048"/>
                  <a:pt x="244" y="1048"/>
                </a:cubicBezTo>
                <a:cubicBezTo>
                  <a:pt x="253" y="1057"/>
                  <a:pt x="262" y="1057"/>
                  <a:pt x="271" y="1057"/>
                </a:cubicBezTo>
                <a:cubicBezTo>
                  <a:pt x="280" y="1057"/>
                  <a:pt x="289" y="1057"/>
                  <a:pt x="289" y="1048"/>
                </a:cubicBezTo>
                <a:cubicBezTo>
                  <a:pt x="379" y="958"/>
                  <a:pt x="379" y="958"/>
                  <a:pt x="379" y="958"/>
                </a:cubicBezTo>
                <a:cubicBezTo>
                  <a:pt x="388" y="948"/>
                  <a:pt x="388" y="939"/>
                  <a:pt x="388" y="930"/>
                </a:cubicBezTo>
                <a:cubicBezTo>
                  <a:pt x="388" y="542"/>
                  <a:pt x="388" y="542"/>
                  <a:pt x="388" y="542"/>
                </a:cubicBezTo>
                <a:cubicBezTo>
                  <a:pt x="415" y="515"/>
                  <a:pt x="415" y="515"/>
                  <a:pt x="415" y="515"/>
                </a:cubicBezTo>
                <a:cubicBezTo>
                  <a:pt x="424" y="506"/>
                  <a:pt x="433" y="497"/>
                  <a:pt x="424" y="478"/>
                </a:cubicBezTo>
                <a:cubicBezTo>
                  <a:pt x="451" y="460"/>
                  <a:pt x="478" y="433"/>
                  <a:pt x="497" y="397"/>
                </a:cubicBezTo>
                <a:cubicBezTo>
                  <a:pt x="524" y="361"/>
                  <a:pt x="533" y="316"/>
                  <a:pt x="533" y="271"/>
                </a:cubicBezTo>
                <a:cubicBezTo>
                  <a:pt x="533" y="199"/>
                  <a:pt x="506" y="126"/>
                  <a:pt x="451" y="81"/>
                </a:cubicBezTo>
                <a:close/>
                <a:moveTo>
                  <a:pt x="433" y="370"/>
                </a:moveTo>
                <a:lnTo>
                  <a:pt x="433" y="370"/>
                </a:lnTo>
                <a:cubicBezTo>
                  <a:pt x="424" y="397"/>
                  <a:pt x="397" y="424"/>
                  <a:pt x="370" y="442"/>
                </a:cubicBezTo>
                <a:cubicBezTo>
                  <a:pt x="352" y="452"/>
                  <a:pt x="343" y="469"/>
                  <a:pt x="343" y="488"/>
                </a:cubicBezTo>
                <a:lnTo>
                  <a:pt x="343" y="497"/>
                </a:lnTo>
                <a:cubicBezTo>
                  <a:pt x="334" y="506"/>
                  <a:pt x="334" y="506"/>
                  <a:pt x="334" y="506"/>
                </a:cubicBezTo>
                <a:cubicBezTo>
                  <a:pt x="325" y="515"/>
                  <a:pt x="325" y="524"/>
                  <a:pt x="325" y="533"/>
                </a:cubicBezTo>
                <a:cubicBezTo>
                  <a:pt x="325" y="921"/>
                  <a:pt x="325" y="921"/>
                  <a:pt x="325" y="921"/>
                </a:cubicBezTo>
                <a:cubicBezTo>
                  <a:pt x="271" y="975"/>
                  <a:pt x="271" y="975"/>
                  <a:pt x="271" y="975"/>
                </a:cubicBezTo>
                <a:cubicBezTo>
                  <a:pt x="225" y="930"/>
                  <a:pt x="225" y="930"/>
                  <a:pt x="225" y="930"/>
                </a:cubicBezTo>
                <a:cubicBezTo>
                  <a:pt x="262" y="894"/>
                  <a:pt x="262" y="894"/>
                  <a:pt x="262" y="894"/>
                </a:cubicBezTo>
                <a:cubicBezTo>
                  <a:pt x="271" y="885"/>
                  <a:pt x="271" y="876"/>
                  <a:pt x="271" y="867"/>
                </a:cubicBezTo>
                <a:cubicBezTo>
                  <a:pt x="271" y="858"/>
                  <a:pt x="271" y="849"/>
                  <a:pt x="262" y="840"/>
                </a:cubicBezTo>
                <a:cubicBezTo>
                  <a:pt x="225" y="813"/>
                  <a:pt x="225" y="813"/>
                  <a:pt x="225" y="813"/>
                </a:cubicBezTo>
                <a:cubicBezTo>
                  <a:pt x="271" y="777"/>
                  <a:pt x="271" y="777"/>
                  <a:pt x="271" y="777"/>
                </a:cubicBezTo>
                <a:cubicBezTo>
                  <a:pt x="280" y="768"/>
                  <a:pt x="280" y="759"/>
                  <a:pt x="280" y="750"/>
                </a:cubicBezTo>
                <a:cubicBezTo>
                  <a:pt x="280" y="731"/>
                  <a:pt x="280" y="722"/>
                  <a:pt x="271" y="722"/>
                </a:cubicBezTo>
                <a:cubicBezTo>
                  <a:pt x="207" y="668"/>
                  <a:pt x="207" y="668"/>
                  <a:pt x="207" y="668"/>
                </a:cubicBezTo>
                <a:cubicBezTo>
                  <a:pt x="207" y="641"/>
                  <a:pt x="207" y="641"/>
                  <a:pt x="207" y="641"/>
                </a:cubicBezTo>
                <a:cubicBezTo>
                  <a:pt x="253" y="587"/>
                  <a:pt x="253" y="587"/>
                  <a:pt x="253" y="587"/>
                </a:cubicBezTo>
                <a:cubicBezTo>
                  <a:pt x="262" y="578"/>
                  <a:pt x="262" y="569"/>
                  <a:pt x="262" y="560"/>
                </a:cubicBezTo>
                <a:cubicBezTo>
                  <a:pt x="262" y="551"/>
                  <a:pt x="253" y="551"/>
                  <a:pt x="253" y="542"/>
                </a:cubicBezTo>
                <a:cubicBezTo>
                  <a:pt x="180" y="488"/>
                  <a:pt x="180" y="488"/>
                  <a:pt x="180" y="488"/>
                </a:cubicBezTo>
                <a:cubicBezTo>
                  <a:pt x="189" y="469"/>
                  <a:pt x="180" y="442"/>
                  <a:pt x="162" y="433"/>
                </a:cubicBezTo>
                <a:cubicBezTo>
                  <a:pt x="108" y="397"/>
                  <a:pt x="72" y="334"/>
                  <a:pt x="72" y="271"/>
                </a:cubicBezTo>
                <a:cubicBezTo>
                  <a:pt x="72" y="162"/>
                  <a:pt x="162" y="72"/>
                  <a:pt x="271" y="72"/>
                </a:cubicBezTo>
                <a:cubicBezTo>
                  <a:pt x="316" y="72"/>
                  <a:pt x="370" y="90"/>
                  <a:pt x="406" y="126"/>
                </a:cubicBezTo>
                <a:cubicBezTo>
                  <a:pt x="442" y="162"/>
                  <a:pt x="460" y="216"/>
                  <a:pt x="460" y="271"/>
                </a:cubicBezTo>
                <a:cubicBezTo>
                  <a:pt x="460" y="307"/>
                  <a:pt x="451" y="334"/>
                  <a:pt x="433" y="3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07">
            <a:extLst>
              <a:ext uri="{FF2B5EF4-FFF2-40B4-BE49-F238E27FC236}">
                <a16:creationId xmlns:a16="http://schemas.microsoft.com/office/drawing/2014/main" id="{25F0B2A0-F592-9A46-A8C6-808149023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0669" y="8631181"/>
            <a:ext cx="174087" cy="174083"/>
          </a:xfrm>
          <a:custGeom>
            <a:avLst/>
            <a:gdLst>
              <a:gd name="T0" fmla="*/ 10537254 w 155"/>
              <a:gd name="T1" fmla="*/ 0 h 155"/>
              <a:gd name="T2" fmla="*/ 10537254 w 155"/>
              <a:gd name="T3" fmla="*/ 0 h 155"/>
              <a:gd name="T4" fmla="*/ 0 w 155"/>
              <a:gd name="T5" fmla="*/ 9251611 h 155"/>
              <a:gd name="T6" fmla="*/ 10537254 w 155"/>
              <a:gd name="T7" fmla="*/ 19788675 h 155"/>
              <a:gd name="T8" fmla="*/ 19789390 w 155"/>
              <a:gd name="T9" fmla="*/ 9251611 h 155"/>
              <a:gd name="T10" fmla="*/ 10537254 w 155"/>
              <a:gd name="T11" fmla="*/ 0 h 155"/>
              <a:gd name="T12" fmla="*/ 10537254 w 155"/>
              <a:gd name="T13" fmla="*/ 15162691 h 155"/>
              <a:gd name="T14" fmla="*/ 10537254 w 155"/>
              <a:gd name="T15" fmla="*/ 15162691 h 155"/>
              <a:gd name="T16" fmla="*/ 4626068 w 155"/>
              <a:gd name="T17" fmla="*/ 9251611 h 155"/>
              <a:gd name="T18" fmla="*/ 10537254 w 155"/>
              <a:gd name="T19" fmla="*/ 4625985 h 155"/>
              <a:gd name="T20" fmla="*/ 15163322 w 155"/>
              <a:gd name="T21" fmla="*/ 9251611 h 155"/>
              <a:gd name="T22" fmla="*/ 10537254 w 155"/>
              <a:gd name="T23" fmla="*/ 15162691 h 1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5" h="155">
                <a:moveTo>
                  <a:pt x="82" y="0"/>
                </a:moveTo>
                <a:lnTo>
                  <a:pt x="82" y="0"/>
                </a:lnTo>
                <a:cubicBezTo>
                  <a:pt x="36" y="0"/>
                  <a:pt x="0" y="36"/>
                  <a:pt x="0" y="72"/>
                </a:cubicBezTo>
                <a:cubicBezTo>
                  <a:pt x="0" y="118"/>
                  <a:pt x="36" y="154"/>
                  <a:pt x="82" y="154"/>
                </a:cubicBezTo>
                <a:cubicBezTo>
                  <a:pt x="118" y="154"/>
                  <a:pt x="154" y="118"/>
                  <a:pt x="154" y="72"/>
                </a:cubicBezTo>
                <a:cubicBezTo>
                  <a:pt x="154" y="36"/>
                  <a:pt x="118" y="0"/>
                  <a:pt x="82" y="0"/>
                </a:cubicBezTo>
                <a:close/>
                <a:moveTo>
                  <a:pt x="82" y="118"/>
                </a:moveTo>
                <a:lnTo>
                  <a:pt x="82" y="118"/>
                </a:lnTo>
                <a:cubicBezTo>
                  <a:pt x="55" y="118"/>
                  <a:pt x="36" y="100"/>
                  <a:pt x="36" y="72"/>
                </a:cubicBezTo>
                <a:cubicBezTo>
                  <a:pt x="36" y="54"/>
                  <a:pt x="55" y="36"/>
                  <a:pt x="82" y="36"/>
                </a:cubicBezTo>
                <a:cubicBezTo>
                  <a:pt x="100" y="36"/>
                  <a:pt x="118" y="54"/>
                  <a:pt x="118" y="72"/>
                </a:cubicBezTo>
                <a:cubicBezTo>
                  <a:pt x="118" y="100"/>
                  <a:pt x="100" y="118"/>
                  <a:pt x="82" y="1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8">
            <a:extLst>
              <a:ext uri="{FF2B5EF4-FFF2-40B4-BE49-F238E27FC236}">
                <a16:creationId xmlns:a16="http://schemas.microsoft.com/office/drawing/2014/main" id="{614D6732-162C-7545-B43F-00F4A0835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617" y="5955246"/>
            <a:ext cx="1323046" cy="1323046"/>
          </a:xfrm>
          <a:custGeom>
            <a:avLst/>
            <a:gdLst>
              <a:gd name="T0" fmla="*/ 151629429 w 1175"/>
              <a:gd name="T1" fmla="*/ 75814714 h 1175"/>
              <a:gd name="T2" fmla="*/ 151629429 w 1175"/>
              <a:gd name="T3" fmla="*/ 75814714 h 1175"/>
              <a:gd name="T4" fmla="*/ 75814714 w 1175"/>
              <a:gd name="T5" fmla="*/ 151629429 h 1175"/>
              <a:gd name="T6" fmla="*/ 0 w 1175"/>
              <a:gd name="T7" fmla="*/ 75814714 h 1175"/>
              <a:gd name="T8" fmla="*/ 75814714 w 1175"/>
              <a:gd name="T9" fmla="*/ 0 h 1175"/>
              <a:gd name="T10" fmla="*/ 151629429 w 1175"/>
              <a:gd name="T11" fmla="*/ 75814714 h 11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5" h="1175">
                <a:moveTo>
                  <a:pt x="1174" y="587"/>
                </a:moveTo>
                <a:lnTo>
                  <a:pt x="1174" y="587"/>
                </a:lnTo>
                <a:cubicBezTo>
                  <a:pt x="1174" y="911"/>
                  <a:pt x="912" y="1174"/>
                  <a:pt x="587" y="1174"/>
                </a:cubicBezTo>
                <a:cubicBezTo>
                  <a:pt x="261" y="1174"/>
                  <a:pt x="0" y="911"/>
                  <a:pt x="0" y="587"/>
                </a:cubicBezTo>
                <a:cubicBezTo>
                  <a:pt x="0" y="271"/>
                  <a:pt x="261" y="0"/>
                  <a:pt x="587" y="0"/>
                </a:cubicBezTo>
                <a:cubicBezTo>
                  <a:pt x="912" y="0"/>
                  <a:pt x="1174" y="271"/>
                  <a:pt x="1174" y="587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9">
            <a:extLst>
              <a:ext uri="{FF2B5EF4-FFF2-40B4-BE49-F238E27FC236}">
                <a16:creationId xmlns:a16="http://schemas.microsoft.com/office/drawing/2014/main" id="{9251EC3C-8D74-A34E-8D58-AB8F1BEA6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1408" y="5955246"/>
            <a:ext cx="1323046" cy="1323046"/>
          </a:xfrm>
          <a:custGeom>
            <a:avLst/>
            <a:gdLst>
              <a:gd name="T0" fmla="*/ 151629429 w 1175"/>
              <a:gd name="T1" fmla="*/ 75814714 h 1175"/>
              <a:gd name="T2" fmla="*/ 151629429 w 1175"/>
              <a:gd name="T3" fmla="*/ 75814714 h 1175"/>
              <a:gd name="T4" fmla="*/ 75814714 w 1175"/>
              <a:gd name="T5" fmla="*/ 151629429 h 1175"/>
              <a:gd name="T6" fmla="*/ 0 w 1175"/>
              <a:gd name="T7" fmla="*/ 75814714 h 1175"/>
              <a:gd name="T8" fmla="*/ 75814714 w 1175"/>
              <a:gd name="T9" fmla="*/ 0 h 1175"/>
              <a:gd name="T10" fmla="*/ 151629429 w 1175"/>
              <a:gd name="T11" fmla="*/ 75814714 h 11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5" h="1175">
                <a:moveTo>
                  <a:pt x="1174" y="587"/>
                </a:moveTo>
                <a:lnTo>
                  <a:pt x="1174" y="587"/>
                </a:lnTo>
                <a:cubicBezTo>
                  <a:pt x="1174" y="911"/>
                  <a:pt x="912" y="1174"/>
                  <a:pt x="587" y="1174"/>
                </a:cubicBezTo>
                <a:cubicBezTo>
                  <a:pt x="262" y="1174"/>
                  <a:pt x="0" y="911"/>
                  <a:pt x="0" y="587"/>
                </a:cubicBezTo>
                <a:cubicBezTo>
                  <a:pt x="0" y="271"/>
                  <a:pt x="262" y="0"/>
                  <a:pt x="587" y="0"/>
                </a:cubicBezTo>
                <a:cubicBezTo>
                  <a:pt x="912" y="0"/>
                  <a:pt x="1174" y="271"/>
                  <a:pt x="1174" y="587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0">
            <a:extLst>
              <a:ext uri="{FF2B5EF4-FFF2-40B4-BE49-F238E27FC236}">
                <a16:creationId xmlns:a16="http://schemas.microsoft.com/office/drawing/2014/main" id="{770E2259-B884-664E-9B7A-FD56C7746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147" y="5955246"/>
            <a:ext cx="1313098" cy="1323046"/>
          </a:xfrm>
          <a:custGeom>
            <a:avLst/>
            <a:gdLst>
              <a:gd name="T0" fmla="*/ 150638570 w 1165"/>
              <a:gd name="T1" fmla="*/ 75814714 h 1175"/>
              <a:gd name="T2" fmla="*/ 150638570 w 1165"/>
              <a:gd name="T3" fmla="*/ 75814714 h 1175"/>
              <a:gd name="T4" fmla="*/ 75836954 w 1165"/>
              <a:gd name="T5" fmla="*/ 151629429 h 1175"/>
              <a:gd name="T6" fmla="*/ 0 w 1165"/>
              <a:gd name="T7" fmla="*/ 75814714 h 1175"/>
              <a:gd name="T8" fmla="*/ 75836954 w 1165"/>
              <a:gd name="T9" fmla="*/ 0 h 1175"/>
              <a:gd name="T10" fmla="*/ 150638570 w 1165"/>
              <a:gd name="T11" fmla="*/ 75814714 h 11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5" h="1175">
                <a:moveTo>
                  <a:pt x="1164" y="587"/>
                </a:moveTo>
                <a:lnTo>
                  <a:pt x="1164" y="587"/>
                </a:lnTo>
                <a:cubicBezTo>
                  <a:pt x="1164" y="911"/>
                  <a:pt x="902" y="1174"/>
                  <a:pt x="586" y="1174"/>
                </a:cubicBezTo>
                <a:cubicBezTo>
                  <a:pt x="262" y="1174"/>
                  <a:pt x="0" y="911"/>
                  <a:pt x="0" y="587"/>
                </a:cubicBezTo>
                <a:cubicBezTo>
                  <a:pt x="0" y="271"/>
                  <a:pt x="262" y="0"/>
                  <a:pt x="586" y="0"/>
                </a:cubicBezTo>
                <a:cubicBezTo>
                  <a:pt x="902" y="0"/>
                  <a:pt x="1164" y="271"/>
                  <a:pt x="1164" y="587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1">
            <a:extLst>
              <a:ext uri="{FF2B5EF4-FFF2-40B4-BE49-F238E27FC236}">
                <a16:creationId xmlns:a16="http://schemas.microsoft.com/office/drawing/2014/main" id="{4590CD16-4257-1B41-98B4-CB4E8DCAD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938" y="5955246"/>
            <a:ext cx="1328018" cy="1323046"/>
          </a:xfrm>
          <a:custGeom>
            <a:avLst/>
            <a:gdLst>
              <a:gd name="T0" fmla="*/ 152641501 w 1176"/>
              <a:gd name="T1" fmla="*/ 75814714 h 1175"/>
              <a:gd name="T2" fmla="*/ 152641501 w 1176"/>
              <a:gd name="T3" fmla="*/ 75814714 h 1175"/>
              <a:gd name="T4" fmla="*/ 76255873 w 1176"/>
              <a:gd name="T5" fmla="*/ 151629429 h 1175"/>
              <a:gd name="T6" fmla="*/ 0 w 1176"/>
              <a:gd name="T7" fmla="*/ 75814714 h 1175"/>
              <a:gd name="T8" fmla="*/ 76255873 w 1176"/>
              <a:gd name="T9" fmla="*/ 0 h 1175"/>
              <a:gd name="T10" fmla="*/ 152641501 w 1176"/>
              <a:gd name="T11" fmla="*/ 75814714 h 11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6" h="1175">
                <a:moveTo>
                  <a:pt x="1175" y="587"/>
                </a:moveTo>
                <a:lnTo>
                  <a:pt x="1175" y="587"/>
                </a:lnTo>
                <a:cubicBezTo>
                  <a:pt x="1175" y="911"/>
                  <a:pt x="913" y="1174"/>
                  <a:pt x="587" y="1174"/>
                </a:cubicBezTo>
                <a:cubicBezTo>
                  <a:pt x="262" y="1174"/>
                  <a:pt x="0" y="911"/>
                  <a:pt x="0" y="587"/>
                </a:cubicBezTo>
                <a:cubicBezTo>
                  <a:pt x="0" y="271"/>
                  <a:pt x="262" y="0"/>
                  <a:pt x="587" y="0"/>
                </a:cubicBezTo>
                <a:cubicBezTo>
                  <a:pt x="913" y="0"/>
                  <a:pt x="1175" y="271"/>
                  <a:pt x="1175" y="587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2">
            <a:extLst>
              <a:ext uri="{FF2B5EF4-FFF2-40B4-BE49-F238E27FC236}">
                <a16:creationId xmlns:a16="http://schemas.microsoft.com/office/drawing/2014/main" id="{14E37E6F-9D3A-884A-9540-F4A7D04C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8677" y="5955246"/>
            <a:ext cx="1318070" cy="1323046"/>
          </a:xfrm>
          <a:custGeom>
            <a:avLst/>
            <a:gdLst>
              <a:gd name="T0" fmla="*/ 151521941 w 1167"/>
              <a:gd name="T1" fmla="*/ 75814714 h 1175"/>
              <a:gd name="T2" fmla="*/ 151521941 w 1167"/>
              <a:gd name="T3" fmla="*/ 75814714 h 1175"/>
              <a:gd name="T4" fmla="*/ 76410746 w 1167"/>
              <a:gd name="T5" fmla="*/ 151629429 h 1175"/>
              <a:gd name="T6" fmla="*/ 0 w 1167"/>
              <a:gd name="T7" fmla="*/ 75814714 h 1175"/>
              <a:gd name="T8" fmla="*/ 76410746 w 1167"/>
              <a:gd name="T9" fmla="*/ 0 h 1175"/>
              <a:gd name="T10" fmla="*/ 151521941 w 1167"/>
              <a:gd name="T11" fmla="*/ 75814714 h 11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67" h="1175">
                <a:moveTo>
                  <a:pt x="1166" y="587"/>
                </a:moveTo>
                <a:lnTo>
                  <a:pt x="1166" y="587"/>
                </a:lnTo>
                <a:cubicBezTo>
                  <a:pt x="1166" y="911"/>
                  <a:pt x="904" y="1174"/>
                  <a:pt x="588" y="1174"/>
                </a:cubicBezTo>
                <a:cubicBezTo>
                  <a:pt x="262" y="1174"/>
                  <a:pt x="0" y="911"/>
                  <a:pt x="0" y="587"/>
                </a:cubicBezTo>
                <a:cubicBezTo>
                  <a:pt x="0" y="271"/>
                  <a:pt x="262" y="0"/>
                  <a:pt x="588" y="0"/>
                </a:cubicBezTo>
                <a:cubicBezTo>
                  <a:pt x="904" y="0"/>
                  <a:pt x="1166" y="271"/>
                  <a:pt x="1166" y="587"/>
                </a:cubicBezTo>
              </a:path>
            </a:pathLst>
          </a:custGeom>
          <a:solidFill>
            <a:srgbClr val="FFFFFF"/>
          </a:solidFill>
          <a:ln w="38100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CuadroTexto 395">
            <a:extLst>
              <a:ext uri="{FF2B5EF4-FFF2-40B4-BE49-F238E27FC236}">
                <a16:creationId xmlns:a16="http://schemas.microsoft.com/office/drawing/2014/main" id="{E424548E-F5EA-B34E-8ADF-0EF2A434E87A}"/>
              </a:ext>
            </a:extLst>
          </p:cNvPr>
          <p:cNvSpPr txBox="1"/>
          <p:nvPr/>
        </p:nvSpPr>
        <p:spPr>
          <a:xfrm>
            <a:off x="2753421" y="6115313"/>
            <a:ext cx="51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472" name="CuadroTexto 395">
            <a:extLst>
              <a:ext uri="{FF2B5EF4-FFF2-40B4-BE49-F238E27FC236}">
                <a16:creationId xmlns:a16="http://schemas.microsoft.com/office/drawing/2014/main" id="{2792764F-A0F7-5E4D-9A40-62881CEC973B}"/>
              </a:ext>
            </a:extLst>
          </p:cNvPr>
          <p:cNvSpPr txBox="1"/>
          <p:nvPr/>
        </p:nvSpPr>
        <p:spPr>
          <a:xfrm>
            <a:off x="7358428" y="6090732"/>
            <a:ext cx="51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473" name="CuadroTexto 395">
            <a:extLst>
              <a:ext uri="{FF2B5EF4-FFF2-40B4-BE49-F238E27FC236}">
                <a16:creationId xmlns:a16="http://schemas.microsoft.com/office/drawing/2014/main" id="{8EF07281-86F2-454A-87F0-AA3B53FFE137}"/>
              </a:ext>
            </a:extLst>
          </p:cNvPr>
          <p:cNvSpPr txBox="1"/>
          <p:nvPr/>
        </p:nvSpPr>
        <p:spPr>
          <a:xfrm>
            <a:off x="11994408" y="6125145"/>
            <a:ext cx="51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474" name="CuadroTexto 395">
            <a:extLst>
              <a:ext uri="{FF2B5EF4-FFF2-40B4-BE49-F238E27FC236}">
                <a16:creationId xmlns:a16="http://schemas.microsoft.com/office/drawing/2014/main" id="{791EC615-99F5-244A-886A-EF8DFF3699B6}"/>
              </a:ext>
            </a:extLst>
          </p:cNvPr>
          <p:cNvSpPr txBox="1"/>
          <p:nvPr/>
        </p:nvSpPr>
        <p:spPr>
          <a:xfrm>
            <a:off x="16571324" y="6100564"/>
            <a:ext cx="51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475" name="CuadroTexto 395">
            <a:extLst>
              <a:ext uri="{FF2B5EF4-FFF2-40B4-BE49-F238E27FC236}">
                <a16:creationId xmlns:a16="http://schemas.microsoft.com/office/drawing/2014/main" id="{156A3331-EBC2-CF4A-A017-79F8A23E671C}"/>
              </a:ext>
            </a:extLst>
          </p:cNvPr>
          <p:cNvSpPr txBox="1"/>
          <p:nvPr/>
        </p:nvSpPr>
        <p:spPr>
          <a:xfrm>
            <a:off x="21207234" y="6134977"/>
            <a:ext cx="51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grpSp>
        <p:nvGrpSpPr>
          <p:cNvPr id="476" name="Group 54">
            <a:extLst>
              <a:ext uri="{FF2B5EF4-FFF2-40B4-BE49-F238E27FC236}">
                <a16:creationId xmlns:a16="http://schemas.microsoft.com/office/drawing/2014/main" id="{074067C9-E657-4447-8DA2-B5904E5E3019}"/>
              </a:ext>
            </a:extLst>
          </p:cNvPr>
          <p:cNvGrpSpPr/>
          <p:nvPr/>
        </p:nvGrpSpPr>
        <p:grpSpPr>
          <a:xfrm>
            <a:off x="1424173" y="11007133"/>
            <a:ext cx="3190005" cy="1169008"/>
            <a:chOff x="5517310" y="11254262"/>
            <a:chExt cx="3676939" cy="1169008"/>
          </a:xfrm>
        </p:grpSpPr>
        <p:sp>
          <p:nvSpPr>
            <p:cNvPr id="477" name="CuadroTexto 395">
              <a:extLst>
                <a:ext uri="{FF2B5EF4-FFF2-40B4-BE49-F238E27FC236}">
                  <a16:creationId xmlns:a16="http://schemas.microsoft.com/office/drawing/2014/main" id="{7B1EAF03-4448-314A-8601-3ABC4B16FD7C}"/>
                </a:ext>
              </a:extLst>
            </p:cNvPr>
            <p:cNvSpPr txBox="1"/>
            <p:nvPr/>
          </p:nvSpPr>
          <p:spPr>
            <a:xfrm>
              <a:off x="6132501" y="1125426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8" name="Rectangle 56">
              <a:extLst>
                <a:ext uri="{FF2B5EF4-FFF2-40B4-BE49-F238E27FC236}">
                  <a16:creationId xmlns:a16="http://schemas.microsoft.com/office/drawing/2014/main" id="{F56F7F1B-D23C-D545-8CB9-D9D272B2BE7B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9" name="Group 54">
            <a:extLst>
              <a:ext uri="{FF2B5EF4-FFF2-40B4-BE49-F238E27FC236}">
                <a16:creationId xmlns:a16="http://schemas.microsoft.com/office/drawing/2014/main" id="{F56B5EE6-5997-8C40-945F-F8B8EB3D4D29}"/>
              </a:ext>
            </a:extLst>
          </p:cNvPr>
          <p:cNvGrpSpPr/>
          <p:nvPr/>
        </p:nvGrpSpPr>
        <p:grpSpPr>
          <a:xfrm>
            <a:off x="6007926" y="11021276"/>
            <a:ext cx="3190005" cy="1169008"/>
            <a:chOff x="5517310" y="11254262"/>
            <a:chExt cx="3676939" cy="1169008"/>
          </a:xfrm>
        </p:grpSpPr>
        <p:sp>
          <p:nvSpPr>
            <p:cNvPr id="480" name="CuadroTexto 395">
              <a:extLst>
                <a:ext uri="{FF2B5EF4-FFF2-40B4-BE49-F238E27FC236}">
                  <a16:creationId xmlns:a16="http://schemas.microsoft.com/office/drawing/2014/main" id="{D1E474C8-A607-2D47-9442-8B31DBA63E58}"/>
                </a:ext>
              </a:extLst>
            </p:cNvPr>
            <p:cNvSpPr txBox="1"/>
            <p:nvPr/>
          </p:nvSpPr>
          <p:spPr>
            <a:xfrm>
              <a:off x="6132501" y="1125426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81" name="Rectangle 56">
              <a:extLst>
                <a:ext uri="{FF2B5EF4-FFF2-40B4-BE49-F238E27FC236}">
                  <a16:creationId xmlns:a16="http://schemas.microsoft.com/office/drawing/2014/main" id="{F388380F-B524-DC44-8883-482E0D7B942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2" name="Group 54">
            <a:extLst>
              <a:ext uri="{FF2B5EF4-FFF2-40B4-BE49-F238E27FC236}">
                <a16:creationId xmlns:a16="http://schemas.microsoft.com/office/drawing/2014/main" id="{9FAE526E-C3A3-7545-A635-28D786116619}"/>
              </a:ext>
            </a:extLst>
          </p:cNvPr>
          <p:cNvGrpSpPr/>
          <p:nvPr/>
        </p:nvGrpSpPr>
        <p:grpSpPr>
          <a:xfrm>
            <a:off x="10658264" y="10998851"/>
            <a:ext cx="3190005" cy="1169008"/>
            <a:chOff x="5517310" y="11254262"/>
            <a:chExt cx="3676939" cy="1169008"/>
          </a:xfrm>
        </p:grpSpPr>
        <p:sp>
          <p:nvSpPr>
            <p:cNvPr id="483" name="CuadroTexto 395">
              <a:extLst>
                <a:ext uri="{FF2B5EF4-FFF2-40B4-BE49-F238E27FC236}">
                  <a16:creationId xmlns:a16="http://schemas.microsoft.com/office/drawing/2014/main" id="{96B05144-DFCD-754A-A311-482BEE4157A3}"/>
                </a:ext>
              </a:extLst>
            </p:cNvPr>
            <p:cNvSpPr txBox="1"/>
            <p:nvPr/>
          </p:nvSpPr>
          <p:spPr>
            <a:xfrm>
              <a:off x="6132501" y="1125426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84" name="Rectangle 56">
              <a:extLst>
                <a:ext uri="{FF2B5EF4-FFF2-40B4-BE49-F238E27FC236}">
                  <a16:creationId xmlns:a16="http://schemas.microsoft.com/office/drawing/2014/main" id="{950B0CAC-AF9E-004A-B28B-76FBC6C8878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5" name="Group 54">
            <a:extLst>
              <a:ext uri="{FF2B5EF4-FFF2-40B4-BE49-F238E27FC236}">
                <a16:creationId xmlns:a16="http://schemas.microsoft.com/office/drawing/2014/main" id="{05DE36DD-76E9-D44E-8A79-FDB486D555AC}"/>
              </a:ext>
            </a:extLst>
          </p:cNvPr>
          <p:cNvGrpSpPr/>
          <p:nvPr/>
        </p:nvGrpSpPr>
        <p:grpSpPr>
          <a:xfrm>
            <a:off x="15354906" y="11019672"/>
            <a:ext cx="3190005" cy="1169008"/>
            <a:chOff x="5517310" y="11254262"/>
            <a:chExt cx="3676939" cy="1169008"/>
          </a:xfrm>
        </p:grpSpPr>
        <p:sp>
          <p:nvSpPr>
            <p:cNvPr id="486" name="CuadroTexto 395">
              <a:extLst>
                <a:ext uri="{FF2B5EF4-FFF2-40B4-BE49-F238E27FC236}">
                  <a16:creationId xmlns:a16="http://schemas.microsoft.com/office/drawing/2014/main" id="{1FA54EE0-5CE5-4240-A041-C56C30667732}"/>
                </a:ext>
              </a:extLst>
            </p:cNvPr>
            <p:cNvSpPr txBox="1"/>
            <p:nvPr/>
          </p:nvSpPr>
          <p:spPr>
            <a:xfrm>
              <a:off x="6132501" y="1125426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87" name="Rectangle 56">
              <a:extLst>
                <a:ext uri="{FF2B5EF4-FFF2-40B4-BE49-F238E27FC236}">
                  <a16:creationId xmlns:a16="http://schemas.microsoft.com/office/drawing/2014/main" id="{8D7C3822-17A2-9041-93DE-205277A0E003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8" name="Group 54">
            <a:extLst>
              <a:ext uri="{FF2B5EF4-FFF2-40B4-BE49-F238E27FC236}">
                <a16:creationId xmlns:a16="http://schemas.microsoft.com/office/drawing/2014/main" id="{C917F478-ACFC-7B42-A866-64326DBD851D}"/>
              </a:ext>
            </a:extLst>
          </p:cNvPr>
          <p:cNvGrpSpPr/>
          <p:nvPr/>
        </p:nvGrpSpPr>
        <p:grpSpPr>
          <a:xfrm>
            <a:off x="19963057" y="11015426"/>
            <a:ext cx="3190005" cy="1169008"/>
            <a:chOff x="5517310" y="11254262"/>
            <a:chExt cx="3676939" cy="1169008"/>
          </a:xfrm>
        </p:grpSpPr>
        <p:sp>
          <p:nvSpPr>
            <p:cNvPr id="489" name="CuadroTexto 395">
              <a:extLst>
                <a:ext uri="{FF2B5EF4-FFF2-40B4-BE49-F238E27FC236}">
                  <a16:creationId xmlns:a16="http://schemas.microsoft.com/office/drawing/2014/main" id="{B857781E-AD34-9047-88E9-841E925DDF96}"/>
                </a:ext>
              </a:extLst>
            </p:cNvPr>
            <p:cNvSpPr txBox="1"/>
            <p:nvPr/>
          </p:nvSpPr>
          <p:spPr>
            <a:xfrm>
              <a:off x="6132501" y="11254262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90" name="Rectangle 56">
              <a:extLst>
                <a:ext uri="{FF2B5EF4-FFF2-40B4-BE49-F238E27FC236}">
                  <a16:creationId xmlns:a16="http://schemas.microsoft.com/office/drawing/2014/main" id="{E85F4E76-7E70-E04C-AB3C-0D3257E128F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00B3D9F-40AF-3842-B4D4-2AD3986941EB}"/>
              </a:ext>
            </a:extLst>
          </p:cNvPr>
          <p:cNvGrpSpPr/>
          <p:nvPr/>
        </p:nvGrpSpPr>
        <p:grpSpPr>
          <a:xfrm>
            <a:off x="2668307" y="1471363"/>
            <a:ext cx="19041035" cy="2561450"/>
            <a:chOff x="2668308" y="861425"/>
            <a:chExt cx="19041035" cy="2561450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E9560739-8AE8-6E40-83B7-B2CC6F398904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51ADD183-82F0-4B41-9CA9-4E6290B19E5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034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32">
      <a:dk1>
        <a:srgbClr val="98989A"/>
      </a:dk1>
      <a:lt1>
        <a:srgbClr val="FFFFFF"/>
      </a:lt1>
      <a:dk2>
        <a:srgbClr val="353E48"/>
      </a:dk2>
      <a:lt2>
        <a:srgbClr val="FDFFFE"/>
      </a:lt2>
      <a:accent1>
        <a:srgbClr val="9BFEEE"/>
      </a:accent1>
      <a:accent2>
        <a:srgbClr val="80CDC9"/>
      </a:accent2>
      <a:accent3>
        <a:srgbClr val="6EA2D4"/>
      </a:accent3>
      <a:accent4>
        <a:srgbClr val="35458F"/>
      </a:accent4>
      <a:accent5>
        <a:srgbClr val="34496E"/>
      </a:accent5>
      <a:accent6>
        <a:srgbClr val="B1B2B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94450</TotalTime>
  <Words>882</Words>
  <Application>Microsoft Macintosh PowerPoint</Application>
  <PresentationFormat>Custom</PresentationFormat>
  <Paragraphs>240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16293</cp:revision>
  <dcterms:created xsi:type="dcterms:W3CDTF">2014-11-12T21:47:38Z</dcterms:created>
  <dcterms:modified xsi:type="dcterms:W3CDTF">2019-10-01T18:19:48Z</dcterms:modified>
  <cp:category/>
</cp:coreProperties>
</file>