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2" r:id="rId2"/>
    <p:sldId id="4423" r:id="rId3"/>
    <p:sldId id="4424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5976" autoAdjust="0"/>
  </p:normalViewPr>
  <p:slideViewPr>
    <p:cSldViewPr snapToGrid="0" snapToObjects="1">
      <p:cViewPr>
        <p:scale>
          <a:sx n="34" d="100"/>
          <a:sy n="34" d="100"/>
        </p:scale>
        <p:origin x="1144" y="113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4500399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BB0C017-D3C8-8D4F-A5E1-BDEDB03F9AF2}"/>
              </a:ext>
            </a:extLst>
          </p:cNvPr>
          <p:cNvSpPr/>
          <p:nvPr/>
        </p:nvSpPr>
        <p:spPr>
          <a:xfrm>
            <a:off x="13991214" y="5287495"/>
            <a:ext cx="4240190" cy="395613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A69832-073F-0E4B-9B44-FA87BEBB2837}"/>
              </a:ext>
            </a:extLst>
          </p:cNvPr>
          <p:cNvSpPr/>
          <p:nvPr/>
        </p:nvSpPr>
        <p:spPr>
          <a:xfrm>
            <a:off x="18254767" y="5287495"/>
            <a:ext cx="4343224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677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96EFCB4B-0DEF-1145-8609-7FD61F915332}"/>
              </a:ext>
            </a:extLst>
          </p:cNvPr>
          <p:cNvSpPr/>
          <p:nvPr/>
        </p:nvSpPr>
        <p:spPr>
          <a:xfrm>
            <a:off x="9830266" y="6700104"/>
            <a:ext cx="2666534" cy="499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>
            <a:extLst>
              <a:ext uri="{FF2B5EF4-FFF2-40B4-BE49-F238E27FC236}">
                <a16:creationId xmlns:a16="http://schemas.microsoft.com/office/drawing/2014/main" id="{0DCBFA5D-57BB-7343-AC5E-C2C5CFF8B23F}"/>
              </a:ext>
            </a:extLst>
          </p:cNvPr>
          <p:cNvSpPr/>
          <p:nvPr/>
        </p:nvSpPr>
        <p:spPr>
          <a:xfrm>
            <a:off x="14349421" y="7477570"/>
            <a:ext cx="3722349" cy="4997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B18F63FB-D036-E94C-B8D9-FC2995501450}"/>
              </a:ext>
            </a:extLst>
          </p:cNvPr>
          <p:cNvSpPr/>
          <p:nvPr/>
        </p:nvSpPr>
        <p:spPr>
          <a:xfrm>
            <a:off x="18641006" y="5855914"/>
            <a:ext cx="1707442" cy="4997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90" name="5-Point Star 89">
            <a:extLst>
              <a:ext uri="{FF2B5EF4-FFF2-40B4-BE49-F238E27FC236}">
                <a16:creationId xmlns:a16="http://schemas.microsoft.com/office/drawing/2014/main" id="{561C60E5-150A-5940-9CEC-4216024D7DFF}"/>
              </a:ext>
            </a:extLst>
          </p:cNvPr>
          <p:cNvSpPr/>
          <p:nvPr/>
        </p:nvSpPr>
        <p:spPr>
          <a:xfrm>
            <a:off x="10798023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4FCA162A-977C-CB40-949D-3A5D46A57BA9}"/>
              </a:ext>
            </a:extLst>
          </p:cNvPr>
          <p:cNvSpPr/>
          <p:nvPr/>
        </p:nvSpPr>
        <p:spPr>
          <a:xfrm>
            <a:off x="9593691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5-Point Star 139">
            <a:extLst>
              <a:ext uri="{FF2B5EF4-FFF2-40B4-BE49-F238E27FC236}">
                <a16:creationId xmlns:a16="http://schemas.microsoft.com/office/drawing/2014/main" id="{780B0A00-C0E7-3E46-8280-4C59C3EF323D}"/>
              </a:ext>
            </a:extLst>
          </p:cNvPr>
          <p:cNvSpPr/>
          <p:nvPr/>
        </p:nvSpPr>
        <p:spPr>
          <a:xfrm>
            <a:off x="11935428" y="81996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5-Point Star 140">
            <a:extLst>
              <a:ext uri="{FF2B5EF4-FFF2-40B4-BE49-F238E27FC236}">
                <a16:creationId xmlns:a16="http://schemas.microsoft.com/office/drawing/2014/main" id="{CDA704CD-50F0-1A4E-B450-B7A8E5A32C74}"/>
              </a:ext>
            </a:extLst>
          </p:cNvPr>
          <p:cNvSpPr/>
          <p:nvPr/>
        </p:nvSpPr>
        <p:spPr>
          <a:xfrm>
            <a:off x="13206686" y="6570946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5-Point Star 145">
            <a:extLst>
              <a:ext uri="{FF2B5EF4-FFF2-40B4-BE49-F238E27FC236}">
                <a16:creationId xmlns:a16="http://schemas.microsoft.com/office/drawing/2014/main" id="{2E9827D7-384C-BB48-9BAA-55B9F0EE2CAA}"/>
              </a:ext>
            </a:extLst>
          </p:cNvPr>
          <p:cNvSpPr/>
          <p:nvPr/>
        </p:nvSpPr>
        <p:spPr>
          <a:xfrm>
            <a:off x="14187993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EB9DE64F-7C5A-AE44-8E81-105C8296CD78}"/>
              </a:ext>
            </a:extLst>
          </p:cNvPr>
          <p:cNvSpPr/>
          <p:nvPr/>
        </p:nvSpPr>
        <p:spPr>
          <a:xfrm>
            <a:off x="16418219" y="81996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5-Point Star 147">
            <a:extLst>
              <a:ext uri="{FF2B5EF4-FFF2-40B4-BE49-F238E27FC236}">
                <a16:creationId xmlns:a16="http://schemas.microsoft.com/office/drawing/2014/main" id="{32B41199-9FF5-4546-B0A8-204E07D8EFBB}"/>
              </a:ext>
            </a:extLst>
          </p:cNvPr>
          <p:cNvSpPr/>
          <p:nvPr/>
        </p:nvSpPr>
        <p:spPr>
          <a:xfrm>
            <a:off x="15280814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5-Point Star 148">
            <a:extLst>
              <a:ext uri="{FF2B5EF4-FFF2-40B4-BE49-F238E27FC236}">
                <a16:creationId xmlns:a16="http://schemas.microsoft.com/office/drawing/2014/main" id="{F6CCC943-D2F6-CF4F-B655-78E399DFC6D8}"/>
              </a:ext>
            </a:extLst>
          </p:cNvPr>
          <p:cNvSpPr/>
          <p:nvPr/>
        </p:nvSpPr>
        <p:spPr>
          <a:xfrm>
            <a:off x="17578515" y="6570946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5-Point Star 150">
            <a:extLst>
              <a:ext uri="{FF2B5EF4-FFF2-40B4-BE49-F238E27FC236}">
                <a16:creationId xmlns:a16="http://schemas.microsoft.com/office/drawing/2014/main" id="{A9371EAC-536C-A347-9AF4-172F8FB3D64E}"/>
              </a:ext>
            </a:extLst>
          </p:cNvPr>
          <p:cNvSpPr/>
          <p:nvPr/>
        </p:nvSpPr>
        <p:spPr>
          <a:xfrm>
            <a:off x="20923330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>
            <a:extLst>
              <a:ext uri="{FF2B5EF4-FFF2-40B4-BE49-F238E27FC236}">
                <a16:creationId xmlns:a16="http://schemas.microsoft.com/office/drawing/2014/main" id="{77DA088C-4D01-BC40-8D6C-1978F6A7652F}"/>
              </a:ext>
            </a:extLst>
          </p:cNvPr>
          <p:cNvSpPr/>
          <p:nvPr/>
        </p:nvSpPr>
        <p:spPr>
          <a:xfrm>
            <a:off x="19852814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340213" y="4858030"/>
            <a:ext cx="467990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4029571" y="4858030"/>
            <a:ext cx="4409321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379106" y="9023548"/>
            <a:ext cx="7970551" cy="3408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382027" y="4867421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382027" y="5690381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382027" y="6524338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382027" y="7367644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382027" y="8203069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085083" y="10085870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085083" y="10627020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379105" y="11204987"/>
            <a:ext cx="2161944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382027" y="12385366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085083" y="11785206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085083" y="9023548"/>
            <a:ext cx="0" cy="33618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6D200-1E5B-524B-B5A8-145D16664454}"/>
              </a:ext>
            </a:extLst>
          </p:cNvPr>
          <p:cNvGrpSpPr/>
          <p:nvPr/>
        </p:nvGrpSpPr>
        <p:grpSpPr>
          <a:xfrm>
            <a:off x="9349661" y="4867422"/>
            <a:ext cx="9089230" cy="7517944"/>
            <a:chOff x="9490814" y="4480560"/>
            <a:chExt cx="8740589" cy="811177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5765F7-3502-9347-871F-F76CA0A2D518}"/>
                </a:ext>
              </a:extLst>
            </p:cNvPr>
            <p:cNvCxnSpPr>
              <a:cxnSpLocks/>
            </p:cNvCxnSpPr>
            <p:nvPr/>
          </p:nvCxnSpPr>
          <p:spPr>
            <a:xfrm>
              <a:off x="13982131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0CE265-3458-3245-A2ED-C1BD766AEE2E}"/>
                </a:ext>
              </a:extLst>
            </p:cNvPr>
            <p:cNvCxnSpPr>
              <a:cxnSpLocks/>
            </p:cNvCxnSpPr>
            <p:nvPr/>
          </p:nvCxnSpPr>
          <p:spPr>
            <a:xfrm>
              <a:off x="9490814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D4E7E2-0482-D744-A1D4-2CF743E50120}"/>
                </a:ext>
              </a:extLst>
            </p:cNvPr>
            <p:cNvCxnSpPr>
              <a:cxnSpLocks/>
            </p:cNvCxnSpPr>
            <p:nvPr/>
          </p:nvCxnSpPr>
          <p:spPr>
            <a:xfrm>
              <a:off x="18231403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81B9D-4484-214D-8D2B-4584F5BE374F}"/>
              </a:ext>
            </a:extLst>
          </p:cNvPr>
          <p:cNvGrpSpPr/>
          <p:nvPr/>
        </p:nvGrpSpPr>
        <p:grpSpPr>
          <a:xfrm>
            <a:off x="10468334" y="5690382"/>
            <a:ext cx="11326579" cy="6694984"/>
            <a:chOff x="10566578" y="5303520"/>
            <a:chExt cx="10892118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989098" y="4867421"/>
            <a:ext cx="0" cy="75179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379105" y="4867421"/>
            <a:ext cx="0" cy="75179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463187" y="4858030"/>
            <a:ext cx="4563326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340213" y="9596013"/>
            <a:ext cx="1365833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382027" y="4858030"/>
            <a:ext cx="1703057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545862" y="5113240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157205" y="4960937"/>
            <a:ext cx="2970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545862" y="5897011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545862" y="6759160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545862" y="7595183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545862" y="8431206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4713562" y="5873908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4862718" y="6752449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564405" y="757720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4803215" y="838466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817894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52827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887761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379201" y="9137052"/>
            <a:ext cx="175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545862" y="9125829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555978" y="9650778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555978" y="10139875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555978" y="10714033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379201" y="10052890"/>
            <a:ext cx="175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379201" y="11437306"/>
            <a:ext cx="175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555978" y="11287206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555978" y="1184050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548689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98582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75275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04416" y="8820388"/>
            <a:ext cx="1425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214601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215553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337482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519240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747834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748786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870715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2052473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548689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698582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58489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94624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5835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308250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39895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556132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69304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539CB-2680-F441-8940-C1BF8D16728D}"/>
              </a:ext>
            </a:extLst>
          </p:cNvPr>
          <p:cNvGrpSpPr/>
          <p:nvPr/>
        </p:nvGrpSpPr>
        <p:grpSpPr>
          <a:xfrm>
            <a:off x="9961643" y="6037770"/>
            <a:ext cx="3412634" cy="1485431"/>
            <a:chOff x="9847665" y="6249031"/>
            <a:chExt cx="3412634" cy="148543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2C4FE75-94DE-B249-A365-484274C025B1}"/>
                </a:ext>
              </a:extLst>
            </p:cNvPr>
            <p:cNvSpPr/>
            <p:nvPr/>
          </p:nvSpPr>
          <p:spPr>
            <a:xfrm>
              <a:off x="9847665" y="6249031"/>
              <a:ext cx="3412634" cy="14854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930304C-F367-CE4B-B8E5-88BF146477FE}"/>
                </a:ext>
              </a:extLst>
            </p:cNvPr>
            <p:cNvSpPr/>
            <p:nvPr/>
          </p:nvSpPr>
          <p:spPr>
            <a:xfrm>
              <a:off x="10017312" y="6637803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7F4AC-A5F5-A645-A7F6-1434B036EBB5}"/>
              </a:ext>
            </a:extLst>
          </p:cNvPr>
          <p:cNvGrpSpPr/>
          <p:nvPr/>
        </p:nvGrpSpPr>
        <p:grpSpPr>
          <a:xfrm>
            <a:off x="14485287" y="7099480"/>
            <a:ext cx="3412634" cy="1485431"/>
            <a:chOff x="9847665" y="8008503"/>
            <a:chExt cx="3412634" cy="148543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A7C4CF-69DC-2E4E-9370-9753AAFBD544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62669294-4201-4C48-B01B-17E80C662B40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03A44C4-1C3C-7A45-B5C3-CBBA4EFC4126}"/>
              </a:ext>
            </a:extLst>
          </p:cNvPr>
          <p:cNvGrpSpPr/>
          <p:nvPr/>
        </p:nvGrpSpPr>
        <p:grpSpPr>
          <a:xfrm>
            <a:off x="19016595" y="6453665"/>
            <a:ext cx="3412634" cy="1485431"/>
            <a:chOff x="9847665" y="8008503"/>
            <a:chExt cx="3412634" cy="14854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F1CE6-D631-6F43-9AF4-F3CA0CC482EF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7B49BBC9-6A07-4846-B4FB-0A6AB1E11A1E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46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730483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8121166"/>
            <a:chOff x="1828800" y="4471169"/>
            <a:chExt cx="1637732" cy="8092138"/>
          </a:xfrm>
          <a:solidFill>
            <a:schemeClr val="accent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B78175-BFDC-5E4D-93DD-DF3EECE28041}"/>
                </a:ext>
              </a:extLst>
            </p:cNvPr>
            <p:cNvSpPr/>
            <p:nvPr/>
          </p:nvSpPr>
          <p:spPr>
            <a:xfrm>
              <a:off x="1828800" y="9218383"/>
              <a:ext cx="1637732" cy="3344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2305B98-ABDA-1241-9B00-6C0A0EEA4821}"/>
              </a:ext>
            </a:extLst>
          </p:cNvPr>
          <p:cNvSpPr/>
          <p:nvPr/>
        </p:nvSpPr>
        <p:spPr>
          <a:xfrm>
            <a:off x="20573187" y="6166754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8689A7C-A31D-0D45-926A-BEA2C85B3EB7}"/>
              </a:ext>
            </a:extLst>
          </p:cNvPr>
          <p:cNvSpPr/>
          <p:nvPr/>
        </p:nvSpPr>
        <p:spPr>
          <a:xfrm>
            <a:off x="16180679" y="5440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18859E9-5BB1-4E43-99C6-2B47C96562A2}"/>
              </a:ext>
            </a:extLst>
          </p:cNvPr>
          <p:cNvSpPr/>
          <p:nvPr/>
        </p:nvSpPr>
        <p:spPr>
          <a:xfrm>
            <a:off x="11974134" y="781736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D5A9BC-6E63-ED40-AD32-3D1CE074BE45}"/>
              </a:ext>
            </a:extLst>
          </p:cNvPr>
          <p:cNvSpPr/>
          <p:nvPr/>
        </p:nvSpPr>
        <p:spPr>
          <a:xfrm>
            <a:off x="10721482" y="6092874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424213-63F3-C246-9217-75490EC85BF4}"/>
              </a:ext>
            </a:extLst>
          </p:cNvPr>
          <p:cNvSpPr/>
          <p:nvPr/>
        </p:nvSpPr>
        <p:spPr>
          <a:xfrm>
            <a:off x="15089182" y="701581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98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730483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36A4168-97CE-2342-9CFC-92572E35F44D}"/>
              </a:ext>
            </a:extLst>
          </p:cNvPr>
          <p:cNvGrpSpPr/>
          <p:nvPr/>
        </p:nvGrpSpPr>
        <p:grpSpPr>
          <a:xfrm rot="21232713">
            <a:off x="10899375" y="5783152"/>
            <a:ext cx="3914349" cy="2189756"/>
            <a:chOff x="11973158" y="5808046"/>
            <a:chExt cx="3914349" cy="2189756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9495839-1DB0-D542-ABDA-82FB10AB6503}"/>
                </a:ext>
              </a:extLst>
            </p:cNvPr>
            <p:cNvSpPr/>
            <p:nvPr/>
          </p:nvSpPr>
          <p:spPr>
            <a:xfrm>
              <a:off x="11973158" y="6008644"/>
              <a:ext cx="3914349" cy="1989158"/>
            </a:xfrm>
            <a:custGeom>
              <a:avLst/>
              <a:gdLst>
                <a:gd name="connsiteX0" fmla="*/ -50 w 3803160"/>
                <a:gd name="connsiteY0" fmla="*/ 2235 h 2291905"/>
                <a:gd name="connsiteX1" fmla="*/ 3662490 w 3803160"/>
                <a:gd name="connsiteY1" fmla="*/ 2235 h 2291905"/>
                <a:gd name="connsiteX2" fmla="*/ 3710097 w 3803160"/>
                <a:gd name="connsiteY2" fmla="*/ 43573 h 2291905"/>
                <a:gd name="connsiteX3" fmla="*/ 3797219 w 3803160"/>
                <a:gd name="connsiteY3" fmla="*/ 133966 h 2291905"/>
                <a:gd name="connsiteX4" fmla="*/ 3802075 w 3803160"/>
                <a:gd name="connsiteY4" fmla="*/ 157207 h 2291905"/>
                <a:gd name="connsiteX5" fmla="*/ 3789031 w 3803160"/>
                <a:gd name="connsiteY5" fmla="*/ 219119 h 2291905"/>
                <a:gd name="connsiteX6" fmla="*/ 3752754 w 3803160"/>
                <a:gd name="connsiteY6" fmla="*/ 301796 h 2291905"/>
                <a:gd name="connsiteX7" fmla="*/ 3773416 w 3803160"/>
                <a:gd name="connsiteY7" fmla="*/ 436099 h 2291905"/>
                <a:gd name="connsiteX8" fmla="*/ 3783699 w 3803160"/>
                <a:gd name="connsiteY8" fmla="*/ 498011 h 2291905"/>
                <a:gd name="connsiteX9" fmla="*/ 3719143 w 3803160"/>
                <a:gd name="connsiteY9" fmla="*/ 789762 h 2291905"/>
                <a:gd name="connsiteX10" fmla="*/ 3732092 w 3803160"/>
                <a:gd name="connsiteY10" fmla="*/ 885012 h 2291905"/>
                <a:gd name="connsiteX11" fmla="*/ 3716572 w 3803160"/>
                <a:gd name="connsiteY11" fmla="*/ 926350 h 2291905"/>
                <a:gd name="connsiteX12" fmla="*/ 3734663 w 3803160"/>
                <a:gd name="connsiteY12" fmla="*/ 983500 h 2291905"/>
                <a:gd name="connsiteX13" fmla="*/ 3737234 w 3803160"/>
                <a:gd name="connsiteY13" fmla="*/ 1128090 h 2291905"/>
                <a:gd name="connsiteX14" fmla="*/ 3763037 w 3803160"/>
                <a:gd name="connsiteY14" fmla="*/ 1321733 h 2291905"/>
                <a:gd name="connsiteX15" fmla="*/ 3696386 w 3803160"/>
                <a:gd name="connsiteY15" fmla="*/ 1623866 h 2291905"/>
                <a:gd name="connsiteX16" fmla="*/ 3660300 w 3803160"/>
                <a:gd name="connsiteY16" fmla="*/ 1745215 h 2291905"/>
                <a:gd name="connsiteX17" fmla="*/ 3662871 w 3803160"/>
                <a:gd name="connsiteY17" fmla="*/ 1843322 h 2291905"/>
                <a:gd name="connsiteX18" fmla="*/ 3642210 w 3803160"/>
                <a:gd name="connsiteY18" fmla="*/ 1871897 h 2291905"/>
                <a:gd name="connsiteX19" fmla="*/ 3668012 w 3803160"/>
                <a:gd name="connsiteY19" fmla="*/ 1926190 h 2291905"/>
                <a:gd name="connsiteX20" fmla="*/ 3670583 w 3803160"/>
                <a:gd name="connsiteY20" fmla="*/ 2018201 h 2291905"/>
                <a:gd name="connsiteX21" fmla="*/ 3687817 w 3803160"/>
                <a:gd name="connsiteY21" fmla="*/ 2073256 h 2291905"/>
                <a:gd name="connsiteX22" fmla="*/ 3658586 w 3803160"/>
                <a:gd name="connsiteY22" fmla="*/ 2206606 h 2291905"/>
                <a:gd name="connsiteX23" fmla="*/ 3649922 w 3803160"/>
                <a:gd name="connsiteY23" fmla="*/ 2291855 h 2291905"/>
                <a:gd name="connsiteX24" fmla="*/ -50 w 3803160"/>
                <a:gd name="connsiteY24" fmla="*/ 2291855 h 22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03160" h="2291905">
                  <a:moveTo>
                    <a:pt x="-50" y="2235"/>
                  </a:moveTo>
                  <a:cubicBezTo>
                    <a:pt x="-50" y="2235"/>
                    <a:pt x="3652207" y="-2909"/>
                    <a:pt x="3662490" y="2235"/>
                  </a:cubicBezTo>
                  <a:cubicBezTo>
                    <a:pt x="3672773" y="7378"/>
                    <a:pt x="3692197" y="2235"/>
                    <a:pt x="3710097" y="43573"/>
                  </a:cubicBezTo>
                  <a:cubicBezTo>
                    <a:pt x="3727998" y="84912"/>
                    <a:pt x="3828164" y="79768"/>
                    <a:pt x="3797219" y="133966"/>
                  </a:cubicBezTo>
                  <a:cubicBezTo>
                    <a:pt x="3766274" y="188163"/>
                    <a:pt x="3802075" y="149396"/>
                    <a:pt x="3802075" y="157207"/>
                  </a:cubicBezTo>
                  <a:cubicBezTo>
                    <a:pt x="3802075" y="165017"/>
                    <a:pt x="3802075" y="172637"/>
                    <a:pt x="3789031" y="219119"/>
                  </a:cubicBezTo>
                  <a:cubicBezTo>
                    <a:pt x="3775987" y="265601"/>
                    <a:pt x="3757991" y="270840"/>
                    <a:pt x="3752754" y="301796"/>
                  </a:cubicBezTo>
                  <a:cubicBezTo>
                    <a:pt x="3747127" y="347611"/>
                    <a:pt x="3754277" y="394093"/>
                    <a:pt x="3773416" y="436099"/>
                  </a:cubicBezTo>
                  <a:cubicBezTo>
                    <a:pt x="3796648" y="490296"/>
                    <a:pt x="3783699" y="498011"/>
                    <a:pt x="3783699" y="498011"/>
                  </a:cubicBezTo>
                  <a:cubicBezTo>
                    <a:pt x="3726570" y="634885"/>
                    <a:pt x="3719143" y="789762"/>
                    <a:pt x="3719143" y="789762"/>
                  </a:cubicBezTo>
                  <a:cubicBezTo>
                    <a:pt x="3719143" y="789762"/>
                    <a:pt x="3732092" y="875011"/>
                    <a:pt x="3732092" y="885012"/>
                  </a:cubicBezTo>
                  <a:cubicBezTo>
                    <a:pt x="3732092" y="895013"/>
                    <a:pt x="3716572" y="926350"/>
                    <a:pt x="3716572" y="926350"/>
                  </a:cubicBezTo>
                  <a:cubicBezTo>
                    <a:pt x="3716572" y="926350"/>
                    <a:pt x="3734663" y="970261"/>
                    <a:pt x="3734663" y="983500"/>
                  </a:cubicBezTo>
                  <a:cubicBezTo>
                    <a:pt x="3734663" y="996740"/>
                    <a:pt x="3737234" y="1128090"/>
                    <a:pt x="3737234" y="1128090"/>
                  </a:cubicBezTo>
                  <a:cubicBezTo>
                    <a:pt x="3737234" y="1128090"/>
                    <a:pt x="3752754" y="1179811"/>
                    <a:pt x="3763037" y="1321733"/>
                  </a:cubicBezTo>
                  <a:cubicBezTo>
                    <a:pt x="3773320" y="1463656"/>
                    <a:pt x="3711430" y="1610912"/>
                    <a:pt x="3696386" y="1623866"/>
                  </a:cubicBezTo>
                  <a:cubicBezTo>
                    <a:pt x="3681343" y="1636820"/>
                    <a:pt x="3667822" y="1681016"/>
                    <a:pt x="3660300" y="1745215"/>
                  </a:cubicBezTo>
                  <a:cubicBezTo>
                    <a:pt x="3652778" y="1809413"/>
                    <a:pt x="3662871" y="1809794"/>
                    <a:pt x="3662871" y="1843322"/>
                  </a:cubicBezTo>
                  <a:cubicBezTo>
                    <a:pt x="3662871" y="1876850"/>
                    <a:pt x="3657729" y="1861420"/>
                    <a:pt x="3642210" y="1871897"/>
                  </a:cubicBezTo>
                  <a:cubicBezTo>
                    <a:pt x="3626689" y="1882375"/>
                    <a:pt x="3662871" y="1892566"/>
                    <a:pt x="3668012" y="1926190"/>
                  </a:cubicBezTo>
                  <a:cubicBezTo>
                    <a:pt x="3673154" y="1959813"/>
                    <a:pt x="3667156" y="1999246"/>
                    <a:pt x="3670583" y="2018201"/>
                  </a:cubicBezTo>
                  <a:cubicBezTo>
                    <a:pt x="3674011" y="2037156"/>
                    <a:pt x="3684390" y="2045729"/>
                    <a:pt x="3687817" y="2073256"/>
                  </a:cubicBezTo>
                  <a:cubicBezTo>
                    <a:pt x="3691245" y="2100783"/>
                    <a:pt x="3668774" y="2168506"/>
                    <a:pt x="3658586" y="2206606"/>
                  </a:cubicBezTo>
                  <a:cubicBezTo>
                    <a:pt x="3652055" y="2234533"/>
                    <a:pt x="3649150" y="2263184"/>
                    <a:pt x="3649922" y="2291855"/>
                  </a:cubicBezTo>
                  <a:lnTo>
                    <a:pt x="-50" y="2291855"/>
                  </a:lnTo>
                  <a:close/>
                </a:path>
              </a:pathLst>
            </a:custGeom>
            <a:solidFill>
              <a:schemeClr val="accent1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13EF241F-F78F-214C-A23C-F1F406656015}"/>
                </a:ext>
              </a:extLst>
            </p:cNvPr>
            <p:cNvSpPr/>
            <p:nvPr/>
          </p:nvSpPr>
          <p:spPr>
            <a:xfrm rot="5178001">
              <a:off x="13823400" y="5237886"/>
              <a:ext cx="432231" cy="1572552"/>
            </a:xfrm>
            <a:custGeom>
              <a:avLst/>
              <a:gdLst>
                <a:gd name="connsiteX0" fmla="*/ 2287395 w 2289730"/>
                <a:gd name="connsiteY0" fmla="*/ -51 h 3805145"/>
                <a:gd name="connsiteX1" fmla="*/ 2287395 w 2289730"/>
                <a:gd name="connsiteY1" fmla="*/ 3664312 h 3805145"/>
                <a:gd name="connsiteX2" fmla="*/ 2246072 w 2289730"/>
                <a:gd name="connsiteY2" fmla="*/ 3711937 h 3805145"/>
                <a:gd name="connsiteX3" fmla="*/ 2155713 w 2289730"/>
                <a:gd name="connsiteY3" fmla="*/ 3799186 h 3805145"/>
                <a:gd name="connsiteX4" fmla="*/ 2132480 w 2289730"/>
                <a:gd name="connsiteY4" fmla="*/ 3804139 h 3805145"/>
                <a:gd name="connsiteX5" fmla="*/ 2070591 w 2289730"/>
                <a:gd name="connsiteY5" fmla="*/ 3791089 h 3805145"/>
                <a:gd name="connsiteX6" fmla="*/ 1987944 w 2289730"/>
                <a:gd name="connsiteY6" fmla="*/ 3754894 h 3805145"/>
                <a:gd name="connsiteX7" fmla="*/ 1853786 w 2289730"/>
                <a:gd name="connsiteY7" fmla="*/ 3775468 h 3805145"/>
                <a:gd name="connsiteX8" fmla="*/ 1791801 w 2289730"/>
                <a:gd name="connsiteY8" fmla="*/ 3785851 h 3805145"/>
                <a:gd name="connsiteX9" fmla="*/ 1500157 w 2289730"/>
                <a:gd name="connsiteY9" fmla="*/ 3721271 h 3805145"/>
                <a:gd name="connsiteX10" fmla="*/ 1404942 w 2289730"/>
                <a:gd name="connsiteY10" fmla="*/ 3734130 h 3805145"/>
                <a:gd name="connsiteX11" fmla="*/ 1363619 w 2289730"/>
                <a:gd name="connsiteY11" fmla="*/ 3718700 h 3805145"/>
                <a:gd name="connsiteX12" fmla="*/ 1306490 w 2289730"/>
                <a:gd name="connsiteY12" fmla="*/ 3736702 h 3805145"/>
                <a:gd name="connsiteX13" fmla="*/ 1161954 w 2289730"/>
                <a:gd name="connsiteY13" fmla="*/ 3739369 h 3805145"/>
                <a:gd name="connsiteX14" fmla="*/ 968382 w 2289730"/>
                <a:gd name="connsiteY14" fmla="*/ 3765086 h 3805145"/>
                <a:gd name="connsiteX15" fmla="*/ 666360 w 2289730"/>
                <a:gd name="connsiteY15" fmla="*/ 3698411 h 3805145"/>
                <a:gd name="connsiteX16" fmla="*/ 545056 w 2289730"/>
                <a:gd name="connsiteY16" fmla="*/ 3662216 h 3805145"/>
                <a:gd name="connsiteX17" fmla="*/ 446984 w 2289730"/>
                <a:gd name="connsiteY17" fmla="*/ 3664788 h 3805145"/>
                <a:gd name="connsiteX18" fmla="*/ 418420 w 2289730"/>
                <a:gd name="connsiteY18" fmla="*/ 3644119 h 3805145"/>
                <a:gd name="connsiteX19" fmla="*/ 364243 w 2289730"/>
                <a:gd name="connsiteY19" fmla="*/ 3670027 h 3805145"/>
                <a:gd name="connsiteX20" fmla="*/ 272170 w 2289730"/>
                <a:gd name="connsiteY20" fmla="*/ 3672598 h 3805145"/>
                <a:gd name="connsiteX21" fmla="*/ 217135 w 2289730"/>
                <a:gd name="connsiteY21" fmla="*/ 3689743 h 3805145"/>
                <a:gd name="connsiteX22" fmla="*/ 84501 w 2289730"/>
                <a:gd name="connsiteY22" fmla="*/ 3660502 h 3805145"/>
                <a:gd name="connsiteX23" fmla="*/ -50 w 2289730"/>
                <a:gd name="connsiteY23" fmla="*/ 3651929 h 3805145"/>
                <a:gd name="connsiteX24" fmla="*/ -50 w 2289730"/>
                <a:gd name="connsiteY24" fmla="*/ -51 h 38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9730" h="3805145">
                  <a:moveTo>
                    <a:pt x="2287395" y="-51"/>
                  </a:moveTo>
                  <a:cubicBezTo>
                    <a:pt x="2287395" y="-51"/>
                    <a:pt x="2292537" y="3653929"/>
                    <a:pt x="2287395" y="3664312"/>
                  </a:cubicBezTo>
                  <a:cubicBezTo>
                    <a:pt x="2282254" y="3674694"/>
                    <a:pt x="2287395" y="3694220"/>
                    <a:pt x="2246072" y="3711937"/>
                  </a:cubicBezTo>
                  <a:cubicBezTo>
                    <a:pt x="2204749" y="3729653"/>
                    <a:pt x="2209985" y="3830237"/>
                    <a:pt x="2155713" y="3799186"/>
                  </a:cubicBezTo>
                  <a:cubicBezTo>
                    <a:pt x="2101440" y="3768134"/>
                    <a:pt x="2140288" y="3804139"/>
                    <a:pt x="2132480" y="3804139"/>
                  </a:cubicBezTo>
                  <a:cubicBezTo>
                    <a:pt x="2124673" y="3804139"/>
                    <a:pt x="2117056" y="3804139"/>
                    <a:pt x="2070591" y="3791089"/>
                  </a:cubicBezTo>
                  <a:cubicBezTo>
                    <a:pt x="2024126" y="3778040"/>
                    <a:pt x="2018984" y="3760038"/>
                    <a:pt x="1987944" y="3754894"/>
                  </a:cubicBezTo>
                  <a:cubicBezTo>
                    <a:pt x="1942184" y="3749217"/>
                    <a:pt x="1895747" y="3756342"/>
                    <a:pt x="1853786" y="3775468"/>
                  </a:cubicBezTo>
                  <a:cubicBezTo>
                    <a:pt x="1799609" y="3798710"/>
                    <a:pt x="1791801" y="3785851"/>
                    <a:pt x="1791801" y="3785851"/>
                  </a:cubicBezTo>
                  <a:cubicBezTo>
                    <a:pt x="1654977" y="3728701"/>
                    <a:pt x="1500157" y="3721271"/>
                    <a:pt x="1500157" y="3721271"/>
                  </a:cubicBezTo>
                  <a:cubicBezTo>
                    <a:pt x="1500157" y="3721271"/>
                    <a:pt x="1415035" y="3734130"/>
                    <a:pt x="1404942" y="3734130"/>
                  </a:cubicBezTo>
                  <a:cubicBezTo>
                    <a:pt x="1394850" y="3734130"/>
                    <a:pt x="1363619" y="3718700"/>
                    <a:pt x="1363619" y="3718700"/>
                  </a:cubicBezTo>
                  <a:cubicBezTo>
                    <a:pt x="1363619" y="3718700"/>
                    <a:pt x="1319820" y="3736702"/>
                    <a:pt x="1306490" y="3736702"/>
                  </a:cubicBezTo>
                  <a:cubicBezTo>
                    <a:pt x="1293160" y="3736702"/>
                    <a:pt x="1161954" y="3739369"/>
                    <a:pt x="1161954" y="3739369"/>
                  </a:cubicBezTo>
                  <a:cubicBezTo>
                    <a:pt x="1161954" y="3739369"/>
                    <a:pt x="1110347" y="3754799"/>
                    <a:pt x="968382" y="3765086"/>
                  </a:cubicBezTo>
                  <a:cubicBezTo>
                    <a:pt x="826416" y="3775373"/>
                    <a:pt x="679309" y="3713461"/>
                    <a:pt x="666360" y="3698411"/>
                  </a:cubicBezTo>
                  <a:cubicBezTo>
                    <a:pt x="653411" y="3683362"/>
                    <a:pt x="609231" y="3669836"/>
                    <a:pt x="545056" y="3662216"/>
                  </a:cubicBezTo>
                  <a:cubicBezTo>
                    <a:pt x="480881" y="3654596"/>
                    <a:pt x="480595" y="3664788"/>
                    <a:pt x="446984" y="3664788"/>
                  </a:cubicBezTo>
                  <a:cubicBezTo>
                    <a:pt x="413374" y="3664788"/>
                    <a:pt x="428989" y="3659644"/>
                    <a:pt x="418420" y="3644119"/>
                  </a:cubicBezTo>
                  <a:cubicBezTo>
                    <a:pt x="407851" y="3628593"/>
                    <a:pt x="397758" y="3664788"/>
                    <a:pt x="364243" y="3670027"/>
                  </a:cubicBezTo>
                  <a:cubicBezTo>
                    <a:pt x="330727" y="3675265"/>
                    <a:pt x="291117" y="3669169"/>
                    <a:pt x="272170" y="3672598"/>
                  </a:cubicBezTo>
                  <a:cubicBezTo>
                    <a:pt x="253222" y="3676027"/>
                    <a:pt x="244653" y="3686314"/>
                    <a:pt x="217135" y="3689743"/>
                  </a:cubicBezTo>
                  <a:cubicBezTo>
                    <a:pt x="189618" y="3693172"/>
                    <a:pt x="121920" y="3670693"/>
                    <a:pt x="84501" y="3660502"/>
                  </a:cubicBezTo>
                  <a:cubicBezTo>
                    <a:pt x="56798" y="3654044"/>
                    <a:pt x="28384" y="3651167"/>
                    <a:pt x="-50" y="3651929"/>
                  </a:cubicBezTo>
                  <a:lnTo>
                    <a:pt x="-50" y="-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625994E-808E-3E4D-9C23-64D682A199D4}"/>
                </a:ext>
              </a:extLst>
            </p:cNvPr>
            <p:cNvGrpSpPr/>
            <p:nvPr/>
          </p:nvGrpSpPr>
          <p:grpSpPr>
            <a:xfrm>
              <a:off x="12278489" y="6408589"/>
              <a:ext cx="3309762" cy="1359897"/>
              <a:chOff x="13630904" y="5259647"/>
              <a:chExt cx="3309762" cy="1359897"/>
            </a:xfrm>
          </p:grpSpPr>
          <p:sp>
            <p:nvSpPr>
              <p:cNvPr id="142" name="CuadroTexto 395">
                <a:extLst>
                  <a:ext uri="{FF2B5EF4-FFF2-40B4-BE49-F238E27FC236}">
                    <a16:creationId xmlns:a16="http://schemas.microsoft.com/office/drawing/2014/main" id="{44C6F454-BAC7-A241-A01D-89B9E9862ABD}"/>
                  </a:ext>
                </a:extLst>
              </p:cNvPr>
              <p:cNvSpPr txBox="1"/>
              <p:nvPr/>
            </p:nvSpPr>
            <p:spPr>
              <a:xfrm>
                <a:off x="13688042" y="5259647"/>
                <a:ext cx="3252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43" name="Rectangle 56">
                <a:extLst>
                  <a:ext uri="{FF2B5EF4-FFF2-40B4-BE49-F238E27FC236}">
                    <a16:creationId xmlns:a16="http://schemas.microsoft.com/office/drawing/2014/main" id="{FD87596B-52D0-304D-9A87-1C20470C99F7}"/>
                  </a:ext>
                </a:extLst>
              </p:cNvPr>
              <p:cNvSpPr/>
              <p:nvPr/>
            </p:nvSpPr>
            <p:spPr>
              <a:xfrm>
                <a:off x="13630904" y="5696214"/>
                <a:ext cx="3309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B3FE66-504E-4447-8B5B-9C990B6DBEE1}"/>
              </a:ext>
            </a:extLst>
          </p:cNvPr>
          <p:cNvGrpSpPr/>
          <p:nvPr/>
        </p:nvGrpSpPr>
        <p:grpSpPr>
          <a:xfrm>
            <a:off x="19526223" y="9877892"/>
            <a:ext cx="3914349" cy="2189756"/>
            <a:chOff x="17688158" y="5808046"/>
            <a:chExt cx="3914349" cy="2189756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62302A-92BC-8043-A439-09BFEE0AAD8B}"/>
                </a:ext>
              </a:extLst>
            </p:cNvPr>
            <p:cNvSpPr/>
            <p:nvPr/>
          </p:nvSpPr>
          <p:spPr>
            <a:xfrm>
              <a:off x="17688158" y="6008644"/>
              <a:ext cx="3914349" cy="1989158"/>
            </a:xfrm>
            <a:custGeom>
              <a:avLst/>
              <a:gdLst>
                <a:gd name="connsiteX0" fmla="*/ -50 w 3803160"/>
                <a:gd name="connsiteY0" fmla="*/ 2235 h 2291905"/>
                <a:gd name="connsiteX1" fmla="*/ 3662490 w 3803160"/>
                <a:gd name="connsiteY1" fmla="*/ 2235 h 2291905"/>
                <a:gd name="connsiteX2" fmla="*/ 3710097 w 3803160"/>
                <a:gd name="connsiteY2" fmla="*/ 43573 h 2291905"/>
                <a:gd name="connsiteX3" fmla="*/ 3797219 w 3803160"/>
                <a:gd name="connsiteY3" fmla="*/ 133966 h 2291905"/>
                <a:gd name="connsiteX4" fmla="*/ 3802075 w 3803160"/>
                <a:gd name="connsiteY4" fmla="*/ 157207 h 2291905"/>
                <a:gd name="connsiteX5" fmla="*/ 3789031 w 3803160"/>
                <a:gd name="connsiteY5" fmla="*/ 219119 h 2291905"/>
                <a:gd name="connsiteX6" fmla="*/ 3752754 w 3803160"/>
                <a:gd name="connsiteY6" fmla="*/ 301796 h 2291905"/>
                <a:gd name="connsiteX7" fmla="*/ 3773416 w 3803160"/>
                <a:gd name="connsiteY7" fmla="*/ 436099 h 2291905"/>
                <a:gd name="connsiteX8" fmla="*/ 3783699 w 3803160"/>
                <a:gd name="connsiteY8" fmla="*/ 498011 h 2291905"/>
                <a:gd name="connsiteX9" fmla="*/ 3719143 w 3803160"/>
                <a:gd name="connsiteY9" fmla="*/ 789762 h 2291905"/>
                <a:gd name="connsiteX10" fmla="*/ 3732092 w 3803160"/>
                <a:gd name="connsiteY10" fmla="*/ 885012 h 2291905"/>
                <a:gd name="connsiteX11" fmla="*/ 3716572 w 3803160"/>
                <a:gd name="connsiteY11" fmla="*/ 926350 h 2291905"/>
                <a:gd name="connsiteX12" fmla="*/ 3734663 w 3803160"/>
                <a:gd name="connsiteY12" fmla="*/ 983500 h 2291905"/>
                <a:gd name="connsiteX13" fmla="*/ 3737234 w 3803160"/>
                <a:gd name="connsiteY13" fmla="*/ 1128090 h 2291905"/>
                <a:gd name="connsiteX14" fmla="*/ 3763037 w 3803160"/>
                <a:gd name="connsiteY14" fmla="*/ 1321733 h 2291905"/>
                <a:gd name="connsiteX15" fmla="*/ 3696386 w 3803160"/>
                <a:gd name="connsiteY15" fmla="*/ 1623866 h 2291905"/>
                <a:gd name="connsiteX16" fmla="*/ 3660300 w 3803160"/>
                <a:gd name="connsiteY16" fmla="*/ 1745215 h 2291905"/>
                <a:gd name="connsiteX17" fmla="*/ 3662871 w 3803160"/>
                <a:gd name="connsiteY17" fmla="*/ 1843322 h 2291905"/>
                <a:gd name="connsiteX18" fmla="*/ 3642210 w 3803160"/>
                <a:gd name="connsiteY18" fmla="*/ 1871897 h 2291905"/>
                <a:gd name="connsiteX19" fmla="*/ 3668012 w 3803160"/>
                <a:gd name="connsiteY19" fmla="*/ 1926190 h 2291905"/>
                <a:gd name="connsiteX20" fmla="*/ 3670583 w 3803160"/>
                <a:gd name="connsiteY20" fmla="*/ 2018201 h 2291905"/>
                <a:gd name="connsiteX21" fmla="*/ 3687817 w 3803160"/>
                <a:gd name="connsiteY21" fmla="*/ 2073256 h 2291905"/>
                <a:gd name="connsiteX22" fmla="*/ 3658586 w 3803160"/>
                <a:gd name="connsiteY22" fmla="*/ 2206606 h 2291905"/>
                <a:gd name="connsiteX23" fmla="*/ 3649922 w 3803160"/>
                <a:gd name="connsiteY23" fmla="*/ 2291855 h 2291905"/>
                <a:gd name="connsiteX24" fmla="*/ -50 w 3803160"/>
                <a:gd name="connsiteY24" fmla="*/ 2291855 h 22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03160" h="2291905">
                  <a:moveTo>
                    <a:pt x="-50" y="2235"/>
                  </a:moveTo>
                  <a:cubicBezTo>
                    <a:pt x="-50" y="2235"/>
                    <a:pt x="3652207" y="-2909"/>
                    <a:pt x="3662490" y="2235"/>
                  </a:cubicBezTo>
                  <a:cubicBezTo>
                    <a:pt x="3672773" y="7378"/>
                    <a:pt x="3692197" y="2235"/>
                    <a:pt x="3710097" y="43573"/>
                  </a:cubicBezTo>
                  <a:cubicBezTo>
                    <a:pt x="3727998" y="84912"/>
                    <a:pt x="3828164" y="79768"/>
                    <a:pt x="3797219" y="133966"/>
                  </a:cubicBezTo>
                  <a:cubicBezTo>
                    <a:pt x="3766274" y="188163"/>
                    <a:pt x="3802075" y="149396"/>
                    <a:pt x="3802075" y="157207"/>
                  </a:cubicBezTo>
                  <a:cubicBezTo>
                    <a:pt x="3802075" y="165017"/>
                    <a:pt x="3802075" y="172637"/>
                    <a:pt x="3789031" y="219119"/>
                  </a:cubicBezTo>
                  <a:cubicBezTo>
                    <a:pt x="3775987" y="265601"/>
                    <a:pt x="3757991" y="270840"/>
                    <a:pt x="3752754" y="301796"/>
                  </a:cubicBezTo>
                  <a:cubicBezTo>
                    <a:pt x="3747127" y="347611"/>
                    <a:pt x="3754277" y="394093"/>
                    <a:pt x="3773416" y="436099"/>
                  </a:cubicBezTo>
                  <a:cubicBezTo>
                    <a:pt x="3796648" y="490296"/>
                    <a:pt x="3783699" y="498011"/>
                    <a:pt x="3783699" y="498011"/>
                  </a:cubicBezTo>
                  <a:cubicBezTo>
                    <a:pt x="3726570" y="634885"/>
                    <a:pt x="3719143" y="789762"/>
                    <a:pt x="3719143" y="789762"/>
                  </a:cubicBezTo>
                  <a:cubicBezTo>
                    <a:pt x="3719143" y="789762"/>
                    <a:pt x="3732092" y="875011"/>
                    <a:pt x="3732092" y="885012"/>
                  </a:cubicBezTo>
                  <a:cubicBezTo>
                    <a:pt x="3732092" y="895013"/>
                    <a:pt x="3716572" y="926350"/>
                    <a:pt x="3716572" y="926350"/>
                  </a:cubicBezTo>
                  <a:cubicBezTo>
                    <a:pt x="3716572" y="926350"/>
                    <a:pt x="3734663" y="970261"/>
                    <a:pt x="3734663" y="983500"/>
                  </a:cubicBezTo>
                  <a:cubicBezTo>
                    <a:pt x="3734663" y="996740"/>
                    <a:pt x="3737234" y="1128090"/>
                    <a:pt x="3737234" y="1128090"/>
                  </a:cubicBezTo>
                  <a:cubicBezTo>
                    <a:pt x="3737234" y="1128090"/>
                    <a:pt x="3752754" y="1179811"/>
                    <a:pt x="3763037" y="1321733"/>
                  </a:cubicBezTo>
                  <a:cubicBezTo>
                    <a:pt x="3773320" y="1463656"/>
                    <a:pt x="3711430" y="1610912"/>
                    <a:pt x="3696386" y="1623866"/>
                  </a:cubicBezTo>
                  <a:cubicBezTo>
                    <a:pt x="3681343" y="1636820"/>
                    <a:pt x="3667822" y="1681016"/>
                    <a:pt x="3660300" y="1745215"/>
                  </a:cubicBezTo>
                  <a:cubicBezTo>
                    <a:pt x="3652778" y="1809413"/>
                    <a:pt x="3662871" y="1809794"/>
                    <a:pt x="3662871" y="1843322"/>
                  </a:cubicBezTo>
                  <a:cubicBezTo>
                    <a:pt x="3662871" y="1876850"/>
                    <a:pt x="3657729" y="1861420"/>
                    <a:pt x="3642210" y="1871897"/>
                  </a:cubicBezTo>
                  <a:cubicBezTo>
                    <a:pt x="3626689" y="1882375"/>
                    <a:pt x="3662871" y="1892566"/>
                    <a:pt x="3668012" y="1926190"/>
                  </a:cubicBezTo>
                  <a:cubicBezTo>
                    <a:pt x="3673154" y="1959813"/>
                    <a:pt x="3667156" y="1999246"/>
                    <a:pt x="3670583" y="2018201"/>
                  </a:cubicBezTo>
                  <a:cubicBezTo>
                    <a:pt x="3674011" y="2037156"/>
                    <a:pt x="3684390" y="2045729"/>
                    <a:pt x="3687817" y="2073256"/>
                  </a:cubicBezTo>
                  <a:cubicBezTo>
                    <a:pt x="3691245" y="2100783"/>
                    <a:pt x="3668774" y="2168506"/>
                    <a:pt x="3658586" y="2206606"/>
                  </a:cubicBezTo>
                  <a:cubicBezTo>
                    <a:pt x="3652055" y="2234533"/>
                    <a:pt x="3649150" y="2263184"/>
                    <a:pt x="3649922" y="2291855"/>
                  </a:cubicBezTo>
                  <a:lnTo>
                    <a:pt x="-50" y="2291855"/>
                  </a:lnTo>
                  <a:close/>
                </a:path>
              </a:pathLst>
            </a:custGeom>
            <a:solidFill>
              <a:schemeClr val="accent2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10FC3A6-C059-0049-8724-72220D5B51F9}"/>
                </a:ext>
              </a:extLst>
            </p:cNvPr>
            <p:cNvSpPr/>
            <p:nvPr/>
          </p:nvSpPr>
          <p:spPr>
            <a:xfrm rot="6014469">
              <a:off x="19538400" y="5237886"/>
              <a:ext cx="432231" cy="1572552"/>
            </a:xfrm>
            <a:custGeom>
              <a:avLst/>
              <a:gdLst>
                <a:gd name="connsiteX0" fmla="*/ 2287395 w 2289730"/>
                <a:gd name="connsiteY0" fmla="*/ -51 h 3805145"/>
                <a:gd name="connsiteX1" fmla="*/ 2287395 w 2289730"/>
                <a:gd name="connsiteY1" fmla="*/ 3664312 h 3805145"/>
                <a:gd name="connsiteX2" fmla="*/ 2246072 w 2289730"/>
                <a:gd name="connsiteY2" fmla="*/ 3711937 h 3805145"/>
                <a:gd name="connsiteX3" fmla="*/ 2155713 w 2289730"/>
                <a:gd name="connsiteY3" fmla="*/ 3799186 h 3805145"/>
                <a:gd name="connsiteX4" fmla="*/ 2132480 w 2289730"/>
                <a:gd name="connsiteY4" fmla="*/ 3804139 h 3805145"/>
                <a:gd name="connsiteX5" fmla="*/ 2070591 w 2289730"/>
                <a:gd name="connsiteY5" fmla="*/ 3791089 h 3805145"/>
                <a:gd name="connsiteX6" fmla="*/ 1987944 w 2289730"/>
                <a:gd name="connsiteY6" fmla="*/ 3754894 h 3805145"/>
                <a:gd name="connsiteX7" fmla="*/ 1853786 w 2289730"/>
                <a:gd name="connsiteY7" fmla="*/ 3775468 h 3805145"/>
                <a:gd name="connsiteX8" fmla="*/ 1791801 w 2289730"/>
                <a:gd name="connsiteY8" fmla="*/ 3785851 h 3805145"/>
                <a:gd name="connsiteX9" fmla="*/ 1500157 w 2289730"/>
                <a:gd name="connsiteY9" fmla="*/ 3721271 h 3805145"/>
                <a:gd name="connsiteX10" fmla="*/ 1404942 w 2289730"/>
                <a:gd name="connsiteY10" fmla="*/ 3734130 h 3805145"/>
                <a:gd name="connsiteX11" fmla="*/ 1363619 w 2289730"/>
                <a:gd name="connsiteY11" fmla="*/ 3718700 h 3805145"/>
                <a:gd name="connsiteX12" fmla="*/ 1306490 w 2289730"/>
                <a:gd name="connsiteY12" fmla="*/ 3736702 h 3805145"/>
                <a:gd name="connsiteX13" fmla="*/ 1161954 w 2289730"/>
                <a:gd name="connsiteY13" fmla="*/ 3739369 h 3805145"/>
                <a:gd name="connsiteX14" fmla="*/ 968382 w 2289730"/>
                <a:gd name="connsiteY14" fmla="*/ 3765086 h 3805145"/>
                <a:gd name="connsiteX15" fmla="*/ 666360 w 2289730"/>
                <a:gd name="connsiteY15" fmla="*/ 3698411 h 3805145"/>
                <a:gd name="connsiteX16" fmla="*/ 545056 w 2289730"/>
                <a:gd name="connsiteY16" fmla="*/ 3662216 h 3805145"/>
                <a:gd name="connsiteX17" fmla="*/ 446984 w 2289730"/>
                <a:gd name="connsiteY17" fmla="*/ 3664788 h 3805145"/>
                <a:gd name="connsiteX18" fmla="*/ 418420 w 2289730"/>
                <a:gd name="connsiteY18" fmla="*/ 3644119 h 3805145"/>
                <a:gd name="connsiteX19" fmla="*/ 364243 w 2289730"/>
                <a:gd name="connsiteY19" fmla="*/ 3670027 h 3805145"/>
                <a:gd name="connsiteX20" fmla="*/ 272170 w 2289730"/>
                <a:gd name="connsiteY20" fmla="*/ 3672598 h 3805145"/>
                <a:gd name="connsiteX21" fmla="*/ 217135 w 2289730"/>
                <a:gd name="connsiteY21" fmla="*/ 3689743 h 3805145"/>
                <a:gd name="connsiteX22" fmla="*/ 84501 w 2289730"/>
                <a:gd name="connsiteY22" fmla="*/ 3660502 h 3805145"/>
                <a:gd name="connsiteX23" fmla="*/ -50 w 2289730"/>
                <a:gd name="connsiteY23" fmla="*/ 3651929 h 3805145"/>
                <a:gd name="connsiteX24" fmla="*/ -50 w 2289730"/>
                <a:gd name="connsiteY24" fmla="*/ -51 h 38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9730" h="3805145">
                  <a:moveTo>
                    <a:pt x="2287395" y="-51"/>
                  </a:moveTo>
                  <a:cubicBezTo>
                    <a:pt x="2287395" y="-51"/>
                    <a:pt x="2292537" y="3653929"/>
                    <a:pt x="2287395" y="3664312"/>
                  </a:cubicBezTo>
                  <a:cubicBezTo>
                    <a:pt x="2282254" y="3674694"/>
                    <a:pt x="2287395" y="3694220"/>
                    <a:pt x="2246072" y="3711937"/>
                  </a:cubicBezTo>
                  <a:cubicBezTo>
                    <a:pt x="2204749" y="3729653"/>
                    <a:pt x="2209985" y="3830237"/>
                    <a:pt x="2155713" y="3799186"/>
                  </a:cubicBezTo>
                  <a:cubicBezTo>
                    <a:pt x="2101440" y="3768134"/>
                    <a:pt x="2140288" y="3804139"/>
                    <a:pt x="2132480" y="3804139"/>
                  </a:cubicBezTo>
                  <a:cubicBezTo>
                    <a:pt x="2124673" y="3804139"/>
                    <a:pt x="2117056" y="3804139"/>
                    <a:pt x="2070591" y="3791089"/>
                  </a:cubicBezTo>
                  <a:cubicBezTo>
                    <a:pt x="2024126" y="3778040"/>
                    <a:pt x="2018984" y="3760038"/>
                    <a:pt x="1987944" y="3754894"/>
                  </a:cubicBezTo>
                  <a:cubicBezTo>
                    <a:pt x="1942184" y="3749217"/>
                    <a:pt x="1895747" y="3756342"/>
                    <a:pt x="1853786" y="3775468"/>
                  </a:cubicBezTo>
                  <a:cubicBezTo>
                    <a:pt x="1799609" y="3798710"/>
                    <a:pt x="1791801" y="3785851"/>
                    <a:pt x="1791801" y="3785851"/>
                  </a:cubicBezTo>
                  <a:cubicBezTo>
                    <a:pt x="1654977" y="3728701"/>
                    <a:pt x="1500157" y="3721271"/>
                    <a:pt x="1500157" y="3721271"/>
                  </a:cubicBezTo>
                  <a:cubicBezTo>
                    <a:pt x="1500157" y="3721271"/>
                    <a:pt x="1415035" y="3734130"/>
                    <a:pt x="1404942" y="3734130"/>
                  </a:cubicBezTo>
                  <a:cubicBezTo>
                    <a:pt x="1394850" y="3734130"/>
                    <a:pt x="1363619" y="3718700"/>
                    <a:pt x="1363619" y="3718700"/>
                  </a:cubicBezTo>
                  <a:cubicBezTo>
                    <a:pt x="1363619" y="3718700"/>
                    <a:pt x="1319820" y="3736702"/>
                    <a:pt x="1306490" y="3736702"/>
                  </a:cubicBezTo>
                  <a:cubicBezTo>
                    <a:pt x="1293160" y="3736702"/>
                    <a:pt x="1161954" y="3739369"/>
                    <a:pt x="1161954" y="3739369"/>
                  </a:cubicBezTo>
                  <a:cubicBezTo>
                    <a:pt x="1161954" y="3739369"/>
                    <a:pt x="1110347" y="3754799"/>
                    <a:pt x="968382" y="3765086"/>
                  </a:cubicBezTo>
                  <a:cubicBezTo>
                    <a:pt x="826416" y="3775373"/>
                    <a:pt x="679309" y="3713461"/>
                    <a:pt x="666360" y="3698411"/>
                  </a:cubicBezTo>
                  <a:cubicBezTo>
                    <a:pt x="653411" y="3683362"/>
                    <a:pt x="609231" y="3669836"/>
                    <a:pt x="545056" y="3662216"/>
                  </a:cubicBezTo>
                  <a:cubicBezTo>
                    <a:pt x="480881" y="3654596"/>
                    <a:pt x="480595" y="3664788"/>
                    <a:pt x="446984" y="3664788"/>
                  </a:cubicBezTo>
                  <a:cubicBezTo>
                    <a:pt x="413374" y="3664788"/>
                    <a:pt x="428989" y="3659644"/>
                    <a:pt x="418420" y="3644119"/>
                  </a:cubicBezTo>
                  <a:cubicBezTo>
                    <a:pt x="407851" y="3628593"/>
                    <a:pt x="397758" y="3664788"/>
                    <a:pt x="364243" y="3670027"/>
                  </a:cubicBezTo>
                  <a:cubicBezTo>
                    <a:pt x="330727" y="3675265"/>
                    <a:pt x="291117" y="3669169"/>
                    <a:pt x="272170" y="3672598"/>
                  </a:cubicBezTo>
                  <a:cubicBezTo>
                    <a:pt x="253222" y="3676027"/>
                    <a:pt x="244653" y="3686314"/>
                    <a:pt x="217135" y="3689743"/>
                  </a:cubicBezTo>
                  <a:cubicBezTo>
                    <a:pt x="189618" y="3693172"/>
                    <a:pt x="121920" y="3670693"/>
                    <a:pt x="84501" y="3660502"/>
                  </a:cubicBezTo>
                  <a:cubicBezTo>
                    <a:pt x="56798" y="3654044"/>
                    <a:pt x="28384" y="3651167"/>
                    <a:pt x="-50" y="3651929"/>
                  </a:cubicBezTo>
                  <a:lnTo>
                    <a:pt x="-50" y="-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79A8D88-2F41-4A40-AFA3-A3515BE1CF1A}"/>
                </a:ext>
              </a:extLst>
            </p:cNvPr>
            <p:cNvGrpSpPr/>
            <p:nvPr/>
          </p:nvGrpSpPr>
          <p:grpSpPr>
            <a:xfrm>
              <a:off x="17961225" y="6408589"/>
              <a:ext cx="3309762" cy="1359897"/>
              <a:chOff x="13630904" y="5259647"/>
              <a:chExt cx="3309762" cy="1359897"/>
            </a:xfrm>
          </p:grpSpPr>
          <p:sp>
            <p:nvSpPr>
              <p:cNvPr id="145" name="CuadroTexto 395">
                <a:extLst>
                  <a:ext uri="{FF2B5EF4-FFF2-40B4-BE49-F238E27FC236}">
                    <a16:creationId xmlns:a16="http://schemas.microsoft.com/office/drawing/2014/main" id="{791A7AAC-3C1D-D348-B2D9-894242EF5C59}"/>
                  </a:ext>
                </a:extLst>
              </p:cNvPr>
              <p:cNvSpPr txBox="1"/>
              <p:nvPr/>
            </p:nvSpPr>
            <p:spPr>
              <a:xfrm>
                <a:off x="13688042" y="5259647"/>
                <a:ext cx="3252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46" name="Rectangle 56">
                <a:extLst>
                  <a:ext uri="{FF2B5EF4-FFF2-40B4-BE49-F238E27FC236}">
                    <a16:creationId xmlns:a16="http://schemas.microsoft.com/office/drawing/2014/main" id="{87F8146B-231D-7F40-9344-892931CB0C09}"/>
                  </a:ext>
                </a:extLst>
              </p:cNvPr>
              <p:cNvSpPr/>
              <p:nvPr/>
            </p:nvSpPr>
            <p:spPr>
              <a:xfrm>
                <a:off x="13630904" y="5696214"/>
                <a:ext cx="3309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30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730483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E47FC-8B99-1848-A09C-9082CF39C262}"/>
              </a:ext>
            </a:extLst>
          </p:cNvPr>
          <p:cNvGrpSpPr/>
          <p:nvPr/>
        </p:nvGrpSpPr>
        <p:grpSpPr>
          <a:xfrm>
            <a:off x="10566578" y="9209152"/>
            <a:ext cx="2393577" cy="3383183"/>
            <a:chOff x="10566578" y="5303520"/>
            <a:chExt cx="2393577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0B06D-4244-C94E-BC6E-F7A1875BB532}"/>
              </a:ext>
            </a:extLst>
          </p:cNvPr>
          <p:cNvGrpSpPr/>
          <p:nvPr/>
        </p:nvGrpSpPr>
        <p:grpSpPr>
          <a:xfrm>
            <a:off x="14923425" y="9209152"/>
            <a:ext cx="2205318" cy="3383183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6551C-2ED3-D043-BF1B-E5D26C6448BF}"/>
              </a:ext>
            </a:extLst>
          </p:cNvPr>
          <p:cNvGrpSpPr/>
          <p:nvPr/>
        </p:nvGrpSpPr>
        <p:grpSpPr>
          <a:xfrm>
            <a:off x="19334060" y="9178784"/>
            <a:ext cx="2124636" cy="3413551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842C91-BCB7-8B46-9116-11FB74AE709F}"/>
              </a:ext>
            </a:extLst>
          </p:cNvPr>
          <p:cNvGrpSpPr/>
          <p:nvPr/>
        </p:nvGrpSpPr>
        <p:grpSpPr>
          <a:xfrm>
            <a:off x="9924476" y="5793377"/>
            <a:ext cx="3873286" cy="3453254"/>
            <a:chOff x="1606371" y="4776711"/>
            <a:chExt cx="5065906" cy="451654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88A9ACE-8922-DF40-8EE2-22983B752D91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60" name="Freeform: Shape 39">
                <a:extLst>
                  <a:ext uri="{FF2B5EF4-FFF2-40B4-BE49-F238E27FC236}">
                    <a16:creationId xmlns:a16="http://schemas.microsoft.com/office/drawing/2014/main" id="{F25063F8-91DC-F34D-8957-9774C79FEE7F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Block Arc 160">
                <a:extLst>
                  <a:ext uri="{FF2B5EF4-FFF2-40B4-BE49-F238E27FC236}">
                    <a16:creationId xmlns:a16="http://schemas.microsoft.com/office/drawing/2014/main" id="{546DB2E0-B027-3148-9D54-BDAE8A925882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3825325"/>
                  <a:gd name="adj2" fmla="val 1628"/>
                  <a:gd name="adj3" fmla="val 67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1947D3-0F3F-984C-8735-CEA69ED58DBF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347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53DC6FF-D7D9-BA4F-A481-18AA82EBECB7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393E811-4813-8044-BD43-0DB1623288CE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D88E10D-E31C-F047-9079-3A3E46E4B9BE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45B5AE1-772B-DB46-85CD-2535606655E6}"/>
              </a:ext>
            </a:extLst>
          </p:cNvPr>
          <p:cNvGrpSpPr/>
          <p:nvPr/>
        </p:nvGrpSpPr>
        <p:grpSpPr>
          <a:xfrm>
            <a:off x="14244957" y="5793377"/>
            <a:ext cx="3873286" cy="3453254"/>
            <a:chOff x="1606371" y="4776711"/>
            <a:chExt cx="5065906" cy="451654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665E9C-0B98-6840-B5BE-F42861C1DD84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72" name="Freeform: Shape 39">
                <a:extLst>
                  <a:ext uri="{FF2B5EF4-FFF2-40B4-BE49-F238E27FC236}">
                    <a16:creationId xmlns:a16="http://schemas.microsoft.com/office/drawing/2014/main" id="{96C0EE80-12AA-E84C-B3B0-29DCA7AD4682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3" name="Block Arc 172">
                <a:extLst>
                  <a:ext uri="{FF2B5EF4-FFF2-40B4-BE49-F238E27FC236}">
                    <a16:creationId xmlns:a16="http://schemas.microsoft.com/office/drawing/2014/main" id="{7E9E5D0D-3233-8848-BE20-10BE53E2ACD0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7202562"/>
                  <a:gd name="adj2" fmla="val 1628"/>
                  <a:gd name="adj3" fmla="val 67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FA9EE9B-BE34-4F4E-A452-3B08B39C32F5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105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690E52-5C24-A748-81D4-D6387FBDA6C5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2AEB196-0308-A74A-8C1B-53B59E1BC80C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DAD0D4A-5342-0B4E-A695-AA5371D2F84C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6AFECD-3827-BB4A-82F2-4D18FC104445}"/>
              </a:ext>
            </a:extLst>
          </p:cNvPr>
          <p:cNvGrpSpPr/>
          <p:nvPr/>
        </p:nvGrpSpPr>
        <p:grpSpPr>
          <a:xfrm>
            <a:off x="18494944" y="5793377"/>
            <a:ext cx="3873286" cy="3453254"/>
            <a:chOff x="1606371" y="4776711"/>
            <a:chExt cx="5065906" cy="451654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A8ADB50-E65E-CC49-8500-36DE553EFFC0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80" name="Freeform: Shape 39">
                <a:extLst>
                  <a:ext uri="{FF2B5EF4-FFF2-40B4-BE49-F238E27FC236}">
                    <a16:creationId xmlns:a16="http://schemas.microsoft.com/office/drawing/2014/main" id="{FF491D48-47D7-6944-BA00-A57FC7904C21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1" name="Block Arc 180">
                <a:extLst>
                  <a:ext uri="{FF2B5EF4-FFF2-40B4-BE49-F238E27FC236}">
                    <a16:creationId xmlns:a16="http://schemas.microsoft.com/office/drawing/2014/main" id="{29013A08-C67D-5A4D-9D1E-E6876705DF18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3031783"/>
                  <a:gd name="adj2" fmla="val 1628"/>
                  <a:gd name="adj3" fmla="val 678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02FCCB9-E2C5-B043-943B-47E11418F98E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470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DF41A2-9E41-7743-A696-4CEE9A31944E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2D3653-7D2C-7341-954A-74346B1327D9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BAA944A-4E98-F844-8F72-92FD1E476CA1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95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4500397" cy="392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C1066E2-AF96-9F4D-96BB-F5A8A2AA2889}"/>
              </a:ext>
            </a:extLst>
          </p:cNvPr>
          <p:cNvSpPr/>
          <p:nvPr/>
        </p:nvSpPr>
        <p:spPr>
          <a:xfrm>
            <a:off x="13979754" y="5287495"/>
            <a:ext cx="4500397" cy="3921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DC57AD-01A8-FF41-85D6-53BB92468C7F}"/>
              </a:ext>
            </a:extLst>
          </p:cNvPr>
          <p:cNvSpPr/>
          <p:nvPr/>
        </p:nvSpPr>
        <p:spPr>
          <a:xfrm>
            <a:off x="18475584" y="5287495"/>
            <a:ext cx="4500397" cy="39216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927975A-D0E1-7845-BA7E-31C2D115EB03}"/>
              </a:ext>
            </a:extLst>
          </p:cNvPr>
          <p:cNvGrpSpPr/>
          <p:nvPr/>
        </p:nvGrpSpPr>
        <p:grpSpPr>
          <a:xfrm>
            <a:off x="1828799" y="9699009"/>
            <a:ext cx="21144251" cy="2893326"/>
            <a:chOff x="1828800" y="9699009"/>
            <a:chExt cx="20787360" cy="28933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81812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0CB192-5D32-CF46-9390-83EC4A01796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254854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259233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92359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E47FC-8B99-1848-A09C-9082CF39C262}"/>
              </a:ext>
            </a:extLst>
          </p:cNvPr>
          <p:cNvGrpSpPr/>
          <p:nvPr/>
        </p:nvGrpSpPr>
        <p:grpSpPr>
          <a:xfrm>
            <a:off x="10566578" y="9209152"/>
            <a:ext cx="2393577" cy="3383183"/>
            <a:chOff x="10566578" y="5303520"/>
            <a:chExt cx="2393577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47558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0B06D-4244-C94E-BC6E-F7A1875BB532}"/>
              </a:ext>
            </a:extLst>
          </p:cNvPr>
          <p:cNvGrpSpPr/>
          <p:nvPr/>
        </p:nvGrpSpPr>
        <p:grpSpPr>
          <a:xfrm>
            <a:off x="15158933" y="9209152"/>
            <a:ext cx="2205318" cy="3383183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6551C-2ED3-D043-BF1B-E5D26C6448BF}"/>
              </a:ext>
            </a:extLst>
          </p:cNvPr>
          <p:cNvGrpSpPr/>
          <p:nvPr/>
        </p:nvGrpSpPr>
        <p:grpSpPr>
          <a:xfrm>
            <a:off x="19647490" y="9178784"/>
            <a:ext cx="2124636" cy="3413551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97598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47980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477956" y="4471169"/>
            <a:ext cx="4495102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56">
            <a:extLst>
              <a:ext uri="{FF2B5EF4-FFF2-40B4-BE49-F238E27FC236}">
                <a16:creationId xmlns:a16="http://schemas.microsoft.com/office/drawing/2014/main" id="{0E8AF39D-7F58-3243-9363-907F2A1C8B5C}"/>
              </a:ext>
            </a:extLst>
          </p:cNvPr>
          <p:cNvSpPr/>
          <p:nvPr/>
        </p:nvSpPr>
        <p:spPr>
          <a:xfrm>
            <a:off x="9832512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EF59C27E-D777-7D45-9B05-713C5A11ED57}"/>
              </a:ext>
            </a:extLst>
          </p:cNvPr>
          <p:cNvSpPr/>
          <p:nvPr/>
        </p:nvSpPr>
        <p:spPr>
          <a:xfrm>
            <a:off x="14137617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8725215E-F800-AC44-9095-0874901A58D8}"/>
              </a:ext>
            </a:extLst>
          </p:cNvPr>
          <p:cNvSpPr/>
          <p:nvPr/>
        </p:nvSpPr>
        <p:spPr>
          <a:xfrm>
            <a:off x="18761875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406229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89952"/>
            <a:ext cx="4500399" cy="8092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89952"/>
            <a:ext cx="4240190" cy="8092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89952"/>
            <a:ext cx="4343224" cy="8092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>
            <a:cxnSpLocks/>
          </p:cNvCxnSpPr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8121166"/>
            <a:chOff x="1828800" y="4471169"/>
            <a:chExt cx="1637732" cy="8092138"/>
          </a:xfrm>
          <a:solidFill>
            <a:schemeClr val="accent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B78175-BFDC-5E4D-93DD-DF3EECE28041}"/>
                </a:ext>
              </a:extLst>
            </p:cNvPr>
            <p:cNvSpPr/>
            <p:nvPr/>
          </p:nvSpPr>
          <p:spPr>
            <a:xfrm>
              <a:off x="1828800" y="9218383"/>
              <a:ext cx="1637732" cy="3344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2305B98-ABDA-1241-9B00-6C0A0EEA4821}"/>
              </a:ext>
            </a:extLst>
          </p:cNvPr>
          <p:cNvSpPr/>
          <p:nvPr/>
        </p:nvSpPr>
        <p:spPr>
          <a:xfrm>
            <a:off x="20573187" y="6166754"/>
            <a:ext cx="744251" cy="744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8689A7C-A31D-0D45-926A-BEA2C85B3EB7}"/>
              </a:ext>
            </a:extLst>
          </p:cNvPr>
          <p:cNvSpPr/>
          <p:nvPr/>
        </p:nvSpPr>
        <p:spPr>
          <a:xfrm>
            <a:off x="16180679" y="5440216"/>
            <a:ext cx="744251" cy="7442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18859E9-5BB1-4E43-99C6-2B47C96562A2}"/>
              </a:ext>
            </a:extLst>
          </p:cNvPr>
          <p:cNvSpPr/>
          <p:nvPr/>
        </p:nvSpPr>
        <p:spPr>
          <a:xfrm>
            <a:off x="11974134" y="7817363"/>
            <a:ext cx="744251" cy="7442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D5A9BC-6E63-ED40-AD32-3D1CE074BE45}"/>
              </a:ext>
            </a:extLst>
          </p:cNvPr>
          <p:cNvSpPr/>
          <p:nvPr/>
        </p:nvSpPr>
        <p:spPr>
          <a:xfrm>
            <a:off x="10721482" y="6092874"/>
            <a:ext cx="744251" cy="7442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424213-63F3-C246-9217-75490EC85BF4}"/>
              </a:ext>
            </a:extLst>
          </p:cNvPr>
          <p:cNvSpPr/>
          <p:nvPr/>
        </p:nvSpPr>
        <p:spPr>
          <a:xfrm>
            <a:off x="15089182" y="7015819"/>
            <a:ext cx="744251" cy="7442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59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AA649D68-5D87-0C42-9ED4-B45E31BD8E0E}"/>
              </a:ext>
            </a:extLst>
          </p:cNvPr>
          <p:cNvSpPr/>
          <p:nvPr/>
        </p:nvSpPr>
        <p:spPr>
          <a:xfrm>
            <a:off x="9481729" y="10221648"/>
            <a:ext cx="13134428" cy="5987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89953"/>
            <a:ext cx="4500399" cy="439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89953"/>
            <a:ext cx="4240190" cy="4397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89953"/>
            <a:ext cx="4343224" cy="4397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>
            <a:cxnSpLocks/>
          </p:cNvCxnSpPr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79FC19-C1D4-B74D-B9A3-559FB556D4F1}"/>
              </a:ext>
            </a:extLst>
          </p:cNvPr>
          <p:cNvGrpSpPr/>
          <p:nvPr/>
        </p:nvGrpSpPr>
        <p:grpSpPr>
          <a:xfrm>
            <a:off x="10566578" y="8636687"/>
            <a:ext cx="2463633" cy="3955648"/>
            <a:chOff x="10566578" y="5303520"/>
            <a:chExt cx="2463633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881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11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731985C-5E25-624B-9B5F-1F76FB14D034}"/>
              </a:ext>
            </a:extLst>
          </p:cNvPr>
          <p:cNvGrpSpPr/>
          <p:nvPr/>
        </p:nvGrpSpPr>
        <p:grpSpPr>
          <a:xfrm>
            <a:off x="14923425" y="8636687"/>
            <a:ext cx="2205318" cy="3955648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2A961-B76D-FC4D-A2A4-3E3B1927E4B0}"/>
              </a:ext>
            </a:extLst>
          </p:cNvPr>
          <p:cNvGrpSpPr/>
          <p:nvPr/>
        </p:nvGrpSpPr>
        <p:grpSpPr>
          <a:xfrm>
            <a:off x="19334060" y="8750191"/>
            <a:ext cx="2124636" cy="3842144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B78175-BFDC-5E4D-93DD-DF3EECE28041}"/>
              </a:ext>
            </a:extLst>
          </p:cNvPr>
          <p:cNvSpPr/>
          <p:nvPr/>
        </p:nvSpPr>
        <p:spPr>
          <a:xfrm>
            <a:off x="1828800" y="9235412"/>
            <a:ext cx="1637732" cy="33569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52729-568F-124F-808B-104B3A372CD1}"/>
              </a:ext>
            </a:extLst>
          </p:cNvPr>
          <p:cNvCxnSpPr/>
          <p:nvPr/>
        </p:nvCxnSpPr>
        <p:spPr>
          <a:xfrm>
            <a:off x="3466531" y="4480594"/>
            <a:ext cx="0" cy="4066892"/>
          </a:xfrm>
          <a:prstGeom prst="line">
            <a:avLst/>
          </a:prstGeom>
          <a:solidFill>
            <a:schemeClr val="accent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163C62-1E6E-1647-8465-992E1D691A5D}"/>
              </a:ext>
            </a:extLst>
          </p:cNvPr>
          <p:cNvSpPr/>
          <p:nvPr/>
        </p:nvSpPr>
        <p:spPr>
          <a:xfrm>
            <a:off x="1828800" y="4471169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66CF-B2CB-C248-85BD-31DD7F35F009}"/>
              </a:ext>
            </a:extLst>
          </p:cNvPr>
          <p:cNvSpPr/>
          <p:nvPr/>
        </p:nvSpPr>
        <p:spPr>
          <a:xfrm>
            <a:off x="1828800" y="5308556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64235E-5BDB-884F-BF84-E4EAEDE57CBE}"/>
              </a:ext>
            </a:extLst>
          </p:cNvPr>
          <p:cNvSpPr/>
          <p:nvPr/>
        </p:nvSpPr>
        <p:spPr>
          <a:xfrm>
            <a:off x="1828800" y="6145445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09DF4F-DE8D-8342-A8E3-C2552123A922}"/>
              </a:ext>
            </a:extLst>
          </p:cNvPr>
          <p:cNvSpPr/>
          <p:nvPr/>
        </p:nvSpPr>
        <p:spPr>
          <a:xfrm>
            <a:off x="1828800" y="6980870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870BFE-60A0-E94D-9D6D-8BEECC83D47A}"/>
              </a:ext>
            </a:extLst>
          </p:cNvPr>
          <p:cNvSpPr/>
          <p:nvPr/>
        </p:nvSpPr>
        <p:spPr>
          <a:xfrm>
            <a:off x="1828800" y="7801349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DBCABD3-9BA2-984D-8EA2-536349F2A6EF}"/>
              </a:ext>
            </a:extLst>
          </p:cNvPr>
          <p:cNvGrpSpPr/>
          <p:nvPr/>
        </p:nvGrpSpPr>
        <p:grpSpPr>
          <a:xfrm>
            <a:off x="10983731" y="6112821"/>
            <a:ext cx="1478460" cy="1478460"/>
            <a:chOff x="22899190" y="-2983856"/>
            <a:chExt cx="1478460" cy="147846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FED0411-FAEF-5B48-9725-002A6CEDB610}"/>
                </a:ext>
              </a:extLst>
            </p:cNvPr>
            <p:cNvSpPr/>
            <p:nvPr/>
          </p:nvSpPr>
          <p:spPr>
            <a:xfrm>
              <a:off x="22899190" y="-2983856"/>
              <a:ext cx="1478460" cy="14784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áfico 48">
              <a:extLst>
                <a:ext uri="{FF2B5EF4-FFF2-40B4-BE49-F238E27FC236}">
                  <a16:creationId xmlns:a16="http://schemas.microsoft.com/office/drawing/2014/main" id="{6B4C11A5-D7AD-3B48-805F-EE09C339697B}"/>
                </a:ext>
              </a:extLst>
            </p:cNvPr>
            <p:cNvGrpSpPr/>
            <p:nvPr/>
          </p:nvGrpSpPr>
          <p:grpSpPr>
            <a:xfrm>
              <a:off x="23396099" y="-2578342"/>
              <a:ext cx="597977" cy="597977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45" name="Forma libre 288">
                <a:extLst>
                  <a:ext uri="{FF2B5EF4-FFF2-40B4-BE49-F238E27FC236}">
                    <a16:creationId xmlns:a16="http://schemas.microsoft.com/office/drawing/2014/main" id="{0FB61C17-F530-3F4D-ADC1-60DA4ECF1322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CDC2AB-3E67-3D49-88F0-B23D7ECF9A20}"/>
              </a:ext>
            </a:extLst>
          </p:cNvPr>
          <p:cNvGrpSpPr/>
          <p:nvPr/>
        </p:nvGrpSpPr>
        <p:grpSpPr>
          <a:xfrm>
            <a:off x="19757576" y="6038532"/>
            <a:ext cx="1478460" cy="1478460"/>
            <a:chOff x="22899190" y="369874"/>
            <a:chExt cx="1478460" cy="147846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94FB7BC-9595-4D42-9796-F782DF7A83E6}"/>
                </a:ext>
              </a:extLst>
            </p:cNvPr>
            <p:cNvSpPr/>
            <p:nvPr/>
          </p:nvSpPr>
          <p:spPr>
            <a:xfrm>
              <a:off x="22899190" y="369874"/>
              <a:ext cx="1478460" cy="1478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áfico 22">
              <a:extLst>
                <a:ext uri="{FF2B5EF4-FFF2-40B4-BE49-F238E27FC236}">
                  <a16:creationId xmlns:a16="http://schemas.microsoft.com/office/drawing/2014/main" id="{F6F980A8-AFB9-ED4E-B127-2812381B4154}"/>
                </a:ext>
              </a:extLst>
            </p:cNvPr>
            <p:cNvGrpSpPr/>
            <p:nvPr/>
          </p:nvGrpSpPr>
          <p:grpSpPr>
            <a:xfrm>
              <a:off x="23332951" y="759435"/>
              <a:ext cx="597977" cy="597977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53" name="Forma libre 340">
                <a:extLst>
                  <a:ext uri="{FF2B5EF4-FFF2-40B4-BE49-F238E27FC236}">
                    <a16:creationId xmlns:a16="http://schemas.microsoft.com/office/drawing/2014/main" id="{2B1810D9-C7E6-8D41-B593-A284856A9B77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4" name="Forma libre 341">
                <a:extLst>
                  <a:ext uri="{FF2B5EF4-FFF2-40B4-BE49-F238E27FC236}">
                    <a16:creationId xmlns:a16="http://schemas.microsoft.com/office/drawing/2014/main" id="{55C9CAD1-326C-214D-87D3-4ED928D42661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5" name="Forma libre 342">
                <a:extLst>
                  <a:ext uri="{FF2B5EF4-FFF2-40B4-BE49-F238E27FC236}">
                    <a16:creationId xmlns:a16="http://schemas.microsoft.com/office/drawing/2014/main" id="{A5694E18-7E16-AF4C-AACC-AA66565E7BBB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6" name="Forma libre 343">
                <a:extLst>
                  <a:ext uri="{FF2B5EF4-FFF2-40B4-BE49-F238E27FC236}">
                    <a16:creationId xmlns:a16="http://schemas.microsoft.com/office/drawing/2014/main" id="{63D4AF96-253C-6C4F-B655-99145C573C12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7" name="Forma libre 344">
                <a:extLst>
                  <a:ext uri="{FF2B5EF4-FFF2-40B4-BE49-F238E27FC236}">
                    <a16:creationId xmlns:a16="http://schemas.microsoft.com/office/drawing/2014/main" id="{58A87E04-155E-8444-B274-978A55489638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8" name="Forma libre 345">
                <a:extLst>
                  <a:ext uri="{FF2B5EF4-FFF2-40B4-BE49-F238E27FC236}">
                    <a16:creationId xmlns:a16="http://schemas.microsoft.com/office/drawing/2014/main" id="{A5CCADE3-8A51-F748-91F9-3A0E0E85DEB6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9" name="Forma libre 346">
                <a:extLst>
                  <a:ext uri="{FF2B5EF4-FFF2-40B4-BE49-F238E27FC236}">
                    <a16:creationId xmlns:a16="http://schemas.microsoft.com/office/drawing/2014/main" id="{F15A1564-0EEE-BF49-94FE-70013020CFAE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92C34-7544-FD43-9A0F-CB51E5C563FC}"/>
              </a:ext>
            </a:extLst>
          </p:cNvPr>
          <p:cNvGrpSpPr/>
          <p:nvPr/>
        </p:nvGrpSpPr>
        <p:grpSpPr>
          <a:xfrm>
            <a:off x="15350991" y="6117452"/>
            <a:ext cx="1478460" cy="1478460"/>
            <a:chOff x="22899190" y="-1289967"/>
            <a:chExt cx="1478460" cy="147846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C577D6A-276C-1845-AE4C-830A291C8446}"/>
                </a:ext>
              </a:extLst>
            </p:cNvPr>
            <p:cNvSpPr/>
            <p:nvPr/>
          </p:nvSpPr>
          <p:spPr>
            <a:xfrm>
              <a:off x="22899190" y="-1289967"/>
              <a:ext cx="1478460" cy="14784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áfico 248">
              <a:extLst>
                <a:ext uri="{FF2B5EF4-FFF2-40B4-BE49-F238E27FC236}">
                  <a16:creationId xmlns:a16="http://schemas.microsoft.com/office/drawing/2014/main" id="{4119C7DC-F8E0-2240-82C3-E4AC1473E91F}"/>
                </a:ext>
              </a:extLst>
            </p:cNvPr>
            <p:cNvGrpSpPr/>
            <p:nvPr/>
          </p:nvGrpSpPr>
          <p:grpSpPr>
            <a:xfrm>
              <a:off x="23311274" y="-856670"/>
              <a:ext cx="654197" cy="654197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161" name="Forma libre 369">
                <a:extLst>
                  <a:ext uri="{FF2B5EF4-FFF2-40B4-BE49-F238E27FC236}">
                    <a16:creationId xmlns:a16="http://schemas.microsoft.com/office/drawing/2014/main" id="{A152B03D-7B42-5042-B9E2-95089390988C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73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7304839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2">
            <a:extLst>
              <a:ext uri="{FF2B5EF4-FFF2-40B4-BE49-F238E27FC236}">
                <a16:creationId xmlns:a16="http://schemas.microsoft.com/office/drawing/2014/main" id="{1B296FF2-2583-7649-A1D7-E900404F13B8}"/>
              </a:ext>
            </a:extLst>
          </p:cNvPr>
          <p:cNvSpPr/>
          <p:nvPr/>
        </p:nvSpPr>
        <p:spPr>
          <a:xfrm>
            <a:off x="1077452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6FDDBEDF-438D-D243-AA94-A36BCDFCB445}"/>
              </a:ext>
            </a:extLst>
          </p:cNvPr>
          <p:cNvSpPr/>
          <p:nvPr/>
        </p:nvSpPr>
        <p:spPr>
          <a:xfrm>
            <a:off x="12031820" y="71119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riangle 147">
            <a:extLst>
              <a:ext uri="{FF2B5EF4-FFF2-40B4-BE49-F238E27FC236}">
                <a16:creationId xmlns:a16="http://schemas.microsoft.com/office/drawing/2014/main" id="{9159DE89-D89B-6E43-90F3-E4914C111A82}"/>
              </a:ext>
            </a:extLst>
          </p:cNvPr>
          <p:cNvSpPr/>
          <p:nvPr/>
        </p:nvSpPr>
        <p:spPr>
          <a:xfrm>
            <a:off x="16318070" y="5540356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iangle 148">
            <a:extLst>
              <a:ext uri="{FF2B5EF4-FFF2-40B4-BE49-F238E27FC236}">
                <a16:creationId xmlns:a16="http://schemas.microsoft.com/office/drawing/2014/main" id="{B80BE653-ED30-6246-8908-1F7B8BEFFE5E}"/>
              </a:ext>
            </a:extLst>
          </p:cNvPr>
          <p:cNvSpPr/>
          <p:nvPr/>
        </p:nvSpPr>
        <p:spPr>
          <a:xfrm>
            <a:off x="14174945" y="79120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riangle 150">
            <a:extLst>
              <a:ext uri="{FF2B5EF4-FFF2-40B4-BE49-F238E27FC236}">
                <a16:creationId xmlns:a16="http://schemas.microsoft.com/office/drawing/2014/main" id="{C0502190-96C9-7942-B1FD-38EB3528C380}"/>
              </a:ext>
            </a:extLst>
          </p:cNvPr>
          <p:cNvSpPr/>
          <p:nvPr/>
        </p:nvSpPr>
        <p:spPr>
          <a:xfrm>
            <a:off x="1957562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>
            <a:extLst>
              <a:ext uri="{FF2B5EF4-FFF2-40B4-BE49-F238E27FC236}">
                <a16:creationId xmlns:a16="http://schemas.microsoft.com/office/drawing/2014/main" id="{F8FEF6AB-9B98-B64E-AE35-C14AA0D66C7E}"/>
              </a:ext>
            </a:extLst>
          </p:cNvPr>
          <p:cNvSpPr/>
          <p:nvPr/>
        </p:nvSpPr>
        <p:spPr>
          <a:xfrm>
            <a:off x="2077577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3956133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D62302A-92BC-8043-A439-09BFEE0AAD8B}"/>
              </a:ext>
            </a:extLst>
          </p:cNvPr>
          <p:cNvSpPr/>
          <p:nvPr/>
        </p:nvSpPr>
        <p:spPr>
          <a:xfrm>
            <a:off x="17688158" y="6008644"/>
            <a:ext cx="3914349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D10FC3A6-C059-0049-8724-72220D5B51F9}"/>
              </a:ext>
            </a:extLst>
          </p:cNvPr>
          <p:cNvSpPr/>
          <p:nvPr/>
        </p:nvSpPr>
        <p:spPr>
          <a:xfrm rot="6014469">
            <a:off x="19538400" y="5237886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19495839-1DB0-D542-ABDA-82FB10AB6503}"/>
              </a:ext>
            </a:extLst>
          </p:cNvPr>
          <p:cNvSpPr/>
          <p:nvPr/>
        </p:nvSpPr>
        <p:spPr>
          <a:xfrm>
            <a:off x="11973158" y="6008644"/>
            <a:ext cx="3914349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13EF241F-F78F-214C-A23C-F1F406656015}"/>
              </a:ext>
            </a:extLst>
          </p:cNvPr>
          <p:cNvSpPr/>
          <p:nvPr/>
        </p:nvSpPr>
        <p:spPr>
          <a:xfrm rot="5178001">
            <a:off x="13823400" y="5237886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625994E-808E-3E4D-9C23-64D682A199D4}"/>
              </a:ext>
            </a:extLst>
          </p:cNvPr>
          <p:cNvGrpSpPr/>
          <p:nvPr/>
        </p:nvGrpSpPr>
        <p:grpSpPr>
          <a:xfrm>
            <a:off x="12278489" y="6408589"/>
            <a:ext cx="3309762" cy="1359897"/>
            <a:chOff x="13630904" y="5259647"/>
            <a:chExt cx="3309762" cy="1359897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44C6F454-BAC7-A241-A01D-89B9E9862ABD}"/>
                </a:ext>
              </a:extLst>
            </p:cNvPr>
            <p:cNvSpPr txBox="1"/>
            <p:nvPr/>
          </p:nvSpPr>
          <p:spPr>
            <a:xfrm>
              <a:off x="13688042" y="5259647"/>
              <a:ext cx="325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FD87596B-52D0-304D-9A87-1C20470C99F7}"/>
                </a:ext>
              </a:extLst>
            </p:cNvPr>
            <p:cNvSpPr/>
            <p:nvPr/>
          </p:nvSpPr>
          <p:spPr>
            <a:xfrm>
              <a:off x="13630904" y="5696214"/>
              <a:ext cx="33097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79A8D88-2F41-4A40-AFA3-A3515BE1CF1A}"/>
              </a:ext>
            </a:extLst>
          </p:cNvPr>
          <p:cNvGrpSpPr/>
          <p:nvPr/>
        </p:nvGrpSpPr>
        <p:grpSpPr>
          <a:xfrm>
            <a:off x="17961225" y="6408589"/>
            <a:ext cx="3309762" cy="1359897"/>
            <a:chOff x="13630904" y="5259647"/>
            <a:chExt cx="3309762" cy="1359897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791A7AAC-3C1D-D348-B2D9-894242EF5C59}"/>
                </a:ext>
              </a:extLst>
            </p:cNvPr>
            <p:cNvSpPr txBox="1"/>
            <p:nvPr/>
          </p:nvSpPr>
          <p:spPr>
            <a:xfrm>
              <a:off x="13688042" y="5259647"/>
              <a:ext cx="325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87F8146B-231D-7F40-9344-892931CB0C09}"/>
                </a:ext>
              </a:extLst>
            </p:cNvPr>
            <p:cNvSpPr/>
            <p:nvPr/>
          </p:nvSpPr>
          <p:spPr>
            <a:xfrm>
              <a:off x="13630904" y="5696214"/>
              <a:ext cx="33097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0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892AE-D6EB-D244-936E-22FE34A6EBC0}"/>
              </a:ext>
            </a:extLst>
          </p:cNvPr>
          <p:cNvGrpSpPr/>
          <p:nvPr/>
        </p:nvGrpSpPr>
        <p:grpSpPr>
          <a:xfrm>
            <a:off x="1793740" y="4858030"/>
            <a:ext cx="20790170" cy="7527337"/>
            <a:chOff x="1825990" y="4471169"/>
            <a:chExt cx="20790170" cy="75273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825991" y="8636688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2B8104-9915-EF4C-8240-C38C4D36019A}"/>
                </a:ext>
              </a:extLst>
            </p:cNvPr>
            <p:cNvSpPr/>
            <p:nvPr/>
          </p:nvSpPr>
          <p:spPr>
            <a:xfrm>
              <a:off x="9481730" y="5287496"/>
              <a:ext cx="1093932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B0C017-D3C8-8D4F-A5E1-BDEDB03F9AF2}"/>
                </a:ext>
              </a:extLst>
            </p:cNvPr>
            <p:cNvSpPr/>
            <p:nvPr/>
          </p:nvSpPr>
          <p:spPr>
            <a:xfrm>
              <a:off x="13991214" y="5287496"/>
              <a:ext cx="929083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A69832-073F-0E4B-9B44-FA87BEBB2837}"/>
                </a:ext>
              </a:extLst>
            </p:cNvPr>
            <p:cNvSpPr/>
            <p:nvPr/>
          </p:nvSpPr>
          <p:spPr>
            <a:xfrm>
              <a:off x="18254767" y="5287496"/>
              <a:ext cx="10686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828800" y="448056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828800" y="530352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137477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980783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781620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10818126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99850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39834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8636687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90814" y="4480561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66578" y="5303521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607075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81729" y="4471169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91214" y="4471169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54767" y="4471169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29" y="9209152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828800" y="4471169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909635" y="472637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420813" y="4574076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909635" y="551015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909635" y="637229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909635" y="7208322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909635" y="8044345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32545" y="548704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75980" y="636558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89109" y="71903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118759" y="799780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41087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302071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63056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826082" y="8750191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909635" y="8738968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919363" y="926391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919363" y="9753014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919363" y="1032717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826082" y="9666029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826082" y="11050445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919363" y="1090034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919363" y="114536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8220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8799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6968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62918" y="8433527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6914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131705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210599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4702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528496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9105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6994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70637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82208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879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9957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882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11506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22084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6971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82505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7581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606601-5B90-134C-980A-1040C841DAAA}"/>
                </a:ext>
              </a:extLst>
            </p:cNvPr>
            <p:cNvSpPr/>
            <p:nvPr/>
          </p:nvSpPr>
          <p:spPr>
            <a:xfrm>
              <a:off x="11653429" y="5287496"/>
              <a:ext cx="1293597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C94E71F-35BE-C542-A66F-5C12AB26E032}"/>
                </a:ext>
              </a:extLst>
            </p:cNvPr>
            <p:cNvSpPr/>
            <p:nvPr/>
          </p:nvSpPr>
          <p:spPr>
            <a:xfrm>
              <a:off x="16020039" y="5287496"/>
              <a:ext cx="1132470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4A94344-600D-5445-AC52-394FC91E7DD1}"/>
                </a:ext>
              </a:extLst>
            </p:cNvPr>
            <p:cNvSpPr/>
            <p:nvPr/>
          </p:nvSpPr>
          <p:spPr>
            <a:xfrm>
              <a:off x="20397892" y="5287496"/>
              <a:ext cx="10686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4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766DBE4-D65D-9743-98A4-7C47E805C8E9}"/>
              </a:ext>
            </a:extLst>
          </p:cNvPr>
          <p:cNvSpPr/>
          <p:nvPr/>
        </p:nvSpPr>
        <p:spPr>
          <a:xfrm>
            <a:off x="9488419" y="8636201"/>
            <a:ext cx="13095793" cy="395613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53221C-1270-D949-A832-771F9E04643F}"/>
              </a:ext>
            </a:extLst>
          </p:cNvPr>
          <p:cNvSpPr/>
          <p:nvPr/>
        </p:nvSpPr>
        <p:spPr>
          <a:xfrm>
            <a:off x="9473271" y="8636688"/>
            <a:ext cx="13124720" cy="59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50BDCA-270B-6443-92FE-0B929B5E5C5E}"/>
              </a:ext>
            </a:extLst>
          </p:cNvPr>
          <p:cNvSpPr/>
          <p:nvPr/>
        </p:nvSpPr>
        <p:spPr>
          <a:xfrm>
            <a:off x="1828800" y="11245466"/>
            <a:ext cx="1637732" cy="134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419A98-83FC-2444-88FD-C9CBF1AF2C34}"/>
              </a:ext>
            </a:extLst>
          </p:cNvPr>
          <p:cNvSpPr/>
          <p:nvPr/>
        </p:nvSpPr>
        <p:spPr>
          <a:xfrm>
            <a:off x="1828800" y="9237870"/>
            <a:ext cx="1637732" cy="202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201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52729-568F-124F-808B-104B3A372CD1}"/>
              </a:ext>
            </a:extLst>
          </p:cNvPr>
          <p:cNvCxnSpPr/>
          <p:nvPr/>
        </p:nvCxnSpPr>
        <p:spPr>
          <a:xfrm>
            <a:off x="3466531" y="4480594"/>
            <a:ext cx="0" cy="4066891"/>
          </a:xfrm>
          <a:prstGeom prst="line">
            <a:avLst/>
          </a:prstGeom>
          <a:solidFill>
            <a:schemeClr val="accent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163C62-1E6E-1647-8465-992E1D691A5D}"/>
              </a:ext>
            </a:extLst>
          </p:cNvPr>
          <p:cNvSpPr/>
          <p:nvPr/>
        </p:nvSpPr>
        <p:spPr>
          <a:xfrm>
            <a:off x="1828800" y="4471169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66CF-B2CB-C248-85BD-31DD7F35F009}"/>
              </a:ext>
            </a:extLst>
          </p:cNvPr>
          <p:cNvSpPr/>
          <p:nvPr/>
        </p:nvSpPr>
        <p:spPr>
          <a:xfrm>
            <a:off x="1828800" y="5308556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64235E-5BDB-884F-BF84-E4EAEDE57CBE}"/>
              </a:ext>
            </a:extLst>
          </p:cNvPr>
          <p:cNvSpPr/>
          <p:nvPr/>
        </p:nvSpPr>
        <p:spPr>
          <a:xfrm>
            <a:off x="1828800" y="6145445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09DF4F-DE8D-8342-A8E3-C2552123A922}"/>
              </a:ext>
            </a:extLst>
          </p:cNvPr>
          <p:cNvSpPr/>
          <p:nvPr/>
        </p:nvSpPr>
        <p:spPr>
          <a:xfrm>
            <a:off x="1828800" y="6980870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870BFE-60A0-E94D-9D6D-8BEECC83D47A}"/>
              </a:ext>
            </a:extLst>
          </p:cNvPr>
          <p:cNvSpPr/>
          <p:nvPr/>
        </p:nvSpPr>
        <p:spPr>
          <a:xfrm>
            <a:off x="1828800" y="7801349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892AE-D6EB-D244-936E-22FE34A6EBC0}"/>
              </a:ext>
            </a:extLst>
          </p:cNvPr>
          <p:cNvGrpSpPr/>
          <p:nvPr/>
        </p:nvGrpSpPr>
        <p:grpSpPr>
          <a:xfrm>
            <a:off x="1793740" y="4858030"/>
            <a:ext cx="20790170" cy="7527337"/>
            <a:chOff x="1825990" y="4471169"/>
            <a:chExt cx="20790170" cy="75273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825991" y="8636688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2B8104-9915-EF4C-8240-C38C4D36019A}"/>
                </a:ext>
              </a:extLst>
            </p:cNvPr>
            <p:cNvSpPr/>
            <p:nvPr/>
          </p:nvSpPr>
          <p:spPr>
            <a:xfrm>
              <a:off x="9481729" y="5287496"/>
              <a:ext cx="4500399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B0C017-D3C8-8D4F-A5E1-BDEDB03F9AF2}"/>
                </a:ext>
              </a:extLst>
            </p:cNvPr>
            <p:cNvSpPr/>
            <p:nvPr/>
          </p:nvSpPr>
          <p:spPr>
            <a:xfrm>
              <a:off x="13991214" y="5287496"/>
              <a:ext cx="4240190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A69832-073F-0E4B-9B44-FA87BEBB2837}"/>
                </a:ext>
              </a:extLst>
            </p:cNvPr>
            <p:cNvSpPr/>
            <p:nvPr/>
          </p:nvSpPr>
          <p:spPr>
            <a:xfrm>
              <a:off x="18254767" y="5287496"/>
              <a:ext cx="43432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828800" y="448056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828800" y="530352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137477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980783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781620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10818126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99850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39834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8636687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90814" y="4480561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66578" y="5303521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607075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81729" y="4471169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91214" y="4471169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54767" y="4471169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29" y="9209152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828800" y="4471169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909635" y="472637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420813" y="4574076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909635" y="551015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909635" y="637229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909635" y="7208322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909635" y="8044345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32545" y="548704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75980" y="636558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89109" y="71903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118759" y="799780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41087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302071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63056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826082" y="8750191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909635" y="8738968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919363" y="926391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919363" y="9753014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919363" y="1032717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826082" y="9666029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826082" y="11050445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919363" y="1090034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919363" y="114536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8220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8799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6968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62918" y="8433527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6914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131705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210599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4702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528496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9105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6994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70637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82208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879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9957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882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11506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22084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6971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82505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7581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111" name="Forma libre 1699">
            <a:extLst>
              <a:ext uri="{FF2B5EF4-FFF2-40B4-BE49-F238E27FC236}">
                <a16:creationId xmlns:a16="http://schemas.microsoft.com/office/drawing/2014/main" id="{C3040E4A-952B-054F-B700-284B4525FF50}"/>
              </a:ext>
            </a:extLst>
          </p:cNvPr>
          <p:cNvSpPr/>
          <p:nvPr/>
        </p:nvSpPr>
        <p:spPr>
          <a:xfrm>
            <a:off x="9799236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0" name="Forma libre 1699">
            <a:extLst>
              <a:ext uri="{FF2B5EF4-FFF2-40B4-BE49-F238E27FC236}">
                <a16:creationId xmlns:a16="http://schemas.microsoft.com/office/drawing/2014/main" id="{95ADB6BB-639D-3145-B7D3-22DD9D9D1B2B}"/>
              </a:ext>
            </a:extLst>
          </p:cNvPr>
          <p:cNvSpPr/>
          <p:nvPr/>
        </p:nvSpPr>
        <p:spPr>
          <a:xfrm>
            <a:off x="10853121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1" name="Forma libre 1699">
            <a:extLst>
              <a:ext uri="{FF2B5EF4-FFF2-40B4-BE49-F238E27FC236}">
                <a16:creationId xmlns:a16="http://schemas.microsoft.com/office/drawing/2014/main" id="{35B17DEF-8850-2A4E-9A46-0BBF371ECCD4}"/>
              </a:ext>
            </a:extLst>
          </p:cNvPr>
          <p:cNvSpPr/>
          <p:nvPr/>
        </p:nvSpPr>
        <p:spPr>
          <a:xfrm>
            <a:off x="12046490" y="669635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8" name="Forma libre 1699">
            <a:extLst>
              <a:ext uri="{FF2B5EF4-FFF2-40B4-BE49-F238E27FC236}">
                <a16:creationId xmlns:a16="http://schemas.microsoft.com/office/drawing/2014/main" id="{EF506D2D-0FDC-674F-9DD4-61EA8C52FE09}"/>
              </a:ext>
            </a:extLst>
          </p:cNvPr>
          <p:cNvSpPr/>
          <p:nvPr/>
        </p:nvSpPr>
        <p:spPr>
          <a:xfrm>
            <a:off x="13224361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9" name="Forma libre 1699">
            <a:extLst>
              <a:ext uri="{FF2B5EF4-FFF2-40B4-BE49-F238E27FC236}">
                <a16:creationId xmlns:a16="http://schemas.microsoft.com/office/drawing/2014/main" id="{99AAEB4E-6BE9-D048-BA43-E0F32394FD18}"/>
              </a:ext>
            </a:extLst>
          </p:cNvPr>
          <p:cNvSpPr/>
          <p:nvPr/>
        </p:nvSpPr>
        <p:spPr>
          <a:xfrm>
            <a:off x="15245507" y="6709809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1" name="Forma libre 1699">
            <a:extLst>
              <a:ext uri="{FF2B5EF4-FFF2-40B4-BE49-F238E27FC236}">
                <a16:creationId xmlns:a16="http://schemas.microsoft.com/office/drawing/2014/main" id="{C8EBC5E2-04D8-184B-9237-1B7855D090CE}"/>
              </a:ext>
            </a:extLst>
          </p:cNvPr>
          <p:cNvSpPr/>
          <p:nvPr/>
        </p:nvSpPr>
        <p:spPr>
          <a:xfrm>
            <a:off x="14184150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2" name="Forma libre 1699">
            <a:extLst>
              <a:ext uri="{FF2B5EF4-FFF2-40B4-BE49-F238E27FC236}">
                <a16:creationId xmlns:a16="http://schemas.microsoft.com/office/drawing/2014/main" id="{03F1F692-9BDF-0443-9ADF-B0C36FCDF0CB}"/>
              </a:ext>
            </a:extLst>
          </p:cNvPr>
          <p:cNvSpPr/>
          <p:nvPr/>
        </p:nvSpPr>
        <p:spPr>
          <a:xfrm>
            <a:off x="16294133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3" name="Forma libre 1699">
            <a:extLst>
              <a:ext uri="{FF2B5EF4-FFF2-40B4-BE49-F238E27FC236}">
                <a16:creationId xmlns:a16="http://schemas.microsoft.com/office/drawing/2014/main" id="{7E4B3C26-505E-0042-B403-2A5CE2258C5F}"/>
              </a:ext>
            </a:extLst>
          </p:cNvPr>
          <p:cNvSpPr/>
          <p:nvPr/>
        </p:nvSpPr>
        <p:spPr>
          <a:xfrm>
            <a:off x="17441007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4" name="Forma libre 1699">
            <a:extLst>
              <a:ext uri="{FF2B5EF4-FFF2-40B4-BE49-F238E27FC236}">
                <a16:creationId xmlns:a16="http://schemas.microsoft.com/office/drawing/2014/main" id="{37074BFB-2C8B-0542-8BE0-C410F9317200}"/>
              </a:ext>
            </a:extLst>
          </p:cNvPr>
          <p:cNvSpPr/>
          <p:nvPr/>
        </p:nvSpPr>
        <p:spPr>
          <a:xfrm>
            <a:off x="18496669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5" name="Forma libre 1699">
            <a:extLst>
              <a:ext uri="{FF2B5EF4-FFF2-40B4-BE49-F238E27FC236}">
                <a16:creationId xmlns:a16="http://schemas.microsoft.com/office/drawing/2014/main" id="{F75FDFD8-EFEE-4D4D-A0C9-D0D9FDAC78DD}"/>
              </a:ext>
            </a:extLst>
          </p:cNvPr>
          <p:cNvSpPr/>
          <p:nvPr/>
        </p:nvSpPr>
        <p:spPr>
          <a:xfrm>
            <a:off x="19635614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6" name="Forma libre 1699">
            <a:extLst>
              <a:ext uri="{FF2B5EF4-FFF2-40B4-BE49-F238E27FC236}">
                <a16:creationId xmlns:a16="http://schemas.microsoft.com/office/drawing/2014/main" id="{2CC1F7CD-CF39-EC42-ACCB-DC4B47803BB7}"/>
              </a:ext>
            </a:extLst>
          </p:cNvPr>
          <p:cNvSpPr/>
          <p:nvPr/>
        </p:nvSpPr>
        <p:spPr>
          <a:xfrm>
            <a:off x="20743923" y="669635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7" name="Forma libre 1699">
            <a:extLst>
              <a:ext uri="{FF2B5EF4-FFF2-40B4-BE49-F238E27FC236}">
                <a16:creationId xmlns:a16="http://schemas.microsoft.com/office/drawing/2014/main" id="{1C313E38-B8EA-7F48-96E9-CCCCC725A2EA}"/>
              </a:ext>
            </a:extLst>
          </p:cNvPr>
          <p:cNvSpPr/>
          <p:nvPr/>
        </p:nvSpPr>
        <p:spPr>
          <a:xfrm>
            <a:off x="21836734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3956133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B542D28-88DA-C044-AD04-38388AACD30A}"/>
              </a:ext>
            </a:extLst>
          </p:cNvPr>
          <p:cNvSpPr/>
          <p:nvPr/>
        </p:nvSpPr>
        <p:spPr>
          <a:xfrm>
            <a:off x="11105798" y="6046037"/>
            <a:ext cx="1860324" cy="186032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E5F05F-0F4B-654A-8E5F-F0818C3DB64F}"/>
              </a:ext>
            </a:extLst>
          </p:cNvPr>
          <p:cNvGrpSpPr/>
          <p:nvPr/>
        </p:nvGrpSpPr>
        <p:grpSpPr>
          <a:xfrm>
            <a:off x="10999681" y="5948457"/>
            <a:ext cx="2067983" cy="2067983"/>
            <a:chOff x="2513542" y="12603671"/>
            <a:chExt cx="1471962" cy="147196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B9F6D5-D004-8E4D-9B11-9BCCD44768CC}"/>
                </a:ext>
              </a:extLst>
            </p:cNvPr>
            <p:cNvGrpSpPr/>
            <p:nvPr/>
          </p:nvGrpSpPr>
          <p:grpSpPr>
            <a:xfrm>
              <a:off x="2513542" y="12603671"/>
              <a:ext cx="1471962" cy="1471962"/>
              <a:chOff x="0" y="2103120"/>
              <a:chExt cx="3474720" cy="3474720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0707433-CD14-EC4D-B74E-5B33CFDBAB2E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Pie 158">
                <a:extLst>
                  <a:ext uri="{FF2B5EF4-FFF2-40B4-BE49-F238E27FC236}">
                    <a16:creationId xmlns:a16="http://schemas.microsoft.com/office/drawing/2014/main" id="{64A83D75-124B-634B-AEF9-47EA4064B3C0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pie">
                <a:avLst>
                  <a:gd name="adj1" fmla="val 16227090"/>
                  <a:gd name="adj2" fmla="val 760865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3D2B1C7-29E3-F646-B0C8-0C62B36EC956}"/>
                </a:ext>
              </a:extLst>
            </p:cNvPr>
            <p:cNvSpPr/>
            <p:nvPr/>
          </p:nvSpPr>
          <p:spPr>
            <a:xfrm>
              <a:off x="2661694" y="12751823"/>
              <a:ext cx="1175657" cy="1175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1A11F199-8701-6146-A210-7C9949563451}"/>
              </a:ext>
            </a:extLst>
          </p:cNvPr>
          <p:cNvSpPr txBox="1"/>
          <p:nvPr/>
        </p:nvSpPr>
        <p:spPr>
          <a:xfrm>
            <a:off x="11332096" y="6648042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1904641-C860-F34B-87B9-F43DCD0621A6}"/>
              </a:ext>
            </a:extLst>
          </p:cNvPr>
          <p:cNvGrpSpPr/>
          <p:nvPr/>
        </p:nvGrpSpPr>
        <p:grpSpPr>
          <a:xfrm>
            <a:off x="14958194" y="5948457"/>
            <a:ext cx="2067983" cy="2067983"/>
            <a:chOff x="2513542" y="12603671"/>
            <a:chExt cx="1471962" cy="147196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C3F91AA-122C-D846-AB33-FDCC5D15C030}"/>
                </a:ext>
              </a:extLst>
            </p:cNvPr>
            <p:cNvGrpSpPr/>
            <p:nvPr/>
          </p:nvGrpSpPr>
          <p:grpSpPr>
            <a:xfrm>
              <a:off x="2513542" y="12603671"/>
              <a:ext cx="1471962" cy="1471962"/>
              <a:chOff x="0" y="2103120"/>
              <a:chExt cx="3474720" cy="347472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5C5562-0FEC-5D45-8175-118E6F9B37ED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Pie 163">
                <a:extLst>
                  <a:ext uri="{FF2B5EF4-FFF2-40B4-BE49-F238E27FC236}">
                    <a16:creationId xmlns:a16="http://schemas.microsoft.com/office/drawing/2014/main" id="{8E3ACC07-5DF7-CC46-AEDB-F24FB728088F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pie">
                <a:avLst>
                  <a:gd name="adj1" fmla="val 16227090"/>
                  <a:gd name="adj2" fmla="val 406976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8EA0273-867E-AE44-BE2C-405C8DD6D1AF}"/>
                </a:ext>
              </a:extLst>
            </p:cNvPr>
            <p:cNvSpPr/>
            <p:nvPr/>
          </p:nvSpPr>
          <p:spPr>
            <a:xfrm>
              <a:off x="2661694" y="12751823"/>
              <a:ext cx="1175657" cy="1175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CuadroTexto 395">
            <a:extLst>
              <a:ext uri="{FF2B5EF4-FFF2-40B4-BE49-F238E27FC236}">
                <a16:creationId xmlns:a16="http://schemas.microsoft.com/office/drawing/2014/main" id="{5EBD8C99-2FFC-774D-A3A9-252AAA6AC995}"/>
              </a:ext>
            </a:extLst>
          </p:cNvPr>
          <p:cNvSpPr txBox="1"/>
          <p:nvPr/>
        </p:nvSpPr>
        <p:spPr>
          <a:xfrm>
            <a:off x="15305080" y="6665279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E30A07F-C4B8-4742-BE6E-5DD957FDDE78}"/>
              </a:ext>
            </a:extLst>
          </p:cNvPr>
          <p:cNvGrpSpPr/>
          <p:nvPr/>
        </p:nvGrpSpPr>
        <p:grpSpPr>
          <a:xfrm>
            <a:off x="19393264" y="5948457"/>
            <a:ext cx="2067983" cy="2067983"/>
            <a:chOff x="2513542" y="12603671"/>
            <a:chExt cx="1471962" cy="147196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633BC93-929A-B643-B051-DB40CFF6B9B3}"/>
                </a:ext>
              </a:extLst>
            </p:cNvPr>
            <p:cNvGrpSpPr/>
            <p:nvPr/>
          </p:nvGrpSpPr>
          <p:grpSpPr>
            <a:xfrm>
              <a:off x="2513542" y="12603671"/>
              <a:ext cx="1471962" cy="1471962"/>
              <a:chOff x="0" y="2103120"/>
              <a:chExt cx="3474720" cy="347472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426C45-5469-434E-8B0A-CCCE4031CD64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ie 168">
                <a:extLst>
                  <a:ext uri="{FF2B5EF4-FFF2-40B4-BE49-F238E27FC236}">
                    <a16:creationId xmlns:a16="http://schemas.microsoft.com/office/drawing/2014/main" id="{E029BD5A-930B-4345-BFB3-6929566B9430}"/>
                  </a:ext>
                </a:extLst>
              </p:cNvPr>
              <p:cNvSpPr/>
              <p:nvPr/>
            </p:nvSpPr>
            <p:spPr>
              <a:xfrm>
                <a:off x="0" y="2103120"/>
                <a:ext cx="3474720" cy="3474720"/>
              </a:xfrm>
              <a:prstGeom prst="pie">
                <a:avLst>
                  <a:gd name="adj1" fmla="val 16227090"/>
                  <a:gd name="adj2" fmla="val 187492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04CC66E-B8D4-3349-A0BE-D26C68F8D6EF}"/>
                </a:ext>
              </a:extLst>
            </p:cNvPr>
            <p:cNvSpPr/>
            <p:nvPr/>
          </p:nvSpPr>
          <p:spPr>
            <a:xfrm>
              <a:off x="2661694" y="12751823"/>
              <a:ext cx="1175657" cy="1175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CuadroTexto 395">
            <a:extLst>
              <a:ext uri="{FF2B5EF4-FFF2-40B4-BE49-F238E27FC236}">
                <a16:creationId xmlns:a16="http://schemas.microsoft.com/office/drawing/2014/main" id="{2EDA84AA-2867-484E-8719-0CE446FA5A09}"/>
              </a:ext>
            </a:extLst>
          </p:cNvPr>
          <p:cNvSpPr txBox="1"/>
          <p:nvPr/>
        </p:nvSpPr>
        <p:spPr>
          <a:xfrm>
            <a:off x="19735453" y="6648042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257432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09CC8B7-AB17-6F47-9429-7110E04E5D6E}"/>
              </a:ext>
            </a:extLst>
          </p:cNvPr>
          <p:cNvSpPr/>
          <p:nvPr/>
        </p:nvSpPr>
        <p:spPr>
          <a:xfrm>
            <a:off x="9843847" y="5561684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C842A1-E638-FD4C-90ED-E867D0810F33}"/>
              </a:ext>
            </a:extLst>
          </p:cNvPr>
          <p:cNvSpPr/>
          <p:nvPr/>
        </p:nvSpPr>
        <p:spPr>
          <a:xfrm>
            <a:off x="10842914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1C224F-8A44-694C-9F18-2C2C5E31B757}"/>
              </a:ext>
            </a:extLst>
          </p:cNvPr>
          <p:cNvSpPr/>
          <p:nvPr/>
        </p:nvSpPr>
        <p:spPr>
          <a:xfrm>
            <a:off x="12095980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D288FD-95F9-BD4F-8976-3E7713261757}"/>
              </a:ext>
            </a:extLst>
          </p:cNvPr>
          <p:cNvSpPr/>
          <p:nvPr/>
        </p:nvSpPr>
        <p:spPr>
          <a:xfrm>
            <a:off x="13298247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4257B2-DB1B-C843-9BF8-4E24AD4C851B}"/>
              </a:ext>
            </a:extLst>
          </p:cNvPr>
          <p:cNvSpPr/>
          <p:nvPr/>
        </p:nvSpPr>
        <p:spPr>
          <a:xfrm>
            <a:off x="14306551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4BA2F8-D711-9649-B894-AF2F2840E643}"/>
              </a:ext>
            </a:extLst>
          </p:cNvPr>
          <p:cNvSpPr/>
          <p:nvPr/>
        </p:nvSpPr>
        <p:spPr>
          <a:xfrm>
            <a:off x="15321011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8C9590F-B166-9643-BBE7-0EFED57AAA60}"/>
              </a:ext>
            </a:extLst>
          </p:cNvPr>
          <p:cNvSpPr/>
          <p:nvPr/>
        </p:nvSpPr>
        <p:spPr>
          <a:xfrm>
            <a:off x="16355483" y="5561684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24C8E8F-D17A-D04C-9EB5-B56D757D5DB1}"/>
              </a:ext>
            </a:extLst>
          </p:cNvPr>
          <p:cNvSpPr/>
          <p:nvPr/>
        </p:nvSpPr>
        <p:spPr>
          <a:xfrm>
            <a:off x="17443835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23F3A0E-544F-1142-8263-E66D54F00861}"/>
              </a:ext>
            </a:extLst>
          </p:cNvPr>
          <p:cNvSpPr/>
          <p:nvPr/>
        </p:nvSpPr>
        <p:spPr>
          <a:xfrm>
            <a:off x="18618393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F626A6C-DDBD-CB4F-80E4-2226EDF205E1}"/>
              </a:ext>
            </a:extLst>
          </p:cNvPr>
          <p:cNvSpPr/>
          <p:nvPr/>
        </p:nvSpPr>
        <p:spPr>
          <a:xfrm>
            <a:off x="19709824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12E471F-860C-9546-A0B6-E7E96F6585F7}"/>
              </a:ext>
            </a:extLst>
          </p:cNvPr>
          <p:cNvSpPr/>
          <p:nvPr/>
        </p:nvSpPr>
        <p:spPr>
          <a:xfrm>
            <a:off x="20741217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4D910F5-0869-AE46-AC93-32234ABA21DD}"/>
              </a:ext>
            </a:extLst>
          </p:cNvPr>
          <p:cNvSpPr/>
          <p:nvPr/>
        </p:nvSpPr>
        <p:spPr>
          <a:xfrm>
            <a:off x="21832648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19440" cy="7527336"/>
            <a:chOff x="1793740" y="4858030"/>
            <a:chExt cx="20790170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2D40F8-7B44-6A4C-B114-C6882B6EE0FD}"/>
              </a:ext>
            </a:extLst>
          </p:cNvPr>
          <p:cNvGrpSpPr/>
          <p:nvPr/>
        </p:nvGrpSpPr>
        <p:grpSpPr>
          <a:xfrm>
            <a:off x="9624065" y="6722804"/>
            <a:ext cx="3954936" cy="726292"/>
            <a:chOff x="11144519" y="14232015"/>
            <a:chExt cx="3954936" cy="72629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BAFE5BA-D873-0548-8880-0D04222FF885}"/>
                </a:ext>
              </a:extLst>
            </p:cNvPr>
            <p:cNvCxnSpPr/>
            <p:nvPr/>
          </p:nvCxnSpPr>
          <p:spPr>
            <a:xfrm>
              <a:off x="11314569" y="14958307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56A30E5-6FC3-CE41-9F00-952E32970329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4958307"/>
              <a:ext cx="1203854" cy="0"/>
            </a:xfrm>
            <a:prstGeom prst="line">
              <a:avLst/>
            </a:prstGeom>
            <a:ln w="317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9AF619-E2DD-A747-8668-7CCD6604A023}"/>
                </a:ext>
              </a:extLst>
            </p:cNvPr>
            <p:cNvSpPr txBox="1"/>
            <p:nvPr/>
          </p:nvSpPr>
          <p:spPr>
            <a:xfrm flipH="1">
              <a:off x="11144519" y="14232015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9C6D844-473E-A94F-8896-622A2370359A}"/>
                </a:ext>
              </a:extLst>
            </p:cNvPr>
            <p:cNvSpPr txBox="1"/>
            <p:nvPr/>
          </p:nvSpPr>
          <p:spPr>
            <a:xfrm flipH="1">
              <a:off x="13378384" y="14232015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34%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661CC6-DB96-7C45-9249-501B3326D7FD}"/>
              </a:ext>
            </a:extLst>
          </p:cNvPr>
          <p:cNvGrpSpPr/>
          <p:nvPr/>
        </p:nvGrpSpPr>
        <p:grpSpPr>
          <a:xfrm>
            <a:off x="14219952" y="6759160"/>
            <a:ext cx="3954936" cy="709243"/>
            <a:chOff x="11144519" y="15428937"/>
            <a:chExt cx="3954936" cy="709243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090F021-A6E4-F84D-AFCE-92FADB7CDA51}"/>
                </a:ext>
              </a:extLst>
            </p:cNvPr>
            <p:cNvCxnSpPr/>
            <p:nvPr/>
          </p:nvCxnSpPr>
          <p:spPr>
            <a:xfrm>
              <a:off x="11314569" y="16138180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F3AE25-E435-1B45-A63D-98FA5F88CFB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6138180"/>
              <a:ext cx="3145178" cy="0"/>
            </a:xfrm>
            <a:prstGeom prst="line">
              <a:avLst/>
            </a:prstGeom>
            <a:ln w="317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8780597-FB5F-174F-A192-5EB46AE909FF}"/>
                </a:ext>
              </a:extLst>
            </p:cNvPr>
            <p:cNvSpPr txBox="1"/>
            <p:nvPr/>
          </p:nvSpPr>
          <p:spPr>
            <a:xfrm flipH="1">
              <a:off x="11144519" y="15428937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0985D32-8EA1-5744-A9F2-F6ADEA1911C8}"/>
                </a:ext>
              </a:extLst>
            </p:cNvPr>
            <p:cNvSpPr txBox="1"/>
            <p:nvPr/>
          </p:nvSpPr>
          <p:spPr>
            <a:xfrm flipH="1">
              <a:off x="13378384" y="15428937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70%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DA97BC-2943-E842-A414-2631A54C5EEF}"/>
              </a:ext>
            </a:extLst>
          </p:cNvPr>
          <p:cNvGrpSpPr/>
          <p:nvPr/>
        </p:nvGrpSpPr>
        <p:grpSpPr>
          <a:xfrm>
            <a:off x="18737556" y="6759160"/>
            <a:ext cx="3954936" cy="718458"/>
            <a:chOff x="11144519" y="16629087"/>
            <a:chExt cx="3954936" cy="718458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016F7F-80B7-7E4E-94BC-B609D5022648}"/>
                </a:ext>
              </a:extLst>
            </p:cNvPr>
            <p:cNvCxnSpPr/>
            <p:nvPr/>
          </p:nvCxnSpPr>
          <p:spPr>
            <a:xfrm>
              <a:off x="11314569" y="17347545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E88E54-D6E8-6F4E-A804-C4E96D9D04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7347545"/>
              <a:ext cx="2690852" cy="0"/>
            </a:xfrm>
            <a:prstGeom prst="line">
              <a:avLst/>
            </a:prstGeom>
            <a:ln w="3175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8AB594F-B4E0-5548-BFD2-7766EB70CBBD}"/>
                </a:ext>
              </a:extLst>
            </p:cNvPr>
            <p:cNvSpPr txBox="1"/>
            <p:nvPr/>
          </p:nvSpPr>
          <p:spPr>
            <a:xfrm flipH="1">
              <a:off x="11144519" y="16629087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0A0FED5-AE70-AD47-ADE7-B6803519AAD3}"/>
                </a:ext>
              </a:extLst>
            </p:cNvPr>
            <p:cNvSpPr txBox="1"/>
            <p:nvPr/>
          </p:nvSpPr>
          <p:spPr>
            <a:xfrm flipH="1">
              <a:off x="13378384" y="16629087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1B4D239-FFB1-E045-8B2D-981B7E423AB2}"/>
              </a:ext>
            </a:extLst>
          </p:cNvPr>
          <p:cNvGrpSpPr/>
          <p:nvPr/>
        </p:nvGrpSpPr>
        <p:grpSpPr>
          <a:xfrm>
            <a:off x="9555398" y="5930556"/>
            <a:ext cx="13245150" cy="2619275"/>
            <a:chOff x="6400287" y="1353312"/>
            <a:chExt cx="16842373" cy="633363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D0D7EF9-B3C7-B549-8964-2A77C48ACF22}"/>
                </a:ext>
              </a:extLst>
            </p:cNvPr>
            <p:cNvSpPr/>
            <p:nvPr/>
          </p:nvSpPr>
          <p:spPr>
            <a:xfrm>
              <a:off x="6400287" y="1353312"/>
              <a:ext cx="6333640" cy="63336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97A693D-5FDF-444F-BB47-CCF4D2DDE497}"/>
                </a:ext>
              </a:extLst>
            </p:cNvPr>
            <p:cNvSpPr/>
            <p:nvPr/>
          </p:nvSpPr>
          <p:spPr>
            <a:xfrm>
              <a:off x="11655332" y="1353312"/>
              <a:ext cx="6333640" cy="633363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FF01B70-CF1D-F141-A66C-B52EC98B5854}"/>
                </a:ext>
              </a:extLst>
            </p:cNvPr>
            <p:cNvSpPr/>
            <p:nvPr/>
          </p:nvSpPr>
          <p:spPr>
            <a:xfrm>
              <a:off x="16909020" y="1353312"/>
              <a:ext cx="6333640" cy="6333639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61 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7676ED"/>
      </a:accent1>
      <a:accent2>
        <a:srgbClr val="00B2A6"/>
      </a:accent2>
      <a:accent3>
        <a:srgbClr val="FEB300"/>
      </a:accent3>
      <a:accent4>
        <a:srgbClr val="7AB418"/>
      </a:accent4>
      <a:accent5>
        <a:srgbClr val="FF331E"/>
      </a:accent5>
      <a:accent6>
        <a:srgbClr val="7676E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129436</TotalTime>
  <Words>2807</Words>
  <Application>Microsoft Macintosh PowerPoint</Application>
  <PresentationFormat>Custom</PresentationFormat>
  <Paragraphs>1052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20608</cp:revision>
  <dcterms:created xsi:type="dcterms:W3CDTF">2014-11-12T21:47:38Z</dcterms:created>
  <dcterms:modified xsi:type="dcterms:W3CDTF">2020-10-16T17:10:16Z</dcterms:modified>
  <cp:category/>
</cp:coreProperties>
</file>