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4377" r:id="rId2"/>
    <p:sldId id="4378" r:id="rId3"/>
    <p:sldId id="4379" r:id="rId4"/>
    <p:sldId id="4380" r:id="rId5"/>
    <p:sldId id="4381" r:id="rId6"/>
    <p:sldId id="4382" r:id="rId7"/>
    <p:sldId id="4383" r:id="rId8"/>
    <p:sldId id="4384" r:id="rId9"/>
    <p:sldId id="4389" r:id="rId10"/>
    <p:sldId id="4385" r:id="rId11"/>
    <p:sldId id="4386" r:id="rId12"/>
    <p:sldId id="4387" r:id="rId13"/>
    <p:sldId id="4388" r:id="rId14"/>
    <p:sldId id="4390" r:id="rId15"/>
    <p:sldId id="4391" r:id="rId16"/>
    <p:sldId id="4392" r:id="rId17"/>
    <p:sldId id="4393" r:id="rId18"/>
    <p:sldId id="4394" r:id="rId19"/>
    <p:sldId id="4395" r:id="rId20"/>
    <p:sldId id="4396"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7678" userDrawn="1">
          <p15:clr>
            <a:srgbClr val="A4A3A4"/>
          </p15:clr>
        </p15:guide>
        <p15:guide id="53"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00"/>
    <a:srgbClr val="FFA371"/>
    <a:srgbClr val="D9D9D9"/>
    <a:srgbClr val="9E0202"/>
    <a:srgbClr val="F1EEF4"/>
    <a:srgbClr val="5693D7"/>
    <a:srgbClr val="BDDB90"/>
    <a:srgbClr val="337EBF"/>
    <a:srgbClr val="FAE28A"/>
    <a:srgbClr val="8F572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76" autoAdjust="0"/>
    <p:restoredTop sz="38338" autoAdjust="0"/>
  </p:normalViewPr>
  <p:slideViewPr>
    <p:cSldViewPr snapToGrid="0" snapToObjects="1">
      <p:cViewPr>
        <p:scale>
          <a:sx n="43" d="100"/>
          <a:sy n="43" d="100"/>
        </p:scale>
        <p:origin x="376" y="880"/>
      </p:cViewPr>
      <p:guideLst>
        <p:guide pos="7678"/>
        <p:guide orient="horz" pos="4320"/>
      </p:guideLst>
    </p:cSldViewPr>
  </p:slideViewPr>
  <p:notesTextViewPr>
    <p:cViewPr>
      <p:scale>
        <a:sx n="20" d="100"/>
        <a:sy n="20" d="100"/>
      </p:scale>
      <p:origin x="0" y="0"/>
    </p:cViewPr>
  </p:notesTextViewPr>
  <p:sorterViewPr>
    <p:cViewPr varScale="1">
      <p:scale>
        <a:sx n="1" d="1"/>
        <a:sy n="1" d="1"/>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10/29/20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10/29/20</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orma libre 52">
            <a:extLst>
              <a:ext uri="{FF2B5EF4-FFF2-40B4-BE49-F238E27FC236}">
                <a16:creationId xmlns:a16="http://schemas.microsoft.com/office/drawing/2014/main" id="{6FA2426F-8F51-B748-B343-9A17A69CCAC8}"/>
              </a:ext>
            </a:extLst>
          </p:cNvPr>
          <p:cNvSpPr/>
          <p:nvPr/>
        </p:nvSpPr>
        <p:spPr>
          <a:xfrm>
            <a:off x="18046826" y="5885553"/>
            <a:ext cx="1166800" cy="1166800"/>
          </a:xfrm>
          <a:custGeom>
            <a:avLst/>
            <a:gdLst>
              <a:gd name="connsiteX0" fmla="*/ 259353 w 532366"/>
              <a:gd name="connsiteY0" fmla="*/ 435750 h 532366"/>
              <a:gd name="connsiteX1" fmla="*/ 260682 w 532366"/>
              <a:gd name="connsiteY1" fmla="*/ 435676 h 532366"/>
              <a:gd name="connsiteX2" fmla="*/ 266146 w 532366"/>
              <a:gd name="connsiteY2" fmla="*/ 435750 h 532366"/>
              <a:gd name="connsiteX3" fmla="*/ 378526 w 532366"/>
              <a:gd name="connsiteY3" fmla="*/ 393072 h 532366"/>
              <a:gd name="connsiteX4" fmla="*/ 382440 w 532366"/>
              <a:gd name="connsiteY4" fmla="*/ 389750 h 532366"/>
              <a:gd name="connsiteX5" fmla="*/ 382809 w 532366"/>
              <a:gd name="connsiteY5" fmla="*/ 389159 h 532366"/>
              <a:gd name="connsiteX6" fmla="*/ 385910 w 532366"/>
              <a:gd name="connsiteY6" fmla="*/ 386132 h 532366"/>
              <a:gd name="connsiteX7" fmla="*/ 435529 w 532366"/>
              <a:gd name="connsiteY7" fmla="*/ 266368 h 532366"/>
              <a:gd name="connsiteX8" fmla="*/ 385910 w 532366"/>
              <a:gd name="connsiteY8" fmla="*/ 146604 h 532366"/>
              <a:gd name="connsiteX9" fmla="*/ 275302 w 532366"/>
              <a:gd name="connsiteY9" fmla="*/ 97207 h 532366"/>
              <a:gd name="connsiteX10" fmla="*/ 271389 w 532366"/>
              <a:gd name="connsiteY10" fmla="*/ 97059 h 532366"/>
              <a:gd name="connsiteX11" fmla="*/ 266589 w 532366"/>
              <a:gd name="connsiteY11" fmla="*/ 96985 h 532366"/>
              <a:gd name="connsiteX12" fmla="*/ 265260 w 532366"/>
              <a:gd name="connsiteY12" fmla="*/ 96985 h 532366"/>
              <a:gd name="connsiteX13" fmla="*/ 153323 w 532366"/>
              <a:gd name="connsiteY13" fmla="*/ 139958 h 532366"/>
              <a:gd name="connsiteX14" fmla="*/ 150074 w 532366"/>
              <a:gd name="connsiteY14" fmla="*/ 142912 h 532366"/>
              <a:gd name="connsiteX15" fmla="*/ 150000 w 532366"/>
              <a:gd name="connsiteY15" fmla="*/ 142986 h 532366"/>
              <a:gd name="connsiteX16" fmla="*/ 146308 w 532366"/>
              <a:gd name="connsiteY16" fmla="*/ 146604 h 532366"/>
              <a:gd name="connsiteX17" fmla="*/ 96690 w 532366"/>
              <a:gd name="connsiteY17" fmla="*/ 266368 h 532366"/>
              <a:gd name="connsiteX18" fmla="*/ 146308 w 532366"/>
              <a:gd name="connsiteY18" fmla="*/ 386132 h 532366"/>
              <a:gd name="connsiteX19" fmla="*/ 257138 w 532366"/>
              <a:gd name="connsiteY19" fmla="*/ 435529 h 532366"/>
              <a:gd name="connsiteX20" fmla="*/ 259353 w 532366"/>
              <a:gd name="connsiteY20" fmla="*/ 435750 h 532366"/>
              <a:gd name="connsiteX21" fmla="*/ 269469 w 532366"/>
              <a:gd name="connsiteY21" fmla="*/ 117881 h 532366"/>
              <a:gd name="connsiteX22" fmla="*/ 314214 w 532366"/>
              <a:gd name="connsiteY22" fmla="*/ 167426 h 532366"/>
              <a:gd name="connsiteX23" fmla="*/ 265408 w 532366"/>
              <a:gd name="connsiteY23" fmla="*/ 173333 h 532366"/>
              <a:gd name="connsiteX24" fmla="*/ 222139 w 532366"/>
              <a:gd name="connsiteY24" fmla="*/ 167352 h 532366"/>
              <a:gd name="connsiteX25" fmla="*/ 269469 w 532366"/>
              <a:gd name="connsiteY25" fmla="*/ 117881 h 532366"/>
              <a:gd name="connsiteX26" fmla="*/ 201613 w 532366"/>
              <a:gd name="connsiteY26" fmla="*/ 160633 h 532366"/>
              <a:gd name="connsiteX27" fmla="*/ 176212 w 532366"/>
              <a:gd name="connsiteY27" fmla="*/ 148080 h 532366"/>
              <a:gd name="connsiteX28" fmla="*/ 235282 w 532366"/>
              <a:gd name="connsiteY28" fmla="*/ 120908 h 532366"/>
              <a:gd name="connsiteX29" fmla="*/ 201613 w 532366"/>
              <a:gd name="connsiteY29" fmla="*/ 160633 h 532366"/>
              <a:gd name="connsiteX30" fmla="*/ 304246 w 532366"/>
              <a:gd name="connsiteY30" fmla="*/ 122607 h 532366"/>
              <a:gd name="connsiteX31" fmla="*/ 357852 w 532366"/>
              <a:gd name="connsiteY31" fmla="*/ 149336 h 532366"/>
              <a:gd name="connsiteX32" fmla="*/ 334520 w 532366"/>
              <a:gd name="connsiteY32" fmla="*/ 160633 h 532366"/>
              <a:gd name="connsiteX33" fmla="*/ 304246 w 532366"/>
              <a:gd name="connsiteY33" fmla="*/ 122607 h 532366"/>
              <a:gd name="connsiteX34" fmla="*/ 265039 w 532366"/>
              <a:gd name="connsiteY34" fmla="*/ 194081 h 532366"/>
              <a:gd name="connsiteX35" fmla="*/ 268287 w 532366"/>
              <a:gd name="connsiteY35" fmla="*/ 194081 h 532366"/>
              <a:gd name="connsiteX36" fmla="*/ 325364 w 532366"/>
              <a:gd name="connsiteY36" fmla="*/ 185811 h 532366"/>
              <a:gd name="connsiteX37" fmla="*/ 345595 w 532366"/>
              <a:gd name="connsiteY37" fmla="*/ 256104 h 532366"/>
              <a:gd name="connsiteX38" fmla="*/ 187066 w 532366"/>
              <a:gd name="connsiteY38" fmla="*/ 256104 h 532366"/>
              <a:gd name="connsiteX39" fmla="*/ 210251 w 532366"/>
              <a:gd name="connsiteY39" fmla="*/ 185590 h 532366"/>
              <a:gd name="connsiteX40" fmla="*/ 265039 w 532366"/>
              <a:gd name="connsiteY40" fmla="*/ 194081 h 532366"/>
              <a:gd name="connsiteX41" fmla="*/ 345226 w 532366"/>
              <a:gd name="connsiteY41" fmla="*/ 276705 h 532366"/>
              <a:gd name="connsiteX42" fmla="*/ 322041 w 532366"/>
              <a:gd name="connsiteY42" fmla="*/ 347146 h 532366"/>
              <a:gd name="connsiteX43" fmla="*/ 267475 w 532366"/>
              <a:gd name="connsiteY43" fmla="*/ 338728 h 532366"/>
              <a:gd name="connsiteX44" fmla="*/ 207003 w 532366"/>
              <a:gd name="connsiteY44" fmla="*/ 347072 h 532366"/>
              <a:gd name="connsiteX45" fmla="*/ 186697 w 532366"/>
              <a:gd name="connsiteY45" fmla="*/ 276779 h 532366"/>
              <a:gd name="connsiteX46" fmla="*/ 345226 w 532366"/>
              <a:gd name="connsiteY46" fmla="*/ 276779 h 532366"/>
              <a:gd name="connsiteX47" fmla="*/ 267180 w 532366"/>
              <a:gd name="connsiteY47" fmla="*/ 359403 h 532366"/>
              <a:gd name="connsiteX48" fmla="*/ 310227 w 532366"/>
              <a:gd name="connsiteY48" fmla="*/ 365310 h 532366"/>
              <a:gd name="connsiteX49" fmla="*/ 262897 w 532366"/>
              <a:gd name="connsiteY49" fmla="*/ 414854 h 532366"/>
              <a:gd name="connsiteX50" fmla="*/ 218226 w 532366"/>
              <a:gd name="connsiteY50" fmla="*/ 365384 h 532366"/>
              <a:gd name="connsiteX51" fmla="*/ 267180 w 532366"/>
              <a:gd name="connsiteY51" fmla="*/ 359403 h 532366"/>
              <a:gd name="connsiteX52" fmla="*/ 330754 w 532366"/>
              <a:gd name="connsiteY52" fmla="*/ 372029 h 532366"/>
              <a:gd name="connsiteX53" fmla="*/ 356228 w 532366"/>
              <a:gd name="connsiteY53" fmla="*/ 384581 h 532366"/>
              <a:gd name="connsiteX54" fmla="*/ 297010 w 532366"/>
              <a:gd name="connsiteY54" fmla="*/ 411827 h 532366"/>
              <a:gd name="connsiteX55" fmla="*/ 330754 w 532366"/>
              <a:gd name="connsiteY55" fmla="*/ 372029 h 532366"/>
              <a:gd name="connsiteX56" fmla="*/ 228120 w 532366"/>
              <a:gd name="connsiteY56" fmla="*/ 410129 h 532366"/>
              <a:gd name="connsiteX57" fmla="*/ 174514 w 532366"/>
              <a:gd name="connsiteY57" fmla="*/ 383400 h 532366"/>
              <a:gd name="connsiteX58" fmla="*/ 197773 w 532366"/>
              <a:gd name="connsiteY58" fmla="*/ 372029 h 532366"/>
              <a:gd name="connsiteX59" fmla="*/ 228120 w 532366"/>
              <a:gd name="connsiteY59" fmla="*/ 410129 h 532366"/>
              <a:gd name="connsiteX60" fmla="*/ 372398 w 532366"/>
              <a:gd name="connsiteY60" fmla="*/ 370330 h 532366"/>
              <a:gd name="connsiteX61" fmla="*/ 341829 w 532366"/>
              <a:gd name="connsiteY61" fmla="*/ 354234 h 532366"/>
              <a:gd name="connsiteX62" fmla="*/ 365974 w 532366"/>
              <a:gd name="connsiteY62" fmla="*/ 276705 h 532366"/>
              <a:gd name="connsiteX63" fmla="*/ 414485 w 532366"/>
              <a:gd name="connsiteY63" fmla="*/ 276705 h 532366"/>
              <a:gd name="connsiteX64" fmla="*/ 372398 w 532366"/>
              <a:gd name="connsiteY64" fmla="*/ 370330 h 532366"/>
              <a:gd name="connsiteX65" fmla="*/ 414485 w 532366"/>
              <a:gd name="connsiteY65" fmla="*/ 256031 h 532366"/>
              <a:gd name="connsiteX66" fmla="*/ 366343 w 532366"/>
              <a:gd name="connsiteY66" fmla="*/ 256031 h 532366"/>
              <a:gd name="connsiteX67" fmla="*/ 345078 w 532366"/>
              <a:gd name="connsiteY67" fmla="*/ 178723 h 532366"/>
              <a:gd name="connsiteX68" fmla="*/ 373801 w 532366"/>
              <a:gd name="connsiteY68" fmla="*/ 163882 h 532366"/>
              <a:gd name="connsiteX69" fmla="*/ 414485 w 532366"/>
              <a:gd name="connsiteY69" fmla="*/ 256031 h 532366"/>
              <a:gd name="connsiteX70" fmla="*/ 159968 w 532366"/>
              <a:gd name="connsiteY70" fmla="*/ 162331 h 532366"/>
              <a:gd name="connsiteX71" fmla="*/ 190463 w 532366"/>
              <a:gd name="connsiteY71" fmla="*/ 178428 h 532366"/>
              <a:gd name="connsiteX72" fmla="*/ 166318 w 532366"/>
              <a:gd name="connsiteY72" fmla="*/ 256031 h 532366"/>
              <a:gd name="connsiteX73" fmla="*/ 117807 w 532366"/>
              <a:gd name="connsiteY73" fmla="*/ 256031 h 532366"/>
              <a:gd name="connsiteX74" fmla="*/ 159968 w 532366"/>
              <a:gd name="connsiteY74" fmla="*/ 162331 h 532366"/>
              <a:gd name="connsiteX75" fmla="*/ 117807 w 532366"/>
              <a:gd name="connsiteY75" fmla="*/ 276705 h 532366"/>
              <a:gd name="connsiteX76" fmla="*/ 166023 w 532366"/>
              <a:gd name="connsiteY76" fmla="*/ 276705 h 532366"/>
              <a:gd name="connsiteX77" fmla="*/ 187362 w 532366"/>
              <a:gd name="connsiteY77" fmla="*/ 354086 h 532366"/>
              <a:gd name="connsiteX78" fmla="*/ 158639 w 532366"/>
              <a:gd name="connsiteY78" fmla="*/ 368928 h 532366"/>
              <a:gd name="connsiteX79" fmla="*/ 117807 w 532366"/>
              <a:gd name="connsiteY79" fmla="*/ 276705 h 532366"/>
              <a:gd name="connsiteX80" fmla="*/ 128735 w 532366"/>
              <a:gd name="connsiteY80" fmla="*/ 390562 h 532366"/>
              <a:gd name="connsiteX81" fmla="*/ 60583 w 532366"/>
              <a:gd name="connsiteY81" fmla="*/ 390562 h 532366"/>
              <a:gd name="connsiteX82" fmla="*/ 58959 w 532366"/>
              <a:gd name="connsiteY82" fmla="*/ 385836 h 532366"/>
              <a:gd name="connsiteX83" fmla="*/ 27061 w 532366"/>
              <a:gd name="connsiteY83" fmla="*/ 266442 h 532366"/>
              <a:gd name="connsiteX84" fmla="*/ 97133 w 532366"/>
              <a:gd name="connsiteY84" fmla="*/ 97281 h 532366"/>
              <a:gd name="connsiteX85" fmla="*/ 266294 w 532366"/>
              <a:gd name="connsiteY85" fmla="*/ 27209 h 532366"/>
              <a:gd name="connsiteX86" fmla="*/ 329203 w 532366"/>
              <a:gd name="connsiteY86" fmla="*/ 35553 h 532366"/>
              <a:gd name="connsiteX87" fmla="*/ 345521 w 532366"/>
              <a:gd name="connsiteY87" fmla="*/ 26175 h 532366"/>
              <a:gd name="connsiteX88" fmla="*/ 336144 w 532366"/>
              <a:gd name="connsiteY88" fmla="*/ 9857 h 532366"/>
              <a:gd name="connsiteX89" fmla="*/ 266294 w 532366"/>
              <a:gd name="connsiteY89" fmla="*/ 554 h 532366"/>
              <a:gd name="connsiteX90" fmla="*/ 162848 w 532366"/>
              <a:gd name="connsiteY90" fmla="*/ 21450 h 532366"/>
              <a:gd name="connsiteX91" fmla="*/ 78378 w 532366"/>
              <a:gd name="connsiteY91" fmla="*/ 78378 h 532366"/>
              <a:gd name="connsiteX92" fmla="*/ 21450 w 532366"/>
              <a:gd name="connsiteY92" fmla="*/ 162848 h 532366"/>
              <a:gd name="connsiteX93" fmla="*/ 554 w 532366"/>
              <a:gd name="connsiteY93" fmla="*/ 266294 h 532366"/>
              <a:gd name="connsiteX94" fmla="*/ 35996 w 532366"/>
              <a:gd name="connsiteY94" fmla="*/ 398979 h 532366"/>
              <a:gd name="connsiteX95" fmla="*/ 36439 w 532366"/>
              <a:gd name="connsiteY95" fmla="*/ 399644 h 532366"/>
              <a:gd name="connsiteX96" fmla="*/ 35774 w 532366"/>
              <a:gd name="connsiteY96" fmla="*/ 403705 h 532366"/>
              <a:gd name="connsiteX97" fmla="*/ 35774 w 532366"/>
              <a:gd name="connsiteY97" fmla="*/ 483449 h 532366"/>
              <a:gd name="connsiteX98" fmla="*/ 49065 w 532366"/>
              <a:gd name="connsiteY98" fmla="*/ 496740 h 532366"/>
              <a:gd name="connsiteX99" fmla="*/ 128809 w 532366"/>
              <a:gd name="connsiteY99" fmla="*/ 496740 h 532366"/>
              <a:gd name="connsiteX100" fmla="*/ 142100 w 532366"/>
              <a:gd name="connsiteY100" fmla="*/ 483449 h 532366"/>
              <a:gd name="connsiteX101" fmla="*/ 142100 w 532366"/>
              <a:gd name="connsiteY101" fmla="*/ 403705 h 532366"/>
              <a:gd name="connsiteX102" fmla="*/ 128735 w 532366"/>
              <a:gd name="connsiteY102" fmla="*/ 390562 h 532366"/>
              <a:gd name="connsiteX103" fmla="*/ 115444 w 532366"/>
              <a:gd name="connsiteY103" fmla="*/ 470306 h 532366"/>
              <a:gd name="connsiteX104" fmla="*/ 62282 w 532366"/>
              <a:gd name="connsiteY104" fmla="*/ 470306 h 532366"/>
              <a:gd name="connsiteX105" fmla="*/ 62282 w 532366"/>
              <a:gd name="connsiteY105" fmla="*/ 417143 h 532366"/>
              <a:gd name="connsiteX106" fmla="*/ 115444 w 532366"/>
              <a:gd name="connsiteY106" fmla="*/ 417143 h 532366"/>
              <a:gd name="connsiteX107" fmla="*/ 115444 w 532366"/>
              <a:gd name="connsiteY107" fmla="*/ 470306 h 532366"/>
              <a:gd name="connsiteX108" fmla="*/ 496075 w 532366"/>
              <a:gd name="connsiteY108" fmla="*/ 132648 h 532366"/>
              <a:gd name="connsiteX109" fmla="*/ 496592 w 532366"/>
              <a:gd name="connsiteY109" fmla="*/ 129031 h 532366"/>
              <a:gd name="connsiteX110" fmla="*/ 496592 w 532366"/>
              <a:gd name="connsiteY110" fmla="*/ 49286 h 532366"/>
              <a:gd name="connsiteX111" fmla="*/ 483302 w 532366"/>
              <a:gd name="connsiteY111" fmla="*/ 35996 h 532366"/>
              <a:gd name="connsiteX112" fmla="*/ 403557 w 532366"/>
              <a:gd name="connsiteY112" fmla="*/ 35996 h 532366"/>
              <a:gd name="connsiteX113" fmla="*/ 390267 w 532366"/>
              <a:gd name="connsiteY113" fmla="*/ 49286 h 532366"/>
              <a:gd name="connsiteX114" fmla="*/ 390267 w 532366"/>
              <a:gd name="connsiteY114" fmla="*/ 129031 h 532366"/>
              <a:gd name="connsiteX115" fmla="*/ 403557 w 532366"/>
              <a:gd name="connsiteY115" fmla="*/ 142321 h 532366"/>
              <a:gd name="connsiteX116" fmla="*/ 471044 w 532366"/>
              <a:gd name="connsiteY116" fmla="*/ 142321 h 532366"/>
              <a:gd name="connsiteX117" fmla="*/ 471857 w 532366"/>
              <a:gd name="connsiteY117" fmla="*/ 143946 h 532366"/>
              <a:gd name="connsiteX118" fmla="*/ 505526 w 532366"/>
              <a:gd name="connsiteY118" fmla="*/ 266442 h 532366"/>
              <a:gd name="connsiteX119" fmla="*/ 435455 w 532366"/>
              <a:gd name="connsiteY119" fmla="*/ 435603 h 532366"/>
              <a:gd name="connsiteX120" fmla="*/ 266294 w 532366"/>
              <a:gd name="connsiteY120" fmla="*/ 505674 h 532366"/>
              <a:gd name="connsiteX121" fmla="*/ 203237 w 532366"/>
              <a:gd name="connsiteY121" fmla="*/ 497257 h 532366"/>
              <a:gd name="connsiteX122" fmla="*/ 186919 w 532366"/>
              <a:gd name="connsiteY122" fmla="*/ 506560 h 532366"/>
              <a:gd name="connsiteX123" fmla="*/ 196222 w 532366"/>
              <a:gd name="connsiteY123" fmla="*/ 522878 h 532366"/>
              <a:gd name="connsiteX124" fmla="*/ 266220 w 532366"/>
              <a:gd name="connsiteY124" fmla="*/ 532182 h 532366"/>
              <a:gd name="connsiteX125" fmla="*/ 369666 w 532366"/>
              <a:gd name="connsiteY125" fmla="*/ 511286 h 532366"/>
              <a:gd name="connsiteX126" fmla="*/ 454136 w 532366"/>
              <a:gd name="connsiteY126" fmla="*/ 454357 h 532366"/>
              <a:gd name="connsiteX127" fmla="*/ 511064 w 532366"/>
              <a:gd name="connsiteY127" fmla="*/ 369888 h 532366"/>
              <a:gd name="connsiteX128" fmla="*/ 531960 w 532366"/>
              <a:gd name="connsiteY128" fmla="*/ 266442 h 532366"/>
              <a:gd name="connsiteX129" fmla="*/ 496075 w 532366"/>
              <a:gd name="connsiteY129" fmla="*/ 132648 h 532366"/>
              <a:gd name="connsiteX130" fmla="*/ 470011 w 532366"/>
              <a:gd name="connsiteY130" fmla="*/ 115740 h 532366"/>
              <a:gd name="connsiteX131" fmla="*/ 416848 w 532366"/>
              <a:gd name="connsiteY131" fmla="*/ 115740 h 532366"/>
              <a:gd name="connsiteX132" fmla="*/ 416848 w 532366"/>
              <a:gd name="connsiteY132" fmla="*/ 62577 h 532366"/>
              <a:gd name="connsiteX133" fmla="*/ 470011 w 532366"/>
              <a:gd name="connsiteY133" fmla="*/ 62577 h 532366"/>
              <a:gd name="connsiteX134" fmla="*/ 470011 w 532366"/>
              <a:gd name="connsiteY134" fmla="*/ 115740 h 532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Lst>
            <a:rect l="l" t="t" r="r" b="b"/>
            <a:pathLst>
              <a:path w="532366" h="532366">
                <a:moveTo>
                  <a:pt x="259353" y="435750"/>
                </a:moveTo>
                <a:cubicBezTo>
                  <a:pt x="259796" y="435750"/>
                  <a:pt x="260239" y="435676"/>
                  <a:pt x="260682" y="435676"/>
                </a:cubicBezTo>
                <a:cubicBezTo>
                  <a:pt x="262528" y="435750"/>
                  <a:pt x="264300" y="435750"/>
                  <a:pt x="266146" y="435750"/>
                </a:cubicBezTo>
                <a:cubicBezTo>
                  <a:pt x="308012" y="435750"/>
                  <a:pt x="347515" y="420688"/>
                  <a:pt x="378526" y="393072"/>
                </a:cubicBezTo>
                <a:cubicBezTo>
                  <a:pt x="380003" y="392334"/>
                  <a:pt x="381406" y="391227"/>
                  <a:pt x="382440" y="389750"/>
                </a:cubicBezTo>
                <a:cubicBezTo>
                  <a:pt x="382587" y="389528"/>
                  <a:pt x="382661" y="389381"/>
                  <a:pt x="382809" y="389159"/>
                </a:cubicBezTo>
                <a:cubicBezTo>
                  <a:pt x="383843" y="388125"/>
                  <a:pt x="384876" y="387165"/>
                  <a:pt x="385910" y="386132"/>
                </a:cubicBezTo>
                <a:cubicBezTo>
                  <a:pt x="417882" y="354160"/>
                  <a:pt x="435529" y="311630"/>
                  <a:pt x="435529" y="266368"/>
                </a:cubicBezTo>
                <a:cubicBezTo>
                  <a:pt x="435529" y="221106"/>
                  <a:pt x="417882" y="178575"/>
                  <a:pt x="385910" y="146604"/>
                </a:cubicBezTo>
                <a:cubicBezTo>
                  <a:pt x="356080" y="116773"/>
                  <a:pt x="317094" y="99496"/>
                  <a:pt x="275302" y="97207"/>
                </a:cubicBezTo>
                <a:cubicBezTo>
                  <a:pt x="274047" y="96911"/>
                  <a:pt x="272718" y="96837"/>
                  <a:pt x="271389" y="97059"/>
                </a:cubicBezTo>
                <a:cubicBezTo>
                  <a:pt x="269764" y="96985"/>
                  <a:pt x="268214" y="96985"/>
                  <a:pt x="266589" y="96985"/>
                </a:cubicBezTo>
                <a:cubicBezTo>
                  <a:pt x="266146" y="96985"/>
                  <a:pt x="265703" y="96985"/>
                  <a:pt x="265260" y="96985"/>
                </a:cubicBezTo>
                <a:cubicBezTo>
                  <a:pt x="223542" y="97207"/>
                  <a:pt x="184187" y="112343"/>
                  <a:pt x="153323" y="139958"/>
                </a:cubicBezTo>
                <a:cubicBezTo>
                  <a:pt x="152068" y="140697"/>
                  <a:pt x="150960" y="141657"/>
                  <a:pt x="150074" y="142912"/>
                </a:cubicBezTo>
                <a:cubicBezTo>
                  <a:pt x="150074" y="142912"/>
                  <a:pt x="150074" y="142986"/>
                  <a:pt x="150000" y="142986"/>
                </a:cubicBezTo>
                <a:cubicBezTo>
                  <a:pt x="148745" y="144167"/>
                  <a:pt x="147490" y="145349"/>
                  <a:pt x="146308" y="146604"/>
                </a:cubicBezTo>
                <a:cubicBezTo>
                  <a:pt x="114337" y="178575"/>
                  <a:pt x="96690" y="221106"/>
                  <a:pt x="96690" y="266368"/>
                </a:cubicBezTo>
                <a:cubicBezTo>
                  <a:pt x="96690" y="311630"/>
                  <a:pt x="114337" y="354160"/>
                  <a:pt x="146308" y="386132"/>
                </a:cubicBezTo>
                <a:cubicBezTo>
                  <a:pt x="176212" y="416036"/>
                  <a:pt x="215272" y="433314"/>
                  <a:pt x="257138" y="435529"/>
                </a:cubicBezTo>
                <a:cubicBezTo>
                  <a:pt x="257876" y="435676"/>
                  <a:pt x="258615" y="435750"/>
                  <a:pt x="259353" y="435750"/>
                </a:cubicBezTo>
                <a:moveTo>
                  <a:pt x="269469" y="117881"/>
                </a:moveTo>
                <a:cubicBezTo>
                  <a:pt x="287485" y="133609"/>
                  <a:pt x="302474" y="150222"/>
                  <a:pt x="314214" y="167426"/>
                </a:cubicBezTo>
                <a:cubicBezTo>
                  <a:pt x="298413" y="171635"/>
                  <a:pt x="282021" y="173628"/>
                  <a:pt x="265408" y="173333"/>
                </a:cubicBezTo>
                <a:cubicBezTo>
                  <a:pt x="250640" y="173111"/>
                  <a:pt x="236168" y="171118"/>
                  <a:pt x="222139" y="167352"/>
                </a:cubicBezTo>
                <a:cubicBezTo>
                  <a:pt x="234691" y="150148"/>
                  <a:pt x="250493" y="133609"/>
                  <a:pt x="269469" y="117881"/>
                </a:cubicBezTo>
                <a:moveTo>
                  <a:pt x="201613" y="160633"/>
                </a:moveTo>
                <a:cubicBezTo>
                  <a:pt x="192826" y="157163"/>
                  <a:pt x="184335" y="152954"/>
                  <a:pt x="176212" y="148080"/>
                </a:cubicBezTo>
                <a:cubicBezTo>
                  <a:pt x="193343" y="135011"/>
                  <a:pt x="213426" y="125560"/>
                  <a:pt x="235282" y="120908"/>
                </a:cubicBezTo>
                <a:cubicBezTo>
                  <a:pt x="222213" y="133682"/>
                  <a:pt x="210990" y="146973"/>
                  <a:pt x="201613" y="160633"/>
                </a:cubicBezTo>
                <a:moveTo>
                  <a:pt x="304246" y="122607"/>
                </a:moveTo>
                <a:cubicBezTo>
                  <a:pt x="324035" y="127849"/>
                  <a:pt x="342199" y="137079"/>
                  <a:pt x="357852" y="149336"/>
                </a:cubicBezTo>
                <a:cubicBezTo>
                  <a:pt x="350321" y="153692"/>
                  <a:pt x="342568" y="157458"/>
                  <a:pt x="334520" y="160633"/>
                </a:cubicBezTo>
                <a:cubicBezTo>
                  <a:pt x="326102" y="147638"/>
                  <a:pt x="315986" y="134938"/>
                  <a:pt x="304246" y="122607"/>
                </a:cubicBezTo>
                <a:moveTo>
                  <a:pt x="265039" y="194081"/>
                </a:moveTo>
                <a:cubicBezTo>
                  <a:pt x="266146" y="194081"/>
                  <a:pt x="267254" y="194081"/>
                  <a:pt x="268287" y="194081"/>
                </a:cubicBezTo>
                <a:cubicBezTo>
                  <a:pt x="287781" y="194081"/>
                  <a:pt x="306978" y="191275"/>
                  <a:pt x="325364" y="185811"/>
                </a:cubicBezTo>
                <a:cubicBezTo>
                  <a:pt x="337621" y="208553"/>
                  <a:pt x="344488" y="232107"/>
                  <a:pt x="345595" y="256104"/>
                </a:cubicBezTo>
                <a:lnTo>
                  <a:pt x="187066" y="256104"/>
                </a:lnTo>
                <a:cubicBezTo>
                  <a:pt x="189208" y="231960"/>
                  <a:pt x="197034" y="208332"/>
                  <a:pt x="210251" y="185590"/>
                </a:cubicBezTo>
                <a:cubicBezTo>
                  <a:pt x="227898" y="190906"/>
                  <a:pt x="246284" y="193786"/>
                  <a:pt x="265039" y="194081"/>
                </a:cubicBezTo>
                <a:moveTo>
                  <a:pt x="345226" y="276705"/>
                </a:moveTo>
                <a:cubicBezTo>
                  <a:pt x="343085" y="300776"/>
                  <a:pt x="335258" y="324478"/>
                  <a:pt x="322041" y="347146"/>
                </a:cubicBezTo>
                <a:cubicBezTo>
                  <a:pt x="304468" y="341903"/>
                  <a:pt x="286156" y="339023"/>
                  <a:pt x="267475" y="338728"/>
                </a:cubicBezTo>
                <a:cubicBezTo>
                  <a:pt x="246801" y="338359"/>
                  <a:pt x="226422" y="341239"/>
                  <a:pt x="207003" y="347072"/>
                </a:cubicBezTo>
                <a:cubicBezTo>
                  <a:pt x="194746" y="324330"/>
                  <a:pt x="187879" y="300702"/>
                  <a:pt x="186697" y="276779"/>
                </a:cubicBezTo>
                <a:lnTo>
                  <a:pt x="345226" y="276779"/>
                </a:lnTo>
                <a:close/>
                <a:moveTo>
                  <a:pt x="267180" y="359403"/>
                </a:moveTo>
                <a:cubicBezTo>
                  <a:pt x="281874" y="359624"/>
                  <a:pt x="296272" y="361618"/>
                  <a:pt x="310227" y="365310"/>
                </a:cubicBezTo>
                <a:cubicBezTo>
                  <a:pt x="297675" y="382587"/>
                  <a:pt x="281800" y="399127"/>
                  <a:pt x="262897" y="414854"/>
                </a:cubicBezTo>
                <a:cubicBezTo>
                  <a:pt x="244881" y="399127"/>
                  <a:pt x="229966" y="382514"/>
                  <a:pt x="218226" y="365384"/>
                </a:cubicBezTo>
                <a:cubicBezTo>
                  <a:pt x="234027" y="361175"/>
                  <a:pt x="250493" y="359107"/>
                  <a:pt x="267180" y="359403"/>
                </a:cubicBezTo>
                <a:moveTo>
                  <a:pt x="330754" y="372029"/>
                </a:moveTo>
                <a:cubicBezTo>
                  <a:pt x="339540" y="375499"/>
                  <a:pt x="348032" y="379708"/>
                  <a:pt x="356228" y="384581"/>
                </a:cubicBezTo>
                <a:cubicBezTo>
                  <a:pt x="339023" y="397724"/>
                  <a:pt x="318940" y="407175"/>
                  <a:pt x="297010" y="411827"/>
                </a:cubicBezTo>
                <a:cubicBezTo>
                  <a:pt x="310079" y="399053"/>
                  <a:pt x="321303" y="385763"/>
                  <a:pt x="330754" y="372029"/>
                </a:cubicBezTo>
                <a:moveTo>
                  <a:pt x="228120" y="410129"/>
                </a:moveTo>
                <a:cubicBezTo>
                  <a:pt x="208332" y="404886"/>
                  <a:pt x="190168" y="395731"/>
                  <a:pt x="174514" y="383400"/>
                </a:cubicBezTo>
                <a:cubicBezTo>
                  <a:pt x="182046" y="379043"/>
                  <a:pt x="189799" y="375278"/>
                  <a:pt x="197773" y="372029"/>
                </a:cubicBezTo>
                <a:cubicBezTo>
                  <a:pt x="206264" y="385172"/>
                  <a:pt x="216380" y="397872"/>
                  <a:pt x="228120" y="410129"/>
                </a:cubicBezTo>
                <a:moveTo>
                  <a:pt x="372398" y="370330"/>
                </a:moveTo>
                <a:cubicBezTo>
                  <a:pt x="362651" y="364054"/>
                  <a:pt x="352388" y="358738"/>
                  <a:pt x="341829" y="354234"/>
                </a:cubicBezTo>
                <a:cubicBezTo>
                  <a:pt x="355785" y="329351"/>
                  <a:pt x="363907" y="303360"/>
                  <a:pt x="365974" y="276705"/>
                </a:cubicBezTo>
                <a:lnTo>
                  <a:pt x="414485" y="276705"/>
                </a:lnTo>
                <a:cubicBezTo>
                  <a:pt x="411975" y="313033"/>
                  <a:pt x="396395" y="345817"/>
                  <a:pt x="372398" y="370330"/>
                </a:cubicBezTo>
                <a:moveTo>
                  <a:pt x="414485" y="256031"/>
                </a:moveTo>
                <a:lnTo>
                  <a:pt x="366343" y="256031"/>
                </a:lnTo>
                <a:cubicBezTo>
                  <a:pt x="365236" y="229597"/>
                  <a:pt x="358074" y="203606"/>
                  <a:pt x="345078" y="178723"/>
                </a:cubicBezTo>
                <a:cubicBezTo>
                  <a:pt x="354972" y="174588"/>
                  <a:pt x="364571" y="169641"/>
                  <a:pt x="373801" y="163882"/>
                </a:cubicBezTo>
                <a:cubicBezTo>
                  <a:pt x="396986" y="188248"/>
                  <a:pt x="412049" y="220441"/>
                  <a:pt x="414485" y="256031"/>
                </a:cubicBezTo>
                <a:moveTo>
                  <a:pt x="159968" y="162331"/>
                </a:moveTo>
                <a:cubicBezTo>
                  <a:pt x="169715" y="168607"/>
                  <a:pt x="179904" y="173997"/>
                  <a:pt x="190463" y="178428"/>
                </a:cubicBezTo>
                <a:cubicBezTo>
                  <a:pt x="176508" y="203311"/>
                  <a:pt x="168386" y="229375"/>
                  <a:pt x="166318" y="256031"/>
                </a:cubicBezTo>
                <a:lnTo>
                  <a:pt x="117807" y="256031"/>
                </a:lnTo>
                <a:cubicBezTo>
                  <a:pt x="120318" y="219702"/>
                  <a:pt x="135971" y="186845"/>
                  <a:pt x="159968" y="162331"/>
                </a:cubicBezTo>
                <a:moveTo>
                  <a:pt x="117807" y="276705"/>
                </a:moveTo>
                <a:lnTo>
                  <a:pt x="166023" y="276705"/>
                </a:lnTo>
                <a:cubicBezTo>
                  <a:pt x="167130" y="303212"/>
                  <a:pt x="174367" y="329129"/>
                  <a:pt x="187362" y="354086"/>
                </a:cubicBezTo>
                <a:cubicBezTo>
                  <a:pt x="177468" y="358221"/>
                  <a:pt x="167869" y="363168"/>
                  <a:pt x="158639" y="368928"/>
                </a:cubicBezTo>
                <a:cubicBezTo>
                  <a:pt x="135307" y="344561"/>
                  <a:pt x="120244" y="312368"/>
                  <a:pt x="117807" y="276705"/>
                </a:cubicBezTo>
                <a:moveTo>
                  <a:pt x="128735" y="390562"/>
                </a:moveTo>
                <a:lnTo>
                  <a:pt x="60583" y="390562"/>
                </a:lnTo>
                <a:cubicBezTo>
                  <a:pt x="60362" y="388938"/>
                  <a:pt x="59845" y="387313"/>
                  <a:pt x="58959" y="385836"/>
                </a:cubicBezTo>
                <a:cubicBezTo>
                  <a:pt x="38137" y="349730"/>
                  <a:pt x="27061" y="308455"/>
                  <a:pt x="27061" y="266442"/>
                </a:cubicBezTo>
                <a:cubicBezTo>
                  <a:pt x="27061" y="202572"/>
                  <a:pt x="51944" y="142469"/>
                  <a:pt x="97133" y="97281"/>
                </a:cubicBezTo>
                <a:cubicBezTo>
                  <a:pt x="142321" y="52092"/>
                  <a:pt x="202425" y="27209"/>
                  <a:pt x="266294" y="27209"/>
                </a:cubicBezTo>
                <a:cubicBezTo>
                  <a:pt x="287633" y="27209"/>
                  <a:pt x="308824" y="30015"/>
                  <a:pt x="329203" y="35553"/>
                </a:cubicBezTo>
                <a:cubicBezTo>
                  <a:pt x="336292" y="37472"/>
                  <a:pt x="343601" y="33264"/>
                  <a:pt x="345521" y="26175"/>
                </a:cubicBezTo>
                <a:cubicBezTo>
                  <a:pt x="347441" y="19087"/>
                  <a:pt x="343232" y="11777"/>
                  <a:pt x="336144" y="9857"/>
                </a:cubicBezTo>
                <a:cubicBezTo>
                  <a:pt x="313476" y="3729"/>
                  <a:pt x="289996" y="554"/>
                  <a:pt x="266294" y="554"/>
                </a:cubicBezTo>
                <a:cubicBezTo>
                  <a:pt x="230409" y="554"/>
                  <a:pt x="195632" y="7568"/>
                  <a:pt x="162848" y="21450"/>
                </a:cubicBezTo>
                <a:cubicBezTo>
                  <a:pt x="131172" y="34814"/>
                  <a:pt x="102744" y="54012"/>
                  <a:pt x="78378" y="78378"/>
                </a:cubicBezTo>
                <a:cubicBezTo>
                  <a:pt x="53938" y="102818"/>
                  <a:pt x="34814" y="131246"/>
                  <a:pt x="21450" y="162848"/>
                </a:cubicBezTo>
                <a:cubicBezTo>
                  <a:pt x="7568" y="195632"/>
                  <a:pt x="554" y="230409"/>
                  <a:pt x="554" y="266294"/>
                </a:cubicBezTo>
                <a:cubicBezTo>
                  <a:pt x="554" y="312959"/>
                  <a:pt x="12811" y="358812"/>
                  <a:pt x="35996" y="398979"/>
                </a:cubicBezTo>
                <a:cubicBezTo>
                  <a:pt x="36143" y="399201"/>
                  <a:pt x="36291" y="399423"/>
                  <a:pt x="36439" y="399644"/>
                </a:cubicBezTo>
                <a:cubicBezTo>
                  <a:pt x="35996" y="400899"/>
                  <a:pt x="35774" y="402302"/>
                  <a:pt x="35774" y="403705"/>
                </a:cubicBezTo>
                <a:lnTo>
                  <a:pt x="35774" y="483449"/>
                </a:lnTo>
                <a:cubicBezTo>
                  <a:pt x="35774" y="490759"/>
                  <a:pt x="41755" y="496740"/>
                  <a:pt x="49065" y="496740"/>
                </a:cubicBezTo>
                <a:lnTo>
                  <a:pt x="128809" y="496740"/>
                </a:lnTo>
                <a:cubicBezTo>
                  <a:pt x="136119" y="496740"/>
                  <a:pt x="142100" y="490759"/>
                  <a:pt x="142100" y="483449"/>
                </a:cubicBezTo>
                <a:lnTo>
                  <a:pt x="142100" y="403705"/>
                </a:lnTo>
                <a:cubicBezTo>
                  <a:pt x="142026" y="396469"/>
                  <a:pt x="136045" y="390562"/>
                  <a:pt x="128735" y="390562"/>
                </a:cubicBezTo>
                <a:moveTo>
                  <a:pt x="115444" y="470306"/>
                </a:moveTo>
                <a:lnTo>
                  <a:pt x="62282" y="470306"/>
                </a:lnTo>
                <a:lnTo>
                  <a:pt x="62282" y="417143"/>
                </a:lnTo>
                <a:lnTo>
                  <a:pt x="115444" y="417143"/>
                </a:lnTo>
                <a:lnTo>
                  <a:pt x="115444" y="470306"/>
                </a:lnTo>
                <a:close/>
                <a:moveTo>
                  <a:pt x="496075" y="132648"/>
                </a:moveTo>
                <a:cubicBezTo>
                  <a:pt x="496371" y="131467"/>
                  <a:pt x="496592" y="130286"/>
                  <a:pt x="496592" y="129031"/>
                </a:cubicBezTo>
                <a:lnTo>
                  <a:pt x="496592" y="49286"/>
                </a:lnTo>
                <a:cubicBezTo>
                  <a:pt x="496592" y="41977"/>
                  <a:pt x="490611" y="35996"/>
                  <a:pt x="483302" y="35996"/>
                </a:cubicBezTo>
                <a:lnTo>
                  <a:pt x="403557" y="35996"/>
                </a:lnTo>
                <a:cubicBezTo>
                  <a:pt x="396247" y="35996"/>
                  <a:pt x="390267" y="41977"/>
                  <a:pt x="390267" y="49286"/>
                </a:cubicBezTo>
                <a:lnTo>
                  <a:pt x="390267" y="129031"/>
                </a:lnTo>
                <a:cubicBezTo>
                  <a:pt x="390267" y="136340"/>
                  <a:pt x="396247" y="142321"/>
                  <a:pt x="403557" y="142321"/>
                </a:cubicBezTo>
                <a:lnTo>
                  <a:pt x="471044" y="142321"/>
                </a:lnTo>
                <a:cubicBezTo>
                  <a:pt x="471266" y="142838"/>
                  <a:pt x="471561" y="143429"/>
                  <a:pt x="471857" y="143946"/>
                </a:cubicBezTo>
                <a:cubicBezTo>
                  <a:pt x="493860" y="180864"/>
                  <a:pt x="505526" y="223173"/>
                  <a:pt x="505526" y="266442"/>
                </a:cubicBezTo>
                <a:cubicBezTo>
                  <a:pt x="505526" y="330311"/>
                  <a:pt x="480643" y="390414"/>
                  <a:pt x="435455" y="435603"/>
                </a:cubicBezTo>
                <a:cubicBezTo>
                  <a:pt x="390267" y="480791"/>
                  <a:pt x="330163" y="505674"/>
                  <a:pt x="266294" y="505674"/>
                </a:cubicBezTo>
                <a:cubicBezTo>
                  <a:pt x="244881" y="505674"/>
                  <a:pt x="223690" y="502868"/>
                  <a:pt x="203237" y="497257"/>
                </a:cubicBezTo>
                <a:cubicBezTo>
                  <a:pt x="196148" y="495337"/>
                  <a:pt x="188839" y="499472"/>
                  <a:pt x="186919" y="506560"/>
                </a:cubicBezTo>
                <a:cubicBezTo>
                  <a:pt x="184999" y="513648"/>
                  <a:pt x="189134" y="520958"/>
                  <a:pt x="196222" y="522878"/>
                </a:cubicBezTo>
                <a:cubicBezTo>
                  <a:pt x="218964" y="529080"/>
                  <a:pt x="242518" y="532182"/>
                  <a:pt x="266220" y="532182"/>
                </a:cubicBezTo>
                <a:cubicBezTo>
                  <a:pt x="302105" y="532182"/>
                  <a:pt x="336882" y="525167"/>
                  <a:pt x="369666" y="511286"/>
                </a:cubicBezTo>
                <a:cubicBezTo>
                  <a:pt x="401342" y="497921"/>
                  <a:pt x="429770" y="478724"/>
                  <a:pt x="454136" y="454357"/>
                </a:cubicBezTo>
                <a:cubicBezTo>
                  <a:pt x="478576" y="429917"/>
                  <a:pt x="497700" y="401490"/>
                  <a:pt x="511064" y="369888"/>
                </a:cubicBezTo>
                <a:cubicBezTo>
                  <a:pt x="524946" y="337104"/>
                  <a:pt x="531960" y="302327"/>
                  <a:pt x="531960" y="266442"/>
                </a:cubicBezTo>
                <a:cubicBezTo>
                  <a:pt x="532108" y="219260"/>
                  <a:pt x="519629" y="173111"/>
                  <a:pt x="496075" y="132648"/>
                </a:cubicBezTo>
                <a:moveTo>
                  <a:pt x="470011" y="115740"/>
                </a:moveTo>
                <a:lnTo>
                  <a:pt x="416848" y="115740"/>
                </a:lnTo>
                <a:lnTo>
                  <a:pt x="416848" y="62577"/>
                </a:lnTo>
                <a:lnTo>
                  <a:pt x="470011" y="62577"/>
                </a:lnTo>
                <a:lnTo>
                  <a:pt x="470011" y="115740"/>
                </a:lnTo>
                <a:close/>
              </a:path>
            </a:pathLst>
          </a:custGeom>
          <a:solidFill>
            <a:schemeClr val="accent2"/>
          </a:solidFill>
          <a:ln w="9525" cap="flat">
            <a:noFill/>
            <a:prstDash val="solid"/>
            <a:miter/>
          </a:ln>
        </p:spPr>
        <p:txBody>
          <a:bodyPr rtlCol="0" anchor="ctr"/>
          <a:lstStyle/>
          <a:p>
            <a:endParaRPr lang="es-MX" sz="3200">
              <a:latin typeface="Century Gothic" panose="020B0502020202020204" pitchFamily="34" charset="0"/>
            </a:endParaRPr>
          </a:p>
        </p:txBody>
      </p:sp>
      <p:sp>
        <p:nvSpPr>
          <p:cNvPr id="47" name="Forma libre 66">
            <a:extLst>
              <a:ext uri="{FF2B5EF4-FFF2-40B4-BE49-F238E27FC236}">
                <a16:creationId xmlns:a16="http://schemas.microsoft.com/office/drawing/2014/main" id="{D4D8967D-FE70-734B-A25F-239C3D872E9C}"/>
              </a:ext>
            </a:extLst>
          </p:cNvPr>
          <p:cNvSpPr/>
          <p:nvPr/>
        </p:nvSpPr>
        <p:spPr>
          <a:xfrm>
            <a:off x="18091687" y="9179008"/>
            <a:ext cx="1121939" cy="826284"/>
          </a:xfrm>
          <a:custGeom>
            <a:avLst/>
            <a:gdLst>
              <a:gd name="connsiteX0" fmla="*/ 194303 w 532366"/>
              <a:gd name="connsiteY0" fmla="*/ 171856 h 392075"/>
              <a:gd name="connsiteX1" fmla="*/ 266220 w 532366"/>
              <a:gd name="connsiteY1" fmla="*/ 243773 h 392075"/>
              <a:gd name="connsiteX2" fmla="*/ 338137 w 532366"/>
              <a:gd name="connsiteY2" fmla="*/ 171856 h 392075"/>
              <a:gd name="connsiteX3" fmla="*/ 266220 w 532366"/>
              <a:gd name="connsiteY3" fmla="*/ 99938 h 392075"/>
              <a:gd name="connsiteX4" fmla="*/ 194303 w 532366"/>
              <a:gd name="connsiteY4" fmla="*/ 171856 h 392075"/>
              <a:gd name="connsiteX5" fmla="*/ 311482 w 532366"/>
              <a:gd name="connsiteY5" fmla="*/ 171856 h 392075"/>
              <a:gd name="connsiteX6" fmla="*/ 266146 w 532366"/>
              <a:gd name="connsiteY6" fmla="*/ 217192 h 392075"/>
              <a:gd name="connsiteX7" fmla="*/ 220810 w 532366"/>
              <a:gd name="connsiteY7" fmla="*/ 171856 h 392075"/>
              <a:gd name="connsiteX8" fmla="*/ 266146 w 532366"/>
              <a:gd name="connsiteY8" fmla="*/ 126520 h 392075"/>
              <a:gd name="connsiteX9" fmla="*/ 311482 w 532366"/>
              <a:gd name="connsiteY9" fmla="*/ 171856 h 392075"/>
              <a:gd name="connsiteX10" fmla="*/ 365014 w 532366"/>
              <a:gd name="connsiteY10" fmla="*/ 285270 h 392075"/>
              <a:gd name="connsiteX11" fmla="*/ 266220 w 532366"/>
              <a:gd name="connsiteY11" fmla="*/ 255070 h 392075"/>
              <a:gd name="connsiteX12" fmla="*/ 168090 w 532366"/>
              <a:gd name="connsiteY12" fmla="*/ 284827 h 392075"/>
              <a:gd name="connsiteX13" fmla="*/ 145275 w 532366"/>
              <a:gd name="connsiteY13" fmla="*/ 328465 h 392075"/>
              <a:gd name="connsiteX14" fmla="*/ 145275 w 532366"/>
              <a:gd name="connsiteY14" fmla="*/ 378305 h 392075"/>
              <a:gd name="connsiteX15" fmla="*/ 158565 w 532366"/>
              <a:gd name="connsiteY15" fmla="*/ 391595 h 392075"/>
              <a:gd name="connsiteX16" fmla="*/ 374170 w 532366"/>
              <a:gd name="connsiteY16" fmla="*/ 391595 h 392075"/>
              <a:gd name="connsiteX17" fmla="*/ 387461 w 532366"/>
              <a:gd name="connsiteY17" fmla="*/ 378305 h 392075"/>
              <a:gd name="connsiteX18" fmla="*/ 387239 w 532366"/>
              <a:gd name="connsiteY18" fmla="*/ 328169 h 392075"/>
              <a:gd name="connsiteX19" fmla="*/ 365014 w 532366"/>
              <a:gd name="connsiteY19" fmla="*/ 285270 h 392075"/>
              <a:gd name="connsiteX20" fmla="*/ 171856 w 532366"/>
              <a:gd name="connsiteY20" fmla="*/ 365014 h 392075"/>
              <a:gd name="connsiteX21" fmla="*/ 171856 w 532366"/>
              <a:gd name="connsiteY21" fmla="*/ 328465 h 392075"/>
              <a:gd name="connsiteX22" fmla="*/ 183301 w 532366"/>
              <a:gd name="connsiteY22" fmla="*/ 306609 h 392075"/>
              <a:gd name="connsiteX23" fmla="*/ 266220 w 532366"/>
              <a:gd name="connsiteY23" fmla="*/ 281652 h 392075"/>
              <a:gd name="connsiteX24" fmla="*/ 349656 w 532366"/>
              <a:gd name="connsiteY24" fmla="*/ 306978 h 392075"/>
              <a:gd name="connsiteX25" fmla="*/ 360658 w 532366"/>
              <a:gd name="connsiteY25" fmla="*/ 328317 h 392075"/>
              <a:gd name="connsiteX26" fmla="*/ 360805 w 532366"/>
              <a:gd name="connsiteY26" fmla="*/ 364940 h 392075"/>
              <a:gd name="connsiteX27" fmla="*/ 171856 w 532366"/>
              <a:gd name="connsiteY27" fmla="*/ 364940 h 392075"/>
              <a:gd name="connsiteX28" fmla="*/ 360732 w 532366"/>
              <a:gd name="connsiteY28" fmla="*/ 185368 h 392075"/>
              <a:gd name="connsiteX29" fmla="*/ 420983 w 532366"/>
              <a:gd name="connsiteY29" fmla="*/ 245619 h 392075"/>
              <a:gd name="connsiteX30" fmla="*/ 481234 w 532366"/>
              <a:gd name="connsiteY30" fmla="*/ 185368 h 392075"/>
              <a:gd name="connsiteX31" fmla="*/ 420983 w 532366"/>
              <a:gd name="connsiteY31" fmla="*/ 125117 h 392075"/>
              <a:gd name="connsiteX32" fmla="*/ 360732 w 532366"/>
              <a:gd name="connsiteY32" fmla="*/ 185368 h 392075"/>
              <a:gd name="connsiteX33" fmla="*/ 420983 w 532366"/>
              <a:gd name="connsiteY33" fmla="*/ 151698 h 392075"/>
              <a:gd name="connsiteX34" fmla="*/ 454653 w 532366"/>
              <a:gd name="connsiteY34" fmla="*/ 185368 h 392075"/>
              <a:gd name="connsiteX35" fmla="*/ 420983 w 532366"/>
              <a:gd name="connsiteY35" fmla="*/ 219038 h 392075"/>
              <a:gd name="connsiteX36" fmla="*/ 387313 w 532366"/>
              <a:gd name="connsiteY36" fmla="*/ 185368 h 392075"/>
              <a:gd name="connsiteX37" fmla="*/ 420983 w 532366"/>
              <a:gd name="connsiteY37" fmla="*/ 151698 h 392075"/>
              <a:gd name="connsiteX38" fmla="*/ 532182 w 532366"/>
              <a:gd name="connsiteY38" fmla="*/ 372250 h 392075"/>
              <a:gd name="connsiteX39" fmla="*/ 518891 w 532366"/>
              <a:gd name="connsiteY39" fmla="*/ 385541 h 392075"/>
              <a:gd name="connsiteX40" fmla="*/ 423641 w 532366"/>
              <a:gd name="connsiteY40" fmla="*/ 385541 h 392075"/>
              <a:gd name="connsiteX41" fmla="*/ 410350 w 532366"/>
              <a:gd name="connsiteY41" fmla="*/ 372250 h 392075"/>
              <a:gd name="connsiteX42" fmla="*/ 423641 w 532366"/>
              <a:gd name="connsiteY42" fmla="*/ 358960 h 392075"/>
              <a:gd name="connsiteX43" fmla="*/ 505600 w 532366"/>
              <a:gd name="connsiteY43" fmla="*/ 358960 h 392075"/>
              <a:gd name="connsiteX44" fmla="*/ 505452 w 532366"/>
              <a:gd name="connsiteY44" fmla="*/ 327800 h 392075"/>
              <a:gd name="connsiteX45" fmla="*/ 496223 w 532366"/>
              <a:gd name="connsiteY45" fmla="*/ 309932 h 392075"/>
              <a:gd name="connsiteX46" fmla="*/ 422755 w 532366"/>
              <a:gd name="connsiteY46" fmla="*/ 287633 h 392075"/>
              <a:gd name="connsiteX47" fmla="*/ 394475 w 532366"/>
              <a:gd name="connsiteY47" fmla="*/ 290586 h 392075"/>
              <a:gd name="connsiteX48" fmla="*/ 378748 w 532366"/>
              <a:gd name="connsiteY48" fmla="*/ 280323 h 392075"/>
              <a:gd name="connsiteX49" fmla="*/ 389011 w 532366"/>
              <a:gd name="connsiteY49" fmla="*/ 264595 h 392075"/>
              <a:gd name="connsiteX50" fmla="*/ 422755 w 532366"/>
              <a:gd name="connsiteY50" fmla="*/ 261125 h 392075"/>
              <a:gd name="connsiteX51" fmla="*/ 511581 w 532366"/>
              <a:gd name="connsiteY51" fmla="*/ 288297 h 392075"/>
              <a:gd name="connsiteX52" fmla="*/ 532034 w 532366"/>
              <a:gd name="connsiteY52" fmla="*/ 327653 h 392075"/>
              <a:gd name="connsiteX53" fmla="*/ 532182 w 532366"/>
              <a:gd name="connsiteY53" fmla="*/ 372250 h 392075"/>
              <a:gd name="connsiteX54" fmla="*/ 111753 w 532366"/>
              <a:gd name="connsiteY54" fmla="*/ 245619 h 392075"/>
              <a:gd name="connsiteX55" fmla="*/ 172004 w 532366"/>
              <a:gd name="connsiteY55" fmla="*/ 185368 h 392075"/>
              <a:gd name="connsiteX56" fmla="*/ 111753 w 532366"/>
              <a:gd name="connsiteY56" fmla="*/ 125117 h 392075"/>
              <a:gd name="connsiteX57" fmla="*/ 51501 w 532366"/>
              <a:gd name="connsiteY57" fmla="*/ 185368 h 392075"/>
              <a:gd name="connsiteX58" fmla="*/ 111753 w 532366"/>
              <a:gd name="connsiteY58" fmla="*/ 245619 h 392075"/>
              <a:gd name="connsiteX59" fmla="*/ 111753 w 532366"/>
              <a:gd name="connsiteY59" fmla="*/ 151698 h 392075"/>
              <a:gd name="connsiteX60" fmla="*/ 145422 w 532366"/>
              <a:gd name="connsiteY60" fmla="*/ 185368 h 392075"/>
              <a:gd name="connsiteX61" fmla="*/ 111753 w 532366"/>
              <a:gd name="connsiteY61" fmla="*/ 219038 h 392075"/>
              <a:gd name="connsiteX62" fmla="*/ 78083 w 532366"/>
              <a:gd name="connsiteY62" fmla="*/ 185368 h 392075"/>
              <a:gd name="connsiteX63" fmla="*/ 111753 w 532366"/>
              <a:gd name="connsiteY63" fmla="*/ 151698 h 392075"/>
              <a:gd name="connsiteX64" fmla="*/ 138260 w 532366"/>
              <a:gd name="connsiteY64" fmla="*/ 290586 h 392075"/>
              <a:gd name="connsiteX65" fmla="*/ 109980 w 532366"/>
              <a:gd name="connsiteY65" fmla="*/ 287633 h 392075"/>
              <a:gd name="connsiteX66" fmla="*/ 36512 w 532366"/>
              <a:gd name="connsiteY66" fmla="*/ 309932 h 392075"/>
              <a:gd name="connsiteX67" fmla="*/ 27283 w 532366"/>
              <a:gd name="connsiteY67" fmla="*/ 327800 h 392075"/>
              <a:gd name="connsiteX68" fmla="*/ 27135 w 532366"/>
              <a:gd name="connsiteY68" fmla="*/ 358960 h 392075"/>
              <a:gd name="connsiteX69" fmla="*/ 109094 w 532366"/>
              <a:gd name="connsiteY69" fmla="*/ 358960 h 392075"/>
              <a:gd name="connsiteX70" fmla="*/ 122385 w 532366"/>
              <a:gd name="connsiteY70" fmla="*/ 372250 h 392075"/>
              <a:gd name="connsiteX71" fmla="*/ 109094 w 532366"/>
              <a:gd name="connsiteY71" fmla="*/ 385541 h 392075"/>
              <a:gd name="connsiteX72" fmla="*/ 13844 w 532366"/>
              <a:gd name="connsiteY72" fmla="*/ 385541 h 392075"/>
              <a:gd name="connsiteX73" fmla="*/ 554 w 532366"/>
              <a:gd name="connsiteY73" fmla="*/ 372250 h 392075"/>
              <a:gd name="connsiteX74" fmla="*/ 701 w 532366"/>
              <a:gd name="connsiteY74" fmla="*/ 327579 h 392075"/>
              <a:gd name="connsiteX75" fmla="*/ 21154 w 532366"/>
              <a:gd name="connsiteY75" fmla="*/ 288223 h 392075"/>
              <a:gd name="connsiteX76" fmla="*/ 109980 w 532366"/>
              <a:gd name="connsiteY76" fmla="*/ 261051 h 392075"/>
              <a:gd name="connsiteX77" fmla="*/ 143724 w 532366"/>
              <a:gd name="connsiteY77" fmla="*/ 264522 h 392075"/>
              <a:gd name="connsiteX78" fmla="*/ 153987 w 532366"/>
              <a:gd name="connsiteY78" fmla="*/ 280249 h 392075"/>
              <a:gd name="connsiteX79" fmla="*/ 138260 w 532366"/>
              <a:gd name="connsiteY79" fmla="*/ 290586 h 392075"/>
              <a:gd name="connsiteX80" fmla="*/ 118103 w 532366"/>
              <a:gd name="connsiteY80" fmla="*/ 87977 h 392075"/>
              <a:gd name="connsiteX81" fmla="*/ 266220 w 532366"/>
              <a:gd name="connsiteY81" fmla="*/ 554 h 392075"/>
              <a:gd name="connsiteX82" fmla="*/ 414337 w 532366"/>
              <a:gd name="connsiteY82" fmla="*/ 87977 h 392075"/>
              <a:gd name="connsiteX83" fmla="*/ 409095 w 532366"/>
              <a:gd name="connsiteY83" fmla="*/ 106067 h 392075"/>
              <a:gd name="connsiteX84" fmla="*/ 391005 w 532366"/>
              <a:gd name="connsiteY84" fmla="*/ 100825 h 392075"/>
              <a:gd name="connsiteX85" fmla="*/ 266220 w 532366"/>
              <a:gd name="connsiteY85" fmla="*/ 27135 h 392075"/>
              <a:gd name="connsiteX86" fmla="*/ 141435 w 532366"/>
              <a:gd name="connsiteY86" fmla="*/ 100825 h 392075"/>
              <a:gd name="connsiteX87" fmla="*/ 129769 w 532366"/>
              <a:gd name="connsiteY87" fmla="*/ 107691 h 392075"/>
              <a:gd name="connsiteX88" fmla="*/ 123345 w 532366"/>
              <a:gd name="connsiteY88" fmla="*/ 106067 h 392075"/>
              <a:gd name="connsiteX89" fmla="*/ 118103 w 532366"/>
              <a:gd name="connsiteY89" fmla="*/ 87977 h 39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32366" h="392075">
                <a:moveTo>
                  <a:pt x="194303" y="171856"/>
                </a:moveTo>
                <a:cubicBezTo>
                  <a:pt x="194303" y="211506"/>
                  <a:pt x="226570" y="243773"/>
                  <a:pt x="266220" y="243773"/>
                </a:cubicBezTo>
                <a:cubicBezTo>
                  <a:pt x="305871" y="243773"/>
                  <a:pt x="338137" y="211506"/>
                  <a:pt x="338137" y="171856"/>
                </a:cubicBezTo>
                <a:cubicBezTo>
                  <a:pt x="338137" y="132205"/>
                  <a:pt x="305871" y="99938"/>
                  <a:pt x="266220" y="99938"/>
                </a:cubicBezTo>
                <a:cubicBezTo>
                  <a:pt x="226570" y="99938"/>
                  <a:pt x="194303" y="132205"/>
                  <a:pt x="194303" y="171856"/>
                </a:cubicBezTo>
                <a:moveTo>
                  <a:pt x="311482" y="171856"/>
                </a:moveTo>
                <a:cubicBezTo>
                  <a:pt x="311482" y="196813"/>
                  <a:pt x="291177" y="217192"/>
                  <a:pt x="266146" y="217192"/>
                </a:cubicBezTo>
                <a:cubicBezTo>
                  <a:pt x="241189" y="217192"/>
                  <a:pt x="220810" y="196887"/>
                  <a:pt x="220810" y="171856"/>
                </a:cubicBezTo>
                <a:cubicBezTo>
                  <a:pt x="220810" y="146825"/>
                  <a:pt x="241115" y="126520"/>
                  <a:pt x="266146" y="126520"/>
                </a:cubicBezTo>
                <a:cubicBezTo>
                  <a:pt x="291177" y="126520"/>
                  <a:pt x="311482" y="146825"/>
                  <a:pt x="311482" y="171856"/>
                </a:cubicBezTo>
                <a:moveTo>
                  <a:pt x="365014" y="285270"/>
                </a:moveTo>
                <a:cubicBezTo>
                  <a:pt x="337399" y="265777"/>
                  <a:pt x="302326" y="255070"/>
                  <a:pt x="266220" y="255070"/>
                </a:cubicBezTo>
                <a:cubicBezTo>
                  <a:pt x="230409" y="255070"/>
                  <a:pt x="195558" y="265629"/>
                  <a:pt x="168090" y="284827"/>
                </a:cubicBezTo>
                <a:cubicBezTo>
                  <a:pt x="153840" y="294795"/>
                  <a:pt x="145275" y="311113"/>
                  <a:pt x="145275" y="328465"/>
                </a:cubicBezTo>
                <a:lnTo>
                  <a:pt x="145275" y="378305"/>
                </a:lnTo>
                <a:cubicBezTo>
                  <a:pt x="145275" y="385615"/>
                  <a:pt x="151255" y="391595"/>
                  <a:pt x="158565" y="391595"/>
                </a:cubicBezTo>
                <a:lnTo>
                  <a:pt x="374170" y="391595"/>
                </a:lnTo>
                <a:cubicBezTo>
                  <a:pt x="381480" y="391595"/>
                  <a:pt x="387461" y="385615"/>
                  <a:pt x="387461" y="378305"/>
                </a:cubicBezTo>
                <a:cubicBezTo>
                  <a:pt x="387461" y="362060"/>
                  <a:pt x="387387" y="342051"/>
                  <a:pt x="387239" y="328169"/>
                </a:cubicBezTo>
                <a:cubicBezTo>
                  <a:pt x="387165" y="311113"/>
                  <a:pt x="378822" y="295016"/>
                  <a:pt x="365014" y="285270"/>
                </a:cubicBezTo>
                <a:moveTo>
                  <a:pt x="171856" y="365014"/>
                </a:moveTo>
                <a:lnTo>
                  <a:pt x="171856" y="328465"/>
                </a:lnTo>
                <a:cubicBezTo>
                  <a:pt x="171856" y="319826"/>
                  <a:pt x="176139" y="311630"/>
                  <a:pt x="183301" y="306609"/>
                </a:cubicBezTo>
                <a:cubicBezTo>
                  <a:pt x="206338" y="290512"/>
                  <a:pt x="235799" y="281652"/>
                  <a:pt x="266220" y="281652"/>
                </a:cubicBezTo>
                <a:cubicBezTo>
                  <a:pt x="296862" y="281652"/>
                  <a:pt x="326545" y="290660"/>
                  <a:pt x="349656" y="306978"/>
                </a:cubicBezTo>
                <a:cubicBezTo>
                  <a:pt x="356523" y="311778"/>
                  <a:pt x="360658" y="319826"/>
                  <a:pt x="360658" y="328317"/>
                </a:cubicBezTo>
                <a:cubicBezTo>
                  <a:pt x="360732" y="338506"/>
                  <a:pt x="360805" y="352092"/>
                  <a:pt x="360805" y="364940"/>
                </a:cubicBezTo>
                <a:lnTo>
                  <a:pt x="171856" y="364940"/>
                </a:lnTo>
                <a:close/>
                <a:moveTo>
                  <a:pt x="360732" y="185368"/>
                </a:moveTo>
                <a:cubicBezTo>
                  <a:pt x="360732" y="218595"/>
                  <a:pt x="387756" y="245619"/>
                  <a:pt x="420983" y="245619"/>
                </a:cubicBezTo>
                <a:cubicBezTo>
                  <a:pt x="454210" y="245619"/>
                  <a:pt x="481234" y="218595"/>
                  <a:pt x="481234" y="185368"/>
                </a:cubicBezTo>
                <a:cubicBezTo>
                  <a:pt x="481234" y="152141"/>
                  <a:pt x="454210" y="125117"/>
                  <a:pt x="420983" y="125117"/>
                </a:cubicBezTo>
                <a:cubicBezTo>
                  <a:pt x="387756" y="125117"/>
                  <a:pt x="360732" y="152141"/>
                  <a:pt x="360732" y="185368"/>
                </a:cubicBezTo>
                <a:moveTo>
                  <a:pt x="420983" y="151698"/>
                </a:moveTo>
                <a:cubicBezTo>
                  <a:pt x="439516" y="151698"/>
                  <a:pt x="454653" y="166835"/>
                  <a:pt x="454653" y="185368"/>
                </a:cubicBezTo>
                <a:cubicBezTo>
                  <a:pt x="454653" y="203901"/>
                  <a:pt x="439516" y="219038"/>
                  <a:pt x="420983" y="219038"/>
                </a:cubicBezTo>
                <a:cubicBezTo>
                  <a:pt x="402450" y="219038"/>
                  <a:pt x="387313" y="203901"/>
                  <a:pt x="387313" y="185368"/>
                </a:cubicBezTo>
                <a:cubicBezTo>
                  <a:pt x="387313" y="166835"/>
                  <a:pt x="402376" y="151698"/>
                  <a:pt x="420983" y="151698"/>
                </a:cubicBezTo>
                <a:moveTo>
                  <a:pt x="532182" y="372250"/>
                </a:moveTo>
                <a:cubicBezTo>
                  <a:pt x="532182" y="379560"/>
                  <a:pt x="526201" y="385541"/>
                  <a:pt x="518891" y="385541"/>
                </a:cubicBezTo>
                <a:lnTo>
                  <a:pt x="423641" y="385541"/>
                </a:lnTo>
                <a:cubicBezTo>
                  <a:pt x="416331" y="385541"/>
                  <a:pt x="410350" y="379560"/>
                  <a:pt x="410350" y="372250"/>
                </a:cubicBezTo>
                <a:cubicBezTo>
                  <a:pt x="410350" y="364940"/>
                  <a:pt x="416331" y="358960"/>
                  <a:pt x="423641" y="358960"/>
                </a:cubicBezTo>
                <a:lnTo>
                  <a:pt x="505600" y="358960"/>
                </a:lnTo>
                <a:cubicBezTo>
                  <a:pt x="505600" y="347958"/>
                  <a:pt x="505526" y="336513"/>
                  <a:pt x="505452" y="327800"/>
                </a:cubicBezTo>
                <a:cubicBezTo>
                  <a:pt x="505379" y="320638"/>
                  <a:pt x="501982" y="313993"/>
                  <a:pt x="496223" y="309932"/>
                </a:cubicBezTo>
                <a:cubicBezTo>
                  <a:pt x="475844" y="295533"/>
                  <a:pt x="449779" y="287633"/>
                  <a:pt x="422755" y="287633"/>
                </a:cubicBezTo>
                <a:cubicBezTo>
                  <a:pt x="413156" y="287633"/>
                  <a:pt x="403631" y="288592"/>
                  <a:pt x="394475" y="290586"/>
                </a:cubicBezTo>
                <a:cubicBezTo>
                  <a:pt x="387313" y="292137"/>
                  <a:pt x="380225" y="287485"/>
                  <a:pt x="378748" y="280323"/>
                </a:cubicBezTo>
                <a:cubicBezTo>
                  <a:pt x="377197" y="273161"/>
                  <a:pt x="381849" y="266072"/>
                  <a:pt x="389011" y="264595"/>
                </a:cubicBezTo>
                <a:cubicBezTo>
                  <a:pt x="400013" y="262307"/>
                  <a:pt x="411384" y="261125"/>
                  <a:pt x="422755" y="261125"/>
                </a:cubicBezTo>
                <a:cubicBezTo>
                  <a:pt x="455169" y="261125"/>
                  <a:pt x="486698" y="270798"/>
                  <a:pt x="511581" y="288297"/>
                </a:cubicBezTo>
                <a:cubicBezTo>
                  <a:pt x="524281" y="297232"/>
                  <a:pt x="531960" y="311999"/>
                  <a:pt x="532034" y="327653"/>
                </a:cubicBezTo>
                <a:cubicBezTo>
                  <a:pt x="532108" y="339983"/>
                  <a:pt x="532182" y="357778"/>
                  <a:pt x="532182" y="372250"/>
                </a:cubicBezTo>
                <a:moveTo>
                  <a:pt x="111753" y="245619"/>
                </a:moveTo>
                <a:cubicBezTo>
                  <a:pt x="144979" y="245619"/>
                  <a:pt x="172004" y="218595"/>
                  <a:pt x="172004" y="185368"/>
                </a:cubicBezTo>
                <a:cubicBezTo>
                  <a:pt x="172004" y="152141"/>
                  <a:pt x="144979" y="125117"/>
                  <a:pt x="111753" y="125117"/>
                </a:cubicBezTo>
                <a:cubicBezTo>
                  <a:pt x="78526" y="125117"/>
                  <a:pt x="51501" y="152141"/>
                  <a:pt x="51501" y="185368"/>
                </a:cubicBezTo>
                <a:cubicBezTo>
                  <a:pt x="51501" y="218595"/>
                  <a:pt x="78526" y="245619"/>
                  <a:pt x="111753" y="245619"/>
                </a:cubicBezTo>
                <a:moveTo>
                  <a:pt x="111753" y="151698"/>
                </a:moveTo>
                <a:cubicBezTo>
                  <a:pt x="130286" y="151698"/>
                  <a:pt x="145422" y="166835"/>
                  <a:pt x="145422" y="185368"/>
                </a:cubicBezTo>
                <a:cubicBezTo>
                  <a:pt x="145422" y="203901"/>
                  <a:pt x="130286" y="219038"/>
                  <a:pt x="111753" y="219038"/>
                </a:cubicBezTo>
                <a:cubicBezTo>
                  <a:pt x="93219" y="219038"/>
                  <a:pt x="78083" y="203901"/>
                  <a:pt x="78083" y="185368"/>
                </a:cubicBezTo>
                <a:cubicBezTo>
                  <a:pt x="78083" y="166835"/>
                  <a:pt x="93219" y="151698"/>
                  <a:pt x="111753" y="151698"/>
                </a:cubicBezTo>
                <a:moveTo>
                  <a:pt x="138260" y="290586"/>
                </a:moveTo>
                <a:cubicBezTo>
                  <a:pt x="129104" y="288666"/>
                  <a:pt x="119579" y="287633"/>
                  <a:pt x="109980" y="287633"/>
                </a:cubicBezTo>
                <a:cubicBezTo>
                  <a:pt x="82956" y="287633"/>
                  <a:pt x="56891" y="295533"/>
                  <a:pt x="36512" y="309932"/>
                </a:cubicBezTo>
                <a:cubicBezTo>
                  <a:pt x="30827" y="313993"/>
                  <a:pt x="27357" y="320638"/>
                  <a:pt x="27283" y="327800"/>
                </a:cubicBezTo>
                <a:cubicBezTo>
                  <a:pt x="27209" y="336513"/>
                  <a:pt x="27135" y="347958"/>
                  <a:pt x="27135" y="358960"/>
                </a:cubicBezTo>
                <a:lnTo>
                  <a:pt x="109094" y="358960"/>
                </a:lnTo>
                <a:cubicBezTo>
                  <a:pt x="116404" y="358960"/>
                  <a:pt x="122385" y="364940"/>
                  <a:pt x="122385" y="372250"/>
                </a:cubicBezTo>
                <a:cubicBezTo>
                  <a:pt x="122385" y="379560"/>
                  <a:pt x="116404" y="385541"/>
                  <a:pt x="109094" y="385541"/>
                </a:cubicBezTo>
                <a:lnTo>
                  <a:pt x="13844" y="385541"/>
                </a:lnTo>
                <a:cubicBezTo>
                  <a:pt x="6534" y="385541"/>
                  <a:pt x="554" y="379560"/>
                  <a:pt x="554" y="372250"/>
                </a:cubicBezTo>
                <a:cubicBezTo>
                  <a:pt x="554" y="357778"/>
                  <a:pt x="628" y="339983"/>
                  <a:pt x="701" y="327579"/>
                </a:cubicBezTo>
                <a:cubicBezTo>
                  <a:pt x="775" y="311851"/>
                  <a:pt x="8454" y="297158"/>
                  <a:pt x="21154" y="288223"/>
                </a:cubicBezTo>
                <a:cubicBezTo>
                  <a:pt x="45964" y="270724"/>
                  <a:pt x="77492" y="261051"/>
                  <a:pt x="109980" y="261051"/>
                </a:cubicBezTo>
                <a:cubicBezTo>
                  <a:pt x="121425" y="261051"/>
                  <a:pt x="132722" y="262233"/>
                  <a:pt x="143724" y="264522"/>
                </a:cubicBezTo>
                <a:cubicBezTo>
                  <a:pt x="150886" y="266072"/>
                  <a:pt x="155464" y="273087"/>
                  <a:pt x="153987" y="280249"/>
                </a:cubicBezTo>
                <a:cubicBezTo>
                  <a:pt x="152511" y="287559"/>
                  <a:pt x="145422" y="292137"/>
                  <a:pt x="138260" y="290586"/>
                </a:cubicBezTo>
                <a:moveTo>
                  <a:pt x="118103" y="87977"/>
                </a:moveTo>
                <a:cubicBezTo>
                  <a:pt x="147859" y="34076"/>
                  <a:pt x="204640" y="554"/>
                  <a:pt x="266220" y="554"/>
                </a:cubicBezTo>
                <a:cubicBezTo>
                  <a:pt x="327800" y="554"/>
                  <a:pt x="384507" y="34076"/>
                  <a:pt x="414337" y="87977"/>
                </a:cubicBezTo>
                <a:cubicBezTo>
                  <a:pt x="417881" y="94401"/>
                  <a:pt x="415519" y="102523"/>
                  <a:pt x="409095" y="106067"/>
                </a:cubicBezTo>
                <a:cubicBezTo>
                  <a:pt x="402671" y="109611"/>
                  <a:pt x="394549" y="107249"/>
                  <a:pt x="391005" y="100825"/>
                </a:cubicBezTo>
                <a:cubicBezTo>
                  <a:pt x="365900" y="55341"/>
                  <a:pt x="318054" y="27135"/>
                  <a:pt x="266220" y="27135"/>
                </a:cubicBezTo>
                <a:cubicBezTo>
                  <a:pt x="214313" y="27135"/>
                  <a:pt x="166540" y="55415"/>
                  <a:pt x="141435" y="100825"/>
                </a:cubicBezTo>
                <a:cubicBezTo>
                  <a:pt x="138999" y="105181"/>
                  <a:pt x="134494" y="107691"/>
                  <a:pt x="129769" y="107691"/>
                </a:cubicBezTo>
                <a:cubicBezTo>
                  <a:pt x="127628" y="107691"/>
                  <a:pt x="125412" y="107175"/>
                  <a:pt x="123345" y="106067"/>
                </a:cubicBezTo>
                <a:cubicBezTo>
                  <a:pt x="116921" y="102523"/>
                  <a:pt x="114558" y="94401"/>
                  <a:pt x="118103" y="87977"/>
                </a:cubicBezTo>
              </a:path>
            </a:pathLst>
          </a:custGeom>
          <a:solidFill>
            <a:schemeClr val="accent4"/>
          </a:solidFill>
          <a:ln w="9525" cap="flat">
            <a:noFill/>
            <a:prstDash val="solid"/>
            <a:miter/>
          </a:ln>
        </p:spPr>
        <p:txBody>
          <a:bodyPr rtlCol="0" anchor="ctr"/>
          <a:lstStyle/>
          <a:p>
            <a:endParaRPr lang="es-MX" sz="3200">
              <a:latin typeface="Century Gothic" panose="020B0502020202020204" pitchFamily="34" charset="0"/>
            </a:endParaRPr>
          </a:p>
        </p:txBody>
      </p:sp>
      <p:grpSp>
        <p:nvGrpSpPr>
          <p:cNvPr id="51" name="Group 50">
            <a:extLst>
              <a:ext uri="{FF2B5EF4-FFF2-40B4-BE49-F238E27FC236}">
                <a16:creationId xmlns:a16="http://schemas.microsoft.com/office/drawing/2014/main" id="{779DDBDB-D584-064A-AEAA-523F8A1058C0}"/>
              </a:ext>
            </a:extLst>
          </p:cNvPr>
          <p:cNvGrpSpPr/>
          <p:nvPr/>
        </p:nvGrpSpPr>
        <p:grpSpPr>
          <a:xfrm>
            <a:off x="14666203" y="5775751"/>
            <a:ext cx="2981025" cy="1972507"/>
            <a:chOff x="8171269" y="10491269"/>
            <a:chExt cx="4297676" cy="1972507"/>
          </a:xfrm>
        </p:grpSpPr>
        <p:sp>
          <p:nvSpPr>
            <p:cNvPr id="52" name="TextBox 51">
              <a:extLst>
                <a:ext uri="{FF2B5EF4-FFF2-40B4-BE49-F238E27FC236}">
                  <a16:creationId xmlns:a16="http://schemas.microsoft.com/office/drawing/2014/main" id="{94F5E67E-0707-4642-9EC7-AF7C7ADA6790}"/>
                </a:ext>
              </a:extLst>
            </p:cNvPr>
            <p:cNvSpPr txBox="1"/>
            <p:nvPr/>
          </p:nvSpPr>
          <p:spPr>
            <a:xfrm>
              <a:off x="8171269" y="11140337"/>
              <a:ext cx="4143676" cy="1323439"/>
            </a:xfrm>
            <a:prstGeom prst="rect">
              <a:avLst/>
            </a:prstGeom>
            <a:noFill/>
          </p:spPr>
          <p:txBody>
            <a:bodyPr wrap="square" rtlCol="0">
              <a:spAutoFit/>
            </a:bodyPr>
            <a:lstStyle/>
            <a:p>
              <a:r>
                <a:rPr lang="en-US" sz="2000" dirty="0">
                  <a:latin typeface="Century Gothic" panose="020B0502020202020204" pitchFamily="34" charset="0"/>
                  <a:ea typeface="Lato Light" panose="020F0502020204030203" pitchFamily="34" charset="0"/>
                  <a:cs typeface="Lato Light" panose="020F0502020204030203" pitchFamily="34" charset="0"/>
                </a:rPr>
                <a:t>To get your company’s name out there, you need to make sure.</a:t>
              </a:r>
            </a:p>
          </p:txBody>
        </p:sp>
        <p:sp>
          <p:nvSpPr>
            <p:cNvPr id="53" name="Rectangle 52">
              <a:extLst>
                <a:ext uri="{FF2B5EF4-FFF2-40B4-BE49-F238E27FC236}">
                  <a16:creationId xmlns:a16="http://schemas.microsoft.com/office/drawing/2014/main" id="{D1DC78A9-ABDF-6040-BDC3-BBBB86A92EB3}"/>
                </a:ext>
              </a:extLst>
            </p:cNvPr>
            <p:cNvSpPr/>
            <p:nvPr/>
          </p:nvSpPr>
          <p:spPr>
            <a:xfrm>
              <a:off x="8171269" y="10491269"/>
              <a:ext cx="4297676" cy="584775"/>
            </a:xfrm>
            <a:prstGeom prst="rect">
              <a:avLst/>
            </a:prstGeom>
          </p:spPr>
          <p:txBody>
            <a:bodyPr wrap="square">
              <a:spAutoFit/>
            </a:bodyPr>
            <a:lstStyle/>
            <a:p>
              <a:r>
                <a:rPr lang="en-US" sz="3200" dirty="0">
                  <a:solidFill>
                    <a:schemeClr val="tx2"/>
                  </a:solidFill>
                  <a:latin typeface="Century Gothic" panose="020B0502020202020204" pitchFamily="34" charset="0"/>
                  <a:ea typeface="Roboto Medium" panose="02000000000000000000" pitchFamily="2" charset="0"/>
                  <a:cs typeface="Poppins" pitchFamily="2" charset="77"/>
                </a:rPr>
                <a:t>Background</a:t>
              </a:r>
              <a:endParaRPr lang="en-US" sz="4800" dirty="0">
                <a:solidFill>
                  <a:schemeClr val="tx2"/>
                </a:solidFill>
                <a:latin typeface="Century Gothic" panose="020B0502020202020204" pitchFamily="34" charset="0"/>
                <a:ea typeface="Roboto Medium" panose="02000000000000000000" pitchFamily="2" charset="0"/>
                <a:cs typeface="Poppins" pitchFamily="2" charset="77"/>
              </a:endParaRPr>
            </a:p>
          </p:txBody>
        </p:sp>
      </p:grpSp>
      <p:grpSp>
        <p:nvGrpSpPr>
          <p:cNvPr id="54" name="Group 53">
            <a:extLst>
              <a:ext uri="{FF2B5EF4-FFF2-40B4-BE49-F238E27FC236}">
                <a16:creationId xmlns:a16="http://schemas.microsoft.com/office/drawing/2014/main" id="{07311CC6-AE5A-A141-B2E1-FA12D4744144}"/>
              </a:ext>
            </a:extLst>
          </p:cNvPr>
          <p:cNvGrpSpPr/>
          <p:nvPr/>
        </p:nvGrpSpPr>
        <p:grpSpPr>
          <a:xfrm>
            <a:off x="14666203" y="9113961"/>
            <a:ext cx="2981025" cy="1972507"/>
            <a:chOff x="8171269" y="10491269"/>
            <a:chExt cx="4297676" cy="1972507"/>
          </a:xfrm>
        </p:grpSpPr>
        <p:sp>
          <p:nvSpPr>
            <p:cNvPr id="55" name="TextBox 54">
              <a:extLst>
                <a:ext uri="{FF2B5EF4-FFF2-40B4-BE49-F238E27FC236}">
                  <a16:creationId xmlns:a16="http://schemas.microsoft.com/office/drawing/2014/main" id="{9F4F2264-5D90-A447-8AA4-65879460884B}"/>
                </a:ext>
              </a:extLst>
            </p:cNvPr>
            <p:cNvSpPr txBox="1"/>
            <p:nvPr/>
          </p:nvSpPr>
          <p:spPr>
            <a:xfrm>
              <a:off x="8171269" y="11140337"/>
              <a:ext cx="4143676" cy="1323439"/>
            </a:xfrm>
            <a:prstGeom prst="rect">
              <a:avLst/>
            </a:prstGeom>
            <a:noFill/>
          </p:spPr>
          <p:txBody>
            <a:bodyPr wrap="square" rtlCol="0">
              <a:spAutoFit/>
            </a:bodyPr>
            <a:lstStyle/>
            <a:p>
              <a:r>
                <a:rPr lang="en-US" sz="2000" dirty="0">
                  <a:latin typeface="Century Gothic" panose="020B0502020202020204" pitchFamily="34" charset="0"/>
                  <a:ea typeface="Lato Light" panose="020F0502020204030203" pitchFamily="34" charset="0"/>
                  <a:cs typeface="Lato Light" panose="020F0502020204030203" pitchFamily="34" charset="0"/>
                </a:rPr>
                <a:t>To get your company’s name out there, you need to make sure.</a:t>
              </a:r>
            </a:p>
          </p:txBody>
        </p:sp>
        <p:sp>
          <p:nvSpPr>
            <p:cNvPr id="56" name="Rectangle 55">
              <a:extLst>
                <a:ext uri="{FF2B5EF4-FFF2-40B4-BE49-F238E27FC236}">
                  <a16:creationId xmlns:a16="http://schemas.microsoft.com/office/drawing/2014/main" id="{9F435B81-C926-0245-BAF6-2D40CE1725F4}"/>
                </a:ext>
              </a:extLst>
            </p:cNvPr>
            <p:cNvSpPr/>
            <p:nvPr/>
          </p:nvSpPr>
          <p:spPr>
            <a:xfrm>
              <a:off x="8171269" y="10491269"/>
              <a:ext cx="4297676" cy="584775"/>
            </a:xfrm>
            <a:prstGeom prst="rect">
              <a:avLst/>
            </a:prstGeom>
          </p:spPr>
          <p:txBody>
            <a:bodyPr wrap="square">
              <a:spAutoFit/>
            </a:bodyPr>
            <a:lstStyle/>
            <a:p>
              <a:r>
                <a:rPr lang="en-US" sz="3200" dirty="0">
                  <a:solidFill>
                    <a:schemeClr val="tx2"/>
                  </a:solidFill>
                  <a:latin typeface="Century Gothic" panose="020B0502020202020204" pitchFamily="34" charset="0"/>
                  <a:ea typeface="Roboto Medium" panose="02000000000000000000" pitchFamily="2" charset="0"/>
                  <a:cs typeface="Poppins" pitchFamily="2" charset="77"/>
                </a:rPr>
                <a:t>Capabilities</a:t>
              </a:r>
              <a:endParaRPr lang="en-US" sz="4800" dirty="0">
                <a:solidFill>
                  <a:schemeClr val="tx2"/>
                </a:solidFill>
                <a:latin typeface="Century Gothic" panose="020B0502020202020204" pitchFamily="34" charset="0"/>
                <a:ea typeface="Roboto Medium" panose="02000000000000000000" pitchFamily="2" charset="0"/>
                <a:cs typeface="Poppins" pitchFamily="2" charset="77"/>
              </a:endParaRPr>
            </a:p>
          </p:txBody>
        </p:sp>
      </p:grpSp>
      <p:grpSp>
        <p:nvGrpSpPr>
          <p:cNvPr id="57" name="Group 56">
            <a:extLst>
              <a:ext uri="{FF2B5EF4-FFF2-40B4-BE49-F238E27FC236}">
                <a16:creationId xmlns:a16="http://schemas.microsoft.com/office/drawing/2014/main" id="{1A919A8E-E230-8040-B848-B97C871D014D}"/>
              </a:ext>
            </a:extLst>
          </p:cNvPr>
          <p:cNvGrpSpPr/>
          <p:nvPr/>
        </p:nvGrpSpPr>
        <p:grpSpPr>
          <a:xfrm>
            <a:off x="19408324" y="5775751"/>
            <a:ext cx="2981025" cy="1972507"/>
            <a:chOff x="8171269" y="10491269"/>
            <a:chExt cx="4297676" cy="1972507"/>
          </a:xfrm>
        </p:grpSpPr>
        <p:sp>
          <p:nvSpPr>
            <p:cNvPr id="58" name="TextBox 57">
              <a:extLst>
                <a:ext uri="{FF2B5EF4-FFF2-40B4-BE49-F238E27FC236}">
                  <a16:creationId xmlns:a16="http://schemas.microsoft.com/office/drawing/2014/main" id="{7B26503D-6736-814F-8FAA-EF841AE3C2C6}"/>
                </a:ext>
              </a:extLst>
            </p:cNvPr>
            <p:cNvSpPr txBox="1"/>
            <p:nvPr/>
          </p:nvSpPr>
          <p:spPr>
            <a:xfrm>
              <a:off x="8171269" y="11140337"/>
              <a:ext cx="4143676" cy="1323439"/>
            </a:xfrm>
            <a:prstGeom prst="rect">
              <a:avLst/>
            </a:prstGeom>
            <a:noFill/>
          </p:spPr>
          <p:txBody>
            <a:bodyPr wrap="square" rtlCol="0">
              <a:spAutoFit/>
            </a:bodyPr>
            <a:lstStyle/>
            <a:p>
              <a:r>
                <a:rPr lang="en-US" sz="2000" dirty="0">
                  <a:latin typeface="Century Gothic" panose="020B0502020202020204" pitchFamily="34" charset="0"/>
                  <a:ea typeface="Lato Light" panose="020F0502020204030203" pitchFamily="34" charset="0"/>
                  <a:cs typeface="Lato Light" panose="020F0502020204030203" pitchFamily="34" charset="0"/>
                </a:rPr>
                <a:t>To get your company’s name out there, you need to make sure.</a:t>
              </a:r>
            </a:p>
          </p:txBody>
        </p:sp>
        <p:sp>
          <p:nvSpPr>
            <p:cNvPr id="59" name="Rectangle 58">
              <a:extLst>
                <a:ext uri="{FF2B5EF4-FFF2-40B4-BE49-F238E27FC236}">
                  <a16:creationId xmlns:a16="http://schemas.microsoft.com/office/drawing/2014/main" id="{CF32366E-9E14-A548-B139-DA1D12817619}"/>
                </a:ext>
              </a:extLst>
            </p:cNvPr>
            <p:cNvSpPr/>
            <p:nvPr/>
          </p:nvSpPr>
          <p:spPr>
            <a:xfrm>
              <a:off x="8171269" y="10491269"/>
              <a:ext cx="4297676" cy="584775"/>
            </a:xfrm>
            <a:prstGeom prst="rect">
              <a:avLst/>
            </a:prstGeom>
          </p:spPr>
          <p:txBody>
            <a:bodyPr wrap="square">
              <a:spAutoFit/>
            </a:bodyPr>
            <a:lstStyle/>
            <a:p>
              <a:r>
                <a:rPr lang="en-US" sz="3200" dirty="0">
                  <a:solidFill>
                    <a:schemeClr val="tx2"/>
                  </a:solidFill>
                  <a:latin typeface="Century Gothic" panose="020B0502020202020204" pitchFamily="34" charset="0"/>
                  <a:ea typeface="Roboto Medium" panose="02000000000000000000" pitchFamily="2" charset="0"/>
                  <a:cs typeface="Poppins" pitchFamily="2" charset="77"/>
                </a:rPr>
                <a:t>Accreditation</a:t>
              </a:r>
              <a:endParaRPr lang="en-US" sz="4800" dirty="0">
                <a:solidFill>
                  <a:schemeClr val="tx2"/>
                </a:solidFill>
                <a:latin typeface="Century Gothic" panose="020B0502020202020204" pitchFamily="34" charset="0"/>
                <a:ea typeface="Roboto Medium" panose="02000000000000000000" pitchFamily="2" charset="0"/>
                <a:cs typeface="Poppins" pitchFamily="2" charset="77"/>
              </a:endParaRPr>
            </a:p>
          </p:txBody>
        </p:sp>
      </p:grpSp>
      <p:grpSp>
        <p:nvGrpSpPr>
          <p:cNvPr id="60" name="Group 59">
            <a:extLst>
              <a:ext uri="{FF2B5EF4-FFF2-40B4-BE49-F238E27FC236}">
                <a16:creationId xmlns:a16="http://schemas.microsoft.com/office/drawing/2014/main" id="{A99FCCC0-EAE2-F742-9F7F-FA12F7192868}"/>
              </a:ext>
            </a:extLst>
          </p:cNvPr>
          <p:cNvGrpSpPr/>
          <p:nvPr/>
        </p:nvGrpSpPr>
        <p:grpSpPr>
          <a:xfrm>
            <a:off x="19408324" y="9113961"/>
            <a:ext cx="2981025" cy="1972507"/>
            <a:chOff x="8171269" y="10491269"/>
            <a:chExt cx="4297676" cy="1972507"/>
          </a:xfrm>
        </p:grpSpPr>
        <p:sp>
          <p:nvSpPr>
            <p:cNvPr id="61" name="TextBox 60">
              <a:extLst>
                <a:ext uri="{FF2B5EF4-FFF2-40B4-BE49-F238E27FC236}">
                  <a16:creationId xmlns:a16="http://schemas.microsoft.com/office/drawing/2014/main" id="{D02E19F7-49B2-4A4A-8563-4774DFDD9F4C}"/>
                </a:ext>
              </a:extLst>
            </p:cNvPr>
            <p:cNvSpPr txBox="1"/>
            <p:nvPr/>
          </p:nvSpPr>
          <p:spPr>
            <a:xfrm>
              <a:off x="8171269" y="11140337"/>
              <a:ext cx="4143676" cy="1323439"/>
            </a:xfrm>
            <a:prstGeom prst="rect">
              <a:avLst/>
            </a:prstGeom>
            <a:noFill/>
          </p:spPr>
          <p:txBody>
            <a:bodyPr wrap="square" rtlCol="0">
              <a:spAutoFit/>
            </a:bodyPr>
            <a:lstStyle/>
            <a:p>
              <a:r>
                <a:rPr lang="en-US" sz="2000" dirty="0">
                  <a:latin typeface="Century Gothic" panose="020B0502020202020204" pitchFamily="34" charset="0"/>
                  <a:ea typeface="Lato Light" panose="020F0502020204030203" pitchFamily="34" charset="0"/>
                  <a:cs typeface="Lato Light" panose="020F0502020204030203" pitchFamily="34" charset="0"/>
                </a:rPr>
                <a:t>To get your company’s name out there, you need to make sure.</a:t>
              </a:r>
            </a:p>
          </p:txBody>
        </p:sp>
        <p:sp>
          <p:nvSpPr>
            <p:cNvPr id="62" name="Rectangle 61">
              <a:extLst>
                <a:ext uri="{FF2B5EF4-FFF2-40B4-BE49-F238E27FC236}">
                  <a16:creationId xmlns:a16="http://schemas.microsoft.com/office/drawing/2014/main" id="{246DCA76-AA09-A445-A095-2B29A4EF0E6A}"/>
                </a:ext>
              </a:extLst>
            </p:cNvPr>
            <p:cNvSpPr/>
            <p:nvPr/>
          </p:nvSpPr>
          <p:spPr>
            <a:xfrm>
              <a:off x="8171269" y="10491269"/>
              <a:ext cx="4297676" cy="584775"/>
            </a:xfrm>
            <a:prstGeom prst="rect">
              <a:avLst/>
            </a:prstGeom>
          </p:spPr>
          <p:txBody>
            <a:bodyPr wrap="square">
              <a:spAutoFit/>
            </a:bodyPr>
            <a:lstStyle/>
            <a:p>
              <a:r>
                <a:rPr lang="en-US" sz="3200" dirty="0">
                  <a:solidFill>
                    <a:schemeClr val="tx2"/>
                  </a:solidFill>
                  <a:latin typeface="Century Gothic" panose="020B0502020202020204" pitchFamily="34" charset="0"/>
                  <a:ea typeface="Roboto Medium" panose="02000000000000000000" pitchFamily="2" charset="0"/>
                  <a:cs typeface="Poppins" pitchFamily="2" charset="77"/>
                </a:rPr>
                <a:t>Promoters</a:t>
              </a:r>
              <a:endParaRPr lang="en-US" sz="4800" dirty="0">
                <a:solidFill>
                  <a:schemeClr val="tx2"/>
                </a:solidFill>
                <a:latin typeface="Century Gothic" panose="020B0502020202020204" pitchFamily="34" charset="0"/>
                <a:ea typeface="Roboto Medium" panose="02000000000000000000" pitchFamily="2" charset="0"/>
                <a:cs typeface="Poppins" pitchFamily="2" charset="77"/>
              </a:endParaRPr>
            </a:p>
          </p:txBody>
        </p:sp>
      </p:grpSp>
      <p:sp>
        <p:nvSpPr>
          <p:cNvPr id="63" name="Forma libre 89">
            <a:extLst>
              <a:ext uri="{FF2B5EF4-FFF2-40B4-BE49-F238E27FC236}">
                <a16:creationId xmlns:a16="http://schemas.microsoft.com/office/drawing/2014/main" id="{30871FAB-E24E-0046-95A5-5D521E694178}"/>
              </a:ext>
            </a:extLst>
          </p:cNvPr>
          <p:cNvSpPr/>
          <p:nvPr/>
        </p:nvSpPr>
        <p:spPr>
          <a:xfrm>
            <a:off x="13280526" y="5803574"/>
            <a:ext cx="1010258" cy="1237016"/>
          </a:xfrm>
          <a:custGeom>
            <a:avLst/>
            <a:gdLst>
              <a:gd name="connsiteX0" fmla="*/ 421426 w 440808"/>
              <a:gd name="connsiteY0" fmla="*/ 166688 h 539750"/>
              <a:gd name="connsiteX1" fmla="*/ 400825 w 440808"/>
              <a:gd name="connsiteY1" fmla="*/ 166688 h 539750"/>
              <a:gd name="connsiteX2" fmla="*/ 364350 w 440808"/>
              <a:gd name="connsiteY2" fmla="*/ 137596 h 539750"/>
              <a:gd name="connsiteX3" fmla="*/ 362799 w 440808"/>
              <a:gd name="connsiteY3" fmla="*/ 137596 h 539750"/>
              <a:gd name="connsiteX4" fmla="*/ 362578 w 440808"/>
              <a:gd name="connsiteY4" fmla="*/ 137596 h 539750"/>
              <a:gd name="connsiteX5" fmla="*/ 352240 w 440808"/>
              <a:gd name="connsiteY5" fmla="*/ 130507 h 539750"/>
              <a:gd name="connsiteX6" fmla="*/ 350542 w 440808"/>
              <a:gd name="connsiteY6" fmla="*/ 126224 h 539750"/>
              <a:gd name="connsiteX7" fmla="*/ 352831 w 440808"/>
              <a:gd name="connsiteY7" fmla="*/ 114263 h 539750"/>
              <a:gd name="connsiteX8" fmla="*/ 353053 w 440808"/>
              <a:gd name="connsiteY8" fmla="*/ 114041 h 539750"/>
              <a:gd name="connsiteX9" fmla="*/ 355046 w 440808"/>
              <a:gd name="connsiteY9" fmla="*/ 111900 h 539750"/>
              <a:gd name="connsiteX10" fmla="*/ 354751 w 440808"/>
              <a:gd name="connsiteY10" fmla="*/ 58885 h 539750"/>
              <a:gd name="connsiteX11" fmla="*/ 344192 w 440808"/>
              <a:gd name="connsiteY11" fmla="*/ 48326 h 539750"/>
              <a:gd name="connsiteX12" fmla="*/ 291103 w 440808"/>
              <a:gd name="connsiteY12" fmla="*/ 48105 h 539750"/>
              <a:gd name="connsiteX13" fmla="*/ 290586 w 440808"/>
              <a:gd name="connsiteY13" fmla="*/ 48622 h 539750"/>
              <a:gd name="connsiteX14" fmla="*/ 290291 w 440808"/>
              <a:gd name="connsiteY14" fmla="*/ 48917 h 539750"/>
              <a:gd name="connsiteX15" fmla="*/ 277886 w 440808"/>
              <a:gd name="connsiteY15" fmla="*/ 51058 h 539750"/>
              <a:gd name="connsiteX16" fmla="*/ 272422 w 440808"/>
              <a:gd name="connsiteY16" fmla="*/ 48769 h 539750"/>
              <a:gd name="connsiteX17" fmla="*/ 265334 w 440808"/>
              <a:gd name="connsiteY17" fmla="*/ 38506 h 539750"/>
              <a:gd name="connsiteX18" fmla="*/ 265186 w 440808"/>
              <a:gd name="connsiteY18" fmla="*/ 36808 h 539750"/>
              <a:gd name="connsiteX19" fmla="*/ 227529 w 440808"/>
              <a:gd name="connsiteY19" fmla="*/ 554 h 539750"/>
              <a:gd name="connsiteX20" fmla="*/ 212614 w 440808"/>
              <a:gd name="connsiteY20" fmla="*/ 554 h 539750"/>
              <a:gd name="connsiteX21" fmla="*/ 174957 w 440808"/>
              <a:gd name="connsiteY21" fmla="*/ 37694 h 539750"/>
              <a:gd name="connsiteX22" fmla="*/ 174957 w 440808"/>
              <a:gd name="connsiteY22" fmla="*/ 37768 h 539750"/>
              <a:gd name="connsiteX23" fmla="*/ 174957 w 440808"/>
              <a:gd name="connsiteY23" fmla="*/ 38580 h 539750"/>
              <a:gd name="connsiteX24" fmla="*/ 167943 w 440808"/>
              <a:gd name="connsiteY24" fmla="*/ 48843 h 539750"/>
              <a:gd name="connsiteX25" fmla="*/ 162479 w 440808"/>
              <a:gd name="connsiteY25" fmla="*/ 51206 h 539750"/>
              <a:gd name="connsiteX26" fmla="*/ 150074 w 440808"/>
              <a:gd name="connsiteY26" fmla="*/ 49139 h 539750"/>
              <a:gd name="connsiteX27" fmla="*/ 148597 w 440808"/>
              <a:gd name="connsiteY27" fmla="*/ 47884 h 539750"/>
              <a:gd name="connsiteX28" fmla="*/ 96837 w 440808"/>
              <a:gd name="connsiteY28" fmla="*/ 49360 h 539750"/>
              <a:gd name="connsiteX29" fmla="*/ 86279 w 440808"/>
              <a:gd name="connsiteY29" fmla="*/ 59919 h 539750"/>
              <a:gd name="connsiteX30" fmla="*/ 86131 w 440808"/>
              <a:gd name="connsiteY30" fmla="*/ 113082 h 539750"/>
              <a:gd name="connsiteX31" fmla="*/ 87608 w 440808"/>
              <a:gd name="connsiteY31" fmla="*/ 114632 h 539750"/>
              <a:gd name="connsiteX32" fmla="*/ 87756 w 440808"/>
              <a:gd name="connsiteY32" fmla="*/ 114780 h 539750"/>
              <a:gd name="connsiteX33" fmla="*/ 90044 w 440808"/>
              <a:gd name="connsiteY33" fmla="*/ 126742 h 539750"/>
              <a:gd name="connsiteX34" fmla="*/ 88420 w 440808"/>
              <a:gd name="connsiteY34" fmla="*/ 131024 h 539750"/>
              <a:gd name="connsiteX35" fmla="*/ 78157 w 440808"/>
              <a:gd name="connsiteY35" fmla="*/ 138186 h 539750"/>
              <a:gd name="connsiteX36" fmla="*/ 76975 w 440808"/>
              <a:gd name="connsiteY36" fmla="*/ 138260 h 539750"/>
              <a:gd name="connsiteX37" fmla="*/ 76385 w 440808"/>
              <a:gd name="connsiteY37" fmla="*/ 138334 h 539750"/>
              <a:gd name="connsiteX38" fmla="*/ 40721 w 440808"/>
              <a:gd name="connsiteY38" fmla="*/ 166835 h 539750"/>
              <a:gd name="connsiteX39" fmla="*/ 19751 w 440808"/>
              <a:gd name="connsiteY39" fmla="*/ 166835 h 539750"/>
              <a:gd name="connsiteX40" fmla="*/ 554 w 440808"/>
              <a:gd name="connsiteY40" fmla="*/ 186033 h 539750"/>
              <a:gd name="connsiteX41" fmla="*/ 554 w 440808"/>
              <a:gd name="connsiteY41" fmla="*/ 446531 h 539750"/>
              <a:gd name="connsiteX42" fmla="*/ 19751 w 440808"/>
              <a:gd name="connsiteY42" fmla="*/ 465728 h 539750"/>
              <a:gd name="connsiteX43" fmla="*/ 159304 w 440808"/>
              <a:gd name="connsiteY43" fmla="*/ 465728 h 539750"/>
              <a:gd name="connsiteX44" fmla="*/ 141730 w 440808"/>
              <a:gd name="connsiteY44" fmla="*/ 512910 h 539750"/>
              <a:gd name="connsiteX45" fmla="*/ 116700 w 440808"/>
              <a:gd name="connsiteY45" fmla="*/ 512910 h 539750"/>
              <a:gd name="connsiteX46" fmla="*/ 103409 w 440808"/>
              <a:gd name="connsiteY46" fmla="*/ 526201 h 539750"/>
              <a:gd name="connsiteX47" fmla="*/ 116700 w 440808"/>
              <a:gd name="connsiteY47" fmla="*/ 539492 h 539750"/>
              <a:gd name="connsiteX48" fmla="*/ 150960 w 440808"/>
              <a:gd name="connsiteY48" fmla="*/ 539492 h 539750"/>
              <a:gd name="connsiteX49" fmla="*/ 290365 w 440808"/>
              <a:gd name="connsiteY49" fmla="*/ 539492 h 539750"/>
              <a:gd name="connsiteX50" fmla="*/ 324625 w 440808"/>
              <a:gd name="connsiteY50" fmla="*/ 539492 h 539750"/>
              <a:gd name="connsiteX51" fmla="*/ 337916 w 440808"/>
              <a:gd name="connsiteY51" fmla="*/ 526201 h 539750"/>
              <a:gd name="connsiteX52" fmla="*/ 324625 w 440808"/>
              <a:gd name="connsiteY52" fmla="*/ 512910 h 539750"/>
              <a:gd name="connsiteX53" fmla="*/ 299594 w 440808"/>
              <a:gd name="connsiteY53" fmla="*/ 512910 h 539750"/>
              <a:gd name="connsiteX54" fmla="*/ 282317 w 440808"/>
              <a:gd name="connsiteY54" fmla="*/ 465728 h 539750"/>
              <a:gd name="connsiteX55" fmla="*/ 421426 w 440808"/>
              <a:gd name="connsiteY55" fmla="*/ 465728 h 539750"/>
              <a:gd name="connsiteX56" fmla="*/ 440624 w 440808"/>
              <a:gd name="connsiteY56" fmla="*/ 446531 h 539750"/>
              <a:gd name="connsiteX57" fmla="*/ 440624 w 440808"/>
              <a:gd name="connsiteY57" fmla="*/ 186033 h 539750"/>
              <a:gd name="connsiteX58" fmla="*/ 421426 w 440808"/>
              <a:gd name="connsiteY58" fmla="*/ 166688 h 539750"/>
              <a:gd name="connsiteX59" fmla="*/ 77197 w 440808"/>
              <a:gd name="connsiteY59" fmla="*/ 164694 h 539750"/>
              <a:gd name="connsiteX60" fmla="*/ 78378 w 440808"/>
              <a:gd name="connsiteY60" fmla="*/ 164620 h 539750"/>
              <a:gd name="connsiteX61" fmla="*/ 78969 w 440808"/>
              <a:gd name="connsiteY61" fmla="*/ 164546 h 539750"/>
              <a:gd name="connsiteX62" fmla="*/ 113451 w 440808"/>
              <a:gd name="connsiteY62" fmla="*/ 139958 h 539750"/>
              <a:gd name="connsiteX63" fmla="*/ 114780 w 440808"/>
              <a:gd name="connsiteY63" fmla="*/ 136488 h 539750"/>
              <a:gd name="connsiteX64" fmla="*/ 106732 w 440808"/>
              <a:gd name="connsiteY64" fmla="*/ 95878 h 539750"/>
              <a:gd name="connsiteX65" fmla="*/ 105255 w 440808"/>
              <a:gd name="connsiteY65" fmla="*/ 94327 h 539750"/>
              <a:gd name="connsiteX66" fmla="*/ 105107 w 440808"/>
              <a:gd name="connsiteY66" fmla="*/ 94179 h 539750"/>
              <a:gd name="connsiteX67" fmla="*/ 105107 w 440808"/>
              <a:gd name="connsiteY67" fmla="*/ 78526 h 539750"/>
              <a:gd name="connsiteX68" fmla="*/ 115666 w 440808"/>
              <a:gd name="connsiteY68" fmla="*/ 67967 h 539750"/>
              <a:gd name="connsiteX69" fmla="*/ 131320 w 440808"/>
              <a:gd name="connsiteY69" fmla="*/ 67893 h 539750"/>
              <a:gd name="connsiteX70" fmla="*/ 132796 w 440808"/>
              <a:gd name="connsiteY70" fmla="*/ 69148 h 539750"/>
              <a:gd name="connsiteX71" fmla="*/ 173480 w 440808"/>
              <a:gd name="connsiteY71" fmla="*/ 75277 h 539750"/>
              <a:gd name="connsiteX72" fmla="*/ 177911 w 440808"/>
              <a:gd name="connsiteY72" fmla="*/ 73357 h 539750"/>
              <a:gd name="connsiteX73" fmla="*/ 201613 w 440808"/>
              <a:gd name="connsiteY73" fmla="*/ 38875 h 539750"/>
              <a:gd name="connsiteX74" fmla="*/ 201613 w 440808"/>
              <a:gd name="connsiteY74" fmla="*/ 38801 h 539750"/>
              <a:gd name="connsiteX75" fmla="*/ 201613 w 440808"/>
              <a:gd name="connsiteY75" fmla="*/ 37989 h 539750"/>
              <a:gd name="connsiteX76" fmla="*/ 212688 w 440808"/>
              <a:gd name="connsiteY76" fmla="*/ 26913 h 539750"/>
              <a:gd name="connsiteX77" fmla="*/ 227603 w 440808"/>
              <a:gd name="connsiteY77" fmla="*/ 26913 h 539750"/>
              <a:gd name="connsiteX78" fmla="*/ 238679 w 440808"/>
              <a:gd name="connsiteY78" fmla="*/ 37915 h 539750"/>
              <a:gd name="connsiteX79" fmla="*/ 238826 w 440808"/>
              <a:gd name="connsiteY79" fmla="*/ 39614 h 539750"/>
              <a:gd name="connsiteX80" fmla="*/ 262602 w 440808"/>
              <a:gd name="connsiteY80" fmla="*/ 73210 h 539750"/>
              <a:gd name="connsiteX81" fmla="*/ 267032 w 440808"/>
              <a:gd name="connsiteY81" fmla="*/ 75055 h 539750"/>
              <a:gd name="connsiteX82" fmla="*/ 308972 w 440808"/>
              <a:gd name="connsiteY82" fmla="*/ 67672 h 539750"/>
              <a:gd name="connsiteX83" fmla="*/ 309489 w 440808"/>
              <a:gd name="connsiteY83" fmla="*/ 67155 h 539750"/>
              <a:gd name="connsiteX84" fmla="*/ 309784 w 440808"/>
              <a:gd name="connsiteY84" fmla="*/ 66859 h 539750"/>
              <a:gd name="connsiteX85" fmla="*/ 325438 w 440808"/>
              <a:gd name="connsiteY85" fmla="*/ 66859 h 539750"/>
              <a:gd name="connsiteX86" fmla="*/ 335996 w 440808"/>
              <a:gd name="connsiteY86" fmla="*/ 77418 h 539750"/>
              <a:gd name="connsiteX87" fmla="*/ 336070 w 440808"/>
              <a:gd name="connsiteY87" fmla="*/ 93072 h 539750"/>
              <a:gd name="connsiteX88" fmla="*/ 335849 w 440808"/>
              <a:gd name="connsiteY88" fmla="*/ 93293 h 539750"/>
              <a:gd name="connsiteX89" fmla="*/ 333855 w 440808"/>
              <a:gd name="connsiteY89" fmla="*/ 95435 h 539750"/>
              <a:gd name="connsiteX90" fmla="*/ 326028 w 440808"/>
              <a:gd name="connsiteY90" fmla="*/ 135971 h 539750"/>
              <a:gd name="connsiteX91" fmla="*/ 327357 w 440808"/>
              <a:gd name="connsiteY91" fmla="*/ 139442 h 539750"/>
              <a:gd name="connsiteX92" fmla="*/ 362430 w 440808"/>
              <a:gd name="connsiteY92" fmla="*/ 163881 h 539750"/>
              <a:gd name="connsiteX93" fmla="*/ 363981 w 440808"/>
              <a:gd name="connsiteY93" fmla="*/ 163881 h 539750"/>
              <a:gd name="connsiteX94" fmla="*/ 364202 w 440808"/>
              <a:gd name="connsiteY94" fmla="*/ 163881 h 539750"/>
              <a:gd name="connsiteX95" fmla="*/ 371143 w 440808"/>
              <a:gd name="connsiteY95" fmla="*/ 166392 h 539750"/>
              <a:gd name="connsiteX96" fmla="*/ 297896 w 440808"/>
              <a:gd name="connsiteY96" fmla="*/ 166392 h 539750"/>
              <a:gd name="connsiteX97" fmla="*/ 220293 w 440808"/>
              <a:gd name="connsiteY97" fmla="*/ 100455 h 539750"/>
              <a:gd name="connsiteX98" fmla="*/ 142690 w 440808"/>
              <a:gd name="connsiteY98" fmla="*/ 166392 h 539750"/>
              <a:gd name="connsiteX99" fmla="*/ 70994 w 440808"/>
              <a:gd name="connsiteY99" fmla="*/ 166392 h 539750"/>
              <a:gd name="connsiteX100" fmla="*/ 77197 w 440808"/>
              <a:gd name="connsiteY100" fmla="*/ 164694 h 539750"/>
              <a:gd name="connsiteX101" fmla="*/ 270798 w 440808"/>
              <a:gd name="connsiteY101" fmla="*/ 166688 h 539750"/>
              <a:gd name="connsiteX102" fmla="*/ 169863 w 440808"/>
              <a:gd name="connsiteY102" fmla="*/ 166688 h 539750"/>
              <a:gd name="connsiteX103" fmla="*/ 220293 w 440808"/>
              <a:gd name="connsiteY103" fmla="*/ 127332 h 539750"/>
              <a:gd name="connsiteX104" fmla="*/ 270798 w 440808"/>
              <a:gd name="connsiteY104" fmla="*/ 166688 h 539750"/>
              <a:gd name="connsiteX105" fmla="*/ 414042 w 440808"/>
              <a:gd name="connsiteY105" fmla="*/ 395730 h 539750"/>
              <a:gd name="connsiteX106" fmla="*/ 27135 w 440808"/>
              <a:gd name="connsiteY106" fmla="*/ 395730 h 539750"/>
              <a:gd name="connsiteX107" fmla="*/ 27135 w 440808"/>
              <a:gd name="connsiteY107" fmla="*/ 193269 h 539750"/>
              <a:gd name="connsiteX108" fmla="*/ 414042 w 440808"/>
              <a:gd name="connsiteY108" fmla="*/ 193269 h 539750"/>
              <a:gd name="connsiteX109" fmla="*/ 414042 w 440808"/>
              <a:gd name="connsiteY109" fmla="*/ 395730 h 539750"/>
              <a:gd name="connsiteX110" fmla="*/ 271241 w 440808"/>
              <a:gd name="connsiteY110" fmla="*/ 512762 h 539750"/>
              <a:gd name="connsiteX111" fmla="*/ 170010 w 440808"/>
              <a:gd name="connsiteY111" fmla="*/ 512762 h 539750"/>
              <a:gd name="connsiteX112" fmla="*/ 187583 w 440808"/>
              <a:gd name="connsiteY112" fmla="*/ 465580 h 539750"/>
              <a:gd name="connsiteX113" fmla="*/ 253963 w 440808"/>
              <a:gd name="connsiteY113" fmla="*/ 465580 h 539750"/>
              <a:gd name="connsiteX114" fmla="*/ 271241 w 440808"/>
              <a:gd name="connsiteY114" fmla="*/ 512762 h 539750"/>
              <a:gd name="connsiteX115" fmla="*/ 263267 w 440808"/>
              <a:gd name="connsiteY115" fmla="*/ 438999 h 539750"/>
              <a:gd name="connsiteX116" fmla="*/ 178354 w 440808"/>
              <a:gd name="connsiteY116" fmla="*/ 438999 h 539750"/>
              <a:gd name="connsiteX117" fmla="*/ 27135 w 440808"/>
              <a:gd name="connsiteY117" fmla="*/ 438999 h 539750"/>
              <a:gd name="connsiteX118" fmla="*/ 27135 w 440808"/>
              <a:gd name="connsiteY118" fmla="*/ 422238 h 539750"/>
              <a:gd name="connsiteX119" fmla="*/ 414042 w 440808"/>
              <a:gd name="connsiteY119" fmla="*/ 422238 h 539750"/>
              <a:gd name="connsiteX120" fmla="*/ 414042 w 440808"/>
              <a:gd name="connsiteY120" fmla="*/ 438999 h 539750"/>
              <a:gd name="connsiteX121" fmla="*/ 263267 w 440808"/>
              <a:gd name="connsiteY121" fmla="*/ 438999 h 539750"/>
              <a:gd name="connsiteX122" fmla="*/ 155833 w 440808"/>
              <a:gd name="connsiteY122" fmla="*/ 291398 h 539750"/>
              <a:gd name="connsiteX123" fmla="*/ 146899 w 440808"/>
              <a:gd name="connsiteY123" fmla="*/ 301662 h 539750"/>
              <a:gd name="connsiteX124" fmla="*/ 146899 w 440808"/>
              <a:gd name="connsiteY124" fmla="*/ 345078 h 539750"/>
              <a:gd name="connsiteX125" fmla="*/ 157236 w 440808"/>
              <a:gd name="connsiteY125" fmla="*/ 355415 h 539750"/>
              <a:gd name="connsiteX126" fmla="*/ 231517 w 440808"/>
              <a:gd name="connsiteY126" fmla="*/ 355415 h 539750"/>
              <a:gd name="connsiteX127" fmla="*/ 231517 w 440808"/>
              <a:gd name="connsiteY127" fmla="*/ 380003 h 539750"/>
              <a:gd name="connsiteX128" fmla="*/ 237867 w 440808"/>
              <a:gd name="connsiteY128" fmla="*/ 389528 h 539750"/>
              <a:gd name="connsiteX129" fmla="*/ 241854 w 440808"/>
              <a:gd name="connsiteY129" fmla="*/ 390340 h 539750"/>
              <a:gd name="connsiteX130" fmla="*/ 249164 w 440808"/>
              <a:gd name="connsiteY130" fmla="*/ 387313 h 539750"/>
              <a:gd name="connsiteX131" fmla="*/ 305871 w 440808"/>
              <a:gd name="connsiteY131" fmla="*/ 330606 h 539750"/>
              <a:gd name="connsiteX132" fmla="*/ 308898 w 440808"/>
              <a:gd name="connsiteY132" fmla="*/ 323296 h 539750"/>
              <a:gd name="connsiteX133" fmla="*/ 305871 w 440808"/>
              <a:gd name="connsiteY133" fmla="*/ 315986 h 539750"/>
              <a:gd name="connsiteX134" fmla="*/ 285713 w 440808"/>
              <a:gd name="connsiteY134" fmla="*/ 295829 h 539750"/>
              <a:gd name="connsiteX135" fmla="*/ 294647 w 440808"/>
              <a:gd name="connsiteY135" fmla="*/ 285565 h 539750"/>
              <a:gd name="connsiteX136" fmla="*/ 294647 w 440808"/>
              <a:gd name="connsiteY136" fmla="*/ 242149 h 539750"/>
              <a:gd name="connsiteX137" fmla="*/ 284310 w 440808"/>
              <a:gd name="connsiteY137" fmla="*/ 231812 h 539750"/>
              <a:gd name="connsiteX138" fmla="*/ 210030 w 440808"/>
              <a:gd name="connsiteY138" fmla="*/ 231812 h 539750"/>
              <a:gd name="connsiteX139" fmla="*/ 210030 w 440808"/>
              <a:gd name="connsiteY139" fmla="*/ 207224 h 539750"/>
              <a:gd name="connsiteX140" fmla="*/ 203680 w 440808"/>
              <a:gd name="connsiteY140" fmla="*/ 197699 h 539750"/>
              <a:gd name="connsiteX141" fmla="*/ 192383 w 440808"/>
              <a:gd name="connsiteY141" fmla="*/ 199914 h 539750"/>
              <a:gd name="connsiteX142" fmla="*/ 135676 w 440808"/>
              <a:gd name="connsiteY142" fmla="*/ 256695 h 539750"/>
              <a:gd name="connsiteX143" fmla="*/ 132648 w 440808"/>
              <a:gd name="connsiteY143" fmla="*/ 264005 h 539750"/>
              <a:gd name="connsiteX144" fmla="*/ 135676 w 440808"/>
              <a:gd name="connsiteY144" fmla="*/ 271315 h 539750"/>
              <a:gd name="connsiteX145" fmla="*/ 155833 w 440808"/>
              <a:gd name="connsiteY145" fmla="*/ 291398 h 539750"/>
              <a:gd name="connsiteX146" fmla="*/ 252117 w 440808"/>
              <a:gd name="connsiteY146" fmla="*/ 355046 h 539750"/>
              <a:gd name="connsiteX147" fmla="*/ 252117 w 440808"/>
              <a:gd name="connsiteY147" fmla="*/ 345078 h 539750"/>
              <a:gd name="connsiteX148" fmla="*/ 249090 w 440808"/>
              <a:gd name="connsiteY148" fmla="*/ 337768 h 539750"/>
              <a:gd name="connsiteX149" fmla="*/ 241780 w 440808"/>
              <a:gd name="connsiteY149" fmla="*/ 334741 h 539750"/>
              <a:gd name="connsiteX150" fmla="*/ 167500 w 440808"/>
              <a:gd name="connsiteY150" fmla="*/ 334741 h 539750"/>
              <a:gd name="connsiteX151" fmla="*/ 167500 w 440808"/>
              <a:gd name="connsiteY151" fmla="*/ 311999 h 539750"/>
              <a:gd name="connsiteX152" fmla="*/ 172225 w 440808"/>
              <a:gd name="connsiteY152" fmla="*/ 311999 h 539750"/>
              <a:gd name="connsiteX153" fmla="*/ 175696 w 440808"/>
              <a:gd name="connsiteY153" fmla="*/ 311408 h 539750"/>
              <a:gd name="connsiteX154" fmla="*/ 192161 w 440808"/>
              <a:gd name="connsiteY154" fmla="*/ 327874 h 539750"/>
              <a:gd name="connsiteX155" fmla="*/ 199471 w 440808"/>
              <a:gd name="connsiteY155" fmla="*/ 330901 h 539750"/>
              <a:gd name="connsiteX156" fmla="*/ 203385 w 440808"/>
              <a:gd name="connsiteY156" fmla="*/ 330089 h 539750"/>
              <a:gd name="connsiteX157" fmla="*/ 209735 w 440808"/>
              <a:gd name="connsiteY157" fmla="*/ 320564 h 539750"/>
              <a:gd name="connsiteX158" fmla="*/ 209735 w 440808"/>
              <a:gd name="connsiteY158" fmla="*/ 311999 h 539750"/>
              <a:gd name="connsiteX159" fmla="*/ 241706 w 440808"/>
              <a:gd name="connsiteY159" fmla="*/ 311999 h 539750"/>
              <a:gd name="connsiteX160" fmla="*/ 252043 w 440808"/>
              <a:gd name="connsiteY160" fmla="*/ 301662 h 539750"/>
              <a:gd name="connsiteX161" fmla="*/ 252043 w 440808"/>
              <a:gd name="connsiteY161" fmla="*/ 291620 h 539750"/>
              <a:gd name="connsiteX162" fmla="*/ 283719 w 440808"/>
              <a:gd name="connsiteY162" fmla="*/ 323296 h 539750"/>
              <a:gd name="connsiteX163" fmla="*/ 252117 w 440808"/>
              <a:gd name="connsiteY163" fmla="*/ 355046 h 539750"/>
              <a:gd name="connsiteX164" fmla="*/ 189282 w 440808"/>
              <a:gd name="connsiteY164" fmla="*/ 232255 h 539750"/>
              <a:gd name="connsiteX165" fmla="*/ 189282 w 440808"/>
              <a:gd name="connsiteY165" fmla="*/ 242223 h 539750"/>
              <a:gd name="connsiteX166" fmla="*/ 192309 w 440808"/>
              <a:gd name="connsiteY166" fmla="*/ 249533 h 539750"/>
              <a:gd name="connsiteX167" fmla="*/ 199619 w 440808"/>
              <a:gd name="connsiteY167" fmla="*/ 252560 h 539750"/>
              <a:gd name="connsiteX168" fmla="*/ 273899 w 440808"/>
              <a:gd name="connsiteY168" fmla="*/ 252560 h 539750"/>
              <a:gd name="connsiteX169" fmla="*/ 273899 w 440808"/>
              <a:gd name="connsiteY169" fmla="*/ 275302 h 539750"/>
              <a:gd name="connsiteX170" fmla="*/ 266515 w 440808"/>
              <a:gd name="connsiteY170" fmla="*/ 275302 h 539750"/>
              <a:gd name="connsiteX171" fmla="*/ 265113 w 440808"/>
              <a:gd name="connsiteY171" fmla="*/ 275376 h 539750"/>
              <a:gd name="connsiteX172" fmla="*/ 249164 w 440808"/>
              <a:gd name="connsiteY172" fmla="*/ 259427 h 539750"/>
              <a:gd name="connsiteX173" fmla="*/ 237940 w 440808"/>
              <a:gd name="connsiteY173" fmla="*/ 257212 h 539750"/>
              <a:gd name="connsiteX174" fmla="*/ 231590 w 440808"/>
              <a:gd name="connsiteY174" fmla="*/ 266737 h 539750"/>
              <a:gd name="connsiteX175" fmla="*/ 231590 w 440808"/>
              <a:gd name="connsiteY175" fmla="*/ 275302 h 539750"/>
              <a:gd name="connsiteX176" fmla="*/ 199619 w 440808"/>
              <a:gd name="connsiteY176" fmla="*/ 275302 h 539750"/>
              <a:gd name="connsiteX177" fmla="*/ 189282 w 440808"/>
              <a:gd name="connsiteY177" fmla="*/ 285639 h 539750"/>
              <a:gd name="connsiteX178" fmla="*/ 189282 w 440808"/>
              <a:gd name="connsiteY178" fmla="*/ 295681 h 539750"/>
              <a:gd name="connsiteX179" fmla="*/ 157605 w 440808"/>
              <a:gd name="connsiteY179" fmla="*/ 264005 h 539750"/>
              <a:gd name="connsiteX180" fmla="*/ 189282 w 440808"/>
              <a:gd name="connsiteY180" fmla="*/ 232255 h 539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440808" h="539750">
                <a:moveTo>
                  <a:pt x="421426" y="166688"/>
                </a:moveTo>
                <a:lnTo>
                  <a:pt x="400825" y="166688"/>
                </a:lnTo>
                <a:cubicBezTo>
                  <a:pt x="396912" y="150148"/>
                  <a:pt x="382071" y="137743"/>
                  <a:pt x="364350" y="137596"/>
                </a:cubicBezTo>
                <a:lnTo>
                  <a:pt x="362799" y="137596"/>
                </a:lnTo>
                <a:cubicBezTo>
                  <a:pt x="362725" y="137596"/>
                  <a:pt x="362651" y="137596"/>
                  <a:pt x="362578" y="137596"/>
                </a:cubicBezTo>
                <a:cubicBezTo>
                  <a:pt x="358000" y="137596"/>
                  <a:pt x="353791" y="134716"/>
                  <a:pt x="352240" y="130507"/>
                </a:cubicBezTo>
                <a:cubicBezTo>
                  <a:pt x="351724" y="129104"/>
                  <a:pt x="351133" y="127628"/>
                  <a:pt x="350542" y="126224"/>
                </a:cubicBezTo>
                <a:cubicBezTo>
                  <a:pt x="348844" y="122016"/>
                  <a:pt x="349730" y="117364"/>
                  <a:pt x="352831" y="114263"/>
                </a:cubicBezTo>
                <a:cubicBezTo>
                  <a:pt x="352905" y="114189"/>
                  <a:pt x="352979" y="114115"/>
                  <a:pt x="353053" y="114041"/>
                </a:cubicBezTo>
                <a:lnTo>
                  <a:pt x="355046" y="111900"/>
                </a:lnTo>
                <a:cubicBezTo>
                  <a:pt x="369445" y="97207"/>
                  <a:pt x="369297" y="73505"/>
                  <a:pt x="354751" y="58885"/>
                </a:cubicBezTo>
                <a:lnTo>
                  <a:pt x="344192" y="48326"/>
                </a:lnTo>
                <a:cubicBezTo>
                  <a:pt x="329572" y="33707"/>
                  <a:pt x="305797" y="33633"/>
                  <a:pt x="291103" y="48105"/>
                </a:cubicBezTo>
                <a:lnTo>
                  <a:pt x="290586" y="48622"/>
                </a:lnTo>
                <a:cubicBezTo>
                  <a:pt x="290512" y="48695"/>
                  <a:pt x="290365" y="48769"/>
                  <a:pt x="290291" y="48917"/>
                </a:cubicBezTo>
                <a:cubicBezTo>
                  <a:pt x="287042" y="52166"/>
                  <a:pt x="282169" y="52978"/>
                  <a:pt x="277886" y="51058"/>
                </a:cubicBezTo>
                <a:cubicBezTo>
                  <a:pt x="276114" y="50246"/>
                  <a:pt x="274268" y="49508"/>
                  <a:pt x="272422" y="48769"/>
                </a:cubicBezTo>
                <a:cubicBezTo>
                  <a:pt x="268140" y="47071"/>
                  <a:pt x="265334" y="43010"/>
                  <a:pt x="265334" y="38506"/>
                </a:cubicBezTo>
                <a:cubicBezTo>
                  <a:pt x="265334" y="37915"/>
                  <a:pt x="265260" y="37398"/>
                  <a:pt x="265186" y="36808"/>
                </a:cubicBezTo>
                <a:cubicBezTo>
                  <a:pt x="264448" y="16724"/>
                  <a:pt x="247761" y="554"/>
                  <a:pt x="227529" y="554"/>
                </a:cubicBezTo>
                <a:lnTo>
                  <a:pt x="212614" y="554"/>
                </a:lnTo>
                <a:cubicBezTo>
                  <a:pt x="192014" y="554"/>
                  <a:pt x="175253" y="17167"/>
                  <a:pt x="174957" y="37694"/>
                </a:cubicBezTo>
                <a:lnTo>
                  <a:pt x="174957" y="37768"/>
                </a:lnTo>
                <a:cubicBezTo>
                  <a:pt x="174957" y="38063"/>
                  <a:pt x="174957" y="38285"/>
                  <a:pt x="174957" y="38580"/>
                </a:cubicBezTo>
                <a:cubicBezTo>
                  <a:pt x="174957" y="43084"/>
                  <a:pt x="172151" y="47145"/>
                  <a:pt x="167943" y="48843"/>
                </a:cubicBezTo>
                <a:cubicBezTo>
                  <a:pt x="166097" y="49582"/>
                  <a:pt x="164251" y="50394"/>
                  <a:pt x="162479" y="51206"/>
                </a:cubicBezTo>
                <a:cubicBezTo>
                  <a:pt x="158196" y="53126"/>
                  <a:pt x="153323" y="52314"/>
                  <a:pt x="150074" y="49139"/>
                </a:cubicBezTo>
                <a:cubicBezTo>
                  <a:pt x="149631" y="48695"/>
                  <a:pt x="149114" y="48253"/>
                  <a:pt x="148597" y="47884"/>
                </a:cubicBezTo>
                <a:cubicBezTo>
                  <a:pt x="133830" y="34666"/>
                  <a:pt x="111014" y="35183"/>
                  <a:pt x="96837" y="49360"/>
                </a:cubicBezTo>
                <a:lnTo>
                  <a:pt x="86279" y="59919"/>
                </a:lnTo>
                <a:cubicBezTo>
                  <a:pt x="71659" y="74538"/>
                  <a:pt x="71585" y="98388"/>
                  <a:pt x="86131" y="113082"/>
                </a:cubicBezTo>
                <a:lnTo>
                  <a:pt x="87608" y="114632"/>
                </a:lnTo>
                <a:cubicBezTo>
                  <a:pt x="87682" y="114706"/>
                  <a:pt x="87682" y="114706"/>
                  <a:pt x="87756" y="114780"/>
                </a:cubicBezTo>
                <a:cubicBezTo>
                  <a:pt x="90857" y="117881"/>
                  <a:pt x="91743" y="122607"/>
                  <a:pt x="90044" y="126742"/>
                </a:cubicBezTo>
                <a:cubicBezTo>
                  <a:pt x="89454" y="128144"/>
                  <a:pt x="88937" y="129621"/>
                  <a:pt x="88420" y="131024"/>
                </a:cubicBezTo>
                <a:cubicBezTo>
                  <a:pt x="86869" y="135233"/>
                  <a:pt x="82735" y="138112"/>
                  <a:pt x="78157" y="138186"/>
                </a:cubicBezTo>
                <a:cubicBezTo>
                  <a:pt x="77788" y="138186"/>
                  <a:pt x="77418" y="138186"/>
                  <a:pt x="76975" y="138260"/>
                </a:cubicBezTo>
                <a:lnTo>
                  <a:pt x="76385" y="138334"/>
                </a:lnTo>
                <a:cubicBezTo>
                  <a:pt x="59180" y="138703"/>
                  <a:pt x="44708" y="150813"/>
                  <a:pt x="40721" y="166835"/>
                </a:cubicBezTo>
                <a:lnTo>
                  <a:pt x="19751" y="166835"/>
                </a:lnTo>
                <a:cubicBezTo>
                  <a:pt x="9193" y="166835"/>
                  <a:pt x="554" y="175474"/>
                  <a:pt x="554" y="186033"/>
                </a:cubicBezTo>
                <a:lnTo>
                  <a:pt x="554" y="446531"/>
                </a:lnTo>
                <a:cubicBezTo>
                  <a:pt x="554" y="457089"/>
                  <a:pt x="9193" y="465728"/>
                  <a:pt x="19751" y="465728"/>
                </a:cubicBezTo>
                <a:lnTo>
                  <a:pt x="159304" y="465728"/>
                </a:lnTo>
                <a:lnTo>
                  <a:pt x="141730" y="512910"/>
                </a:lnTo>
                <a:lnTo>
                  <a:pt x="116700" y="512910"/>
                </a:lnTo>
                <a:cubicBezTo>
                  <a:pt x="109390" y="512910"/>
                  <a:pt x="103409" y="518891"/>
                  <a:pt x="103409" y="526201"/>
                </a:cubicBezTo>
                <a:cubicBezTo>
                  <a:pt x="103409" y="533511"/>
                  <a:pt x="109390" y="539492"/>
                  <a:pt x="116700" y="539492"/>
                </a:cubicBezTo>
                <a:lnTo>
                  <a:pt x="150960" y="539492"/>
                </a:lnTo>
                <a:lnTo>
                  <a:pt x="290365" y="539492"/>
                </a:lnTo>
                <a:lnTo>
                  <a:pt x="324625" y="539492"/>
                </a:lnTo>
                <a:cubicBezTo>
                  <a:pt x="331935" y="539492"/>
                  <a:pt x="337916" y="533511"/>
                  <a:pt x="337916" y="526201"/>
                </a:cubicBezTo>
                <a:cubicBezTo>
                  <a:pt x="337916" y="518891"/>
                  <a:pt x="331935" y="512910"/>
                  <a:pt x="324625" y="512910"/>
                </a:cubicBezTo>
                <a:lnTo>
                  <a:pt x="299594" y="512910"/>
                </a:lnTo>
                <a:lnTo>
                  <a:pt x="282317" y="465728"/>
                </a:lnTo>
                <a:lnTo>
                  <a:pt x="421426" y="465728"/>
                </a:lnTo>
                <a:cubicBezTo>
                  <a:pt x="431985" y="465728"/>
                  <a:pt x="440624" y="457089"/>
                  <a:pt x="440624" y="446531"/>
                </a:cubicBezTo>
                <a:lnTo>
                  <a:pt x="440624" y="186033"/>
                </a:lnTo>
                <a:cubicBezTo>
                  <a:pt x="440624" y="175326"/>
                  <a:pt x="432058" y="166688"/>
                  <a:pt x="421426" y="166688"/>
                </a:cubicBezTo>
                <a:moveTo>
                  <a:pt x="77197" y="164694"/>
                </a:moveTo>
                <a:cubicBezTo>
                  <a:pt x="77566" y="164694"/>
                  <a:pt x="77935" y="164694"/>
                  <a:pt x="78378" y="164620"/>
                </a:cubicBezTo>
                <a:lnTo>
                  <a:pt x="78969" y="164546"/>
                </a:lnTo>
                <a:cubicBezTo>
                  <a:pt x="94327" y="164177"/>
                  <a:pt x="108135" y="154357"/>
                  <a:pt x="113451" y="139958"/>
                </a:cubicBezTo>
                <a:cubicBezTo>
                  <a:pt x="113894" y="138777"/>
                  <a:pt x="114337" y="137596"/>
                  <a:pt x="114780" y="136488"/>
                </a:cubicBezTo>
                <a:cubicBezTo>
                  <a:pt x="120465" y="122459"/>
                  <a:pt x="117290" y="106510"/>
                  <a:pt x="106732" y="95878"/>
                </a:cubicBezTo>
                <a:lnTo>
                  <a:pt x="105255" y="94327"/>
                </a:lnTo>
                <a:cubicBezTo>
                  <a:pt x="105181" y="94253"/>
                  <a:pt x="105181" y="94253"/>
                  <a:pt x="105107" y="94179"/>
                </a:cubicBezTo>
                <a:cubicBezTo>
                  <a:pt x="100825" y="89823"/>
                  <a:pt x="100825" y="82808"/>
                  <a:pt x="105107" y="78526"/>
                </a:cubicBezTo>
                <a:lnTo>
                  <a:pt x="115666" y="67967"/>
                </a:lnTo>
                <a:cubicBezTo>
                  <a:pt x="119949" y="63685"/>
                  <a:pt x="126963" y="63685"/>
                  <a:pt x="131320" y="67893"/>
                </a:cubicBezTo>
                <a:cubicBezTo>
                  <a:pt x="131762" y="68336"/>
                  <a:pt x="132279" y="68779"/>
                  <a:pt x="132796" y="69148"/>
                </a:cubicBezTo>
                <a:cubicBezTo>
                  <a:pt x="143872" y="79117"/>
                  <a:pt x="159673" y="81553"/>
                  <a:pt x="173480" y="75277"/>
                </a:cubicBezTo>
                <a:cubicBezTo>
                  <a:pt x="174957" y="74612"/>
                  <a:pt x="176434" y="73948"/>
                  <a:pt x="177911" y="73357"/>
                </a:cubicBezTo>
                <a:cubicBezTo>
                  <a:pt x="192161" y="67598"/>
                  <a:pt x="201391" y="54160"/>
                  <a:pt x="201613" y="38875"/>
                </a:cubicBezTo>
                <a:lnTo>
                  <a:pt x="201613" y="38801"/>
                </a:lnTo>
                <a:cubicBezTo>
                  <a:pt x="201613" y="38506"/>
                  <a:pt x="201613" y="38285"/>
                  <a:pt x="201613" y="37989"/>
                </a:cubicBezTo>
                <a:cubicBezTo>
                  <a:pt x="201613" y="31861"/>
                  <a:pt x="206634" y="26913"/>
                  <a:pt x="212688" y="26913"/>
                </a:cubicBezTo>
                <a:lnTo>
                  <a:pt x="227603" y="26913"/>
                </a:lnTo>
                <a:cubicBezTo>
                  <a:pt x="233658" y="26913"/>
                  <a:pt x="238679" y="31861"/>
                  <a:pt x="238679" y="37915"/>
                </a:cubicBezTo>
                <a:cubicBezTo>
                  <a:pt x="238679" y="38506"/>
                  <a:pt x="238753" y="39023"/>
                  <a:pt x="238826" y="39614"/>
                </a:cubicBezTo>
                <a:cubicBezTo>
                  <a:pt x="239417" y="54529"/>
                  <a:pt x="248647" y="67598"/>
                  <a:pt x="262602" y="73210"/>
                </a:cubicBezTo>
                <a:cubicBezTo>
                  <a:pt x="264079" y="73800"/>
                  <a:pt x="265555" y="74465"/>
                  <a:pt x="267032" y="75055"/>
                </a:cubicBezTo>
                <a:cubicBezTo>
                  <a:pt x="281430" y="81479"/>
                  <a:pt x="297822" y="78599"/>
                  <a:pt x="308972" y="67672"/>
                </a:cubicBezTo>
                <a:lnTo>
                  <a:pt x="309489" y="67155"/>
                </a:lnTo>
                <a:cubicBezTo>
                  <a:pt x="309563" y="67081"/>
                  <a:pt x="309710" y="67007"/>
                  <a:pt x="309784" y="66859"/>
                </a:cubicBezTo>
                <a:cubicBezTo>
                  <a:pt x="314140" y="62577"/>
                  <a:pt x="321155" y="62577"/>
                  <a:pt x="325438" y="66859"/>
                </a:cubicBezTo>
                <a:lnTo>
                  <a:pt x="335996" y="77418"/>
                </a:lnTo>
                <a:cubicBezTo>
                  <a:pt x="340279" y="81701"/>
                  <a:pt x="340279" y="88715"/>
                  <a:pt x="336070" y="93072"/>
                </a:cubicBezTo>
                <a:cubicBezTo>
                  <a:pt x="335996" y="93146"/>
                  <a:pt x="335922" y="93219"/>
                  <a:pt x="335849" y="93293"/>
                </a:cubicBezTo>
                <a:lnTo>
                  <a:pt x="333855" y="95435"/>
                </a:lnTo>
                <a:cubicBezTo>
                  <a:pt x="323370" y="106141"/>
                  <a:pt x="320343" y="122016"/>
                  <a:pt x="326028" y="135971"/>
                </a:cubicBezTo>
                <a:cubicBezTo>
                  <a:pt x="326471" y="137079"/>
                  <a:pt x="326914" y="138260"/>
                  <a:pt x="327357" y="139442"/>
                </a:cubicBezTo>
                <a:cubicBezTo>
                  <a:pt x="332747" y="153987"/>
                  <a:pt x="346850" y="163808"/>
                  <a:pt x="362430" y="163881"/>
                </a:cubicBezTo>
                <a:lnTo>
                  <a:pt x="363981" y="163881"/>
                </a:lnTo>
                <a:cubicBezTo>
                  <a:pt x="364054" y="163881"/>
                  <a:pt x="364128" y="163881"/>
                  <a:pt x="364202" y="163881"/>
                </a:cubicBezTo>
                <a:cubicBezTo>
                  <a:pt x="366860" y="163881"/>
                  <a:pt x="369223" y="164842"/>
                  <a:pt x="371143" y="166392"/>
                </a:cubicBezTo>
                <a:lnTo>
                  <a:pt x="297896" y="166392"/>
                </a:lnTo>
                <a:cubicBezTo>
                  <a:pt x="291842" y="129031"/>
                  <a:pt x="259353" y="100455"/>
                  <a:pt x="220293" y="100455"/>
                </a:cubicBezTo>
                <a:cubicBezTo>
                  <a:pt x="181233" y="100455"/>
                  <a:pt x="148819" y="129031"/>
                  <a:pt x="142690" y="166392"/>
                </a:cubicBezTo>
                <a:lnTo>
                  <a:pt x="70994" y="166392"/>
                </a:lnTo>
                <a:cubicBezTo>
                  <a:pt x="72767" y="165432"/>
                  <a:pt x="74908" y="164768"/>
                  <a:pt x="77197" y="164694"/>
                </a:cubicBezTo>
                <a:moveTo>
                  <a:pt x="270798" y="166688"/>
                </a:moveTo>
                <a:lnTo>
                  <a:pt x="169863" y="166688"/>
                </a:lnTo>
                <a:cubicBezTo>
                  <a:pt x="175548" y="144093"/>
                  <a:pt x="196001" y="127332"/>
                  <a:pt x="220293" y="127332"/>
                </a:cubicBezTo>
                <a:cubicBezTo>
                  <a:pt x="244586" y="127332"/>
                  <a:pt x="265113" y="144093"/>
                  <a:pt x="270798" y="166688"/>
                </a:cubicBezTo>
                <a:moveTo>
                  <a:pt x="414042" y="395730"/>
                </a:moveTo>
                <a:lnTo>
                  <a:pt x="27135" y="395730"/>
                </a:lnTo>
                <a:lnTo>
                  <a:pt x="27135" y="193269"/>
                </a:lnTo>
                <a:lnTo>
                  <a:pt x="414042" y="193269"/>
                </a:lnTo>
                <a:lnTo>
                  <a:pt x="414042" y="395730"/>
                </a:lnTo>
                <a:close/>
                <a:moveTo>
                  <a:pt x="271241" y="512762"/>
                </a:moveTo>
                <a:lnTo>
                  <a:pt x="170010" y="512762"/>
                </a:lnTo>
                <a:lnTo>
                  <a:pt x="187583" y="465580"/>
                </a:lnTo>
                <a:lnTo>
                  <a:pt x="253963" y="465580"/>
                </a:lnTo>
                <a:lnTo>
                  <a:pt x="271241" y="512762"/>
                </a:lnTo>
                <a:close/>
                <a:moveTo>
                  <a:pt x="263267" y="438999"/>
                </a:moveTo>
                <a:lnTo>
                  <a:pt x="178354" y="438999"/>
                </a:lnTo>
                <a:lnTo>
                  <a:pt x="27135" y="438999"/>
                </a:lnTo>
                <a:lnTo>
                  <a:pt x="27135" y="422238"/>
                </a:lnTo>
                <a:lnTo>
                  <a:pt x="414042" y="422238"/>
                </a:lnTo>
                <a:lnTo>
                  <a:pt x="414042" y="438999"/>
                </a:lnTo>
                <a:lnTo>
                  <a:pt x="263267" y="438999"/>
                </a:lnTo>
                <a:close/>
                <a:moveTo>
                  <a:pt x="155833" y="291398"/>
                </a:moveTo>
                <a:cubicBezTo>
                  <a:pt x="150813" y="292063"/>
                  <a:pt x="146899" y="296419"/>
                  <a:pt x="146899" y="301662"/>
                </a:cubicBezTo>
                <a:lnTo>
                  <a:pt x="146899" y="345078"/>
                </a:lnTo>
                <a:cubicBezTo>
                  <a:pt x="146899" y="350764"/>
                  <a:pt x="151551" y="355415"/>
                  <a:pt x="157236" y="355415"/>
                </a:cubicBezTo>
                <a:lnTo>
                  <a:pt x="231517" y="355415"/>
                </a:lnTo>
                <a:lnTo>
                  <a:pt x="231517" y="380003"/>
                </a:lnTo>
                <a:cubicBezTo>
                  <a:pt x="231517" y="384212"/>
                  <a:pt x="234027" y="387977"/>
                  <a:pt x="237867" y="389528"/>
                </a:cubicBezTo>
                <a:cubicBezTo>
                  <a:pt x="239122" y="390045"/>
                  <a:pt x="240525" y="390340"/>
                  <a:pt x="241854" y="390340"/>
                </a:cubicBezTo>
                <a:cubicBezTo>
                  <a:pt x="244512" y="390340"/>
                  <a:pt x="247170" y="389307"/>
                  <a:pt x="249164" y="387313"/>
                </a:cubicBezTo>
                <a:lnTo>
                  <a:pt x="305871" y="330606"/>
                </a:lnTo>
                <a:cubicBezTo>
                  <a:pt x="307790" y="328686"/>
                  <a:pt x="308898" y="326028"/>
                  <a:pt x="308898" y="323296"/>
                </a:cubicBezTo>
                <a:cubicBezTo>
                  <a:pt x="308898" y="320564"/>
                  <a:pt x="307790" y="317906"/>
                  <a:pt x="305871" y="315986"/>
                </a:cubicBezTo>
                <a:lnTo>
                  <a:pt x="285713" y="295829"/>
                </a:lnTo>
                <a:cubicBezTo>
                  <a:pt x="290734" y="295164"/>
                  <a:pt x="294647" y="290808"/>
                  <a:pt x="294647" y="285565"/>
                </a:cubicBezTo>
                <a:lnTo>
                  <a:pt x="294647" y="242149"/>
                </a:lnTo>
                <a:cubicBezTo>
                  <a:pt x="294647" y="236464"/>
                  <a:pt x="289996" y="231812"/>
                  <a:pt x="284310" y="231812"/>
                </a:cubicBezTo>
                <a:lnTo>
                  <a:pt x="210030" y="231812"/>
                </a:lnTo>
                <a:lnTo>
                  <a:pt x="210030" y="207224"/>
                </a:lnTo>
                <a:cubicBezTo>
                  <a:pt x="210030" y="203015"/>
                  <a:pt x="207520" y="199250"/>
                  <a:pt x="203680" y="197699"/>
                </a:cubicBezTo>
                <a:cubicBezTo>
                  <a:pt x="199840" y="196075"/>
                  <a:pt x="195336" y="196961"/>
                  <a:pt x="192383" y="199914"/>
                </a:cubicBezTo>
                <a:lnTo>
                  <a:pt x="135676" y="256695"/>
                </a:lnTo>
                <a:cubicBezTo>
                  <a:pt x="133756" y="258615"/>
                  <a:pt x="132648" y="261273"/>
                  <a:pt x="132648" y="264005"/>
                </a:cubicBezTo>
                <a:cubicBezTo>
                  <a:pt x="132648" y="266737"/>
                  <a:pt x="133756" y="269395"/>
                  <a:pt x="135676" y="271315"/>
                </a:cubicBezTo>
                <a:lnTo>
                  <a:pt x="155833" y="291398"/>
                </a:lnTo>
                <a:close/>
                <a:moveTo>
                  <a:pt x="252117" y="355046"/>
                </a:moveTo>
                <a:lnTo>
                  <a:pt x="252117" y="345078"/>
                </a:lnTo>
                <a:cubicBezTo>
                  <a:pt x="252117" y="342346"/>
                  <a:pt x="251010" y="339688"/>
                  <a:pt x="249090" y="337768"/>
                </a:cubicBezTo>
                <a:cubicBezTo>
                  <a:pt x="247170" y="335849"/>
                  <a:pt x="244512" y="334741"/>
                  <a:pt x="241780" y="334741"/>
                </a:cubicBezTo>
                <a:lnTo>
                  <a:pt x="167500" y="334741"/>
                </a:lnTo>
                <a:lnTo>
                  <a:pt x="167500" y="311999"/>
                </a:lnTo>
                <a:lnTo>
                  <a:pt x="172225" y="311999"/>
                </a:lnTo>
                <a:cubicBezTo>
                  <a:pt x="173480" y="311999"/>
                  <a:pt x="174662" y="311778"/>
                  <a:pt x="175696" y="311408"/>
                </a:cubicBezTo>
                <a:lnTo>
                  <a:pt x="192161" y="327874"/>
                </a:lnTo>
                <a:cubicBezTo>
                  <a:pt x="194155" y="329868"/>
                  <a:pt x="196813" y="330901"/>
                  <a:pt x="199471" y="330901"/>
                </a:cubicBezTo>
                <a:cubicBezTo>
                  <a:pt x="200800" y="330901"/>
                  <a:pt x="202129" y="330680"/>
                  <a:pt x="203385" y="330089"/>
                </a:cubicBezTo>
                <a:cubicBezTo>
                  <a:pt x="207224" y="328465"/>
                  <a:pt x="209735" y="324699"/>
                  <a:pt x="209735" y="320564"/>
                </a:cubicBezTo>
                <a:lnTo>
                  <a:pt x="209735" y="311999"/>
                </a:lnTo>
                <a:lnTo>
                  <a:pt x="241706" y="311999"/>
                </a:lnTo>
                <a:cubicBezTo>
                  <a:pt x="247392" y="311999"/>
                  <a:pt x="252043" y="307347"/>
                  <a:pt x="252043" y="301662"/>
                </a:cubicBezTo>
                <a:lnTo>
                  <a:pt x="252043" y="291620"/>
                </a:lnTo>
                <a:lnTo>
                  <a:pt x="283719" y="323296"/>
                </a:lnTo>
                <a:lnTo>
                  <a:pt x="252117" y="355046"/>
                </a:lnTo>
                <a:close/>
                <a:moveTo>
                  <a:pt x="189282" y="232255"/>
                </a:moveTo>
                <a:lnTo>
                  <a:pt x="189282" y="242223"/>
                </a:lnTo>
                <a:cubicBezTo>
                  <a:pt x="189282" y="244955"/>
                  <a:pt x="190389" y="247613"/>
                  <a:pt x="192309" y="249533"/>
                </a:cubicBezTo>
                <a:cubicBezTo>
                  <a:pt x="194229" y="251452"/>
                  <a:pt x="196887" y="252560"/>
                  <a:pt x="199619" y="252560"/>
                </a:cubicBezTo>
                <a:lnTo>
                  <a:pt x="273899" y="252560"/>
                </a:lnTo>
                <a:lnTo>
                  <a:pt x="273899" y="275302"/>
                </a:lnTo>
                <a:lnTo>
                  <a:pt x="266515" y="275302"/>
                </a:lnTo>
                <a:cubicBezTo>
                  <a:pt x="266072" y="275302"/>
                  <a:pt x="265555" y="275376"/>
                  <a:pt x="265113" y="275376"/>
                </a:cubicBezTo>
                <a:lnTo>
                  <a:pt x="249164" y="259427"/>
                </a:lnTo>
                <a:cubicBezTo>
                  <a:pt x="246210" y="256474"/>
                  <a:pt x="241780" y="255587"/>
                  <a:pt x="237940" y="257212"/>
                </a:cubicBezTo>
                <a:cubicBezTo>
                  <a:pt x="234101" y="258836"/>
                  <a:pt x="231590" y="262602"/>
                  <a:pt x="231590" y="266737"/>
                </a:cubicBezTo>
                <a:lnTo>
                  <a:pt x="231590" y="275302"/>
                </a:lnTo>
                <a:lnTo>
                  <a:pt x="199619" y="275302"/>
                </a:lnTo>
                <a:cubicBezTo>
                  <a:pt x="193933" y="275302"/>
                  <a:pt x="189282" y="279954"/>
                  <a:pt x="189282" y="285639"/>
                </a:cubicBezTo>
                <a:lnTo>
                  <a:pt x="189282" y="295681"/>
                </a:lnTo>
                <a:lnTo>
                  <a:pt x="157605" y="264005"/>
                </a:lnTo>
                <a:lnTo>
                  <a:pt x="189282" y="232255"/>
                </a:lnTo>
                <a:close/>
              </a:path>
            </a:pathLst>
          </a:custGeom>
          <a:solidFill>
            <a:schemeClr val="accent1"/>
          </a:solidFill>
          <a:ln w="9525" cap="flat">
            <a:noFill/>
            <a:prstDash val="solid"/>
            <a:miter/>
          </a:ln>
        </p:spPr>
        <p:txBody>
          <a:bodyPr rtlCol="0" anchor="ctr"/>
          <a:lstStyle/>
          <a:p>
            <a:endParaRPr lang="es-MX" sz="3200">
              <a:latin typeface="Century Gothic" panose="020B0502020202020204" pitchFamily="34" charset="0"/>
            </a:endParaRPr>
          </a:p>
        </p:txBody>
      </p:sp>
      <p:sp>
        <p:nvSpPr>
          <p:cNvPr id="64" name="Forma libre 103">
            <a:extLst>
              <a:ext uri="{FF2B5EF4-FFF2-40B4-BE49-F238E27FC236}">
                <a16:creationId xmlns:a16="http://schemas.microsoft.com/office/drawing/2014/main" id="{2DB7F7AC-6D45-FF46-98D2-09BE271F070D}"/>
              </a:ext>
            </a:extLst>
          </p:cNvPr>
          <p:cNvSpPr/>
          <p:nvPr/>
        </p:nvSpPr>
        <p:spPr>
          <a:xfrm>
            <a:off x="13277112" y="8868959"/>
            <a:ext cx="1010259" cy="1136333"/>
          </a:xfrm>
          <a:custGeom>
            <a:avLst/>
            <a:gdLst>
              <a:gd name="connsiteX0" fmla="*/ 428145 w 449668"/>
              <a:gd name="connsiteY0" fmla="*/ 215752 h 505784"/>
              <a:gd name="connsiteX1" fmla="*/ 339540 w 449668"/>
              <a:gd name="connsiteY1" fmla="*/ 215752 h 505784"/>
              <a:gd name="connsiteX2" fmla="*/ 300481 w 449668"/>
              <a:gd name="connsiteY2" fmla="*/ 171598 h 505784"/>
              <a:gd name="connsiteX3" fmla="*/ 233067 w 449668"/>
              <a:gd name="connsiteY3" fmla="*/ 151145 h 505784"/>
              <a:gd name="connsiteX4" fmla="*/ 165654 w 449668"/>
              <a:gd name="connsiteY4" fmla="*/ 171598 h 505784"/>
              <a:gd name="connsiteX5" fmla="*/ 126594 w 449668"/>
              <a:gd name="connsiteY5" fmla="*/ 215826 h 505784"/>
              <a:gd name="connsiteX6" fmla="*/ 22779 w 449668"/>
              <a:gd name="connsiteY6" fmla="*/ 215974 h 505784"/>
              <a:gd name="connsiteX7" fmla="*/ 554 w 449668"/>
              <a:gd name="connsiteY7" fmla="*/ 238199 h 505784"/>
              <a:gd name="connsiteX8" fmla="*/ 554 w 449668"/>
              <a:gd name="connsiteY8" fmla="*/ 270983 h 505784"/>
              <a:gd name="connsiteX9" fmla="*/ 554 w 449668"/>
              <a:gd name="connsiteY9" fmla="*/ 338396 h 505784"/>
              <a:gd name="connsiteX10" fmla="*/ 554 w 449668"/>
              <a:gd name="connsiteY10" fmla="*/ 484963 h 505784"/>
              <a:gd name="connsiteX11" fmla="*/ 21671 w 449668"/>
              <a:gd name="connsiteY11" fmla="*/ 505564 h 505784"/>
              <a:gd name="connsiteX12" fmla="*/ 428219 w 449668"/>
              <a:gd name="connsiteY12" fmla="*/ 505564 h 505784"/>
              <a:gd name="connsiteX13" fmla="*/ 449336 w 449668"/>
              <a:gd name="connsiteY13" fmla="*/ 484963 h 505784"/>
              <a:gd name="connsiteX14" fmla="*/ 449336 w 449668"/>
              <a:gd name="connsiteY14" fmla="*/ 338396 h 505784"/>
              <a:gd name="connsiteX15" fmla="*/ 449336 w 449668"/>
              <a:gd name="connsiteY15" fmla="*/ 270983 h 505784"/>
              <a:gd name="connsiteX16" fmla="*/ 449336 w 449668"/>
              <a:gd name="connsiteY16" fmla="*/ 236353 h 505784"/>
              <a:gd name="connsiteX17" fmla="*/ 428145 w 449668"/>
              <a:gd name="connsiteY17" fmla="*/ 215752 h 505784"/>
              <a:gd name="connsiteX18" fmla="*/ 180421 w 449668"/>
              <a:gd name="connsiteY18" fmla="*/ 193675 h 505784"/>
              <a:gd name="connsiteX19" fmla="*/ 232993 w 449668"/>
              <a:gd name="connsiteY19" fmla="*/ 177726 h 505784"/>
              <a:gd name="connsiteX20" fmla="*/ 285565 w 449668"/>
              <a:gd name="connsiteY20" fmla="*/ 193675 h 505784"/>
              <a:gd name="connsiteX21" fmla="*/ 308455 w 449668"/>
              <a:gd name="connsiteY21" fmla="*/ 215826 h 505784"/>
              <a:gd name="connsiteX22" fmla="*/ 224871 w 449668"/>
              <a:gd name="connsiteY22" fmla="*/ 215826 h 505784"/>
              <a:gd name="connsiteX23" fmla="*/ 157532 w 449668"/>
              <a:gd name="connsiteY23" fmla="*/ 215900 h 505784"/>
              <a:gd name="connsiteX24" fmla="*/ 180421 w 449668"/>
              <a:gd name="connsiteY24" fmla="*/ 193675 h 505784"/>
              <a:gd name="connsiteX25" fmla="*/ 27061 w 449668"/>
              <a:gd name="connsiteY25" fmla="*/ 242555 h 505784"/>
              <a:gd name="connsiteX26" fmla="*/ 115371 w 449668"/>
              <a:gd name="connsiteY26" fmla="*/ 242482 h 505784"/>
              <a:gd name="connsiteX27" fmla="*/ 115297 w 449668"/>
              <a:gd name="connsiteY27" fmla="*/ 242629 h 505784"/>
              <a:gd name="connsiteX28" fmla="*/ 350764 w 449668"/>
              <a:gd name="connsiteY28" fmla="*/ 242629 h 505784"/>
              <a:gd name="connsiteX29" fmla="*/ 350616 w 449668"/>
              <a:gd name="connsiteY29" fmla="*/ 242334 h 505784"/>
              <a:gd name="connsiteX30" fmla="*/ 422681 w 449668"/>
              <a:gd name="connsiteY30" fmla="*/ 242334 h 505784"/>
              <a:gd name="connsiteX31" fmla="*/ 422681 w 449668"/>
              <a:gd name="connsiteY31" fmla="*/ 270983 h 505784"/>
              <a:gd name="connsiteX32" fmla="*/ 422681 w 449668"/>
              <a:gd name="connsiteY32" fmla="*/ 338396 h 505784"/>
              <a:gd name="connsiteX33" fmla="*/ 394032 w 449668"/>
              <a:gd name="connsiteY33" fmla="*/ 367045 h 505784"/>
              <a:gd name="connsiteX34" fmla="*/ 55710 w 449668"/>
              <a:gd name="connsiteY34" fmla="*/ 367045 h 505784"/>
              <a:gd name="connsiteX35" fmla="*/ 27061 w 449668"/>
              <a:gd name="connsiteY35" fmla="*/ 338396 h 505784"/>
              <a:gd name="connsiteX36" fmla="*/ 27061 w 449668"/>
              <a:gd name="connsiteY36" fmla="*/ 270983 h 505784"/>
              <a:gd name="connsiteX37" fmla="*/ 27061 w 449668"/>
              <a:gd name="connsiteY37" fmla="*/ 242555 h 505784"/>
              <a:gd name="connsiteX38" fmla="*/ 27061 w 449668"/>
              <a:gd name="connsiteY38" fmla="*/ 479056 h 505784"/>
              <a:gd name="connsiteX39" fmla="*/ 27061 w 449668"/>
              <a:gd name="connsiteY39" fmla="*/ 385726 h 505784"/>
              <a:gd name="connsiteX40" fmla="*/ 55710 w 449668"/>
              <a:gd name="connsiteY40" fmla="*/ 393774 h 505784"/>
              <a:gd name="connsiteX41" fmla="*/ 394032 w 449668"/>
              <a:gd name="connsiteY41" fmla="*/ 393774 h 505784"/>
              <a:gd name="connsiteX42" fmla="*/ 422681 w 449668"/>
              <a:gd name="connsiteY42" fmla="*/ 385726 h 505784"/>
              <a:gd name="connsiteX43" fmla="*/ 422681 w 449668"/>
              <a:gd name="connsiteY43" fmla="*/ 479056 h 505784"/>
              <a:gd name="connsiteX44" fmla="*/ 27061 w 449668"/>
              <a:gd name="connsiteY44" fmla="*/ 479056 h 505784"/>
              <a:gd name="connsiteX45" fmla="*/ 317168 w 449668"/>
              <a:gd name="connsiteY45" fmla="*/ 119174 h 505784"/>
              <a:gd name="connsiteX46" fmla="*/ 343675 w 449668"/>
              <a:gd name="connsiteY46" fmla="*/ 92666 h 505784"/>
              <a:gd name="connsiteX47" fmla="*/ 326545 w 449668"/>
              <a:gd name="connsiteY47" fmla="*/ 92666 h 505784"/>
              <a:gd name="connsiteX48" fmla="*/ 314288 w 449668"/>
              <a:gd name="connsiteY48" fmla="*/ 84470 h 505784"/>
              <a:gd name="connsiteX49" fmla="*/ 317168 w 449668"/>
              <a:gd name="connsiteY49" fmla="*/ 69998 h 505784"/>
              <a:gd name="connsiteX50" fmla="*/ 366343 w 449668"/>
              <a:gd name="connsiteY50" fmla="*/ 20822 h 505784"/>
              <a:gd name="connsiteX51" fmla="*/ 385172 w 449668"/>
              <a:gd name="connsiteY51" fmla="*/ 20822 h 505784"/>
              <a:gd name="connsiteX52" fmla="*/ 385172 w 449668"/>
              <a:gd name="connsiteY52" fmla="*/ 39651 h 505784"/>
              <a:gd name="connsiteX53" fmla="*/ 358664 w 449668"/>
              <a:gd name="connsiteY53" fmla="*/ 66158 h 505784"/>
              <a:gd name="connsiteX54" fmla="*/ 375794 w 449668"/>
              <a:gd name="connsiteY54" fmla="*/ 66158 h 505784"/>
              <a:gd name="connsiteX55" fmla="*/ 388052 w 449668"/>
              <a:gd name="connsiteY55" fmla="*/ 74354 h 505784"/>
              <a:gd name="connsiteX56" fmla="*/ 385172 w 449668"/>
              <a:gd name="connsiteY56" fmla="*/ 88826 h 505784"/>
              <a:gd name="connsiteX57" fmla="*/ 335996 w 449668"/>
              <a:gd name="connsiteY57" fmla="*/ 138002 h 505784"/>
              <a:gd name="connsiteX58" fmla="*/ 326619 w 449668"/>
              <a:gd name="connsiteY58" fmla="*/ 141915 h 505784"/>
              <a:gd name="connsiteX59" fmla="*/ 317242 w 449668"/>
              <a:gd name="connsiteY59" fmla="*/ 138002 h 505784"/>
              <a:gd name="connsiteX60" fmla="*/ 317168 w 449668"/>
              <a:gd name="connsiteY60" fmla="*/ 119174 h 505784"/>
              <a:gd name="connsiteX61" fmla="*/ 63463 w 449668"/>
              <a:gd name="connsiteY61" fmla="*/ 39651 h 505784"/>
              <a:gd name="connsiteX62" fmla="*/ 63463 w 449668"/>
              <a:gd name="connsiteY62" fmla="*/ 20822 h 505784"/>
              <a:gd name="connsiteX63" fmla="*/ 82292 w 449668"/>
              <a:gd name="connsiteY63" fmla="*/ 20822 h 505784"/>
              <a:gd name="connsiteX64" fmla="*/ 131467 w 449668"/>
              <a:gd name="connsiteY64" fmla="*/ 69998 h 505784"/>
              <a:gd name="connsiteX65" fmla="*/ 134347 w 449668"/>
              <a:gd name="connsiteY65" fmla="*/ 84470 h 505784"/>
              <a:gd name="connsiteX66" fmla="*/ 122090 w 449668"/>
              <a:gd name="connsiteY66" fmla="*/ 92666 h 505784"/>
              <a:gd name="connsiteX67" fmla="*/ 104960 w 449668"/>
              <a:gd name="connsiteY67" fmla="*/ 92666 h 505784"/>
              <a:gd name="connsiteX68" fmla="*/ 131467 w 449668"/>
              <a:gd name="connsiteY68" fmla="*/ 119174 h 505784"/>
              <a:gd name="connsiteX69" fmla="*/ 131467 w 449668"/>
              <a:gd name="connsiteY69" fmla="*/ 138002 h 505784"/>
              <a:gd name="connsiteX70" fmla="*/ 122090 w 449668"/>
              <a:gd name="connsiteY70" fmla="*/ 141915 h 505784"/>
              <a:gd name="connsiteX71" fmla="*/ 112713 w 449668"/>
              <a:gd name="connsiteY71" fmla="*/ 138002 h 505784"/>
              <a:gd name="connsiteX72" fmla="*/ 63537 w 449668"/>
              <a:gd name="connsiteY72" fmla="*/ 88826 h 505784"/>
              <a:gd name="connsiteX73" fmla="*/ 60657 w 449668"/>
              <a:gd name="connsiteY73" fmla="*/ 74354 h 505784"/>
              <a:gd name="connsiteX74" fmla="*/ 72914 w 449668"/>
              <a:gd name="connsiteY74" fmla="*/ 66158 h 505784"/>
              <a:gd name="connsiteX75" fmla="*/ 90044 w 449668"/>
              <a:gd name="connsiteY75" fmla="*/ 66158 h 505784"/>
              <a:gd name="connsiteX76" fmla="*/ 63463 w 449668"/>
              <a:gd name="connsiteY76" fmla="*/ 39651 h 505784"/>
              <a:gd name="connsiteX77" fmla="*/ 191054 w 449668"/>
              <a:gd name="connsiteY77" fmla="*/ 102782 h 505784"/>
              <a:gd name="connsiteX78" fmla="*/ 217561 w 449668"/>
              <a:gd name="connsiteY78" fmla="*/ 76274 h 505784"/>
              <a:gd name="connsiteX79" fmla="*/ 200431 w 449668"/>
              <a:gd name="connsiteY79" fmla="*/ 76274 h 505784"/>
              <a:gd name="connsiteX80" fmla="*/ 188174 w 449668"/>
              <a:gd name="connsiteY80" fmla="*/ 68078 h 505784"/>
              <a:gd name="connsiteX81" fmla="*/ 191054 w 449668"/>
              <a:gd name="connsiteY81" fmla="*/ 53606 h 505784"/>
              <a:gd name="connsiteX82" fmla="*/ 240229 w 449668"/>
              <a:gd name="connsiteY82" fmla="*/ 4430 h 505784"/>
              <a:gd name="connsiteX83" fmla="*/ 259058 w 449668"/>
              <a:gd name="connsiteY83" fmla="*/ 4430 h 505784"/>
              <a:gd name="connsiteX84" fmla="*/ 259058 w 449668"/>
              <a:gd name="connsiteY84" fmla="*/ 23259 h 505784"/>
              <a:gd name="connsiteX85" fmla="*/ 232550 w 449668"/>
              <a:gd name="connsiteY85" fmla="*/ 49767 h 505784"/>
              <a:gd name="connsiteX86" fmla="*/ 249681 w 449668"/>
              <a:gd name="connsiteY86" fmla="*/ 49767 h 505784"/>
              <a:gd name="connsiteX87" fmla="*/ 261938 w 449668"/>
              <a:gd name="connsiteY87" fmla="*/ 57962 h 505784"/>
              <a:gd name="connsiteX88" fmla="*/ 259058 w 449668"/>
              <a:gd name="connsiteY88" fmla="*/ 72434 h 505784"/>
              <a:gd name="connsiteX89" fmla="*/ 209882 w 449668"/>
              <a:gd name="connsiteY89" fmla="*/ 121610 h 505784"/>
              <a:gd name="connsiteX90" fmla="*/ 200505 w 449668"/>
              <a:gd name="connsiteY90" fmla="*/ 125523 h 505784"/>
              <a:gd name="connsiteX91" fmla="*/ 191128 w 449668"/>
              <a:gd name="connsiteY91" fmla="*/ 121610 h 505784"/>
              <a:gd name="connsiteX92" fmla="*/ 191054 w 449668"/>
              <a:gd name="connsiteY92" fmla="*/ 102782 h 50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449668" h="505784">
                <a:moveTo>
                  <a:pt x="428145" y="215752"/>
                </a:moveTo>
                <a:lnTo>
                  <a:pt x="339540" y="215752"/>
                </a:lnTo>
                <a:cubicBezTo>
                  <a:pt x="330680" y="198105"/>
                  <a:pt x="317315" y="182895"/>
                  <a:pt x="300481" y="171598"/>
                </a:cubicBezTo>
                <a:cubicBezTo>
                  <a:pt x="280618" y="158159"/>
                  <a:pt x="257286" y="151145"/>
                  <a:pt x="233067" y="151145"/>
                </a:cubicBezTo>
                <a:cubicBezTo>
                  <a:pt x="208849" y="151145"/>
                  <a:pt x="185516" y="158233"/>
                  <a:pt x="165654" y="171598"/>
                </a:cubicBezTo>
                <a:cubicBezTo>
                  <a:pt x="148819" y="182969"/>
                  <a:pt x="135454" y="198105"/>
                  <a:pt x="126594" y="215826"/>
                </a:cubicBezTo>
                <a:lnTo>
                  <a:pt x="22779" y="215974"/>
                </a:lnTo>
                <a:cubicBezTo>
                  <a:pt x="10522" y="215974"/>
                  <a:pt x="554" y="225942"/>
                  <a:pt x="554" y="238199"/>
                </a:cubicBezTo>
                <a:lnTo>
                  <a:pt x="554" y="270983"/>
                </a:lnTo>
                <a:lnTo>
                  <a:pt x="554" y="338396"/>
                </a:lnTo>
                <a:lnTo>
                  <a:pt x="554" y="484963"/>
                </a:lnTo>
                <a:cubicBezTo>
                  <a:pt x="554" y="496334"/>
                  <a:pt x="10005" y="505564"/>
                  <a:pt x="21671" y="505564"/>
                </a:cubicBezTo>
                <a:lnTo>
                  <a:pt x="428219" y="505564"/>
                </a:lnTo>
                <a:cubicBezTo>
                  <a:pt x="439885" y="505564"/>
                  <a:pt x="449336" y="496334"/>
                  <a:pt x="449336" y="484963"/>
                </a:cubicBezTo>
                <a:lnTo>
                  <a:pt x="449336" y="338396"/>
                </a:lnTo>
                <a:lnTo>
                  <a:pt x="449336" y="270983"/>
                </a:lnTo>
                <a:lnTo>
                  <a:pt x="449336" y="236353"/>
                </a:lnTo>
                <a:cubicBezTo>
                  <a:pt x="449262" y="225056"/>
                  <a:pt x="439811" y="215752"/>
                  <a:pt x="428145" y="215752"/>
                </a:cubicBezTo>
                <a:moveTo>
                  <a:pt x="180421" y="193675"/>
                </a:moveTo>
                <a:cubicBezTo>
                  <a:pt x="195853" y="183264"/>
                  <a:pt x="214091" y="177726"/>
                  <a:pt x="232993" y="177726"/>
                </a:cubicBezTo>
                <a:cubicBezTo>
                  <a:pt x="251896" y="177726"/>
                  <a:pt x="270134" y="183264"/>
                  <a:pt x="285565" y="193675"/>
                </a:cubicBezTo>
                <a:cubicBezTo>
                  <a:pt x="294574" y="199730"/>
                  <a:pt x="302326" y="207261"/>
                  <a:pt x="308455" y="215826"/>
                </a:cubicBezTo>
                <a:lnTo>
                  <a:pt x="224871" y="215826"/>
                </a:lnTo>
                <a:lnTo>
                  <a:pt x="157532" y="215900"/>
                </a:lnTo>
                <a:cubicBezTo>
                  <a:pt x="163660" y="207261"/>
                  <a:pt x="171413" y="199804"/>
                  <a:pt x="180421" y="193675"/>
                </a:cubicBezTo>
                <a:moveTo>
                  <a:pt x="27061" y="242555"/>
                </a:moveTo>
                <a:lnTo>
                  <a:pt x="115371" y="242482"/>
                </a:lnTo>
                <a:lnTo>
                  <a:pt x="115297" y="242629"/>
                </a:lnTo>
                <a:lnTo>
                  <a:pt x="350764" y="242629"/>
                </a:lnTo>
                <a:lnTo>
                  <a:pt x="350616" y="242334"/>
                </a:lnTo>
                <a:lnTo>
                  <a:pt x="422681" y="242334"/>
                </a:lnTo>
                <a:lnTo>
                  <a:pt x="422681" y="270983"/>
                </a:lnTo>
                <a:lnTo>
                  <a:pt x="422681" y="338396"/>
                </a:lnTo>
                <a:cubicBezTo>
                  <a:pt x="422681" y="354197"/>
                  <a:pt x="409833" y="367045"/>
                  <a:pt x="394032" y="367045"/>
                </a:cubicBezTo>
                <a:lnTo>
                  <a:pt x="55710" y="367045"/>
                </a:lnTo>
                <a:cubicBezTo>
                  <a:pt x="39909" y="367045"/>
                  <a:pt x="27061" y="354197"/>
                  <a:pt x="27061" y="338396"/>
                </a:cubicBezTo>
                <a:lnTo>
                  <a:pt x="27061" y="270983"/>
                </a:lnTo>
                <a:lnTo>
                  <a:pt x="27061" y="242555"/>
                </a:lnTo>
                <a:close/>
                <a:moveTo>
                  <a:pt x="27061" y="479056"/>
                </a:moveTo>
                <a:lnTo>
                  <a:pt x="27061" y="385726"/>
                </a:lnTo>
                <a:cubicBezTo>
                  <a:pt x="35405" y="390821"/>
                  <a:pt x="45225" y="393774"/>
                  <a:pt x="55710" y="393774"/>
                </a:cubicBezTo>
                <a:lnTo>
                  <a:pt x="394032" y="393774"/>
                </a:lnTo>
                <a:cubicBezTo>
                  <a:pt x="404517" y="393774"/>
                  <a:pt x="414338" y="390821"/>
                  <a:pt x="422681" y="385726"/>
                </a:cubicBezTo>
                <a:lnTo>
                  <a:pt x="422681" y="479056"/>
                </a:lnTo>
                <a:lnTo>
                  <a:pt x="27061" y="479056"/>
                </a:lnTo>
                <a:close/>
                <a:moveTo>
                  <a:pt x="317168" y="119174"/>
                </a:moveTo>
                <a:lnTo>
                  <a:pt x="343675" y="92666"/>
                </a:lnTo>
                <a:lnTo>
                  <a:pt x="326545" y="92666"/>
                </a:lnTo>
                <a:cubicBezTo>
                  <a:pt x="321155" y="92666"/>
                  <a:pt x="316356" y="89417"/>
                  <a:pt x="314288" y="84470"/>
                </a:cubicBezTo>
                <a:cubicBezTo>
                  <a:pt x="312221" y="79523"/>
                  <a:pt x="313402" y="73764"/>
                  <a:pt x="317168" y="69998"/>
                </a:cubicBezTo>
                <a:lnTo>
                  <a:pt x="366343" y="20822"/>
                </a:lnTo>
                <a:cubicBezTo>
                  <a:pt x="371512" y="15654"/>
                  <a:pt x="379929" y="15654"/>
                  <a:pt x="385172" y="20822"/>
                </a:cubicBezTo>
                <a:cubicBezTo>
                  <a:pt x="390341" y="25991"/>
                  <a:pt x="390341" y="34408"/>
                  <a:pt x="385172" y="39651"/>
                </a:cubicBezTo>
                <a:lnTo>
                  <a:pt x="358664" y="66158"/>
                </a:lnTo>
                <a:lnTo>
                  <a:pt x="375794" y="66158"/>
                </a:lnTo>
                <a:cubicBezTo>
                  <a:pt x="381185" y="66158"/>
                  <a:pt x="385984" y="69407"/>
                  <a:pt x="388052" y="74354"/>
                </a:cubicBezTo>
                <a:cubicBezTo>
                  <a:pt x="390119" y="79301"/>
                  <a:pt x="388938" y="85061"/>
                  <a:pt x="385172" y="88826"/>
                </a:cubicBezTo>
                <a:lnTo>
                  <a:pt x="335996" y="138002"/>
                </a:lnTo>
                <a:cubicBezTo>
                  <a:pt x="333412" y="140586"/>
                  <a:pt x="330015" y="141915"/>
                  <a:pt x="326619" y="141915"/>
                </a:cubicBezTo>
                <a:cubicBezTo>
                  <a:pt x="323222" y="141915"/>
                  <a:pt x="319826" y="140586"/>
                  <a:pt x="317242" y="138002"/>
                </a:cubicBezTo>
                <a:cubicBezTo>
                  <a:pt x="311999" y="132833"/>
                  <a:pt x="311999" y="124416"/>
                  <a:pt x="317168" y="119174"/>
                </a:cubicBezTo>
                <a:moveTo>
                  <a:pt x="63463" y="39651"/>
                </a:moveTo>
                <a:cubicBezTo>
                  <a:pt x="58294" y="34482"/>
                  <a:pt x="58294" y="26065"/>
                  <a:pt x="63463" y="20822"/>
                </a:cubicBezTo>
                <a:cubicBezTo>
                  <a:pt x="68632" y="15654"/>
                  <a:pt x="77049" y="15654"/>
                  <a:pt x="82292" y="20822"/>
                </a:cubicBezTo>
                <a:lnTo>
                  <a:pt x="131467" y="69998"/>
                </a:lnTo>
                <a:cubicBezTo>
                  <a:pt x="135233" y="73764"/>
                  <a:pt x="136414" y="79523"/>
                  <a:pt x="134347" y="84470"/>
                </a:cubicBezTo>
                <a:cubicBezTo>
                  <a:pt x="132279" y="89417"/>
                  <a:pt x="127406" y="92666"/>
                  <a:pt x="122090" y="92666"/>
                </a:cubicBezTo>
                <a:lnTo>
                  <a:pt x="104960" y="92666"/>
                </a:lnTo>
                <a:lnTo>
                  <a:pt x="131467" y="119174"/>
                </a:lnTo>
                <a:cubicBezTo>
                  <a:pt x="136636" y="124342"/>
                  <a:pt x="136636" y="132760"/>
                  <a:pt x="131467" y="138002"/>
                </a:cubicBezTo>
                <a:cubicBezTo>
                  <a:pt x="128883" y="140586"/>
                  <a:pt x="125486" y="141915"/>
                  <a:pt x="122090" y="141915"/>
                </a:cubicBezTo>
                <a:cubicBezTo>
                  <a:pt x="118693" y="141915"/>
                  <a:pt x="115297" y="140586"/>
                  <a:pt x="112713" y="138002"/>
                </a:cubicBezTo>
                <a:lnTo>
                  <a:pt x="63537" y="88826"/>
                </a:lnTo>
                <a:cubicBezTo>
                  <a:pt x="59771" y="85061"/>
                  <a:pt x="58590" y="79301"/>
                  <a:pt x="60657" y="74354"/>
                </a:cubicBezTo>
                <a:cubicBezTo>
                  <a:pt x="62725" y="69407"/>
                  <a:pt x="67524" y="66158"/>
                  <a:pt x="72914" y="66158"/>
                </a:cubicBezTo>
                <a:lnTo>
                  <a:pt x="90044" y="66158"/>
                </a:lnTo>
                <a:lnTo>
                  <a:pt x="63463" y="39651"/>
                </a:lnTo>
                <a:close/>
                <a:moveTo>
                  <a:pt x="191054" y="102782"/>
                </a:moveTo>
                <a:lnTo>
                  <a:pt x="217561" y="76274"/>
                </a:lnTo>
                <a:lnTo>
                  <a:pt x="200431" y="76274"/>
                </a:lnTo>
                <a:cubicBezTo>
                  <a:pt x="195041" y="76274"/>
                  <a:pt x="190242" y="73025"/>
                  <a:pt x="188174" y="68078"/>
                </a:cubicBezTo>
                <a:cubicBezTo>
                  <a:pt x="186107" y="63131"/>
                  <a:pt x="187288" y="57372"/>
                  <a:pt x="191054" y="53606"/>
                </a:cubicBezTo>
                <a:lnTo>
                  <a:pt x="240229" y="4430"/>
                </a:lnTo>
                <a:cubicBezTo>
                  <a:pt x="245398" y="-738"/>
                  <a:pt x="253815" y="-738"/>
                  <a:pt x="259058" y="4430"/>
                </a:cubicBezTo>
                <a:cubicBezTo>
                  <a:pt x="264227" y="9599"/>
                  <a:pt x="264227" y="18017"/>
                  <a:pt x="259058" y="23259"/>
                </a:cubicBezTo>
                <a:lnTo>
                  <a:pt x="232550" y="49767"/>
                </a:lnTo>
                <a:lnTo>
                  <a:pt x="249681" y="49767"/>
                </a:lnTo>
                <a:cubicBezTo>
                  <a:pt x="255071" y="49767"/>
                  <a:pt x="259870" y="53015"/>
                  <a:pt x="261938" y="57962"/>
                </a:cubicBezTo>
                <a:cubicBezTo>
                  <a:pt x="264005" y="62909"/>
                  <a:pt x="262824" y="68669"/>
                  <a:pt x="259058" y="72434"/>
                </a:cubicBezTo>
                <a:lnTo>
                  <a:pt x="209882" y="121610"/>
                </a:lnTo>
                <a:cubicBezTo>
                  <a:pt x="207298" y="124194"/>
                  <a:pt x="203902" y="125523"/>
                  <a:pt x="200505" y="125523"/>
                </a:cubicBezTo>
                <a:cubicBezTo>
                  <a:pt x="197108" y="125523"/>
                  <a:pt x="193712" y="124194"/>
                  <a:pt x="191128" y="121610"/>
                </a:cubicBezTo>
                <a:cubicBezTo>
                  <a:pt x="185885" y="116368"/>
                  <a:pt x="185885" y="107950"/>
                  <a:pt x="191054" y="102782"/>
                </a:cubicBezTo>
              </a:path>
            </a:pathLst>
          </a:custGeom>
          <a:solidFill>
            <a:schemeClr val="accent3"/>
          </a:solidFill>
          <a:ln w="9525" cap="flat">
            <a:noFill/>
            <a:prstDash val="solid"/>
            <a:miter/>
          </a:ln>
        </p:spPr>
        <p:txBody>
          <a:bodyPr rtlCol="0" anchor="ctr"/>
          <a:lstStyle/>
          <a:p>
            <a:endParaRPr lang="es-MX" sz="3200">
              <a:latin typeface="Century Gothic" panose="020B0502020202020204" pitchFamily="34" charset="0"/>
            </a:endParaRPr>
          </a:p>
        </p:txBody>
      </p:sp>
      <p:grpSp>
        <p:nvGrpSpPr>
          <p:cNvPr id="22" name="Grupo 349">
            <a:extLst>
              <a:ext uri="{FF2B5EF4-FFF2-40B4-BE49-F238E27FC236}">
                <a16:creationId xmlns:a16="http://schemas.microsoft.com/office/drawing/2014/main" id="{55277EDA-9409-0C4B-B68D-C14CC75E6384}"/>
              </a:ext>
            </a:extLst>
          </p:cNvPr>
          <p:cNvGrpSpPr/>
          <p:nvPr/>
        </p:nvGrpSpPr>
        <p:grpSpPr>
          <a:xfrm>
            <a:off x="2668308" y="1022190"/>
            <a:ext cx="19041035" cy="2561450"/>
            <a:chOff x="2668308" y="861425"/>
            <a:chExt cx="19041035" cy="2561450"/>
          </a:xfrm>
        </p:grpSpPr>
        <p:sp>
          <p:nvSpPr>
            <p:cNvPr id="23" name="CuadroTexto 350">
              <a:extLst>
                <a:ext uri="{FF2B5EF4-FFF2-40B4-BE49-F238E27FC236}">
                  <a16:creationId xmlns:a16="http://schemas.microsoft.com/office/drawing/2014/main" id="{D34B545B-607E-5A48-B5C1-526F6557762B}"/>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24" name="CuadroTexto 351">
              <a:extLst>
                <a:ext uri="{FF2B5EF4-FFF2-40B4-BE49-F238E27FC236}">
                  <a16:creationId xmlns:a16="http://schemas.microsoft.com/office/drawing/2014/main" id="{95E03674-B7EE-C348-B3DF-982156BCC6D6}"/>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cxnSp>
        <p:nvCxnSpPr>
          <p:cNvPr id="40" name="Straight Connector 39">
            <a:extLst>
              <a:ext uri="{FF2B5EF4-FFF2-40B4-BE49-F238E27FC236}">
                <a16:creationId xmlns:a16="http://schemas.microsoft.com/office/drawing/2014/main" id="{DA3A16EB-A962-6C4C-8F57-8F05447D52E0}"/>
              </a:ext>
            </a:extLst>
          </p:cNvPr>
          <p:cNvCxnSpPr/>
          <p:nvPr/>
        </p:nvCxnSpPr>
        <p:spPr>
          <a:xfrm>
            <a:off x="2574512" y="9985430"/>
            <a:ext cx="92188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21054E4-24B1-1F48-ACF7-862901AA2501}"/>
              </a:ext>
            </a:extLst>
          </p:cNvPr>
          <p:cNvCxnSpPr/>
          <p:nvPr/>
        </p:nvCxnSpPr>
        <p:spPr>
          <a:xfrm>
            <a:off x="2574512" y="10595030"/>
            <a:ext cx="92188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53DC48A-600E-1B41-AA78-C2C34F1DFE9B}"/>
              </a:ext>
            </a:extLst>
          </p:cNvPr>
          <p:cNvCxnSpPr/>
          <p:nvPr/>
        </p:nvCxnSpPr>
        <p:spPr>
          <a:xfrm>
            <a:off x="2574512" y="11236714"/>
            <a:ext cx="92188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2CB541C-BBF1-024D-9858-582D6D539CB0}"/>
              </a:ext>
            </a:extLst>
          </p:cNvPr>
          <p:cNvCxnSpPr/>
          <p:nvPr/>
        </p:nvCxnSpPr>
        <p:spPr>
          <a:xfrm>
            <a:off x="2574512" y="4980294"/>
            <a:ext cx="92188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606EAA-7FF9-DB49-99A8-33EC9302DE29}"/>
              </a:ext>
            </a:extLst>
          </p:cNvPr>
          <p:cNvCxnSpPr/>
          <p:nvPr/>
        </p:nvCxnSpPr>
        <p:spPr>
          <a:xfrm>
            <a:off x="2574512" y="5621978"/>
            <a:ext cx="92188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7056D7B-05D6-DC47-9809-3BFC3987F185}"/>
              </a:ext>
            </a:extLst>
          </p:cNvPr>
          <p:cNvCxnSpPr/>
          <p:nvPr/>
        </p:nvCxnSpPr>
        <p:spPr>
          <a:xfrm>
            <a:off x="2574512" y="6231578"/>
            <a:ext cx="92188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31BA15D-66E2-FC4F-9E40-CB09EF03DB74}"/>
              </a:ext>
            </a:extLst>
          </p:cNvPr>
          <p:cNvCxnSpPr/>
          <p:nvPr/>
        </p:nvCxnSpPr>
        <p:spPr>
          <a:xfrm>
            <a:off x="2574512" y="6873262"/>
            <a:ext cx="92188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A2991F3-87D6-2E4E-B15B-AEB4F4F3ADE8}"/>
              </a:ext>
            </a:extLst>
          </p:cNvPr>
          <p:cNvCxnSpPr/>
          <p:nvPr/>
        </p:nvCxnSpPr>
        <p:spPr>
          <a:xfrm>
            <a:off x="2574512" y="7498904"/>
            <a:ext cx="92188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C32BA4-C6E4-3B46-AAC3-1A44023F5CC5}"/>
              </a:ext>
            </a:extLst>
          </p:cNvPr>
          <p:cNvCxnSpPr/>
          <p:nvPr/>
        </p:nvCxnSpPr>
        <p:spPr>
          <a:xfrm>
            <a:off x="2574512" y="8140588"/>
            <a:ext cx="92188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1185CC8-9DC1-0D44-BE7F-79C0CBE8DD26}"/>
              </a:ext>
            </a:extLst>
          </p:cNvPr>
          <p:cNvCxnSpPr/>
          <p:nvPr/>
        </p:nvCxnSpPr>
        <p:spPr>
          <a:xfrm>
            <a:off x="2574512" y="8750188"/>
            <a:ext cx="92188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14C147-47F9-1740-8BB0-F4C9774AE66E}"/>
              </a:ext>
            </a:extLst>
          </p:cNvPr>
          <p:cNvCxnSpPr/>
          <p:nvPr/>
        </p:nvCxnSpPr>
        <p:spPr>
          <a:xfrm>
            <a:off x="2574512" y="9391872"/>
            <a:ext cx="92188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F5BB38B-DA5B-A04B-B597-09D6DDB63FDD}"/>
              </a:ext>
            </a:extLst>
          </p:cNvPr>
          <p:cNvSpPr/>
          <p:nvPr/>
        </p:nvSpPr>
        <p:spPr>
          <a:xfrm>
            <a:off x="3051810" y="5885553"/>
            <a:ext cx="662940" cy="53501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14EFA4B-B284-2446-952C-DD427B05555B}"/>
              </a:ext>
            </a:extLst>
          </p:cNvPr>
          <p:cNvSpPr/>
          <p:nvPr/>
        </p:nvSpPr>
        <p:spPr>
          <a:xfrm>
            <a:off x="3714750" y="8241030"/>
            <a:ext cx="662940" cy="29946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E8305BA-D5A9-F241-B628-EE11879E1651}"/>
              </a:ext>
            </a:extLst>
          </p:cNvPr>
          <p:cNvSpPr/>
          <p:nvPr/>
        </p:nvSpPr>
        <p:spPr>
          <a:xfrm>
            <a:off x="5394960" y="8115300"/>
            <a:ext cx="662940" cy="31203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8357B73-5A40-3A47-AFD6-257140263E19}"/>
              </a:ext>
            </a:extLst>
          </p:cNvPr>
          <p:cNvSpPr/>
          <p:nvPr/>
        </p:nvSpPr>
        <p:spPr>
          <a:xfrm>
            <a:off x="6057900" y="5775751"/>
            <a:ext cx="662940" cy="54599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41EF10-6786-6049-8534-5F4B14151130}"/>
              </a:ext>
            </a:extLst>
          </p:cNvPr>
          <p:cNvSpPr/>
          <p:nvPr/>
        </p:nvSpPr>
        <p:spPr>
          <a:xfrm>
            <a:off x="7721098" y="6858000"/>
            <a:ext cx="662940" cy="43776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9D81AAB-9FC8-5443-8BE2-52C76709AC65}"/>
              </a:ext>
            </a:extLst>
          </p:cNvPr>
          <p:cNvSpPr/>
          <p:nvPr/>
        </p:nvSpPr>
        <p:spPr>
          <a:xfrm>
            <a:off x="10075503" y="5646420"/>
            <a:ext cx="662940" cy="5589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BC9FFB2-ABD6-7940-BE23-728160E375D8}"/>
              </a:ext>
            </a:extLst>
          </p:cNvPr>
          <p:cNvSpPr/>
          <p:nvPr/>
        </p:nvSpPr>
        <p:spPr>
          <a:xfrm>
            <a:off x="8384038" y="8995410"/>
            <a:ext cx="662940" cy="2240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23299C2-A1EF-9C44-B42B-192DE2177118}"/>
              </a:ext>
            </a:extLst>
          </p:cNvPr>
          <p:cNvSpPr/>
          <p:nvPr/>
        </p:nvSpPr>
        <p:spPr>
          <a:xfrm>
            <a:off x="10738443" y="7748258"/>
            <a:ext cx="662940" cy="348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D4A155C4-7C9F-4F4D-A8C7-90CD274E3BF8}"/>
              </a:ext>
            </a:extLst>
          </p:cNvPr>
          <p:cNvSpPr txBox="1"/>
          <p:nvPr/>
        </p:nvSpPr>
        <p:spPr>
          <a:xfrm>
            <a:off x="1642967" y="4758002"/>
            <a:ext cx="723617"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44" name="TextBox 43">
            <a:extLst>
              <a:ext uri="{FF2B5EF4-FFF2-40B4-BE49-F238E27FC236}">
                <a16:creationId xmlns:a16="http://schemas.microsoft.com/office/drawing/2014/main" id="{2F92FA51-A19C-7B4D-97AF-6FA6CDCAB5FB}"/>
              </a:ext>
            </a:extLst>
          </p:cNvPr>
          <p:cNvSpPr txBox="1"/>
          <p:nvPr/>
        </p:nvSpPr>
        <p:spPr>
          <a:xfrm>
            <a:off x="1642967" y="5383035"/>
            <a:ext cx="723617"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4.5</a:t>
            </a:r>
          </a:p>
        </p:txBody>
      </p:sp>
      <p:sp>
        <p:nvSpPr>
          <p:cNvPr id="45" name="TextBox 44">
            <a:extLst>
              <a:ext uri="{FF2B5EF4-FFF2-40B4-BE49-F238E27FC236}">
                <a16:creationId xmlns:a16="http://schemas.microsoft.com/office/drawing/2014/main" id="{6A9AD38F-19DD-E349-86E1-B5F7E2837A29}"/>
              </a:ext>
            </a:extLst>
          </p:cNvPr>
          <p:cNvSpPr txBox="1"/>
          <p:nvPr/>
        </p:nvSpPr>
        <p:spPr>
          <a:xfrm>
            <a:off x="1642967" y="5996493"/>
            <a:ext cx="723617"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48" name="TextBox 47">
            <a:extLst>
              <a:ext uri="{FF2B5EF4-FFF2-40B4-BE49-F238E27FC236}">
                <a16:creationId xmlns:a16="http://schemas.microsoft.com/office/drawing/2014/main" id="{89FF339C-0547-A14B-9853-D958074DFC44}"/>
              </a:ext>
            </a:extLst>
          </p:cNvPr>
          <p:cNvSpPr txBox="1"/>
          <p:nvPr/>
        </p:nvSpPr>
        <p:spPr>
          <a:xfrm>
            <a:off x="1642967" y="6621526"/>
            <a:ext cx="723617"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3.5</a:t>
            </a:r>
          </a:p>
        </p:txBody>
      </p:sp>
      <p:sp>
        <p:nvSpPr>
          <p:cNvPr id="49" name="TextBox 48">
            <a:extLst>
              <a:ext uri="{FF2B5EF4-FFF2-40B4-BE49-F238E27FC236}">
                <a16:creationId xmlns:a16="http://schemas.microsoft.com/office/drawing/2014/main" id="{7329ED95-A39B-464C-8C8D-BEAA5C68ECCE}"/>
              </a:ext>
            </a:extLst>
          </p:cNvPr>
          <p:cNvSpPr txBox="1"/>
          <p:nvPr/>
        </p:nvSpPr>
        <p:spPr>
          <a:xfrm>
            <a:off x="1642967" y="7246559"/>
            <a:ext cx="723617"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50" name="TextBox 49">
            <a:extLst>
              <a:ext uri="{FF2B5EF4-FFF2-40B4-BE49-F238E27FC236}">
                <a16:creationId xmlns:a16="http://schemas.microsoft.com/office/drawing/2014/main" id="{89E0B499-B658-3449-A4B4-E1290F49D541}"/>
              </a:ext>
            </a:extLst>
          </p:cNvPr>
          <p:cNvSpPr txBox="1"/>
          <p:nvPr/>
        </p:nvSpPr>
        <p:spPr>
          <a:xfrm>
            <a:off x="1642967" y="7860017"/>
            <a:ext cx="723617"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2.5</a:t>
            </a:r>
          </a:p>
        </p:txBody>
      </p:sp>
      <p:sp>
        <p:nvSpPr>
          <p:cNvPr id="65" name="TextBox 64">
            <a:extLst>
              <a:ext uri="{FF2B5EF4-FFF2-40B4-BE49-F238E27FC236}">
                <a16:creationId xmlns:a16="http://schemas.microsoft.com/office/drawing/2014/main" id="{CC5557F7-34F4-F242-8953-B69939C986F3}"/>
              </a:ext>
            </a:extLst>
          </p:cNvPr>
          <p:cNvSpPr txBox="1"/>
          <p:nvPr/>
        </p:nvSpPr>
        <p:spPr>
          <a:xfrm>
            <a:off x="1642967" y="8508199"/>
            <a:ext cx="723617"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66" name="TextBox 65">
            <a:extLst>
              <a:ext uri="{FF2B5EF4-FFF2-40B4-BE49-F238E27FC236}">
                <a16:creationId xmlns:a16="http://schemas.microsoft.com/office/drawing/2014/main" id="{BD12EFCB-898D-0842-9637-173DEEA38112}"/>
              </a:ext>
            </a:extLst>
          </p:cNvPr>
          <p:cNvSpPr txBox="1"/>
          <p:nvPr/>
        </p:nvSpPr>
        <p:spPr>
          <a:xfrm>
            <a:off x="1642967" y="9133232"/>
            <a:ext cx="723617"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1.5</a:t>
            </a:r>
          </a:p>
        </p:txBody>
      </p:sp>
      <p:sp>
        <p:nvSpPr>
          <p:cNvPr id="67" name="TextBox 66">
            <a:extLst>
              <a:ext uri="{FF2B5EF4-FFF2-40B4-BE49-F238E27FC236}">
                <a16:creationId xmlns:a16="http://schemas.microsoft.com/office/drawing/2014/main" id="{FE3BDE7C-9C2E-D243-9041-A4AED4D61A42}"/>
              </a:ext>
            </a:extLst>
          </p:cNvPr>
          <p:cNvSpPr txBox="1"/>
          <p:nvPr/>
        </p:nvSpPr>
        <p:spPr>
          <a:xfrm>
            <a:off x="1642967" y="9746690"/>
            <a:ext cx="723617"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68" name="TextBox 67">
            <a:extLst>
              <a:ext uri="{FF2B5EF4-FFF2-40B4-BE49-F238E27FC236}">
                <a16:creationId xmlns:a16="http://schemas.microsoft.com/office/drawing/2014/main" id="{13E2E132-6025-8747-816F-77877492B59E}"/>
              </a:ext>
            </a:extLst>
          </p:cNvPr>
          <p:cNvSpPr txBox="1"/>
          <p:nvPr/>
        </p:nvSpPr>
        <p:spPr>
          <a:xfrm>
            <a:off x="1642967" y="10364197"/>
            <a:ext cx="723617"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0.5</a:t>
            </a:r>
          </a:p>
        </p:txBody>
      </p:sp>
      <p:sp>
        <p:nvSpPr>
          <p:cNvPr id="69" name="TextBox 68">
            <a:extLst>
              <a:ext uri="{FF2B5EF4-FFF2-40B4-BE49-F238E27FC236}">
                <a16:creationId xmlns:a16="http://schemas.microsoft.com/office/drawing/2014/main" id="{3DAA6B7B-B919-D443-ADBC-FD27BC823A25}"/>
              </a:ext>
            </a:extLst>
          </p:cNvPr>
          <p:cNvSpPr txBox="1"/>
          <p:nvPr/>
        </p:nvSpPr>
        <p:spPr>
          <a:xfrm>
            <a:off x="1642967" y="10977655"/>
            <a:ext cx="723617"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sp>
        <p:nvSpPr>
          <p:cNvPr id="70" name="TextBox 69">
            <a:extLst>
              <a:ext uri="{FF2B5EF4-FFF2-40B4-BE49-F238E27FC236}">
                <a16:creationId xmlns:a16="http://schemas.microsoft.com/office/drawing/2014/main" id="{6E41FADB-4828-2A4C-A567-2590C7AEDFAA}"/>
              </a:ext>
            </a:extLst>
          </p:cNvPr>
          <p:cNvSpPr txBox="1"/>
          <p:nvPr/>
        </p:nvSpPr>
        <p:spPr>
          <a:xfrm>
            <a:off x="3219393" y="11397187"/>
            <a:ext cx="1013864"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71" name="TextBox 70">
            <a:extLst>
              <a:ext uri="{FF2B5EF4-FFF2-40B4-BE49-F238E27FC236}">
                <a16:creationId xmlns:a16="http://schemas.microsoft.com/office/drawing/2014/main" id="{F26C35D4-8076-8E4A-935B-4CC4E6E6677C}"/>
              </a:ext>
            </a:extLst>
          </p:cNvPr>
          <p:cNvSpPr txBox="1"/>
          <p:nvPr/>
        </p:nvSpPr>
        <p:spPr>
          <a:xfrm>
            <a:off x="5545904" y="11397187"/>
            <a:ext cx="1013864"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72" name="TextBox 71">
            <a:extLst>
              <a:ext uri="{FF2B5EF4-FFF2-40B4-BE49-F238E27FC236}">
                <a16:creationId xmlns:a16="http://schemas.microsoft.com/office/drawing/2014/main" id="{E7C877B3-F033-F74E-8CCC-F6AEBAA2E0E6}"/>
              </a:ext>
            </a:extLst>
          </p:cNvPr>
          <p:cNvSpPr txBox="1"/>
          <p:nvPr/>
        </p:nvSpPr>
        <p:spPr>
          <a:xfrm>
            <a:off x="7883990" y="11397187"/>
            <a:ext cx="1013864"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73" name="TextBox 72">
            <a:extLst>
              <a:ext uri="{FF2B5EF4-FFF2-40B4-BE49-F238E27FC236}">
                <a16:creationId xmlns:a16="http://schemas.microsoft.com/office/drawing/2014/main" id="{4A8332A2-3CC3-A041-813A-B2ABA799EBEA}"/>
              </a:ext>
            </a:extLst>
          </p:cNvPr>
          <p:cNvSpPr txBox="1"/>
          <p:nvPr/>
        </p:nvSpPr>
        <p:spPr>
          <a:xfrm>
            <a:off x="10222076" y="11397187"/>
            <a:ext cx="1013864"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FY4</a:t>
            </a:r>
          </a:p>
        </p:txBody>
      </p:sp>
    </p:spTree>
    <p:extLst>
      <p:ext uri="{BB962C8B-B14F-4D97-AF65-F5344CB8AC3E}">
        <p14:creationId xmlns:p14="http://schemas.microsoft.com/office/powerpoint/2010/main" val="3557989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C6002623-06F6-CB47-A0FA-6C597FD4A8FC}"/>
              </a:ext>
            </a:extLst>
          </p:cNvPr>
          <p:cNvSpPr/>
          <p:nvPr/>
        </p:nvSpPr>
        <p:spPr>
          <a:xfrm>
            <a:off x="2179335" y="9924007"/>
            <a:ext cx="20110786" cy="2386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E348B1D4-CB0C-0941-934D-535344E03346}"/>
              </a:ext>
            </a:extLst>
          </p:cNvPr>
          <p:cNvSpPr/>
          <p:nvPr/>
        </p:nvSpPr>
        <p:spPr>
          <a:xfrm>
            <a:off x="2179335" y="9276797"/>
            <a:ext cx="20110786" cy="6471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658EEAD-1695-6642-88C8-FD3CC6F1D097}"/>
              </a:ext>
            </a:extLst>
          </p:cNvPr>
          <p:cNvSpPr/>
          <p:nvPr/>
        </p:nvSpPr>
        <p:spPr>
          <a:xfrm>
            <a:off x="7100133" y="9316522"/>
            <a:ext cx="10169774"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CAGR</a:t>
            </a:r>
            <a:endParaRPr lang="en-US" dirty="0"/>
          </a:p>
        </p:txBody>
      </p:sp>
      <p:cxnSp>
        <p:nvCxnSpPr>
          <p:cNvPr id="61" name="Straight Connector 60">
            <a:extLst>
              <a:ext uri="{FF2B5EF4-FFF2-40B4-BE49-F238E27FC236}">
                <a16:creationId xmlns:a16="http://schemas.microsoft.com/office/drawing/2014/main" id="{89977A3E-18D0-1A49-8506-6E857ACAE626}"/>
              </a:ext>
            </a:extLst>
          </p:cNvPr>
          <p:cNvCxnSpPr/>
          <p:nvPr/>
        </p:nvCxnSpPr>
        <p:spPr>
          <a:xfrm>
            <a:off x="1885959" y="9923953"/>
            <a:ext cx="207962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9384398-D8D3-CF40-9128-51B36D0DBC81}"/>
              </a:ext>
            </a:extLst>
          </p:cNvPr>
          <p:cNvCxnSpPr/>
          <p:nvPr/>
        </p:nvCxnSpPr>
        <p:spPr>
          <a:xfrm>
            <a:off x="1885959" y="10500791"/>
            <a:ext cx="207962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A838A5C-B31F-DE48-9E0E-3BAD9BD11279}"/>
              </a:ext>
            </a:extLst>
          </p:cNvPr>
          <p:cNvCxnSpPr/>
          <p:nvPr/>
        </p:nvCxnSpPr>
        <p:spPr>
          <a:xfrm>
            <a:off x="1885959" y="11102047"/>
            <a:ext cx="207962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A1F1DBFC-F804-AC47-BE3E-3C55BC8E3047}"/>
              </a:ext>
            </a:extLst>
          </p:cNvPr>
          <p:cNvSpPr/>
          <p:nvPr/>
        </p:nvSpPr>
        <p:spPr>
          <a:xfrm>
            <a:off x="3865522" y="10080681"/>
            <a:ext cx="3268910" cy="287351"/>
          </a:xfrm>
          <a:prstGeom prst="rect">
            <a:avLst/>
          </a:prstGeom>
        </p:spPr>
        <p:txBody>
          <a:bodyPr wrap="square">
            <a:spAutoFit/>
          </a:bodyPr>
          <a:lstStyle/>
          <a:p>
            <a:pPr algn="ctr"/>
            <a:r>
              <a:rPr lang="en-SV" sz="2400">
                <a:latin typeface="Lato" panose="020F0502020204030203" pitchFamily="34" charset="77"/>
              </a:rPr>
              <a:t>R</a:t>
            </a:r>
            <a:endParaRPr lang="en-SV" sz="2400" dirty="0">
              <a:latin typeface="Lato" panose="020F0502020204030203" pitchFamily="34" charset="77"/>
            </a:endParaRPr>
          </a:p>
        </p:txBody>
      </p:sp>
      <p:sp>
        <p:nvSpPr>
          <p:cNvPr id="65" name="Rectangle 64">
            <a:extLst>
              <a:ext uri="{FF2B5EF4-FFF2-40B4-BE49-F238E27FC236}">
                <a16:creationId xmlns:a16="http://schemas.microsoft.com/office/drawing/2014/main" id="{45FE13BF-116E-0643-90C7-9519214EACEC}"/>
              </a:ext>
            </a:extLst>
          </p:cNvPr>
          <p:cNvSpPr/>
          <p:nvPr/>
        </p:nvSpPr>
        <p:spPr>
          <a:xfrm>
            <a:off x="10538570" y="10080681"/>
            <a:ext cx="3268910" cy="287351"/>
          </a:xfrm>
          <a:prstGeom prst="rect">
            <a:avLst/>
          </a:prstGeom>
        </p:spPr>
        <p:txBody>
          <a:bodyPr wrap="square">
            <a:spAutoFit/>
          </a:bodyPr>
          <a:lstStyle/>
          <a:p>
            <a:pPr algn="ctr"/>
            <a:r>
              <a:rPr lang="en-US" sz="2400" dirty="0">
                <a:latin typeface="Lato" panose="020F0502020204030203" pitchFamily="34" charset="77"/>
              </a:rPr>
              <a:t>E</a:t>
            </a:r>
            <a:endParaRPr lang="en-SV" sz="2400" dirty="0">
              <a:latin typeface="Lato" panose="020F0502020204030203" pitchFamily="34" charset="77"/>
            </a:endParaRPr>
          </a:p>
        </p:txBody>
      </p:sp>
      <p:sp>
        <p:nvSpPr>
          <p:cNvPr id="66" name="Rectangle 65">
            <a:extLst>
              <a:ext uri="{FF2B5EF4-FFF2-40B4-BE49-F238E27FC236}">
                <a16:creationId xmlns:a16="http://schemas.microsoft.com/office/drawing/2014/main" id="{06B4C755-FCC7-ED4A-AD0A-87D4A0A50FC6}"/>
              </a:ext>
            </a:extLst>
          </p:cNvPr>
          <p:cNvSpPr/>
          <p:nvPr/>
        </p:nvSpPr>
        <p:spPr>
          <a:xfrm>
            <a:off x="17269910" y="10080681"/>
            <a:ext cx="3268910" cy="287351"/>
          </a:xfrm>
          <a:prstGeom prst="rect">
            <a:avLst/>
          </a:prstGeom>
        </p:spPr>
        <p:txBody>
          <a:bodyPr wrap="square">
            <a:spAutoFit/>
          </a:bodyPr>
          <a:lstStyle/>
          <a:p>
            <a:pPr algn="ctr"/>
            <a:r>
              <a:rPr lang="en-US" sz="2400" dirty="0">
                <a:latin typeface="Lato" panose="020F0502020204030203" pitchFamily="34" charset="77"/>
              </a:rPr>
              <a:t>NI</a:t>
            </a:r>
            <a:endParaRPr lang="en-SV" sz="2400" dirty="0">
              <a:latin typeface="Lato" panose="020F0502020204030203" pitchFamily="34" charset="77"/>
            </a:endParaRPr>
          </a:p>
        </p:txBody>
      </p:sp>
      <p:sp>
        <p:nvSpPr>
          <p:cNvPr id="67" name="Rectangle 66">
            <a:extLst>
              <a:ext uri="{FF2B5EF4-FFF2-40B4-BE49-F238E27FC236}">
                <a16:creationId xmlns:a16="http://schemas.microsoft.com/office/drawing/2014/main" id="{20FA4F99-7F93-8846-B499-3D438E86009D}"/>
              </a:ext>
            </a:extLst>
          </p:cNvPr>
          <p:cNvSpPr/>
          <p:nvPr/>
        </p:nvSpPr>
        <p:spPr>
          <a:xfrm>
            <a:off x="3580665" y="10680976"/>
            <a:ext cx="3838617" cy="287351"/>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68" name="Rectangle 67">
            <a:extLst>
              <a:ext uri="{FF2B5EF4-FFF2-40B4-BE49-F238E27FC236}">
                <a16:creationId xmlns:a16="http://schemas.microsoft.com/office/drawing/2014/main" id="{ACD4A1AE-E7BC-E745-8F8B-25569F803660}"/>
              </a:ext>
            </a:extLst>
          </p:cNvPr>
          <p:cNvSpPr/>
          <p:nvPr/>
        </p:nvSpPr>
        <p:spPr>
          <a:xfrm>
            <a:off x="10253720" y="10680976"/>
            <a:ext cx="3838617" cy="287351"/>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69" name="Rectangle 68">
            <a:extLst>
              <a:ext uri="{FF2B5EF4-FFF2-40B4-BE49-F238E27FC236}">
                <a16:creationId xmlns:a16="http://schemas.microsoft.com/office/drawing/2014/main" id="{993452EE-CE05-A141-98DF-AB0CDC1339DA}"/>
              </a:ext>
            </a:extLst>
          </p:cNvPr>
          <p:cNvSpPr/>
          <p:nvPr/>
        </p:nvSpPr>
        <p:spPr>
          <a:xfrm>
            <a:off x="16985053" y="10680976"/>
            <a:ext cx="3838617" cy="287351"/>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70" name="Rectangle 69">
            <a:extLst>
              <a:ext uri="{FF2B5EF4-FFF2-40B4-BE49-F238E27FC236}">
                <a16:creationId xmlns:a16="http://schemas.microsoft.com/office/drawing/2014/main" id="{81E87CDC-FD6B-A941-8EFF-C56CB10CCD3E}"/>
              </a:ext>
            </a:extLst>
          </p:cNvPr>
          <p:cNvSpPr/>
          <p:nvPr/>
        </p:nvSpPr>
        <p:spPr>
          <a:xfrm>
            <a:off x="3580665" y="11269060"/>
            <a:ext cx="3838617" cy="287351"/>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71" name="Rectangle 70">
            <a:extLst>
              <a:ext uri="{FF2B5EF4-FFF2-40B4-BE49-F238E27FC236}">
                <a16:creationId xmlns:a16="http://schemas.microsoft.com/office/drawing/2014/main" id="{92DDF49A-72D8-D74B-BFAF-C9624DAF52EA}"/>
              </a:ext>
            </a:extLst>
          </p:cNvPr>
          <p:cNvSpPr/>
          <p:nvPr/>
        </p:nvSpPr>
        <p:spPr>
          <a:xfrm>
            <a:off x="10253720" y="11269060"/>
            <a:ext cx="3838617" cy="287351"/>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72" name="Rectangle 71">
            <a:extLst>
              <a:ext uri="{FF2B5EF4-FFF2-40B4-BE49-F238E27FC236}">
                <a16:creationId xmlns:a16="http://schemas.microsoft.com/office/drawing/2014/main" id="{74527ED7-AFBE-FF47-BC3E-910D3896B9AE}"/>
              </a:ext>
            </a:extLst>
          </p:cNvPr>
          <p:cNvSpPr/>
          <p:nvPr/>
        </p:nvSpPr>
        <p:spPr>
          <a:xfrm>
            <a:off x="16985053" y="11269060"/>
            <a:ext cx="3838617" cy="287351"/>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cxnSp>
        <p:nvCxnSpPr>
          <p:cNvPr id="73" name="Straight Connector 72">
            <a:extLst>
              <a:ext uri="{FF2B5EF4-FFF2-40B4-BE49-F238E27FC236}">
                <a16:creationId xmlns:a16="http://schemas.microsoft.com/office/drawing/2014/main" id="{E1C2D441-1A20-8C4F-A2E3-18F8C91D6042}"/>
              </a:ext>
            </a:extLst>
          </p:cNvPr>
          <p:cNvCxnSpPr/>
          <p:nvPr/>
        </p:nvCxnSpPr>
        <p:spPr>
          <a:xfrm>
            <a:off x="1885959" y="11713349"/>
            <a:ext cx="207962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53815471-991E-1C4D-BA93-3371902C36A3}"/>
              </a:ext>
            </a:extLst>
          </p:cNvPr>
          <p:cNvSpPr/>
          <p:nvPr/>
        </p:nvSpPr>
        <p:spPr>
          <a:xfrm>
            <a:off x="3580665" y="11871962"/>
            <a:ext cx="3838617" cy="287351"/>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75" name="Rectangle 74">
            <a:extLst>
              <a:ext uri="{FF2B5EF4-FFF2-40B4-BE49-F238E27FC236}">
                <a16:creationId xmlns:a16="http://schemas.microsoft.com/office/drawing/2014/main" id="{4CE23B06-4483-D248-AAF7-9230B45D481A}"/>
              </a:ext>
            </a:extLst>
          </p:cNvPr>
          <p:cNvSpPr/>
          <p:nvPr/>
        </p:nvSpPr>
        <p:spPr>
          <a:xfrm>
            <a:off x="10253720" y="11871962"/>
            <a:ext cx="3838617" cy="287351"/>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76" name="Rectangle 75">
            <a:extLst>
              <a:ext uri="{FF2B5EF4-FFF2-40B4-BE49-F238E27FC236}">
                <a16:creationId xmlns:a16="http://schemas.microsoft.com/office/drawing/2014/main" id="{74779306-0853-BF42-9B3A-937B0A228B52}"/>
              </a:ext>
            </a:extLst>
          </p:cNvPr>
          <p:cNvSpPr/>
          <p:nvPr/>
        </p:nvSpPr>
        <p:spPr>
          <a:xfrm>
            <a:off x="16985053" y="11871962"/>
            <a:ext cx="3838617" cy="287351"/>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32" name="Rectangle 31">
            <a:extLst>
              <a:ext uri="{FF2B5EF4-FFF2-40B4-BE49-F238E27FC236}">
                <a16:creationId xmlns:a16="http://schemas.microsoft.com/office/drawing/2014/main" id="{030AFD2F-CCA9-A74E-9359-B2DCD069C668}"/>
              </a:ext>
            </a:extLst>
          </p:cNvPr>
          <p:cNvSpPr/>
          <p:nvPr/>
        </p:nvSpPr>
        <p:spPr>
          <a:xfrm>
            <a:off x="3048759" y="6382744"/>
            <a:ext cx="2220686" cy="1935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D8BD309-8DD3-FB40-8029-152AECC8717C}"/>
              </a:ext>
            </a:extLst>
          </p:cNvPr>
          <p:cNvSpPr/>
          <p:nvPr/>
        </p:nvSpPr>
        <p:spPr>
          <a:xfrm>
            <a:off x="5426199" y="4752307"/>
            <a:ext cx="2220686" cy="3565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048258C-26ED-0F4A-BF5E-40B9C33DD515}"/>
              </a:ext>
            </a:extLst>
          </p:cNvPr>
          <p:cNvSpPr/>
          <p:nvPr/>
        </p:nvSpPr>
        <p:spPr>
          <a:xfrm>
            <a:off x="7803639" y="6884417"/>
            <a:ext cx="2220686" cy="1433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AD19FAC-7FCB-2B45-A65B-2F130657FEB5}"/>
              </a:ext>
            </a:extLst>
          </p:cNvPr>
          <p:cNvSpPr/>
          <p:nvPr/>
        </p:nvSpPr>
        <p:spPr>
          <a:xfrm>
            <a:off x="10179534" y="6042323"/>
            <a:ext cx="2220686" cy="227544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9F42ADF-525D-994A-A83F-C9BFBAF63598}"/>
              </a:ext>
            </a:extLst>
          </p:cNvPr>
          <p:cNvSpPr/>
          <p:nvPr/>
        </p:nvSpPr>
        <p:spPr>
          <a:xfrm>
            <a:off x="12555429" y="4752307"/>
            <a:ext cx="2220686" cy="3565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423F599-1883-DB44-8F07-2EAA6504F09F}"/>
              </a:ext>
            </a:extLst>
          </p:cNvPr>
          <p:cNvSpPr/>
          <p:nvPr/>
        </p:nvSpPr>
        <p:spPr>
          <a:xfrm>
            <a:off x="14931324" y="6884417"/>
            <a:ext cx="2220686" cy="1433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5B913C8-8B25-9C4C-8CBA-0EC6A0D24CD3}"/>
              </a:ext>
            </a:extLst>
          </p:cNvPr>
          <p:cNvSpPr/>
          <p:nvPr/>
        </p:nvSpPr>
        <p:spPr>
          <a:xfrm>
            <a:off x="17307219" y="4752307"/>
            <a:ext cx="2220686" cy="3565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ED3DD16-993D-B142-BBCE-2E2F00C1F406}"/>
              </a:ext>
            </a:extLst>
          </p:cNvPr>
          <p:cNvSpPr/>
          <p:nvPr/>
        </p:nvSpPr>
        <p:spPr>
          <a:xfrm>
            <a:off x="19683114" y="6884417"/>
            <a:ext cx="2220686" cy="1433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35F0E4B4-1C32-104A-8E6D-4B7972DEA447}"/>
              </a:ext>
            </a:extLst>
          </p:cNvPr>
          <p:cNvSpPr txBox="1"/>
          <p:nvPr/>
        </p:nvSpPr>
        <p:spPr>
          <a:xfrm>
            <a:off x="2127355" y="3915992"/>
            <a:ext cx="656700" cy="676003"/>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41" name="TextBox 40">
            <a:extLst>
              <a:ext uri="{FF2B5EF4-FFF2-40B4-BE49-F238E27FC236}">
                <a16:creationId xmlns:a16="http://schemas.microsoft.com/office/drawing/2014/main" id="{664DDE9B-21C6-4841-BE7F-BEBF3465C43D}"/>
              </a:ext>
            </a:extLst>
          </p:cNvPr>
          <p:cNvSpPr txBox="1"/>
          <p:nvPr/>
        </p:nvSpPr>
        <p:spPr>
          <a:xfrm>
            <a:off x="3699048" y="8564373"/>
            <a:ext cx="920107" cy="676003"/>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42" name="TextBox 41">
            <a:extLst>
              <a:ext uri="{FF2B5EF4-FFF2-40B4-BE49-F238E27FC236}">
                <a16:creationId xmlns:a16="http://schemas.microsoft.com/office/drawing/2014/main" id="{96C8F7CA-7920-F840-B6BC-75ADEFA7D813}"/>
              </a:ext>
            </a:extLst>
          </p:cNvPr>
          <p:cNvSpPr txBox="1"/>
          <p:nvPr/>
        </p:nvSpPr>
        <p:spPr>
          <a:xfrm>
            <a:off x="2127355" y="4737182"/>
            <a:ext cx="656700" cy="63321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46" name="TextBox 45">
            <a:extLst>
              <a:ext uri="{FF2B5EF4-FFF2-40B4-BE49-F238E27FC236}">
                <a16:creationId xmlns:a16="http://schemas.microsoft.com/office/drawing/2014/main" id="{CCE7DB31-0598-8647-895F-376081B03041}"/>
              </a:ext>
            </a:extLst>
          </p:cNvPr>
          <p:cNvSpPr txBox="1"/>
          <p:nvPr/>
        </p:nvSpPr>
        <p:spPr>
          <a:xfrm>
            <a:off x="2127355" y="5573304"/>
            <a:ext cx="656700" cy="63321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47" name="TextBox 46">
            <a:extLst>
              <a:ext uri="{FF2B5EF4-FFF2-40B4-BE49-F238E27FC236}">
                <a16:creationId xmlns:a16="http://schemas.microsoft.com/office/drawing/2014/main" id="{95FEE0E5-70A9-4844-8AE6-95AC20834CB2}"/>
              </a:ext>
            </a:extLst>
          </p:cNvPr>
          <p:cNvSpPr txBox="1"/>
          <p:nvPr/>
        </p:nvSpPr>
        <p:spPr>
          <a:xfrm>
            <a:off x="2127355" y="6394494"/>
            <a:ext cx="656700" cy="63321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48" name="TextBox 47">
            <a:extLst>
              <a:ext uri="{FF2B5EF4-FFF2-40B4-BE49-F238E27FC236}">
                <a16:creationId xmlns:a16="http://schemas.microsoft.com/office/drawing/2014/main" id="{6AF269B9-0052-5B4B-85E6-D534D352899D}"/>
              </a:ext>
            </a:extLst>
          </p:cNvPr>
          <p:cNvSpPr txBox="1"/>
          <p:nvPr/>
        </p:nvSpPr>
        <p:spPr>
          <a:xfrm>
            <a:off x="2127355" y="8021946"/>
            <a:ext cx="656700" cy="63321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sp>
        <p:nvSpPr>
          <p:cNvPr id="49" name="TextBox 48">
            <a:extLst>
              <a:ext uri="{FF2B5EF4-FFF2-40B4-BE49-F238E27FC236}">
                <a16:creationId xmlns:a16="http://schemas.microsoft.com/office/drawing/2014/main" id="{B8ECA352-D650-6E45-A728-5930152A2074}"/>
              </a:ext>
            </a:extLst>
          </p:cNvPr>
          <p:cNvSpPr txBox="1"/>
          <p:nvPr/>
        </p:nvSpPr>
        <p:spPr>
          <a:xfrm>
            <a:off x="2127355" y="7200755"/>
            <a:ext cx="656700" cy="63321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50" name="TextBox 49">
            <a:extLst>
              <a:ext uri="{FF2B5EF4-FFF2-40B4-BE49-F238E27FC236}">
                <a16:creationId xmlns:a16="http://schemas.microsoft.com/office/drawing/2014/main" id="{82732EB2-3B0E-2144-B5CF-71D5F2919DFA}"/>
              </a:ext>
            </a:extLst>
          </p:cNvPr>
          <p:cNvSpPr txBox="1"/>
          <p:nvPr/>
        </p:nvSpPr>
        <p:spPr>
          <a:xfrm>
            <a:off x="6068176" y="8564373"/>
            <a:ext cx="920107" cy="6332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51" name="TextBox 50">
            <a:extLst>
              <a:ext uri="{FF2B5EF4-FFF2-40B4-BE49-F238E27FC236}">
                <a16:creationId xmlns:a16="http://schemas.microsoft.com/office/drawing/2014/main" id="{CF39219A-9F69-6C4E-B1CE-77697CFBB514}"/>
              </a:ext>
            </a:extLst>
          </p:cNvPr>
          <p:cNvSpPr txBox="1"/>
          <p:nvPr/>
        </p:nvSpPr>
        <p:spPr>
          <a:xfrm>
            <a:off x="8437303" y="8564373"/>
            <a:ext cx="920107" cy="6332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52" name="TextBox 51">
            <a:extLst>
              <a:ext uri="{FF2B5EF4-FFF2-40B4-BE49-F238E27FC236}">
                <a16:creationId xmlns:a16="http://schemas.microsoft.com/office/drawing/2014/main" id="{BA6A0CB9-2640-8446-887D-608210FA1895}"/>
              </a:ext>
            </a:extLst>
          </p:cNvPr>
          <p:cNvSpPr txBox="1"/>
          <p:nvPr/>
        </p:nvSpPr>
        <p:spPr>
          <a:xfrm>
            <a:off x="10806431" y="8564373"/>
            <a:ext cx="920107" cy="6332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FY4</a:t>
            </a:r>
          </a:p>
        </p:txBody>
      </p:sp>
      <p:sp>
        <p:nvSpPr>
          <p:cNvPr id="53" name="TextBox 52">
            <a:extLst>
              <a:ext uri="{FF2B5EF4-FFF2-40B4-BE49-F238E27FC236}">
                <a16:creationId xmlns:a16="http://schemas.microsoft.com/office/drawing/2014/main" id="{F40FD8D2-9579-AD4D-9DA3-61149F5CD7AB}"/>
              </a:ext>
            </a:extLst>
          </p:cNvPr>
          <p:cNvSpPr txBox="1"/>
          <p:nvPr/>
        </p:nvSpPr>
        <p:spPr>
          <a:xfrm>
            <a:off x="13175558" y="8564373"/>
            <a:ext cx="920107" cy="6332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FY5</a:t>
            </a:r>
          </a:p>
        </p:txBody>
      </p:sp>
      <p:sp>
        <p:nvSpPr>
          <p:cNvPr id="54" name="TextBox 53">
            <a:extLst>
              <a:ext uri="{FF2B5EF4-FFF2-40B4-BE49-F238E27FC236}">
                <a16:creationId xmlns:a16="http://schemas.microsoft.com/office/drawing/2014/main" id="{CA017557-481B-A946-A34E-5A485B660B2A}"/>
              </a:ext>
            </a:extLst>
          </p:cNvPr>
          <p:cNvSpPr txBox="1"/>
          <p:nvPr/>
        </p:nvSpPr>
        <p:spPr>
          <a:xfrm>
            <a:off x="15544685" y="8564373"/>
            <a:ext cx="920107" cy="6332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FY6</a:t>
            </a:r>
          </a:p>
        </p:txBody>
      </p:sp>
      <p:sp>
        <p:nvSpPr>
          <p:cNvPr id="55" name="TextBox 54">
            <a:extLst>
              <a:ext uri="{FF2B5EF4-FFF2-40B4-BE49-F238E27FC236}">
                <a16:creationId xmlns:a16="http://schemas.microsoft.com/office/drawing/2014/main" id="{44FFD195-2D68-4046-8CB0-C36FB58384F8}"/>
              </a:ext>
            </a:extLst>
          </p:cNvPr>
          <p:cNvSpPr txBox="1"/>
          <p:nvPr/>
        </p:nvSpPr>
        <p:spPr>
          <a:xfrm>
            <a:off x="17913813" y="8564373"/>
            <a:ext cx="920107" cy="6332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FY7</a:t>
            </a:r>
          </a:p>
        </p:txBody>
      </p:sp>
      <p:sp>
        <p:nvSpPr>
          <p:cNvPr id="56" name="TextBox 55">
            <a:extLst>
              <a:ext uri="{FF2B5EF4-FFF2-40B4-BE49-F238E27FC236}">
                <a16:creationId xmlns:a16="http://schemas.microsoft.com/office/drawing/2014/main" id="{DD6F1CE0-8D7E-E34F-9A2E-EE0CC5906319}"/>
              </a:ext>
            </a:extLst>
          </p:cNvPr>
          <p:cNvSpPr txBox="1"/>
          <p:nvPr/>
        </p:nvSpPr>
        <p:spPr>
          <a:xfrm>
            <a:off x="20282940" y="8564373"/>
            <a:ext cx="920107" cy="6332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FY8</a:t>
            </a:r>
          </a:p>
        </p:txBody>
      </p:sp>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521574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D2C1F25E-69A9-4C40-B410-3E82EF398658}"/>
              </a:ext>
            </a:extLst>
          </p:cNvPr>
          <p:cNvSpPr/>
          <p:nvPr/>
        </p:nvSpPr>
        <p:spPr>
          <a:xfrm>
            <a:off x="12094578" y="9205871"/>
            <a:ext cx="10077657" cy="2464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F4A4BBE-6E5C-5444-B516-20D3734CF40C}"/>
              </a:ext>
            </a:extLst>
          </p:cNvPr>
          <p:cNvSpPr/>
          <p:nvPr/>
        </p:nvSpPr>
        <p:spPr>
          <a:xfrm>
            <a:off x="12094578" y="8537681"/>
            <a:ext cx="10077657" cy="6680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E1662F6-4D28-884A-95A1-76617961204D}"/>
              </a:ext>
            </a:extLst>
          </p:cNvPr>
          <p:cNvSpPr/>
          <p:nvPr/>
        </p:nvSpPr>
        <p:spPr>
          <a:xfrm>
            <a:off x="14560424" y="8578694"/>
            <a:ext cx="5096145" cy="667283"/>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CAGR</a:t>
            </a:r>
            <a:endParaRPr lang="en-US" dirty="0"/>
          </a:p>
        </p:txBody>
      </p:sp>
      <p:cxnSp>
        <p:nvCxnSpPr>
          <p:cNvPr id="55" name="Straight Connector 54">
            <a:extLst>
              <a:ext uri="{FF2B5EF4-FFF2-40B4-BE49-F238E27FC236}">
                <a16:creationId xmlns:a16="http://schemas.microsoft.com/office/drawing/2014/main" id="{74D71657-CCD2-1847-BC9D-2A41D7D44C74}"/>
              </a:ext>
            </a:extLst>
          </p:cNvPr>
          <p:cNvCxnSpPr/>
          <p:nvPr/>
        </p:nvCxnSpPr>
        <p:spPr>
          <a:xfrm>
            <a:off x="11947565" y="9205816"/>
            <a:ext cx="1042114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1C41CEE-E5F6-9A41-9AEA-6960D8822F7F}"/>
              </a:ext>
            </a:extLst>
          </p:cNvPr>
          <p:cNvCxnSpPr/>
          <p:nvPr/>
        </p:nvCxnSpPr>
        <p:spPr>
          <a:xfrm>
            <a:off x="11947565" y="9801352"/>
            <a:ext cx="1042114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817FD55-135F-7149-A700-24FC94BEDF76}"/>
              </a:ext>
            </a:extLst>
          </p:cNvPr>
          <p:cNvCxnSpPr/>
          <p:nvPr/>
        </p:nvCxnSpPr>
        <p:spPr>
          <a:xfrm>
            <a:off x="11947565" y="10422098"/>
            <a:ext cx="1042114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E0D9A5C2-39C8-3544-8C6F-2B47377CE7A8}"/>
              </a:ext>
            </a:extLst>
          </p:cNvPr>
          <p:cNvSpPr/>
          <p:nvPr/>
        </p:nvSpPr>
        <p:spPr>
          <a:xfrm>
            <a:off x="12939538" y="9262114"/>
            <a:ext cx="1638074" cy="461665"/>
          </a:xfrm>
          <a:prstGeom prst="rect">
            <a:avLst/>
          </a:prstGeom>
        </p:spPr>
        <p:txBody>
          <a:bodyPr wrap="square">
            <a:spAutoFit/>
          </a:bodyPr>
          <a:lstStyle/>
          <a:p>
            <a:pPr algn="ctr"/>
            <a:r>
              <a:rPr lang="en-SV" sz="2400">
                <a:latin typeface="Lato" panose="020F0502020204030203" pitchFamily="34" charset="77"/>
              </a:rPr>
              <a:t>R</a:t>
            </a:r>
            <a:endParaRPr lang="en-SV" sz="2400" dirty="0">
              <a:latin typeface="Lato" panose="020F0502020204030203" pitchFamily="34" charset="77"/>
            </a:endParaRPr>
          </a:p>
        </p:txBody>
      </p:sp>
      <p:sp>
        <p:nvSpPr>
          <p:cNvPr id="59" name="Rectangle 58">
            <a:extLst>
              <a:ext uri="{FF2B5EF4-FFF2-40B4-BE49-F238E27FC236}">
                <a16:creationId xmlns:a16="http://schemas.microsoft.com/office/drawing/2014/main" id="{DE7B12D8-FFE0-C447-8BA6-2545A25EBE52}"/>
              </a:ext>
            </a:extLst>
          </p:cNvPr>
          <p:cNvSpPr/>
          <p:nvPr/>
        </p:nvSpPr>
        <p:spPr>
          <a:xfrm>
            <a:off x="16283449" y="9262114"/>
            <a:ext cx="1638074" cy="461665"/>
          </a:xfrm>
          <a:prstGeom prst="rect">
            <a:avLst/>
          </a:prstGeom>
        </p:spPr>
        <p:txBody>
          <a:bodyPr wrap="square">
            <a:spAutoFit/>
          </a:bodyPr>
          <a:lstStyle/>
          <a:p>
            <a:pPr algn="ctr"/>
            <a:r>
              <a:rPr lang="en-US" sz="2400" dirty="0">
                <a:latin typeface="Lato" panose="020F0502020204030203" pitchFamily="34" charset="77"/>
              </a:rPr>
              <a:t>E</a:t>
            </a:r>
            <a:endParaRPr lang="en-SV" sz="2400" dirty="0">
              <a:latin typeface="Lato" panose="020F0502020204030203" pitchFamily="34" charset="77"/>
            </a:endParaRPr>
          </a:p>
        </p:txBody>
      </p:sp>
      <p:sp>
        <p:nvSpPr>
          <p:cNvPr id="60" name="Rectangle 59">
            <a:extLst>
              <a:ext uri="{FF2B5EF4-FFF2-40B4-BE49-F238E27FC236}">
                <a16:creationId xmlns:a16="http://schemas.microsoft.com/office/drawing/2014/main" id="{F994AAE9-61DA-F04D-805C-858D2EA29226}"/>
              </a:ext>
            </a:extLst>
          </p:cNvPr>
          <p:cNvSpPr/>
          <p:nvPr/>
        </p:nvSpPr>
        <p:spPr>
          <a:xfrm>
            <a:off x="19656571" y="9262114"/>
            <a:ext cx="1638074" cy="461665"/>
          </a:xfrm>
          <a:prstGeom prst="rect">
            <a:avLst/>
          </a:prstGeom>
        </p:spPr>
        <p:txBody>
          <a:bodyPr wrap="square">
            <a:spAutoFit/>
          </a:bodyPr>
          <a:lstStyle/>
          <a:p>
            <a:pPr algn="ctr"/>
            <a:r>
              <a:rPr lang="en-US" sz="2400" dirty="0">
                <a:latin typeface="Lato" panose="020F0502020204030203" pitchFamily="34" charset="77"/>
              </a:rPr>
              <a:t>NI</a:t>
            </a:r>
            <a:endParaRPr lang="en-SV" sz="2400" dirty="0">
              <a:latin typeface="Lato" panose="020F0502020204030203" pitchFamily="34" charset="77"/>
            </a:endParaRPr>
          </a:p>
        </p:txBody>
      </p:sp>
      <p:sp>
        <p:nvSpPr>
          <p:cNvPr id="61" name="Rectangle 60">
            <a:extLst>
              <a:ext uri="{FF2B5EF4-FFF2-40B4-BE49-F238E27FC236}">
                <a16:creationId xmlns:a16="http://schemas.microsoft.com/office/drawing/2014/main" id="{EAEAB077-BF80-4644-8203-57874BB0B51E}"/>
              </a:ext>
            </a:extLst>
          </p:cNvPr>
          <p:cNvSpPr/>
          <p:nvPr/>
        </p:nvSpPr>
        <p:spPr>
          <a:xfrm>
            <a:off x="12796794" y="9881868"/>
            <a:ext cx="1923558" cy="461665"/>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62" name="Rectangle 61">
            <a:extLst>
              <a:ext uri="{FF2B5EF4-FFF2-40B4-BE49-F238E27FC236}">
                <a16:creationId xmlns:a16="http://schemas.microsoft.com/office/drawing/2014/main" id="{D890360E-6FF4-4F47-9326-1EDD06B26F44}"/>
              </a:ext>
            </a:extLst>
          </p:cNvPr>
          <p:cNvSpPr/>
          <p:nvPr/>
        </p:nvSpPr>
        <p:spPr>
          <a:xfrm>
            <a:off x="16140709" y="9881868"/>
            <a:ext cx="1923558" cy="461665"/>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63" name="Rectangle 62">
            <a:extLst>
              <a:ext uri="{FF2B5EF4-FFF2-40B4-BE49-F238E27FC236}">
                <a16:creationId xmlns:a16="http://schemas.microsoft.com/office/drawing/2014/main" id="{10A9B318-EA91-8D4C-B76F-413A2630AC6D}"/>
              </a:ext>
            </a:extLst>
          </p:cNvPr>
          <p:cNvSpPr/>
          <p:nvPr/>
        </p:nvSpPr>
        <p:spPr>
          <a:xfrm>
            <a:off x="19513827" y="9881868"/>
            <a:ext cx="1923558" cy="461665"/>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64" name="Rectangle 63">
            <a:extLst>
              <a:ext uri="{FF2B5EF4-FFF2-40B4-BE49-F238E27FC236}">
                <a16:creationId xmlns:a16="http://schemas.microsoft.com/office/drawing/2014/main" id="{B7C17FEF-8C1B-9D47-9149-D8729D2EF719}"/>
              </a:ext>
            </a:extLst>
          </p:cNvPr>
          <p:cNvSpPr/>
          <p:nvPr/>
        </p:nvSpPr>
        <p:spPr>
          <a:xfrm>
            <a:off x="12796794" y="10489015"/>
            <a:ext cx="1923558" cy="461665"/>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65" name="Rectangle 64">
            <a:extLst>
              <a:ext uri="{FF2B5EF4-FFF2-40B4-BE49-F238E27FC236}">
                <a16:creationId xmlns:a16="http://schemas.microsoft.com/office/drawing/2014/main" id="{E73FFFEB-A8B8-B243-B156-98FF174B663F}"/>
              </a:ext>
            </a:extLst>
          </p:cNvPr>
          <p:cNvSpPr/>
          <p:nvPr/>
        </p:nvSpPr>
        <p:spPr>
          <a:xfrm>
            <a:off x="16140709" y="10489015"/>
            <a:ext cx="1923558" cy="461665"/>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66" name="Rectangle 65">
            <a:extLst>
              <a:ext uri="{FF2B5EF4-FFF2-40B4-BE49-F238E27FC236}">
                <a16:creationId xmlns:a16="http://schemas.microsoft.com/office/drawing/2014/main" id="{289C09CD-9F47-BF49-96D0-F92A90351663}"/>
              </a:ext>
            </a:extLst>
          </p:cNvPr>
          <p:cNvSpPr/>
          <p:nvPr/>
        </p:nvSpPr>
        <p:spPr>
          <a:xfrm>
            <a:off x="19513827" y="10489015"/>
            <a:ext cx="1923558" cy="461665"/>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cxnSp>
        <p:nvCxnSpPr>
          <p:cNvPr id="67" name="Straight Connector 66">
            <a:extLst>
              <a:ext uri="{FF2B5EF4-FFF2-40B4-BE49-F238E27FC236}">
                <a16:creationId xmlns:a16="http://schemas.microsoft.com/office/drawing/2014/main" id="{F1284DD0-723E-5F4A-8A62-5CBA34BED482}"/>
              </a:ext>
            </a:extLst>
          </p:cNvPr>
          <p:cNvCxnSpPr/>
          <p:nvPr/>
        </p:nvCxnSpPr>
        <p:spPr>
          <a:xfrm>
            <a:off x="11947565" y="11053217"/>
            <a:ext cx="1042114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FAF285C-F1A2-BB45-9EA8-ED7840E5ECDE}"/>
              </a:ext>
            </a:extLst>
          </p:cNvPr>
          <p:cNvSpPr/>
          <p:nvPr/>
        </p:nvSpPr>
        <p:spPr>
          <a:xfrm>
            <a:off x="12796794" y="11111461"/>
            <a:ext cx="1923558" cy="461665"/>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69" name="Rectangle 68">
            <a:extLst>
              <a:ext uri="{FF2B5EF4-FFF2-40B4-BE49-F238E27FC236}">
                <a16:creationId xmlns:a16="http://schemas.microsoft.com/office/drawing/2014/main" id="{31528A21-8A6B-DA45-9F68-90B762E3F3AD}"/>
              </a:ext>
            </a:extLst>
          </p:cNvPr>
          <p:cNvSpPr/>
          <p:nvPr/>
        </p:nvSpPr>
        <p:spPr>
          <a:xfrm>
            <a:off x="16140709" y="11111461"/>
            <a:ext cx="1923558" cy="461665"/>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70" name="Rectangle 69">
            <a:extLst>
              <a:ext uri="{FF2B5EF4-FFF2-40B4-BE49-F238E27FC236}">
                <a16:creationId xmlns:a16="http://schemas.microsoft.com/office/drawing/2014/main" id="{EFDDCEDB-724E-C448-8916-0970BCD941A9}"/>
              </a:ext>
            </a:extLst>
          </p:cNvPr>
          <p:cNvSpPr/>
          <p:nvPr/>
        </p:nvSpPr>
        <p:spPr>
          <a:xfrm>
            <a:off x="19513827" y="11111461"/>
            <a:ext cx="1923558" cy="461665"/>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cxnSp>
        <p:nvCxnSpPr>
          <p:cNvPr id="14" name="Straight Connector 13">
            <a:extLst>
              <a:ext uri="{FF2B5EF4-FFF2-40B4-BE49-F238E27FC236}">
                <a16:creationId xmlns:a16="http://schemas.microsoft.com/office/drawing/2014/main" id="{92668E3A-9CED-1642-8D46-49D8643E9A4C}"/>
              </a:ext>
            </a:extLst>
          </p:cNvPr>
          <p:cNvCxnSpPr/>
          <p:nvPr/>
        </p:nvCxnSpPr>
        <p:spPr>
          <a:xfrm>
            <a:off x="2816996" y="9768519"/>
            <a:ext cx="79967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7313BD6-E8E3-A745-88D1-7BE8BA7E8321}"/>
              </a:ext>
            </a:extLst>
          </p:cNvPr>
          <p:cNvCxnSpPr/>
          <p:nvPr/>
        </p:nvCxnSpPr>
        <p:spPr>
          <a:xfrm>
            <a:off x="2816996" y="10374041"/>
            <a:ext cx="79967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961F73A-2344-0045-90B7-5829F7964640}"/>
              </a:ext>
            </a:extLst>
          </p:cNvPr>
          <p:cNvCxnSpPr/>
          <p:nvPr/>
        </p:nvCxnSpPr>
        <p:spPr>
          <a:xfrm>
            <a:off x="2816996" y="11011431"/>
            <a:ext cx="79967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32BC0B-01F1-B44D-A094-82CEFDFB2006}"/>
              </a:ext>
            </a:extLst>
          </p:cNvPr>
          <p:cNvCxnSpPr/>
          <p:nvPr/>
        </p:nvCxnSpPr>
        <p:spPr>
          <a:xfrm>
            <a:off x="2816996" y="4796871"/>
            <a:ext cx="79967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385661B-2F07-9A44-AD89-71B433D2F2E4}"/>
              </a:ext>
            </a:extLst>
          </p:cNvPr>
          <p:cNvCxnSpPr/>
          <p:nvPr/>
        </p:nvCxnSpPr>
        <p:spPr>
          <a:xfrm>
            <a:off x="2816996" y="5434261"/>
            <a:ext cx="79967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EA63CDB-DB65-4B47-9E9A-EBB8D4325A3A}"/>
              </a:ext>
            </a:extLst>
          </p:cNvPr>
          <p:cNvCxnSpPr/>
          <p:nvPr/>
        </p:nvCxnSpPr>
        <p:spPr>
          <a:xfrm>
            <a:off x="2816996" y="6039783"/>
            <a:ext cx="79967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1FFEBE-7E74-534A-A7F0-CDF17990EE36}"/>
              </a:ext>
            </a:extLst>
          </p:cNvPr>
          <p:cNvCxnSpPr/>
          <p:nvPr/>
        </p:nvCxnSpPr>
        <p:spPr>
          <a:xfrm>
            <a:off x="2816996" y="6677174"/>
            <a:ext cx="79967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0E2091-2AC8-2B48-80DF-13167BAB9B5F}"/>
              </a:ext>
            </a:extLst>
          </p:cNvPr>
          <p:cNvCxnSpPr/>
          <p:nvPr/>
        </p:nvCxnSpPr>
        <p:spPr>
          <a:xfrm>
            <a:off x="2816996" y="7298630"/>
            <a:ext cx="79967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FB77A82-4D3E-534F-BA58-EBAB0B497E99}"/>
              </a:ext>
            </a:extLst>
          </p:cNvPr>
          <p:cNvCxnSpPr/>
          <p:nvPr/>
        </p:nvCxnSpPr>
        <p:spPr>
          <a:xfrm>
            <a:off x="2816996" y="7936020"/>
            <a:ext cx="79967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C2FA908-BCE9-A24A-ACDB-76B4FBC67A96}"/>
              </a:ext>
            </a:extLst>
          </p:cNvPr>
          <p:cNvCxnSpPr/>
          <p:nvPr/>
        </p:nvCxnSpPr>
        <p:spPr>
          <a:xfrm>
            <a:off x="2816996" y="8541542"/>
            <a:ext cx="79967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1B7412-49C1-6947-9647-5C3DE5247060}"/>
              </a:ext>
            </a:extLst>
          </p:cNvPr>
          <p:cNvCxnSpPr/>
          <p:nvPr/>
        </p:nvCxnSpPr>
        <p:spPr>
          <a:xfrm>
            <a:off x="2816996" y="9178933"/>
            <a:ext cx="79967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4D307E3-5FE5-9E43-BDBB-C76C846215A3}"/>
              </a:ext>
            </a:extLst>
          </p:cNvPr>
          <p:cNvSpPr/>
          <p:nvPr/>
        </p:nvSpPr>
        <p:spPr>
          <a:xfrm>
            <a:off x="3231020" y="5696073"/>
            <a:ext cx="575057" cy="53143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40A8C73-2FDA-FD40-8828-6CEC63F6705F}"/>
              </a:ext>
            </a:extLst>
          </p:cNvPr>
          <p:cNvSpPr/>
          <p:nvPr/>
        </p:nvSpPr>
        <p:spPr>
          <a:xfrm>
            <a:off x="3806077" y="8035790"/>
            <a:ext cx="575057" cy="29746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D295458-EEF4-634D-80DB-35FC94D04368}"/>
              </a:ext>
            </a:extLst>
          </p:cNvPr>
          <p:cNvSpPr/>
          <p:nvPr/>
        </p:nvSpPr>
        <p:spPr>
          <a:xfrm>
            <a:off x="5263548" y="7910902"/>
            <a:ext cx="575057" cy="30995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C7208A3-8757-584A-AB35-F68C875A2B56}"/>
              </a:ext>
            </a:extLst>
          </p:cNvPr>
          <p:cNvSpPr/>
          <p:nvPr/>
        </p:nvSpPr>
        <p:spPr>
          <a:xfrm>
            <a:off x="5838604" y="5587006"/>
            <a:ext cx="575057" cy="54234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D0A08DA-6400-DA4B-A8FB-4BEF3DA66A27}"/>
              </a:ext>
            </a:extLst>
          </p:cNvPr>
          <p:cNvSpPr/>
          <p:nvPr/>
        </p:nvSpPr>
        <p:spPr>
          <a:xfrm>
            <a:off x="7281319" y="6662014"/>
            <a:ext cx="575057" cy="43484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04E98B0-4AB8-5D41-B478-2440318A2EC4}"/>
              </a:ext>
            </a:extLst>
          </p:cNvPr>
          <p:cNvSpPr/>
          <p:nvPr/>
        </p:nvSpPr>
        <p:spPr>
          <a:xfrm>
            <a:off x="9323609" y="5458540"/>
            <a:ext cx="575057" cy="55518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4981C21-EA9C-2F42-9C71-53A75FF8BA9B}"/>
              </a:ext>
            </a:extLst>
          </p:cNvPr>
          <p:cNvSpPr/>
          <p:nvPr/>
        </p:nvSpPr>
        <p:spPr>
          <a:xfrm>
            <a:off x="7856375" y="8785123"/>
            <a:ext cx="575057" cy="22252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8E3AFAF-2CA1-2C4C-B9DE-A05611B72486}"/>
              </a:ext>
            </a:extLst>
          </p:cNvPr>
          <p:cNvSpPr/>
          <p:nvPr/>
        </p:nvSpPr>
        <p:spPr>
          <a:xfrm>
            <a:off x="9898666" y="7546315"/>
            <a:ext cx="575057" cy="34640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A1DFACF-0298-7646-BD77-84A1E5AA4A63}"/>
              </a:ext>
            </a:extLst>
          </p:cNvPr>
          <p:cNvSpPr txBox="1"/>
          <p:nvPr/>
        </p:nvSpPr>
        <p:spPr>
          <a:xfrm>
            <a:off x="2008942" y="4576066"/>
            <a:ext cx="627690" cy="45857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34" name="TextBox 33">
            <a:extLst>
              <a:ext uri="{FF2B5EF4-FFF2-40B4-BE49-F238E27FC236}">
                <a16:creationId xmlns:a16="http://schemas.microsoft.com/office/drawing/2014/main" id="{5516CF81-71FD-DA40-8F2F-2DD1631A521E}"/>
              </a:ext>
            </a:extLst>
          </p:cNvPr>
          <p:cNvSpPr txBox="1"/>
          <p:nvPr/>
        </p:nvSpPr>
        <p:spPr>
          <a:xfrm>
            <a:off x="2008942" y="5196917"/>
            <a:ext cx="627690" cy="45857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4.5</a:t>
            </a:r>
          </a:p>
        </p:txBody>
      </p:sp>
      <p:sp>
        <p:nvSpPr>
          <p:cNvPr id="35" name="TextBox 34">
            <a:extLst>
              <a:ext uri="{FF2B5EF4-FFF2-40B4-BE49-F238E27FC236}">
                <a16:creationId xmlns:a16="http://schemas.microsoft.com/office/drawing/2014/main" id="{0AD4A72A-5BB9-2B46-A7F4-3A6B2CD03E7D}"/>
              </a:ext>
            </a:extLst>
          </p:cNvPr>
          <p:cNvSpPr txBox="1"/>
          <p:nvPr/>
        </p:nvSpPr>
        <p:spPr>
          <a:xfrm>
            <a:off x="2008942" y="5806271"/>
            <a:ext cx="627690" cy="45857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36" name="TextBox 35">
            <a:extLst>
              <a:ext uri="{FF2B5EF4-FFF2-40B4-BE49-F238E27FC236}">
                <a16:creationId xmlns:a16="http://schemas.microsoft.com/office/drawing/2014/main" id="{E0DCCEB1-E9CC-C346-9066-DD2EA3BAF542}"/>
              </a:ext>
            </a:extLst>
          </p:cNvPr>
          <p:cNvSpPr txBox="1"/>
          <p:nvPr/>
        </p:nvSpPr>
        <p:spPr>
          <a:xfrm>
            <a:off x="2008942" y="6427122"/>
            <a:ext cx="627690" cy="45857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3.5</a:t>
            </a:r>
          </a:p>
        </p:txBody>
      </p:sp>
      <p:sp>
        <p:nvSpPr>
          <p:cNvPr id="37" name="TextBox 36">
            <a:extLst>
              <a:ext uri="{FF2B5EF4-FFF2-40B4-BE49-F238E27FC236}">
                <a16:creationId xmlns:a16="http://schemas.microsoft.com/office/drawing/2014/main" id="{22DE9416-5EA3-0E4B-8C2A-B9396262EB25}"/>
              </a:ext>
            </a:extLst>
          </p:cNvPr>
          <p:cNvSpPr txBox="1"/>
          <p:nvPr/>
        </p:nvSpPr>
        <p:spPr>
          <a:xfrm>
            <a:off x="2008942" y="7047973"/>
            <a:ext cx="627690" cy="45857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38" name="TextBox 37">
            <a:extLst>
              <a:ext uri="{FF2B5EF4-FFF2-40B4-BE49-F238E27FC236}">
                <a16:creationId xmlns:a16="http://schemas.microsoft.com/office/drawing/2014/main" id="{67EC85EC-3B05-BD49-84B1-6450EA5AC32A}"/>
              </a:ext>
            </a:extLst>
          </p:cNvPr>
          <p:cNvSpPr txBox="1"/>
          <p:nvPr/>
        </p:nvSpPr>
        <p:spPr>
          <a:xfrm>
            <a:off x="2008942" y="7657327"/>
            <a:ext cx="627690" cy="45857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2.5</a:t>
            </a:r>
          </a:p>
        </p:txBody>
      </p:sp>
      <p:sp>
        <p:nvSpPr>
          <p:cNvPr id="39" name="TextBox 38">
            <a:extLst>
              <a:ext uri="{FF2B5EF4-FFF2-40B4-BE49-F238E27FC236}">
                <a16:creationId xmlns:a16="http://schemas.microsoft.com/office/drawing/2014/main" id="{06501C1A-2EF5-7343-9164-F26922BDB00C}"/>
              </a:ext>
            </a:extLst>
          </p:cNvPr>
          <p:cNvSpPr txBox="1"/>
          <p:nvPr/>
        </p:nvSpPr>
        <p:spPr>
          <a:xfrm>
            <a:off x="2008942" y="8301172"/>
            <a:ext cx="627690" cy="45857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40" name="TextBox 39">
            <a:extLst>
              <a:ext uri="{FF2B5EF4-FFF2-40B4-BE49-F238E27FC236}">
                <a16:creationId xmlns:a16="http://schemas.microsoft.com/office/drawing/2014/main" id="{BE31A1AF-FE09-6749-AE05-52293ACE9815}"/>
              </a:ext>
            </a:extLst>
          </p:cNvPr>
          <p:cNvSpPr txBox="1"/>
          <p:nvPr/>
        </p:nvSpPr>
        <p:spPr>
          <a:xfrm>
            <a:off x="2008942" y="8922023"/>
            <a:ext cx="627690" cy="45857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1.5</a:t>
            </a:r>
          </a:p>
        </p:txBody>
      </p:sp>
      <p:sp>
        <p:nvSpPr>
          <p:cNvPr id="41" name="TextBox 40">
            <a:extLst>
              <a:ext uri="{FF2B5EF4-FFF2-40B4-BE49-F238E27FC236}">
                <a16:creationId xmlns:a16="http://schemas.microsoft.com/office/drawing/2014/main" id="{529157F4-0C27-8F4C-82DA-8E2B44CEE2FD}"/>
              </a:ext>
            </a:extLst>
          </p:cNvPr>
          <p:cNvSpPr txBox="1"/>
          <p:nvPr/>
        </p:nvSpPr>
        <p:spPr>
          <a:xfrm>
            <a:off x="2008942" y="9531377"/>
            <a:ext cx="627690" cy="45857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42" name="TextBox 41">
            <a:extLst>
              <a:ext uri="{FF2B5EF4-FFF2-40B4-BE49-F238E27FC236}">
                <a16:creationId xmlns:a16="http://schemas.microsoft.com/office/drawing/2014/main" id="{DA31D998-4C3E-BB4F-9619-BDC50E1349E4}"/>
              </a:ext>
            </a:extLst>
          </p:cNvPr>
          <p:cNvSpPr txBox="1"/>
          <p:nvPr/>
        </p:nvSpPr>
        <p:spPr>
          <a:xfrm>
            <a:off x="2008942" y="10144752"/>
            <a:ext cx="627690" cy="45857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0.5</a:t>
            </a:r>
          </a:p>
        </p:txBody>
      </p:sp>
      <p:sp>
        <p:nvSpPr>
          <p:cNvPr id="46" name="TextBox 45">
            <a:extLst>
              <a:ext uri="{FF2B5EF4-FFF2-40B4-BE49-F238E27FC236}">
                <a16:creationId xmlns:a16="http://schemas.microsoft.com/office/drawing/2014/main" id="{52244921-E511-4047-8B31-7B30945DF2A5}"/>
              </a:ext>
            </a:extLst>
          </p:cNvPr>
          <p:cNvSpPr txBox="1"/>
          <p:nvPr/>
        </p:nvSpPr>
        <p:spPr>
          <a:xfrm>
            <a:off x="2008942" y="10754106"/>
            <a:ext cx="627690" cy="45857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sp>
        <p:nvSpPr>
          <p:cNvPr id="47" name="TextBox 46">
            <a:extLst>
              <a:ext uri="{FF2B5EF4-FFF2-40B4-BE49-F238E27FC236}">
                <a16:creationId xmlns:a16="http://schemas.microsoft.com/office/drawing/2014/main" id="{128D8FB1-8036-3249-A3DC-581F59E12A3F}"/>
              </a:ext>
            </a:extLst>
          </p:cNvPr>
          <p:cNvSpPr txBox="1"/>
          <p:nvPr/>
        </p:nvSpPr>
        <p:spPr>
          <a:xfrm>
            <a:off x="2633514" y="11170831"/>
            <a:ext cx="2365206"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Category 1</a:t>
            </a:r>
          </a:p>
        </p:txBody>
      </p:sp>
      <p:sp>
        <p:nvSpPr>
          <p:cNvPr id="48" name="TextBox 47">
            <a:extLst>
              <a:ext uri="{FF2B5EF4-FFF2-40B4-BE49-F238E27FC236}">
                <a16:creationId xmlns:a16="http://schemas.microsoft.com/office/drawing/2014/main" id="{DBF5CEF7-E45B-5B47-A1F9-2AC355279478}"/>
              </a:ext>
            </a:extLst>
          </p:cNvPr>
          <p:cNvSpPr txBox="1"/>
          <p:nvPr/>
        </p:nvSpPr>
        <p:spPr>
          <a:xfrm>
            <a:off x="4651609" y="11170831"/>
            <a:ext cx="2365206" cy="458576"/>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Category 2</a:t>
            </a:r>
          </a:p>
        </p:txBody>
      </p:sp>
      <p:sp>
        <p:nvSpPr>
          <p:cNvPr id="49" name="TextBox 48">
            <a:extLst>
              <a:ext uri="{FF2B5EF4-FFF2-40B4-BE49-F238E27FC236}">
                <a16:creationId xmlns:a16="http://schemas.microsoft.com/office/drawing/2014/main" id="{6A6001A5-41C4-2D4D-B792-4A7239391A34}"/>
              </a:ext>
            </a:extLst>
          </p:cNvPr>
          <p:cNvSpPr txBox="1"/>
          <p:nvPr/>
        </p:nvSpPr>
        <p:spPr>
          <a:xfrm>
            <a:off x="6679744" y="11170831"/>
            <a:ext cx="2365206" cy="458576"/>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Category 3</a:t>
            </a:r>
          </a:p>
        </p:txBody>
      </p:sp>
      <p:sp>
        <p:nvSpPr>
          <p:cNvPr id="50" name="TextBox 49">
            <a:extLst>
              <a:ext uri="{FF2B5EF4-FFF2-40B4-BE49-F238E27FC236}">
                <a16:creationId xmlns:a16="http://schemas.microsoft.com/office/drawing/2014/main" id="{29A0138A-466A-8B48-9166-276DC4913611}"/>
              </a:ext>
            </a:extLst>
          </p:cNvPr>
          <p:cNvSpPr txBox="1"/>
          <p:nvPr/>
        </p:nvSpPr>
        <p:spPr>
          <a:xfrm>
            <a:off x="8707879" y="11170831"/>
            <a:ext cx="2365206" cy="458576"/>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Category 4</a:t>
            </a:r>
          </a:p>
        </p:txBody>
      </p:sp>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8" name="TextBox 7">
            <a:extLst>
              <a:ext uri="{FF2B5EF4-FFF2-40B4-BE49-F238E27FC236}">
                <a16:creationId xmlns:a16="http://schemas.microsoft.com/office/drawing/2014/main" id="{2E1D96C8-F121-9D4F-AB81-AB570D2DE2BC}"/>
              </a:ext>
            </a:extLst>
          </p:cNvPr>
          <p:cNvSpPr txBox="1"/>
          <p:nvPr/>
        </p:nvSpPr>
        <p:spPr>
          <a:xfrm>
            <a:off x="12100334" y="5738173"/>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9" name="Rectangle 8">
            <a:extLst>
              <a:ext uri="{FF2B5EF4-FFF2-40B4-BE49-F238E27FC236}">
                <a16:creationId xmlns:a16="http://schemas.microsoft.com/office/drawing/2014/main" id="{4F34FF4D-E478-7644-9567-CD25FDF63C87}"/>
              </a:ext>
            </a:extLst>
          </p:cNvPr>
          <p:cNvSpPr/>
          <p:nvPr/>
        </p:nvSpPr>
        <p:spPr>
          <a:xfrm>
            <a:off x="12100334" y="4616706"/>
            <a:ext cx="2981025" cy="646331"/>
          </a:xfrm>
          <a:prstGeom prst="rect">
            <a:avLst/>
          </a:prstGeom>
        </p:spPr>
        <p:txBody>
          <a:bodyPr wrap="square">
            <a:spAutoFit/>
          </a:bodyPr>
          <a:lstStyle/>
          <a:p>
            <a:r>
              <a:rPr lang="en-US" dirty="0">
                <a:solidFill>
                  <a:schemeClr val="accent4"/>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accent4"/>
              </a:solidFill>
              <a:latin typeface="Roboto Medium" panose="02000000000000000000" pitchFamily="2" charset="0"/>
              <a:ea typeface="Roboto Medium" panose="02000000000000000000" pitchFamily="2" charset="0"/>
              <a:cs typeface="Poppins" pitchFamily="2" charset="77"/>
            </a:endParaRPr>
          </a:p>
        </p:txBody>
      </p:sp>
      <p:sp>
        <p:nvSpPr>
          <p:cNvPr id="10" name="TextBox 9">
            <a:extLst>
              <a:ext uri="{FF2B5EF4-FFF2-40B4-BE49-F238E27FC236}">
                <a16:creationId xmlns:a16="http://schemas.microsoft.com/office/drawing/2014/main" id="{3B833AC1-791F-9645-A858-CE73E42D4698}"/>
              </a:ext>
            </a:extLst>
          </p:cNvPr>
          <p:cNvSpPr txBox="1"/>
          <p:nvPr/>
        </p:nvSpPr>
        <p:spPr>
          <a:xfrm>
            <a:off x="12100334" y="6818091"/>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1" name="TextBox 10">
            <a:extLst>
              <a:ext uri="{FF2B5EF4-FFF2-40B4-BE49-F238E27FC236}">
                <a16:creationId xmlns:a16="http://schemas.microsoft.com/office/drawing/2014/main" id="{43929686-90B5-4945-9669-2FA5C40DEFD7}"/>
              </a:ext>
            </a:extLst>
          </p:cNvPr>
          <p:cNvSpPr txBox="1"/>
          <p:nvPr/>
        </p:nvSpPr>
        <p:spPr>
          <a:xfrm>
            <a:off x="17704721" y="5738173"/>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2" name="Rectangle 11">
            <a:extLst>
              <a:ext uri="{FF2B5EF4-FFF2-40B4-BE49-F238E27FC236}">
                <a16:creationId xmlns:a16="http://schemas.microsoft.com/office/drawing/2014/main" id="{B61756E2-1C05-3D43-A422-93B44343FBAD}"/>
              </a:ext>
            </a:extLst>
          </p:cNvPr>
          <p:cNvSpPr/>
          <p:nvPr/>
        </p:nvSpPr>
        <p:spPr>
          <a:xfrm>
            <a:off x="17704721" y="4616706"/>
            <a:ext cx="2981025" cy="646331"/>
          </a:xfrm>
          <a:prstGeom prst="rect">
            <a:avLst/>
          </a:prstGeom>
        </p:spPr>
        <p:txBody>
          <a:bodyPr wrap="square">
            <a:spAutoFit/>
          </a:bodyPr>
          <a:lstStyle/>
          <a:p>
            <a:r>
              <a:rPr lang="en-US" dirty="0">
                <a:solidFill>
                  <a:schemeClr val="accent2"/>
                </a:solidFill>
                <a:latin typeface="Roboto Medium" panose="02000000000000000000" pitchFamily="2" charset="0"/>
                <a:ea typeface="Roboto Medium" panose="02000000000000000000" pitchFamily="2" charset="0"/>
                <a:cs typeface="Poppins" pitchFamily="2" charset="77"/>
              </a:rPr>
              <a:t>Accreditation</a:t>
            </a:r>
            <a:endParaRPr lang="en-US" sz="5400" dirty="0">
              <a:solidFill>
                <a:schemeClr val="accent2"/>
              </a:solidFill>
              <a:latin typeface="Roboto Medium" panose="02000000000000000000" pitchFamily="2" charset="0"/>
              <a:ea typeface="Roboto Medium" panose="02000000000000000000" pitchFamily="2" charset="0"/>
              <a:cs typeface="Poppins" pitchFamily="2" charset="77"/>
            </a:endParaRPr>
          </a:p>
        </p:txBody>
      </p:sp>
      <p:sp>
        <p:nvSpPr>
          <p:cNvPr id="13" name="TextBox 12">
            <a:extLst>
              <a:ext uri="{FF2B5EF4-FFF2-40B4-BE49-F238E27FC236}">
                <a16:creationId xmlns:a16="http://schemas.microsoft.com/office/drawing/2014/main" id="{F20A91C1-A3EE-A84F-8B84-2AEBAEF639D2}"/>
              </a:ext>
            </a:extLst>
          </p:cNvPr>
          <p:cNvSpPr txBox="1"/>
          <p:nvPr/>
        </p:nvSpPr>
        <p:spPr>
          <a:xfrm>
            <a:off x="17704721" y="6818091"/>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cxnSp>
        <p:nvCxnSpPr>
          <p:cNvPr id="71" name="Straight Connector 70">
            <a:extLst>
              <a:ext uri="{FF2B5EF4-FFF2-40B4-BE49-F238E27FC236}">
                <a16:creationId xmlns:a16="http://schemas.microsoft.com/office/drawing/2014/main" id="{B011C7B9-35A8-8C46-BCDE-AE75599FD291}"/>
              </a:ext>
            </a:extLst>
          </p:cNvPr>
          <p:cNvCxnSpPr/>
          <p:nvPr/>
        </p:nvCxnSpPr>
        <p:spPr>
          <a:xfrm rot="5400000">
            <a:off x="17483922" y="10436282"/>
            <a:ext cx="246752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1D4A647-19F9-C647-BF68-A1AF23419724}"/>
              </a:ext>
            </a:extLst>
          </p:cNvPr>
          <p:cNvCxnSpPr/>
          <p:nvPr/>
        </p:nvCxnSpPr>
        <p:spPr>
          <a:xfrm rot="5400000">
            <a:off x="14150459" y="10436281"/>
            <a:ext cx="246752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372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3" name="Group 2">
            <a:extLst>
              <a:ext uri="{FF2B5EF4-FFF2-40B4-BE49-F238E27FC236}">
                <a16:creationId xmlns:a16="http://schemas.microsoft.com/office/drawing/2014/main" id="{641BD1D3-7CE0-CC49-AD2C-A12652ED2F68}"/>
              </a:ext>
            </a:extLst>
          </p:cNvPr>
          <p:cNvGrpSpPr/>
          <p:nvPr/>
        </p:nvGrpSpPr>
        <p:grpSpPr>
          <a:xfrm>
            <a:off x="2151403" y="8704978"/>
            <a:ext cx="5983191" cy="3638999"/>
            <a:chOff x="2151403" y="8704978"/>
            <a:chExt cx="5983191" cy="3638999"/>
          </a:xfrm>
        </p:grpSpPr>
        <p:sp>
          <p:nvSpPr>
            <p:cNvPr id="12" name="Rectangle 11">
              <a:extLst>
                <a:ext uri="{FF2B5EF4-FFF2-40B4-BE49-F238E27FC236}">
                  <a16:creationId xmlns:a16="http://schemas.microsoft.com/office/drawing/2014/main" id="{A529000B-C93B-2D45-84BA-F8C4BAE3CF09}"/>
                </a:ext>
              </a:extLst>
            </p:cNvPr>
            <p:cNvSpPr/>
            <p:nvPr/>
          </p:nvSpPr>
          <p:spPr>
            <a:xfrm>
              <a:off x="2235809" y="9307900"/>
              <a:ext cx="5785982" cy="30360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773C902-2B95-1240-B9E3-AED6B129B8E2}"/>
                </a:ext>
              </a:extLst>
            </p:cNvPr>
            <p:cNvSpPr/>
            <p:nvPr/>
          </p:nvSpPr>
          <p:spPr>
            <a:xfrm>
              <a:off x="2235809" y="8704978"/>
              <a:ext cx="5785982" cy="60292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8B1BDF-D8D0-C04F-91B1-F167E0DAAE2D}"/>
                </a:ext>
              </a:extLst>
            </p:cNvPr>
            <p:cNvSpPr/>
            <p:nvPr/>
          </p:nvSpPr>
          <p:spPr>
            <a:xfrm>
              <a:off x="3651549" y="8704979"/>
              <a:ext cx="2925899" cy="60292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CAGR</a:t>
              </a:r>
              <a:endParaRPr lang="en-US" dirty="0"/>
            </a:p>
          </p:txBody>
        </p:sp>
        <p:cxnSp>
          <p:nvCxnSpPr>
            <p:cNvPr id="16" name="Straight Connector 15">
              <a:extLst>
                <a:ext uri="{FF2B5EF4-FFF2-40B4-BE49-F238E27FC236}">
                  <a16:creationId xmlns:a16="http://schemas.microsoft.com/office/drawing/2014/main" id="{4C14562D-6905-1743-9E47-6A54E74180FC}"/>
                </a:ext>
              </a:extLst>
            </p:cNvPr>
            <p:cNvCxnSpPr/>
            <p:nvPr/>
          </p:nvCxnSpPr>
          <p:spPr>
            <a:xfrm>
              <a:off x="2151403" y="9970752"/>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75083B0-7C2B-7B41-B2E3-28C27327FB34}"/>
                </a:ext>
              </a:extLst>
            </p:cNvPr>
            <p:cNvCxnSpPr/>
            <p:nvPr/>
          </p:nvCxnSpPr>
          <p:spPr>
            <a:xfrm>
              <a:off x="2151403" y="10552095"/>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D4BCD0C-9C3E-904D-B5C4-B58C4F1DFF7F}"/>
                </a:ext>
              </a:extLst>
            </p:cNvPr>
            <p:cNvCxnSpPr/>
            <p:nvPr/>
          </p:nvCxnSpPr>
          <p:spPr>
            <a:xfrm>
              <a:off x="2151403" y="11167460"/>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488C306-C01D-124F-A3D1-F4F6CABC466B}"/>
                </a:ext>
              </a:extLst>
            </p:cNvPr>
            <p:cNvSpPr/>
            <p:nvPr/>
          </p:nvSpPr>
          <p:spPr>
            <a:xfrm>
              <a:off x="2720934" y="9405738"/>
              <a:ext cx="940483" cy="430658"/>
            </a:xfrm>
            <a:prstGeom prst="rect">
              <a:avLst/>
            </a:prstGeom>
          </p:spPr>
          <p:txBody>
            <a:bodyPr wrap="square">
              <a:spAutoFit/>
            </a:bodyPr>
            <a:lstStyle/>
            <a:p>
              <a:pPr algn="ctr"/>
              <a:r>
                <a:rPr lang="en-SV" sz="2400">
                  <a:latin typeface="Lato" panose="020F0502020204030203" pitchFamily="34" charset="77"/>
                </a:rPr>
                <a:t>R</a:t>
              </a:r>
              <a:endParaRPr lang="en-SV" sz="2400" dirty="0">
                <a:latin typeface="Lato" panose="020F0502020204030203" pitchFamily="34" charset="77"/>
              </a:endParaRPr>
            </a:p>
          </p:txBody>
        </p:sp>
        <p:sp>
          <p:nvSpPr>
            <p:cNvPr id="24" name="Rectangle 23">
              <a:extLst>
                <a:ext uri="{FF2B5EF4-FFF2-40B4-BE49-F238E27FC236}">
                  <a16:creationId xmlns:a16="http://schemas.microsoft.com/office/drawing/2014/main" id="{4A88ABC7-0E54-6446-A881-A97FAD0F067F}"/>
                </a:ext>
              </a:extLst>
            </p:cNvPr>
            <p:cNvSpPr/>
            <p:nvPr/>
          </p:nvSpPr>
          <p:spPr>
            <a:xfrm>
              <a:off x="4640806" y="9405738"/>
              <a:ext cx="940483" cy="430658"/>
            </a:xfrm>
            <a:prstGeom prst="rect">
              <a:avLst/>
            </a:prstGeom>
          </p:spPr>
          <p:txBody>
            <a:bodyPr wrap="square">
              <a:spAutoFit/>
            </a:bodyPr>
            <a:lstStyle/>
            <a:p>
              <a:pPr algn="ctr"/>
              <a:r>
                <a:rPr lang="en-US" sz="2400" dirty="0">
                  <a:latin typeface="Lato" panose="020F0502020204030203" pitchFamily="34" charset="77"/>
                </a:rPr>
                <a:t>E</a:t>
              </a:r>
              <a:endParaRPr lang="en-SV" sz="2400" dirty="0">
                <a:latin typeface="Lato" panose="020F0502020204030203" pitchFamily="34" charset="77"/>
              </a:endParaRPr>
            </a:p>
          </p:txBody>
        </p:sp>
        <p:sp>
          <p:nvSpPr>
            <p:cNvPr id="25" name="Rectangle 24">
              <a:extLst>
                <a:ext uri="{FF2B5EF4-FFF2-40B4-BE49-F238E27FC236}">
                  <a16:creationId xmlns:a16="http://schemas.microsoft.com/office/drawing/2014/main" id="{020E6755-DF7E-CA49-8B90-500F4ADD4311}"/>
                </a:ext>
              </a:extLst>
            </p:cNvPr>
            <p:cNvSpPr/>
            <p:nvPr/>
          </p:nvSpPr>
          <p:spPr>
            <a:xfrm>
              <a:off x="6577449" y="9405738"/>
              <a:ext cx="940483" cy="430658"/>
            </a:xfrm>
            <a:prstGeom prst="rect">
              <a:avLst/>
            </a:prstGeom>
          </p:spPr>
          <p:txBody>
            <a:bodyPr wrap="square">
              <a:spAutoFit/>
            </a:bodyPr>
            <a:lstStyle/>
            <a:p>
              <a:pPr algn="ctr"/>
              <a:r>
                <a:rPr lang="en-US" sz="2400" dirty="0">
                  <a:latin typeface="Lato" panose="020F0502020204030203" pitchFamily="34" charset="77"/>
                </a:rPr>
                <a:t>NI</a:t>
              </a:r>
              <a:endParaRPr lang="en-SV" sz="2400" dirty="0">
                <a:latin typeface="Lato" panose="020F0502020204030203" pitchFamily="34" charset="77"/>
              </a:endParaRPr>
            </a:p>
          </p:txBody>
        </p:sp>
        <p:sp>
          <p:nvSpPr>
            <p:cNvPr id="26" name="Rectangle 25">
              <a:extLst>
                <a:ext uri="{FF2B5EF4-FFF2-40B4-BE49-F238E27FC236}">
                  <a16:creationId xmlns:a16="http://schemas.microsoft.com/office/drawing/2014/main" id="{78325FC4-3A3E-E240-AB29-AB615D31E5B3}"/>
                </a:ext>
              </a:extLst>
            </p:cNvPr>
            <p:cNvSpPr/>
            <p:nvPr/>
          </p:nvSpPr>
          <p:spPr>
            <a:xfrm>
              <a:off x="2638979" y="10021102"/>
              <a:ext cx="1104391" cy="430658"/>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27" name="Rectangle 26">
              <a:extLst>
                <a:ext uri="{FF2B5EF4-FFF2-40B4-BE49-F238E27FC236}">
                  <a16:creationId xmlns:a16="http://schemas.microsoft.com/office/drawing/2014/main" id="{DEFFA663-974D-634C-B9D3-4647B8851692}"/>
                </a:ext>
              </a:extLst>
            </p:cNvPr>
            <p:cNvSpPr/>
            <p:nvPr/>
          </p:nvSpPr>
          <p:spPr>
            <a:xfrm>
              <a:off x="4558853" y="10021102"/>
              <a:ext cx="1104391" cy="430658"/>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28" name="Rectangle 27">
              <a:extLst>
                <a:ext uri="{FF2B5EF4-FFF2-40B4-BE49-F238E27FC236}">
                  <a16:creationId xmlns:a16="http://schemas.microsoft.com/office/drawing/2014/main" id="{3B913C2E-6787-7E42-B971-94EDE4ED2022}"/>
                </a:ext>
              </a:extLst>
            </p:cNvPr>
            <p:cNvSpPr/>
            <p:nvPr/>
          </p:nvSpPr>
          <p:spPr>
            <a:xfrm>
              <a:off x="6495494" y="10021102"/>
              <a:ext cx="1104391" cy="430658"/>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29" name="Rectangle 28">
              <a:extLst>
                <a:ext uri="{FF2B5EF4-FFF2-40B4-BE49-F238E27FC236}">
                  <a16:creationId xmlns:a16="http://schemas.microsoft.com/office/drawing/2014/main" id="{88EDDA44-8032-FA49-B2B9-E47D57D27D7D}"/>
                </a:ext>
              </a:extLst>
            </p:cNvPr>
            <p:cNvSpPr/>
            <p:nvPr/>
          </p:nvSpPr>
          <p:spPr>
            <a:xfrm>
              <a:off x="2638979" y="10619244"/>
              <a:ext cx="1104391" cy="430658"/>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30" name="Rectangle 29">
              <a:extLst>
                <a:ext uri="{FF2B5EF4-FFF2-40B4-BE49-F238E27FC236}">
                  <a16:creationId xmlns:a16="http://schemas.microsoft.com/office/drawing/2014/main" id="{65B0356D-E6A5-D445-8CCD-D62959FA2DC2}"/>
                </a:ext>
              </a:extLst>
            </p:cNvPr>
            <p:cNvSpPr/>
            <p:nvPr/>
          </p:nvSpPr>
          <p:spPr>
            <a:xfrm>
              <a:off x="4558853" y="10619244"/>
              <a:ext cx="1104391" cy="430658"/>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31" name="Rectangle 30">
              <a:extLst>
                <a:ext uri="{FF2B5EF4-FFF2-40B4-BE49-F238E27FC236}">
                  <a16:creationId xmlns:a16="http://schemas.microsoft.com/office/drawing/2014/main" id="{89B90DF8-5785-734A-8716-E3937E573640}"/>
                </a:ext>
              </a:extLst>
            </p:cNvPr>
            <p:cNvSpPr/>
            <p:nvPr/>
          </p:nvSpPr>
          <p:spPr>
            <a:xfrm>
              <a:off x="6495494" y="10619244"/>
              <a:ext cx="1104391" cy="430658"/>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cxnSp>
          <p:nvCxnSpPr>
            <p:cNvPr id="32" name="Straight Connector 31">
              <a:extLst>
                <a:ext uri="{FF2B5EF4-FFF2-40B4-BE49-F238E27FC236}">
                  <a16:creationId xmlns:a16="http://schemas.microsoft.com/office/drawing/2014/main" id="{EC7B03FC-9401-E74E-A5EE-093C6F818353}"/>
                </a:ext>
              </a:extLst>
            </p:cNvPr>
            <p:cNvCxnSpPr/>
            <p:nvPr/>
          </p:nvCxnSpPr>
          <p:spPr>
            <a:xfrm>
              <a:off x="2151403" y="11743193"/>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A3986C6E-0D38-9E47-A0AA-E26DE0CF9642}"/>
                </a:ext>
              </a:extLst>
            </p:cNvPr>
            <p:cNvGrpSpPr/>
            <p:nvPr/>
          </p:nvGrpSpPr>
          <p:grpSpPr>
            <a:xfrm rot="5400000">
              <a:off x="3594391" y="9849566"/>
              <a:ext cx="3036077" cy="1952745"/>
              <a:chOff x="-219264" y="8095998"/>
              <a:chExt cx="5983193" cy="563395"/>
            </a:xfrm>
          </p:grpSpPr>
          <p:cxnSp>
            <p:nvCxnSpPr>
              <p:cNvPr id="33" name="Straight Connector 32">
                <a:extLst>
                  <a:ext uri="{FF2B5EF4-FFF2-40B4-BE49-F238E27FC236}">
                    <a16:creationId xmlns:a16="http://schemas.microsoft.com/office/drawing/2014/main" id="{C2EE975F-E75A-9444-8C48-4199926B1581}"/>
                  </a:ext>
                </a:extLst>
              </p:cNvPr>
              <p:cNvCxnSpPr/>
              <p:nvPr/>
            </p:nvCxnSpPr>
            <p:spPr>
              <a:xfrm>
                <a:off x="-219262" y="8095998"/>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14DD7DA-0AE6-5A4A-8D6B-EB8B30AFC155}"/>
                  </a:ext>
                </a:extLst>
              </p:cNvPr>
              <p:cNvCxnSpPr/>
              <p:nvPr/>
            </p:nvCxnSpPr>
            <p:spPr>
              <a:xfrm>
                <a:off x="-219264" y="8659393"/>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2C7713AA-7F05-6C49-A0B1-9BB1D9131817}"/>
                </a:ext>
              </a:extLst>
            </p:cNvPr>
            <p:cNvSpPr/>
            <p:nvPr/>
          </p:nvSpPr>
          <p:spPr>
            <a:xfrm>
              <a:off x="2638979" y="11189502"/>
              <a:ext cx="1104391" cy="430658"/>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36" name="Rectangle 35">
              <a:extLst>
                <a:ext uri="{FF2B5EF4-FFF2-40B4-BE49-F238E27FC236}">
                  <a16:creationId xmlns:a16="http://schemas.microsoft.com/office/drawing/2014/main" id="{8E65A52F-32DA-7B49-BA01-DDF59F9EB8F8}"/>
                </a:ext>
              </a:extLst>
            </p:cNvPr>
            <p:cNvSpPr/>
            <p:nvPr/>
          </p:nvSpPr>
          <p:spPr>
            <a:xfrm>
              <a:off x="4558853" y="11189502"/>
              <a:ext cx="1104391" cy="430658"/>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37" name="Rectangle 36">
              <a:extLst>
                <a:ext uri="{FF2B5EF4-FFF2-40B4-BE49-F238E27FC236}">
                  <a16:creationId xmlns:a16="http://schemas.microsoft.com/office/drawing/2014/main" id="{51E4C26A-1DBB-234E-A062-3BB3A3A73336}"/>
                </a:ext>
              </a:extLst>
            </p:cNvPr>
            <p:cNvSpPr/>
            <p:nvPr/>
          </p:nvSpPr>
          <p:spPr>
            <a:xfrm>
              <a:off x="6495494" y="11189502"/>
              <a:ext cx="1104391" cy="430658"/>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38" name="Rectangle 37">
              <a:extLst>
                <a:ext uri="{FF2B5EF4-FFF2-40B4-BE49-F238E27FC236}">
                  <a16:creationId xmlns:a16="http://schemas.microsoft.com/office/drawing/2014/main" id="{D3A4A3E6-B2E3-0B41-AC80-C7B5ED87CB21}"/>
                </a:ext>
              </a:extLst>
            </p:cNvPr>
            <p:cNvSpPr/>
            <p:nvPr/>
          </p:nvSpPr>
          <p:spPr>
            <a:xfrm>
              <a:off x="2638979" y="11787644"/>
              <a:ext cx="1104391" cy="430658"/>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39" name="Rectangle 38">
              <a:extLst>
                <a:ext uri="{FF2B5EF4-FFF2-40B4-BE49-F238E27FC236}">
                  <a16:creationId xmlns:a16="http://schemas.microsoft.com/office/drawing/2014/main" id="{A79FFF66-A0B1-3441-B29A-48FC3DA6CE07}"/>
                </a:ext>
              </a:extLst>
            </p:cNvPr>
            <p:cNvSpPr/>
            <p:nvPr/>
          </p:nvSpPr>
          <p:spPr>
            <a:xfrm>
              <a:off x="4558853" y="11787644"/>
              <a:ext cx="1104391" cy="430658"/>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40" name="Rectangle 39">
              <a:extLst>
                <a:ext uri="{FF2B5EF4-FFF2-40B4-BE49-F238E27FC236}">
                  <a16:creationId xmlns:a16="http://schemas.microsoft.com/office/drawing/2014/main" id="{DD398073-FAEE-1246-9021-95ED5965AF2A}"/>
                </a:ext>
              </a:extLst>
            </p:cNvPr>
            <p:cNvSpPr/>
            <p:nvPr/>
          </p:nvSpPr>
          <p:spPr>
            <a:xfrm>
              <a:off x="6495494" y="11787644"/>
              <a:ext cx="1104391" cy="430658"/>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grpSp>
      <p:grpSp>
        <p:nvGrpSpPr>
          <p:cNvPr id="41" name="Group 40">
            <a:extLst>
              <a:ext uri="{FF2B5EF4-FFF2-40B4-BE49-F238E27FC236}">
                <a16:creationId xmlns:a16="http://schemas.microsoft.com/office/drawing/2014/main" id="{EAAA1E1D-C309-4843-81E1-1A5D360E97C2}"/>
              </a:ext>
            </a:extLst>
          </p:cNvPr>
          <p:cNvGrpSpPr/>
          <p:nvPr/>
        </p:nvGrpSpPr>
        <p:grpSpPr>
          <a:xfrm>
            <a:off x="9167804" y="8704978"/>
            <a:ext cx="5983191" cy="3638999"/>
            <a:chOff x="2151403" y="8704978"/>
            <a:chExt cx="5983191" cy="3638999"/>
          </a:xfrm>
        </p:grpSpPr>
        <p:sp>
          <p:nvSpPr>
            <p:cNvPr id="42" name="Rectangle 41">
              <a:extLst>
                <a:ext uri="{FF2B5EF4-FFF2-40B4-BE49-F238E27FC236}">
                  <a16:creationId xmlns:a16="http://schemas.microsoft.com/office/drawing/2014/main" id="{123C5A0C-3162-FF4A-A68D-28198340EED6}"/>
                </a:ext>
              </a:extLst>
            </p:cNvPr>
            <p:cNvSpPr/>
            <p:nvPr/>
          </p:nvSpPr>
          <p:spPr>
            <a:xfrm>
              <a:off x="2235809" y="9307900"/>
              <a:ext cx="5785982" cy="30360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373C58F-A517-C84F-BDB3-CA6803FF9384}"/>
                </a:ext>
              </a:extLst>
            </p:cNvPr>
            <p:cNvSpPr/>
            <p:nvPr/>
          </p:nvSpPr>
          <p:spPr>
            <a:xfrm>
              <a:off x="2235809" y="8704978"/>
              <a:ext cx="5785982" cy="6029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9A46475-9848-9244-B748-DE30F7EFE06A}"/>
                </a:ext>
              </a:extLst>
            </p:cNvPr>
            <p:cNvSpPr/>
            <p:nvPr/>
          </p:nvSpPr>
          <p:spPr>
            <a:xfrm>
              <a:off x="3651549" y="8704979"/>
              <a:ext cx="2925899" cy="60292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CAGR</a:t>
              </a:r>
              <a:endParaRPr lang="en-US" dirty="0"/>
            </a:p>
          </p:txBody>
        </p:sp>
        <p:cxnSp>
          <p:nvCxnSpPr>
            <p:cNvPr id="48" name="Straight Connector 47">
              <a:extLst>
                <a:ext uri="{FF2B5EF4-FFF2-40B4-BE49-F238E27FC236}">
                  <a16:creationId xmlns:a16="http://schemas.microsoft.com/office/drawing/2014/main" id="{1116D019-F6F2-D64D-B23D-DC7CE4CA3B6B}"/>
                </a:ext>
              </a:extLst>
            </p:cNvPr>
            <p:cNvCxnSpPr/>
            <p:nvPr/>
          </p:nvCxnSpPr>
          <p:spPr>
            <a:xfrm>
              <a:off x="2151403" y="9970752"/>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C228182-8C4B-194A-A411-6B60597B545C}"/>
                </a:ext>
              </a:extLst>
            </p:cNvPr>
            <p:cNvCxnSpPr/>
            <p:nvPr/>
          </p:nvCxnSpPr>
          <p:spPr>
            <a:xfrm>
              <a:off x="2151403" y="10552095"/>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2828084-BD16-0146-A432-5EE0D36422A2}"/>
                </a:ext>
              </a:extLst>
            </p:cNvPr>
            <p:cNvCxnSpPr/>
            <p:nvPr/>
          </p:nvCxnSpPr>
          <p:spPr>
            <a:xfrm>
              <a:off x="2151403" y="11167460"/>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B2AFF7F2-1F78-9640-B665-C8BBBA10FE41}"/>
                </a:ext>
              </a:extLst>
            </p:cNvPr>
            <p:cNvSpPr/>
            <p:nvPr/>
          </p:nvSpPr>
          <p:spPr>
            <a:xfrm>
              <a:off x="2720934" y="9405738"/>
              <a:ext cx="940483" cy="430658"/>
            </a:xfrm>
            <a:prstGeom prst="rect">
              <a:avLst/>
            </a:prstGeom>
          </p:spPr>
          <p:txBody>
            <a:bodyPr wrap="square">
              <a:spAutoFit/>
            </a:bodyPr>
            <a:lstStyle/>
            <a:p>
              <a:pPr algn="ctr"/>
              <a:r>
                <a:rPr lang="en-SV" sz="2400">
                  <a:latin typeface="Lato" panose="020F0502020204030203" pitchFamily="34" charset="77"/>
                </a:rPr>
                <a:t>R</a:t>
              </a:r>
              <a:endParaRPr lang="en-SV" sz="2400" dirty="0">
                <a:latin typeface="Lato" panose="020F0502020204030203" pitchFamily="34" charset="77"/>
              </a:endParaRPr>
            </a:p>
          </p:txBody>
        </p:sp>
        <p:sp>
          <p:nvSpPr>
            <p:cNvPr id="52" name="Rectangle 51">
              <a:extLst>
                <a:ext uri="{FF2B5EF4-FFF2-40B4-BE49-F238E27FC236}">
                  <a16:creationId xmlns:a16="http://schemas.microsoft.com/office/drawing/2014/main" id="{F602EED1-13C8-5C44-AB64-ED2FED49A10B}"/>
                </a:ext>
              </a:extLst>
            </p:cNvPr>
            <p:cNvSpPr/>
            <p:nvPr/>
          </p:nvSpPr>
          <p:spPr>
            <a:xfrm>
              <a:off x="4640806" y="9405738"/>
              <a:ext cx="940483" cy="430658"/>
            </a:xfrm>
            <a:prstGeom prst="rect">
              <a:avLst/>
            </a:prstGeom>
          </p:spPr>
          <p:txBody>
            <a:bodyPr wrap="square">
              <a:spAutoFit/>
            </a:bodyPr>
            <a:lstStyle/>
            <a:p>
              <a:pPr algn="ctr"/>
              <a:r>
                <a:rPr lang="en-US" sz="2400" dirty="0">
                  <a:latin typeface="Lato" panose="020F0502020204030203" pitchFamily="34" charset="77"/>
                </a:rPr>
                <a:t>E</a:t>
              </a:r>
              <a:endParaRPr lang="en-SV" sz="2400" dirty="0">
                <a:latin typeface="Lato" panose="020F0502020204030203" pitchFamily="34" charset="77"/>
              </a:endParaRPr>
            </a:p>
          </p:txBody>
        </p:sp>
        <p:sp>
          <p:nvSpPr>
            <p:cNvPr id="53" name="Rectangle 52">
              <a:extLst>
                <a:ext uri="{FF2B5EF4-FFF2-40B4-BE49-F238E27FC236}">
                  <a16:creationId xmlns:a16="http://schemas.microsoft.com/office/drawing/2014/main" id="{225CE5EA-98F7-714D-9848-097A118B9F0C}"/>
                </a:ext>
              </a:extLst>
            </p:cNvPr>
            <p:cNvSpPr/>
            <p:nvPr/>
          </p:nvSpPr>
          <p:spPr>
            <a:xfrm>
              <a:off x="6577449" y="9405738"/>
              <a:ext cx="940483" cy="430658"/>
            </a:xfrm>
            <a:prstGeom prst="rect">
              <a:avLst/>
            </a:prstGeom>
          </p:spPr>
          <p:txBody>
            <a:bodyPr wrap="square">
              <a:spAutoFit/>
            </a:bodyPr>
            <a:lstStyle/>
            <a:p>
              <a:pPr algn="ctr"/>
              <a:r>
                <a:rPr lang="en-US" sz="2400" dirty="0">
                  <a:latin typeface="Lato" panose="020F0502020204030203" pitchFamily="34" charset="77"/>
                </a:rPr>
                <a:t>NI</a:t>
              </a:r>
              <a:endParaRPr lang="en-SV" sz="2400" dirty="0">
                <a:latin typeface="Lato" panose="020F0502020204030203" pitchFamily="34" charset="77"/>
              </a:endParaRPr>
            </a:p>
          </p:txBody>
        </p:sp>
        <p:sp>
          <p:nvSpPr>
            <p:cNvPr id="54" name="Rectangle 53">
              <a:extLst>
                <a:ext uri="{FF2B5EF4-FFF2-40B4-BE49-F238E27FC236}">
                  <a16:creationId xmlns:a16="http://schemas.microsoft.com/office/drawing/2014/main" id="{4509DD81-EE5D-BE44-BCAF-06014BF60F33}"/>
                </a:ext>
              </a:extLst>
            </p:cNvPr>
            <p:cNvSpPr/>
            <p:nvPr/>
          </p:nvSpPr>
          <p:spPr>
            <a:xfrm>
              <a:off x="2638979" y="10021102"/>
              <a:ext cx="1104391" cy="430658"/>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55" name="Rectangle 54">
              <a:extLst>
                <a:ext uri="{FF2B5EF4-FFF2-40B4-BE49-F238E27FC236}">
                  <a16:creationId xmlns:a16="http://schemas.microsoft.com/office/drawing/2014/main" id="{CB3E78C2-7CA7-2C40-AA0F-C5B8E9949E07}"/>
                </a:ext>
              </a:extLst>
            </p:cNvPr>
            <p:cNvSpPr/>
            <p:nvPr/>
          </p:nvSpPr>
          <p:spPr>
            <a:xfrm>
              <a:off x="4558853" y="10021102"/>
              <a:ext cx="1104391" cy="430658"/>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56" name="Rectangle 55">
              <a:extLst>
                <a:ext uri="{FF2B5EF4-FFF2-40B4-BE49-F238E27FC236}">
                  <a16:creationId xmlns:a16="http://schemas.microsoft.com/office/drawing/2014/main" id="{FD40FD76-B835-3443-B793-F33BF64F1B0F}"/>
                </a:ext>
              </a:extLst>
            </p:cNvPr>
            <p:cNvSpPr/>
            <p:nvPr/>
          </p:nvSpPr>
          <p:spPr>
            <a:xfrm>
              <a:off x="6495494" y="10021102"/>
              <a:ext cx="1104391" cy="430658"/>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57" name="Rectangle 56">
              <a:extLst>
                <a:ext uri="{FF2B5EF4-FFF2-40B4-BE49-F238E27FC236}">
                  <a16:creationId xmlns:a16="http://schemas.microsoft.com/office/drawing/2014/main" id="{941A602B-2129-5647-9AAB-7DE3F30CEFE0}"/>
                </a:ext>
              </a:extLst>
            </p:cNvPr>
            <p:cNvSpPr/>
            <p:nvPr/>
          </p:nvSpPr>
          <p:spPr>
            <a:xfrm>
              <a:off x="2638979" y="10619244"/>
              <a:ext cx="1104391" cy="430658"/>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58" name="Rectangle 57">
              <a:extLst>
                <a:ext uri="{FF2B5EF4-FFF2-40B4-BE49-F238E27FC236}">
                  <a16:creationId xmlns:a16="http://schemas.microsoft.com/office/drawing/2014/main" id="{15520CAB-0CC6-2248-ACDC-CA92C7560D1C}"/>
                </a:ext>
              </a:extLst>
            </p:cNvPr>
            <p:cNvSpPr/>
            <p:nvPr/>
          </p:nvSpPr>
          <p:spPr>
            <a:xfrm>
              <a:off x="4558853" y="10619244"/>
              <a:ext cx="1104391" cy="430658"/>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59" name="Rectangle 58">
              <a:extLst>
                <a:ext uri="{FF2B5EF4-FFF2-40B4-BE49-F238E27FC236}">
                  <a16:creationId xmlns:a16="http://schemas.microsoft.com/office/drawing/2014/main" id="{8E1C9DCB-8CB6-B743-875D-7593EA76335E}"/>
                </a:ext>
              </a:extLst>
            </p:cNvPr>
            <p:cNvSpPr/>
            <p:nvPr/>
          </p:nvSpPr>
          <p:spPr>
            <a:xfrm>
              <a:off x="6495494" y="10619244"/>
              <a:ext cx="1104391" cy="430658"/>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cxnSp>
          <p:nvCxnSpPr>
            <p:cNvPr id="60" name="Straight Connector 59">
              <a:extLst>
                <a:ext uri="{FF2B5EF4-FFF2-40B4-BE49-F238E27FC236}">
                  <a16:creationId xmlns:a16="http://schemas.microsoft.com/office/drawing/2014/main" id="{8CB8B4B1-32CC-6046-99B5-D3A9098EEEB9}"/>
                </a:ext>
              </a:extLst>
            </p:cNvPr>
            <p:cNvCxnSpPr/>
            <p:nvPr/>
          </p:nvCxnSpPr>
          <p:spPr>
            <a:xfrm>
              <a:off x="2151403" y="11743193"/>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DE43D4C0-20F0-674A-8929-A42DF2E65F6E}"/>
                </a:ext>
              </a:extLst>
            </p:cNvPr>
            <p:cNvGrpSpPr/>
            <p:nvPr/>
          </p:nvGrpSpPr>
          <p:grpSpPr>
            <a:xfrm rot="5400000">
              <a:off x="3594391" y="9849566"/>
              <a:ext cx="3036077" cy="1952745"/>
              <a:chOff x="-219264" y="8095998"/>
              <a:chExt cx="5983193" cy="563395"/>
            </a:xfrm>
          </p:grpSpPr>
          <p:cxnSp>
            <p:nvCxnSpPr>
              <p:cNvPr id="68" name="Straight Connector 67">
                <a:extLst>
                  <a:ext uri="{FF2B5EF4-FFF2-40B4-BE49-F238E27FC236}">
                    <a16:creationId xmlns:a16="http://schemas.microsoft.com/office/drawing/2014/main" id="{C56382F3-E005-A146-AFC0-0E3BDF3465F4}"/>
                  </a:ext>
                </a:extLst>
              </p:cNvPr>
              <p:cNvCxnSpPr/>
              <p:nvPr/>
            </p:nvCxnSpPr>
            <p:spPr>
              <a:xfrm>
                <a:off x="-219262" y="8095998"/>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B60CD28-A4E7-5B43-BF27-F308DC54EB36}"/>
                  </a:ext>
                </a:extLst>
              </p:cNvPr>
              <p:cNvCxnSpPr/>
              <p:nvPr/>
            </p:nvCxnSpPr>
            <p:spPr>
              <a:xfrm>
                <a:off x="-219264" y="8659393"/>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2" name="Rectangle 61">
              <a:extLst>
                <a:ext uri="{FF2B5EF4-FFF2-40B4-BE49-F238E27FC236}">
                  <a16:creationId xmlns:a16="http://schemas.microsoft.com/office/drawing/2014/main" id="{9D5FDAA0-8108-5542-9B48-7FF23D5C5138}"/>
                </a:ext>
              </a:extLst>
            </p:cNvPr>
            <p:cNvSpPr/>
            <p:nvPr/>
          </p:nvSpPr>
          <p:spPr>
            <a:xfrm>
              <a:off x="2638979" y="11189502"/>
              <a:ext cx="1104391" cy="430658"/>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63" name="Rectangle 62">
              <a:extLst>
                <a:ext uri="{FF2B5EF4-FFF2-40B4-BE49-F238E27FC236}">
                  <a16:creationId xmlns:a16="http://schemas.microsoft.com/office/drawing/2014/main" id="{2C751482-BD7C-8048-B2AB-4AF1934277F2}"/>
                </a:ext>
              </a:extLst>
            </p:cNvPr>
            <p:cNvSpPr/>
            <p:nvPr/>
          </p:nvSpPr>
          <p:spPr>
            <a:xfrm>
              <a:off x="4558853" y="11189502"/>
              <a:ext cx="1104391" cy="430658"/>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64" name="Rectangle 63">
              <a:extLst>
                <a:ext uri="{FF2B5EF4-FFF2-40B4-BE49-F238E27FC236}">
                  <a16:creationId xmlns:a16="http://schemas.microsoft.com/office/drawing/2014/main" id="{9AB3CD6E-0694-9344-BBFD-85D4809968B1}"/>
                </a:ext>
              </a:extLst>
            </p:cNvPr>
            <p:cNvSpPr/>
            <p:nvPr/>
          </p:nvSpPr>
          <p:spPr>
            <a:xfrm>
              <a:off x="6495494" y="11189502"/>
              <a:ext cx="1104391" cy="430658"/>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65" name="Rectangle 64">
              <a:extLst>
                <a:ext uri="{FF2B5EF4-FFF2-40B4-BE49-F238E27FC236}">
                  <a16:creationId xmlns:a16="http://schemas.microsoft.com/office/drawing/2014/main" id="{616F6AA2-3DF6-7746-8D63-0A7184160EF7}"/>
                </a:ext>
              </a:extLst>
            </p:cNvPr>
            <p:cNvSpPr/>
            <p:nvPr/>
          </p:nvSpPr>
          <p:spPr>
            <a:xfrm>
              <a:off x="2638979" y="11787644"/>
              <a:ext cx="1104391" cy="430658"/>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66" name="Rectangle 65">
              <a:extLst>
                <a:ext uri="{FF2B5EF4-FFF2-40B4-BE49-F238E27FC236}">
                  <a16:creationId xmlns:a16="http://schemas.microsoft.com/office/drawing/2014/main" id="{41A7AF61-1AE7-D34E-894A-D750EBD56A2B}"/>
                </a:ext>
              </a:extLst>
            </p:cNvPr>
            <p:cNvSpPr/>
            <p:nvPr/>
          </p:nvSpPr>
          <p:spPr>
            <a:xfrm>
              <a:off x="4558853" y="11787644"/>
              <a:ext cx="1104391" cy="430658"/>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67" name="Rectangle 66">
              <a:extLst>
                <a:ext uri="{FF2B5EF4-FFF2-40B4-BE49-F238E27FC236}">
                  <a16:creationId xmlns:a16="http://schemas.microsoft.com/office/drawing/2014/main" id="{28FB9E65-0D2C-7D42-829D-DBCF7B46824A}"/>
                </a:ext>
              </a:extLst>
            </p:cNvPr>
            <p:cNvSpPr/>
            <p:nvPr/>
          </p:nvSpPr>
          <p:spPr>
            <a:xfrm>
              <a:off x="6495494" y="11787644"/>
              <a:ext cx="1104391" cy="430658"/>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grpSp>
      <p:grpSp>
        <p:nvGrpSpPr>
          <p:cNvPr id="70" name="Group 69">
            <a:extLst>
              <a:ext uri="{FF2B5EF4-FFF2-40B4-BE49-F238E27FC236}">
                <a16:creationId xmlns:a16="http://schemas.microsoft.com/office/drawing/2014/main" id="{5894D112-A999-CB4F-9701-3CB86A846786}"/>
              </a:ext>
            </a:extLst>
          </p:cNvPr>
          <p:cNvGrpSpPr/>
          <p:nvPr/>
        </p:nvGrpSpPr>
        <p:grpSpPr>
          <a:xfrm>
            <a:off x="16381414" y="8704978"/>
            <a:ext cx="5983191" cy="3638999"/>
            <a:chOff x="2151403" y="8704978"/>
            <a:chExt cx="5983191" cy="3638999"/>
          </a:xfrm>
        </p:grpSpPr>
        <p:sp>
          <p:nvSpPr>
            <p:cNvPr id="71" name="Rectangle 70">
              <a:extLst>
                <a:ext uri="{FF2B5EF4-FFF2-40B4-BE49-F238E27FC236}">
                  <a16:creationId xmlns:a16="http://schemas.microsoft.com/office/drawing/2014/main" id="{9FCCBCB6-A54A-7F48-9BD7-E896DE40A2E4}"/>
                </a:ext>
              </a:extLst>
            </p:cNvPr>
            <p:cNvSpPr/>
            <p:nvPr/>
          </p:nvSpPr>
          <p:spPr>
            <a:xfrm>
              <a:off x="2235809" y="9307900"/>
              <a:ext cx="5785982" cy="30360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7D1FF47-30C2-4044-B670-2CE26D4E0FB2}"/>
                </a:ext>
              </a:extLst>
            </p:cNvPr>
            <p:cNvSpPr/>
            <p:nvPr/>
          </p:nvSpPr>
          <p:spPr>
            <a:xfrm>
              <a:off x="2235809" y="8704978"/>
              <a:ext cx="5785982" cy="6029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021E0FEC-3BC4-CD4C-92B1-19FB05AA305B}"/>
                </a:ext>
              </a:extLst>
            </p:cNvPr>
            <p:cNvSpPr/>
            <p:nvPr/>
          </p:nvSpPr>
          <p:spPr>
            <a:xfrm>
              <a:off x="3651549" y="8704979"/>
              <a:ext cx="2925899" cy="60292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CAGR</a:t>
              </a:r>
              <a:endParaRPr lang="en-US" dirty="0"/>
            </a:p>
          </p:txBody>
        </p:sp>
        <p:cxnSp>
          <p:nvCxnSpPr>
            <p:cNvPr id="74" name="Straight Connector 73">
              <a:extLst>
                <a:ext uri="{FF2B5EF4-FFF2-40B4-BE49-F238E27FC236}">
                  <a16:creationId xmlns:a16="http://schemas.microsoft.com/office/drawing/2014/main" id="{536020E9-27ED-F546-8FA9-330470328571}"/>
                </a:ext>
              </a:extLst>
            </p:cNvPr>
            <p:cNvCxnSpPr/>
            <p:nvPr/>
          </p:nvCxnSpPr>
          <p:spPr>
            <a:xfrm>
              <a:off x="2151403" y="9970752"/>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3545B9C-99F6-AE47-9727-34521DCAB4AB}"/>
                </a:ext>
              </a:extLst>
            </p:cNvPr>
            <p:cNvCxnSpPr/>
            <p:nvPr/>
          </p:nvCxnSpPr>
          <p:spPr>
            <a:xfrm>
              <a:off x="2151403" y="10552095"/>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451030D-1501-9840-8C17-05FCDE3095E7}"/>
                </a:ext>
              </a:extLst>
            </p:cNvPr>
            <p:cNvCxnSpPr/>
            <p:nvPr/>
          </p:nvCxnSpPr>
          <p:spPr>
            <a:xfrm>
              <a:off x="2151403" y="11167460"/>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A9B54418-B592-8849-B548-034EE4017935}"/>
                </a:ext>
              </a:extLst>
            </p:cNvPr>
            <p:cNvSpPr/>
            <p:nvPr/>
          </p:nvSpPr>
          <p:spPr>
            <a:xfrm>
              <a:off x="2720934" y="9405738"/>
              <a:ext cx="940483" cy="430658"/>
            </a:xfrm>
            <a:prstGeom prst="rect">
              <a:avLst/>
            </a:prstGeom>
          </p:spPr>
          <p:txBody>
            <a:bodyPr wrap="square">
              <a:spAutoFit/>
            </a:bodyPr>
            <a:lstStyle/>
            <a:p>
              <a:pPr algn="ctr"/>
              <a:r>
                <a:rPr lang="en-SV" sz="2400">
                  <a:latin typeface="Lato" panose="020F0502020204030203" pitchFamily="34" charset="77"/>
                </a:rPr>
                <a:t>R</a:t>
              </a:r>
              <a:endParaRPr lang="en-SV" sz="2400" dirty="0">
                <a:latin typeface="Lato" panose="020F0502020204030203" pitchFamily="34" charset="77"/>
              </a:endParaRPr>
            </a:p>
          </p:txBody>
        </p:sp>
        <p:sp>
          <p:nvSpPr>
            <p:cNvPr id="78" name="Rectangle 77">
              <a:extLst>
                <a:ext uri="{FF2B5EF4-FFF2-40B4-BE49-F238E27FC236}">
                  <a16:creationId xmlns:a16="http://schemas.microsoft.com/office/drawing/2014/main" id="{37C67A9C-3680-1B4A-BA8C-D1AC7C90EC1B}"/>
                </a:ext>
              </a:extLst>
            </p:cNvPr>
            <p:cNvSpPr/>
            <p:nvPr/>
          </p:nvSpPr>
          <p:spPr>
            <a:xfrm>
              <a:off x="4640806" y="9405738"/>
              <a:ext cx="940483" cy="430658"/>
            </a:xfrm>
            <a:prstGeom prst="rect">
              <a:avLst/>
            </a:prstGeom>
          </p:spPr>
          <p:txBody>
            <a:bodyPr wrap="square">
              <a:spAutoFit/>
            </a:bodyPr>
            <a:lstStyle/>
            <a:p>
              <a:pPr algn="ctr"/>
              <a:r>
                <a:rPr lang="en-US" sz="2400" dirty="0">
                  <a:latin typeface="Lato" panose="020F0502020204030203" pitchFamily="34" charset="77"/>
                </a:rPr>
                <a:t>E</a:t>
              </a:r>
              <a:endParaRPr lang="en-SV" sz="2400" dirty="0">
                <a:latin typeface="Lato" panose="020F0502020204030203" pitchFamily="34" charset="77"/>
              </a:endParaRPr>
            </a:p>
          </p:txBody>
        </p:sp>
        <p:sp>
          <p:nvSpPr>
            <p:cNvPr id="79" name="Rectangle 78">
              <a:extLst>
                <a:ext uri="{FF2B5EF4-FFF2-40B4-BE49-F238E27FC236}">
                  <a16:creationId xmlns:a16="http://schemas.microsoft.com/office/drawing/2014/main" id="{05C20CBC-778E-A741-9CCA-15FFF04AF693}"/>
                </a:ext>
              </a:extLst>
            </p:cNvPr>
            <p:cNvSpPr/>
            <p:nvPr/>
          </p:nvSpPr>
          <p:spPr>
            <a:xfrm>
              <a:off x="6577449" y="9405738"/>
              <a:ext cx="940483" cy="430658"/>
            </a:xfrm>
            <a:prstGeom prst="rect">
              <a:avLst/>
            </a:prstGeom>
          </p:spPr>
          <p:txBody>
            <a:bodyPr wrap="square">
              <a:spAutoFit/>
            </a:bodyPr>
            <a:lstStyle/>
            <a:p>
              <a:pPr algn="ctr"/>
              <a:r>
                <a:rPr lang="en-US" sz="2400" dirty="0">
                  <a:latin typeface="Lato" panose="020F0502020204030203" pitchFamily="34" charset="77"/>
                </a:rPr>
                <a:t>NI</a:t>
              </a:r>
              <a:endParaRPr lang="en-SV" sz="2400" dirty="0">
                <a:latin typeface="Lato" panose="020F0502020204030203" pitchFamily="34" charset="77"/>
              </a:endParaRPr>
            </a:p>
          </p:txBody>
        </p:sp>
        <p:sp>
          <p:nvSpPr>
            <p:cNvPr id="80" name="Rectangle 79">
              <a:extLst>
                <a:ext uri="{FF2B5EF4-FFF2-40B4-BE49-F238E27FC236}">
                  <a16:creationId xmlns:a16="http://schemas.microsoft.com/office/drawing/2014/main" id="{7FE3FDB2-8763-5F45-9E27-38B59D96ECD1}"/>
                </a:ext>
              </a:extLst>
            </p:cNvPr>
            <p:cNvSpPr/>
            <p:nvPr/>
          </p:nvSpPr>
          <p:spPr>
            <a:xfrm>
              <a:off x="2638979" y="10021102"/>
              <a:ext cx="1104391" cy="430658"/>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81" name="Rectangle 80">
              <a:extLst>
                <a:ext uri="{FF2B5EF4-FFF2-40B4-BE49-F238E27FC236}">
                  <a16:creationId xmlns:a16="http://schemas.microsoft.com/office/drawing/2014/main" id="{627128CB-886F-104D-96E2-CC25CC9F35C6}"/>
                </a:ext>
              </a:extLst>
            </p:cNvPr>
            <p:cNvSpPr/>
            <p:nvPr/>
          </p:nvSpPr>
          <p:spPr>
            <a:xfrm>
              <a:off x="4558853" y="10021102"/>
              <a:ext cx="1104391" cy="430658"/>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82" name="Rectangle 81">
              <a:extLst>
                <a:ext uri="{FF2B5EF4-FFF2-40B4-BE49-F238E27FC236}">
                  <a16:creationId xmlns:a16="http://schemas.microsoft.com/office/drawing/2014/main" id="{D87276D9-F67F-C649-A96A-C71DCE8A505D}"/>
                </a:ext>
              </a:extLst>
            </p:cNvPr>
            <p:cNvSpPr/>
            <p:nvPr/>
          </p:nvSpPr>
          <p:spPr>
            <a:xfrm>
              <a:off x="6495494" y="10021102"/>
              <a:ext cx="1104391" cy="430658"/>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83" name="Rectangle 82">
              <a:extLst>
                <a:ext uri="{FF2B5EF4-FFF2-40B4-BE49-F238E27FC236}">
                  <a16:creationId xmlns:a16="http://schemas.microsoft.com/office/drawing/2014/main" id="{4E997771-0EE1-034A-8B47-53FBE277816D}"/>
                </a:ext>
              </a:extLst>
            </p:cNvPr>
            <p:cNvSpPr/>
            <p:nvPr/>
          </p:nvSpPr>
          <p:spPr>
            <a:xfrm>
              <a:off x="2638979" y="10619244"/>
              <a:ext cx="1104391" cy="430658"/>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84" name="Rectangle 83">
              <a:extLst>
                <a:ext uri="{FF2B5EF4-FFF2-40B4-BE49-F238E27FC236}">
                  <a16:creationId xmlns:a16="http://schemas.microsoft.com/office/drawing/2014/main" id="{AC067F39-984F-CD4C-A3D8-B75BC10298FF}"/>
                </a:ext>
              </a:extLst>
            </p:cNvPr>
            <p:cNvSpPr/>
            <p:nvPr/>
          </p:nvSpPr>
          <p:spPr>
            <a:xfrm>
              <a:off x="4558853" y="10619244"/>
              <a:ext cx="1104391" cy="430658"/>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85" name="Rectangle 84">
              <a:extLst>
                <a:ext uri="{FF2B5EF4-FFF2-40B4-BE49-F238E27FC236}">
                  <a16:creationId xmlns:a16="http://schemas.microsoft.com/office/drawing/2014/main" id="{18BA9FCB-63AA-5A4F-BD01-5F472F0A5AB9}"/>
                </a:ext>
              </a:extLst>
            </p:cNvPr>
            <p:cNvSpPr/>
            <p:nvPr/>
          </p:nvSpPr>
          <p:spPr>
            <a:xfrm>
              <a:off x="6495494" y="10619244"/>
              <a:ext cx="1104391" cy="430658"/>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cxnSp>
          <p:nvCxnSpPr>
            <p:cNvPr id="86" name="Straight Connector 85">
              <a:extLst>
                <a:ext uri="{FF2B5EF4-FFF2-40B4-BE49-F238E27FC236}">
                  <a16:creationId xmlns:a16="http://schemas.microsoft.com/office/drawing/2014/main" id="{379427D4-0C33-B04F-A6E2-18BDDA364089}"/>
                </a:ext>
              </a:extLst>
            </p:cNvPr>
            <p:cNvCxnSpPr/>
            <p:nvPr/>
          </p:nvCxnSpPr>
          <p:spPr>
            <a:xfrm>
              <a:off x="2151403" y="11743193"/>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26098D81-B399-3E47-8AC0-D79B86A60CE0}"/>
                </a:ext>
              </a:extLst>
            </p:cNvPr>
            <p:cNvGrpSpPr/>
            <p:nvPr/>
          </p:nvGrpSpPr>
          <p:grpSpPr>
            <a:xfrm rot="5400000">
              <a:off x="3594391" y="9849566"/>
              <a:ext cx="3036077" cy="1952745"/>
              <a:chOff x="-219264" y="8095998"/>
              <a:chExt cx="5983193" cy="563395"/>
            </a:xfrm>
          </p:grpSpPr>
          <p:cxnSp>
            <p:nvCxnSpPr>
              <p:cNvPr id="94" name="Straight Connector 93">
                <a:extLst>
                  <a:ext uri="{FF2B5EF4-FFF2-40B4-BE49-F238E27FC236}">
                    <a16:creationId xmlns:a16="http://schemas.microsoft.com/office/drawing/2014/main" id="{9D437E3B-2295-CA49-AC19-6C0824F89164}"/>
                  </a:ext>
                </a:extLst>
              </p:cNvPr>
              <p:cNvCxnSpPr/>
              <p:nvPr/>
            </p:nvCxnSpPr>
            <p:spPr>
              <a:xfrm>
                <a:off x="-219262" y="8095998"/>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3FB8846-43F3-A84A-B4E9-D5E076E221EE}"/>
                  </a:ext>
                </a:extLst>
              </p:cNvPr>
              <p:cNvCxnSpPr/>
              <p:nvPr/>
            </p:nvCxnSpPr>
            <p:spPr>
              <a:xfrm>
                <a:off x="-219264" y="8659393"/>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8" name="Rectangle 87">
              <a:extLst>
                <a:ext uri="{FF2B5EF4-FFF2-40B4-BE49-F238E27FC236}">
                  <a16:creationId xmlns:a16="http://schemas.microsoft.com/office/drawing/2014/main" id="{AA05E9F3-BA33-3D4D-9ABE-59F196A3FF00}"/>
                </a:ext>
              </a:extLst>
            </p:cNvPr>
            <p:cNvSpPr/>
            <p:nvPr/>
          </p:nvSpPr>
          <p:spPr>
            <a:xfrm>
              <a:off x="2638979" y="11189502"/>
              <a:ext cx="1104391" cy="430658"/>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89" name="Rectangle 88">
              <a:extLst>
                <a:ext uri="{FF2B5EF4-FFF2-40B4-BE49-F238E27FC236}">
                  <a16:creationId xmlns:a16="http://schemas.microsoft.com/office/drawing/2014/main" id="{0097B28E-689C-3F44-B855-A71E8A1B4B49}"/>
                </a:ext>
              </a:extLst>
            </p:cNvPr>
            <p:cNvSpPr/>
            <p:nvPr/>
          </p:nvSpPr>
          <p:spPr>
            <a:xfrm>
              <a:off x="4558853" y="11189502"/>
              <a:ext cx="1104391" cy="430658"/>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90" name="Rectangle 89">
              <a:extLst>
                <a:ext uri="{FF2B5EF4-FFF2-40B4-BE49-F238E27FC236}">
                  <a16:creationId xmlns:a16="http://schemas.microsoft.com/office/drawing/2014/main" id="{7BCEA9F2-B317-0946-9204-838B92C7CD6E}"/>
                </a:ext>
              </a:extLst>
            </p:cNvPr>
            <p:cNvSpPr/>
            <p:nvPr/>
          </p:nvSpPr>
          <p:spPr>
            <a:xfrm>
              <a:off x="6495494" y="11189502"/>
              <a:ext cx="1104391" cy="430658"/>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91" name="Rectangle 90">
              <a:extLst>
                <a:ext uri="{FF2B5EF4-FFF2-40B4-BE49-F238E27FC236}">
                  <a16:creationId xmlns:a16="http://schemas.microsoft.com/office/drawing/2014/main" id="{CB8E5719-5143-DC4E-9891-E8287AB36C1A}"/>
                </a:ext>
              </a:extLst>
            </p:cNvPr>
            <p:cNvSpPr/>
            <p:nvPr/>
          </p:nvSpPr>
          <p:spPr>
            <a:xfrm>
              <a:off x="2638979" y="11787644"/>
              <a:ext cx="1104391" cy="430658"/>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92" name="Rectangle 91">
              <a:extLst>
                <a:ext uri="{FF2B5EF4-FFF2-40B4-BE49-F238E27FC236}">
                  <a16:creationId xmlns:a16="http://schemas.microsoft.com/office/drawing/2014/main" id="{EBD245D5-C763-714B-A785-D2E8AD1A2A81}"/>
                </a:ext>
              </a:extLst>
            </p:cNvPr>
            <p:cNvSpPr/>
            <p:nvPr/>
          </p:nvSpPr>
          <p:spPr>
            <a:xfrm>
              <a:off x="4558853" y="11787644"/>
              <a:ext cx="1104391" cy="430658"/>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93" name="Rectangle 92">
              <a:extLst>
                <a:ext uri="{FF2B5EF4-FFF2-40B4-BE49-F238E27FC236}">
                  <a16:creationId xmlns:a16="http://schemas.microsoft.com/office/drawing/2014/main" id="{D2501C24-2527-8649-A4C9-55AB97024053}"/>
                </a:ext>
              </a:extLst>
            </p:cNvPr>
            <p:cNvSpPr/>
            <p:nvPr/>
          </p:nvSpPr>
          <p:spPr>
            <a:xfrm>
              <a:off x="6495494" y="11787644"/>
              <a:ext cx="1104391" cy="430658"/>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grpSp>
      <p:grpSp>
        <p:nvGrpSpPr>
          <p:cNvPr id="6" name="Group 5">
            <a:extLst>
              <a:ext uri="{FF2B5EF4-FFF2-40B4-BE49-F238E27FC236}">
                <a16:creationId xmlns:a16="http://schemas.microsoft.com/office/drawing/2014/main" id="{E63456A4-0C2F-A64B-AA59-BD6B93CA67F7}"/>
              </a:ext>
            </a:extLst>
          </p:cNvPr>
          <p:cNvGrpSpPr/>
          <p:nvPr/>
        </p:nvGrpSpPr>
        <p:grpSpPr>
          <a:xfrm>
            <a:off x="2058714" y="4113024"/>
            <a:ext cx="5637486" cy="4078558"/>
            <a:chOff x="2058714" y="4113024"/>
            <a:chExt cx="5637486" cy="4078558"/>
          </a:xfrm>
        </p:grpSpPr>
        <p:sp>
          <p:nvSpPr>
            <p:cNvPr id="96" name="Rectangle 95">
              <a:extLst>
                <a:ext uri="{FF2B5EF4-FFF2-40B4-BE49-F238E27FC236}">
                  <a16:creationId xmlns:a16="http://schemas.microsoft.com/office/drawing/2014/main" id="{E1136140-90FA-354C-BF59-5C66F93D37DB}"/>
                </a:ext>
              </a:extLst>
            </p:cNvPr>
            <p:cNvSpPr/>
            <p:nvPr/>
          </p:nvSpPr>
          <p:spPr>
            <a:xfrm>
              <a:off x="2752977" y="5794573"/>
              <a:ext cx="1568200" cy="18724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CCB0AA0B-99F6-114C-8C84-42B05F4F23E6}"/>
                </a:ext>
              </a:extLst>
            </p:cNvPr>
            <p:cNvSpPr/>
            <p:nvPr/>
          </p:nvSpPr>
          <p:spPr>
            <a:xfrm>
              <a:off x="4440489" y="5794573"/>
              <a:ext cx="1568200" cy="18724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CC108C59-FDC1-0146-B658-647B6E8198CB}"/>
                </a:ext>
              </a:extLst>
            </p:cNvPr>
            <p:cNvSpPr/>
            <p:nvPr/>
          </p:nvSpPr>
          <p:spPr>
            <a:xfrm>
              <a:off x="6128000" y="6779732"/>
              <a:ext cx="1568200" cy="8872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a:extLst>
                <a:ext uri="{FF2B5EF4-FFF2-40B4-BE49-F238E27FC236}">
                  <a16:creationId xmlns:a16="http://schemas.microsoft.com/office/drawing/2014/main" id="{B9E0DBF5-C5FB-E442-97FB-D1F155D28BD7}"/>
                </a:ext>
              </a:extLst>
            </p:cNvPr>
            <p:cNvSpPr txBox="1"/>
            <p:nvPr/>
          </p:nvSpPr>
          <p:spPr>
            <a:xfrm>
              <a:off x="2058714" y="4113024"/>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100" name="TextBox 99">
              <a:extLst>
                <a:ext uri="{FF2B5EF4-FFF2-40B4-BE49-F238E27FC236}">
                  <a16:creationId xmlns:a16="http://schemas.microsoft.com/office/drawing/2014/main" id="{422CA091-F432-F14A-8D8C-9D775CBF5313}"/>
                </a:ext>
              </a:extLst>
            </p:cNvPr>
            <p:cNvSpPr txBox="1"/>
            <p:nvPr/>
          </p:nvSpPr>
          <p:spPr>
            <a:xfrm>
              <a:off x="2854972" y="7784667"/>
              <a:ext cx="1383352" cy="4069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101" name="TextBox 100">
              <a:extLst>
                <a:ext uri="{FF2B5EF4-FFF2-40B4-BE49-F238E27FC236}">
                  <a16:creationId xmlns:a16="http://schemas.microsoft.com/office/drawing/2014/main" id="{BB4918C0-DD73-D644-93FE-8C1DF194D2E1}"/>
                </a:ext>
              </a:extLst>
            </p:cNvPr>
            <p:cNvSpPr txBox="1"/>
            <p:nvPr/>
          </p:nvSpPr>
          <p:spPr>
            <a:xfrm>
              <a:off x="4532948" y="7784666"/>
              <a:ext cx="1383352" cy="4069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102" name="TextBox 101">
              <a:extLst>
                <a:ext uri="{FF2B5EF4-FFF2-40B4-BE49-F238E27FC236}">
                  <a16:creationId xmlns:a16="http://schemas.microsoft.com/office/drawing/2014/main" id="{F8108DBF-2567-3247-8DDB-186A5893295D}"/>
                </a:ext>
              </a:extLst>
            </p:cNvPr>
            <p:cNvSpPr txBox="1"/>
            <p:nvPr/>
          </p:nvSpPr>
          <p:spPr>
            <a:xfrm>
              <a:off x="6201391" y="7784666"/>
              <a:ext cx="1383352" cy="4069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103" name="TextBox 102">
              <a:extLst>
                <a:ext uri="{FF2B5EF4-FFF2-40B4-BE49-F238E27FC236}">
                  <a16:creationId xmlns:a16="http://schemas.microsoft.com/office/drawing/2014/main" id="{58CB9F9A-A5D9-E440-AB62-FC03825F85D3}"/>
                </a:ext>
              </a:extLst>
            </p:cNvPr>
            <p:cNvSpPr txBox="1"/>
            <p:nvPr/>
          </p:nvSpPr>
          <p:spPr>
            <a:xfrm>
              <a:off x="2058714" y="4706491"/>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104" name="TextBox 103">
              <a:extLst>
                <a:ext uri="{FF2B5EF4-FFF2-40B4-BE49-F238E27FC236}">
                  <a16:creationId xmlns:a16="http://schemas.microsoft.com/office/drawing/2014/main" id="{F0791C74-A269-AE44-B7B8-1FFDDDA07B96}"/>
                </a:ext>
              </a:extLst>
            </p:cNvPr>
            <p:cNvSpPr txBox="1"/>
            <p:nvPr/>
          </p:nvSpPr>
          <p:spPr>
            <a:xfrm>
              <a:off x="2058714" y="5332908"/>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105" name="TextBox 104">
              <a:extLst>
                <a:ext uri="{FF2B5EF4-FFF2-40B4-BE49-F238E27FC236}">
                  <a16:creationId xmlns:a16="http://schemas.microsoft.com/office/drawing/2014/main" id="{E51AFA90-D3C4-AD40-A6E1-888C5C207F9F}"/>
                </a:ext>
              </a:extLst>
            </p:cNvPr>
            <p:cNvSpPr txBox="1"/>
            <p:nvPr/>
          </p:nvSpPr>
          <p:spPr>
            <a:xfrm>
              <a:off x="2058714" y="5980967"/>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106" name="TextBox 105">
              <a:extLst>
                <a:ext uri="{FF2B5EF4-FFF2-40B4-BE49-F238E27FC236}">
                  <a16:creationId xmlns:a16="http://schemas.microsoft.com/office/drawing/2014/main" id="{BB7FA51D-9F7B-B045-9FD0-88C767E34C9D}"/>
                </a:ext>
              </a:extLst>
            </p:cNvPr>
            <p:cNvSpPr txBox="1"/>
            <p:nvPr/>
          </p:nvSpPr>
          <p:spPr>
            <a:xfrm>
              <a:off x="2058714" y="6585743"/>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107" name="TextBox 106">
              <a:extLst>
                <a:ext uri="{FF2B5EF4-FFF2-40B4-BE49-F238E27FC236}">
                  <a16:creationId xmlns:a16="http://schemas.microsoft.com/office/drawing/2014/main" id="{3FE4399F-6A76-BF4E-BA28-857E1D17D987}"/>
                </a:ext>
              </a:extLst>
            </p:cNvPr>
            <p:cNvSpPr txBox="1"/>
            <p:nvPr/>
          </p:nvSpPr>
          <p:spPr>
            <a:xfrm>
              <a:off x="2058714" y="7382020"/>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grpSp>
      <p:grpSp>
        <p:nvGrpSpPr>
          <p:cNvPr id="108" name="Group 107">
            <a:extLst>
              <a:ext uri="{FF2B5EF4-FFF2-40B4-BE49-F238E27FC236}">
                <a16:creationId xmlns:a16="http://schemas.microsoft.com/office/drawing/2014/main" id="{F402BFCC-30D8-B440-96C4-D999BAD4F7D3}"/>
              </a:ext>
            </a:extLst>
          </p:cNvPr>
          <p:cNvGrpSpPr/>
          <p:nvPr/>
        </p:nvGrpSpPr>
        <p:grpSpPr>
          <a:xfrm>
            <a:off x="9167804" y="4113024"/>
            <a:ext cx="5637486" cy="4078558"/>
            <a:chOff x="2058714" y="4113024"/>
            <a:chExt cx="5637486" cy="4078558"/>
          </a:xfrm>
        </p:grpSpPr>
        <p:sp>
          <p:nvSpPr>
            <p:cNvPr id="109" name="Rectangle 108">
              <a:extLst>
                <a:ext uri="{FF2B5EF4-FFF2-40B4-BE49-F238E27FC236}">
                  <a16:creationId xmlns:a16="http://schemas.microsoft.com/office/drawing/2014/main" id="{14756323-B03F-4141-B25F-B392482169AE}"/>
                </a:ext>
              </a:extLst>
            </p:cNvPr>
            <p:cNvSpPr/>
            <p:nvPr/>
          </p:nvSpPr>
          <p:spPr>
            <a:xfrm>
              <a:off x="2752977" y="5332909"/>
              <a:ext cx="1568200" cy="23340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011E1752-33EF-5B4E-BA11-97387C64BF4A}"/>
                </a:ext>
              </a:extLst>
            </p:cNvPr>
            <p:cNvSpPr/>
            <p:nvPr/>
          </p:nvSpPr>
          <p:spPr>
            <a:xfrm>
              <a:off x="4440489" y="4706491"/>
              <a:ext cx="1568200" cy="29605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B03435B3-44DF-A446-B720-935BD6671279}"/>
                </a:ext>
              </a:extLst>
            </p:cNvPr>
            <p:cNvSpPr/>
            <p:nvPr/>
          </p:nvSpPr>
          <p:spPr>
            <a:xfrm>
              <a:off x="6128000" y="6442632"/>
              <a:ext cx="1568200" cy="1224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TextBox 111">
              <a:extLst>
                <a:ext uri="{FF2B5EF4-FFF2-40B4-BE49-F238E27FC236}">
                  <a16:creationId xmlns:a16="http://schemas.microsoft.com/office/drawing/2014/main" id="{2DC8D351-7A78-5B40-8B84-4C579D2C3DE8}"/>
                </a:ext>
              </a:extLst>
            </p:cNvPr>
            <p:cNvSpPr txBox="1"/>
            <p:nvPr/>
          </p:nvSpPr>
          <p:spPr>
            <a:xfrm>
              <a:off x="2058714" y="4113024"/>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113" name="TextBox 112">
              <a:extLst>
                <a:ext uri="{FF2B5EF4-FFF2-40B4-BE49-F238E27FC236}">
                  <a16:creationId xmlns:a16="http://schemas.microsoft.com/office/drawing/2014/main" id="{F82505FF-8E39-EC4B-978A-F4F2B1B616F9}"/>
                </a:ext>
              </a:extLst>
            </p:cNvPr>
            <p:cNvSpPr txBox="1"/>
            <p:nvPr/>
          </p:nvSpPr>
          <p:spPr>
            <a:xfrm>
              <a:off x="2854972" y="7784667"/>
              <a:ext cx="1383352" cy="4069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114" name="TextBox 113">
              <a:extLst>
                <a:ext uri="{FF2B5EF4-FFF2-40B4-BE49-F238E27FC236}">
                  <a16:creationId xmlns:a16="http://schemas.microsoft.com/office/drawing/2014/main" id="{BE46EB93-FF7D-F24C-A53B-71A5ED265CE2}"/>
                </a:ext>
              </a:extLst>
            </p:cNvPr>
            <p:cNvSpPr txBox="1"/>
            <p:nvPr/>
          </p:nvSpPr>
          <p:spPr>
            <a:xfrm>
              <a:off x="4532948" y="7784666"/>
              <a:ext cx="1383352" cy="4069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115" name="TextBox 114">
              <a:extLst>
                <a:ext uri="{FF2B5EF4-FFF2-40B4-BE49-F238E27FC236}">
                  <a16:creationId xmlns:a16="http://schemas.microsoft.com/office/drawing/2014/main" id="{1BE85BFE-ABD7-D348-9F12-2186364E8AAF}"/>
                </a:ext>
              </a:extLst>
            </p:cNvPr>
            <p:cNvSpPr txBox="1"/>
            <p:nvPr/>
          </p:nvSpPr>
          <p:spPr>
            <a:xfrm>
              <a:off x="6201391" y="7784666"/>
              <a:ext cx="1383352" cy="4069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116" name="TextBox 115">
              <a:extLst>
                <a:ext uri="{FF2B5EF4-FFF2-40B4-BE49-F238E27FC236}">
                  <a16:creationId xmlns:a16="http://schemas.microsoft.com/office/drawing/2014/main" id="{B5E21AA5-7A17-D149-AFD6-C76D435A3E95}"/>
                </a:ext>
              </a:extLst>
            </p:cNvPr>
            <p:cNvSpPr txBox="1"/>
            <p:nvPr/>
          </p:nvSpPr>
          <p:spPr>
            <a:xfrm>
              <a:off x="2058714" y="4706491"/>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117" name="TextBox 116">
              <a:extLst>
                <a:ext uri="{FF2B5EF4-FFF2-40B4-BE49-F238E27FC236}">
                  <a16:creationId xmlns:a16="http://schemas.microsoft.com/office/drawing/2014/main" id="{713FD67B-0B5D-E742-BAAB-73E6B7D38A79}"/>
                </a:ext>
              </a:extLst>
            </p:cNvPr>
            <p:cNvSpPr txBox="1"/>
            <p:nvPr/>
          </p:nvSpPr>
          <p:spPr>
            <a:xfrm>
              <a:off x="2058714" y="5332908"/>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118" name="TextBox 117">
              <a:extLst>
                <a:ext uri="{FF2B5EF4-FFF2-40B4-BE49-F238E27FC236}">
                  <a16:creationId xmlns:a16="http://schemas.microsoft.com/office/drawing/2014/main" id="{33489E9C-5C36-B841-A09C-CB095A99A529}"/>
                </a:ext>
              </a:extLst>
            </p:cNvPr>
            <p:cNvSpPr txBox="1"/>
            <p:nvPr/>
          </p:nvSpPr>
          <p:spPr>
            <a:xfrm>
              <a:off x="2058714" y="5980967"/>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119" name="TextBox 118">
              <a:extLst>
                <a:ext uri="{FF2B5EF4-FFF2-40B4-BE49-F238E27FC236}">
                  <a16:creationId xmlns:a16="http://schemas.microsoft.com/office/drawing/2014/main" id="{55A6C784-B09C-0647-B2C8-95EBD2205DBB}"/>
                </a:ext>
              </a:extLst>
            </p:cNvPr>
            <p:cNvSpPr txBox="1"/>
            <p:nvPr/>
          </p:nvSpPr>
          <p:spPr>
            <a:xfrm>
              <a:off x="2058714" y="6585743"/>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120" name="TextBox 119">
              <a:extLst>
                <a:ext uri="{FF2B5EF4-FFF2-40B4-BE49-F238E27FC236}">
                  <a16:creationId xmlns:a16="http://schemas.microsoft.com/office/drawing/2014/main" id="{A9D44560-7078-344E-9A5E-DC2EECD89A4A}"/>
                </a:ext>
              </a:extLst>
            </p:cNvPr>
            <p:cNvSpPr txBox="1"/>
            <p:nvPr/>
          </p:nvSpPr>
          <p:spPr>
            <a:xfrm>
              <a:off x="2058714" y="7382020"/>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grpSp>
      <p:grpSp>
        <p:nvGrpSpPr>
          <p:cNvPr id="121" name="Group 120">
            <a:extLst>
              <a:ext uri="{FF2B5EF4-FFF2-40B4-BE49-F238E27FC236}">
                <a16:creationId xmlns:a16="http://schemas.microsoft.com/office/drawing/2014/main" id="{BF1DEF82-8032-EE4C-9FC5-7C36AAB1378B}"/>
              </a:ext>
            </a:extLst>
          </p:cNvPr>
          <p:cNvGrpSpPr/>
          <p:nvPr/>
        </p:nvGrpSpPr>
        <p:grpSpPr>
          <a:xfrm>
            <a:off x="16431605" y="4113024"/>
            <a:ext cx="5637486" cy="4078558"/>
            <a:chOff x="2058714" y="4113024"/>
            <a:chExt cx="5637486" cy="4078558"/>
          </a:xfrm>
        </p:grpSpPr>
        <p:sp>
          <p:nvSpPr>
            <p:cNvPr id="122" name="Rectangle 121">
              <a:extLst>
                <a:ext uri="{FF2B5EF4-FFF2-40B4-BE49-F238E27FC236}">
                  <a16:creationId xmlns:a16="http://schemas.microsoft.com/office/drawing/2014/main" id="{26B32161-687B-354D-B56B-F5E1E51AE8F5}"/>
                </a:ext>
              </a:extLst>
            </p:cNvPr>
            <p:cNvSpPr/>
            <p:nvPr/>
          </p:nvSpPr>
          <p:spPr>
            <a:xfrm>
              <a:off x="2752977" y="5980967"/>
              <a:ext cx="1568200" cy="168603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C80B4D9B-66D8-8A46-8197-5DC32C83104D}"/>
                </a:ext>
              </a:extLst>
            </p:cNvPr>
            <p:cNvSpPr/>
            <p:nvPr/>
          </p:nvSpPr>
          <p:spPr>
            <a:xfrm>
              <a:off x="4440489" y="6585743"/>
              <a:ext cx="1568200" cy="1081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79674BCB-CB30-D644-9A77-F39850EC889A}"/>
                </a:ext>
              </a:extLst>
            </p:cNvPr>
            <p:cNvSpPr/>
            <p:nvPr/>
          </p:nvSpPr>
          <p:spPr>
            <a:xfrm>
              <a:off x="6128000" y="4706491"/>
              <a:ext cx="1568200" cy="29605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a:extLst>
                <a:ext uri="{FF2B5EF4-FFF2-40B4-BE49-F238E27FC236}">
                  <a16:creationId xmlns:a16="http://schemas.microsoft.com/office/drawing/2014/main" id="{A15ED9F1-A752-9848-8844-CF419A820578}"/>
                </a:ext>
              </a:extLst>
            </p:cNvPr>
            <p:cNvSpPr txBox="1"/>
            <p:nvPr/>
          </p:nvSpPr>
          <p:spPr>
            <a:xfrm>
              <a:off x="2058714" y="4113024"/>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126" name="TextBox 125">
              <a:extLst>
                <a:ext uri="{FF2B5EF4-FFF2-40B4-BE49-F238E27FC236}">
                  <a16:creationId xmlns:a16="http://schemas.microsoft.com/office/drawing/2014/main" id="{EFDB521B-EFF3-9744-9A07-7D7E8F30F11C}"/>
                </a:ext>
              </a:extLst>
            </p:cNvPr>
            <p:cNvSpPr txBox="1"/>
            <p:nvPr/>
          </p:nvSpPr>
          <p:spPr>
            <a:xfrm>
              <a:off x="2854972" y="7784667"/>
              <a:ext cx="1383352" cy="4069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127" name="TextBox 126">
              <a:extLst>
                <a:ext uri="{FF2B5EF4-FFF2-40B4-BE49-F238E27FC236}">
                  <a16:creationId xmlns:a16="http://schemas.microsoft.com/office/drawing/2014/main" id="{C91BA958-3C8D-A844-B264-1F6E1B4C6E83}"/>
                </a:ext>
              </a:extLst>
            </p:cNvPr>
            <p:cNvSpPr txBox="1"/>
            <p:nvPr/>
          </p:nvSpPr>
          <p:spPr>
            <a:xfrm>
              <a:off x="4532948" y="7784666"/>
              <a:ext cx="1383352" cy="4069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128" name="TextBox 127">
              <a:extLst>
                <a:ext uri="{FF2B5EF4-FFF2-40B4-BE49-F238E27FC236}">
                  <a16:creationId xmlns:a16="http://schemas.microsoft.com/office/drawing/2014/main" id="{6D87CFEC-1DAF-2C48-BFA5-0AD78D440BE5}"/>
                </a:ext>
              </a:extLst>
            </p:cNvPr>
            <p:cNvSpPr txBox="1"/>
            <p:nvPr/>
          </p:nvSpPr>
          <p:spPr>
            <a:xfrm>
              <a:off x="6201391" y="7784666"/>
              <a:ext cx="1383352" cy="4069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129" name="TextBox 128">
              <a:extLst>
                <a:ext uri="{FF2B5EF4-FFF2-40B4-BE49-F238E27FC236}">
                  <a16:creationId xmlns:a16="http://schemas.microsoft.com/office/drawing/2014/main" id="{E42C0D08-0663-9845-8C21-BD61D62BEE0B}"/>
                </a:ext>
              </a:extLst>
            </p:cNvPr>
            <p:cNvSpPr txBox="1"/>
            <p:nvPr/>
          </p:nvSpPr>
          <p:spPr>
            <a:xfrm>
              <a:off x="2058714" y="4706491"/>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130" name="TextBox 129">
              <a:extLst>
                <a:ext uri="{FF2B5EF4-FFF2-40B4-BE49-F238E27FC236}">
                  <a16:creationId xmlns:a16="http://schemas.microsoft.com/office/drawing/2014/main" id="{0CBC19D9-E581-AA48-98CB-2F9F1C3FA50F}"/>
                </a:ext>
              </a:extLst>
            </p:cNvPr>
            <p:cNvSpPr txBox="1"/>
            <p:nvPr/>
          </p:nvSpPr>
          <p:spPr>
            <a:xfrm>
              <a:off x="2058714" y="5332908"/>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131" name="TextBox 130">
              <a:extLst>
                <a:ext uri="{FF2B5EF4-FFF2-40B4-BE49-F238E27FC236}">
                  <a16:creationId xmlns:a16="http://schemas.microsoft.com/office/drawing/2014/main" id="{11E7D8EE-D9CB-1746-852D-F35F36184203}"/>
                </a:ext>
              </a:extLst>
            </p:cNvPr>
            <p:cNvSpPr txBox="1"/>
            <p:nvPr/>
          </p:nvSpPr>
          <p:spPr>
            <a:xfrm>
              <a:off x="2058714" y="5980967"/>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132" name="TextBox 131">
              <a:extLst>
                <a:ext uri="{FF2B5EF4-FFF2-40B4-BE49-F238E27FC236}">
                  <a16:creationId xmlns:a16="http://schemas.microsoft.com/office/drawing/2014/main" id="{084B7520-DF21-A241-A8BB-49E3C0FC0DE9}"/>
                </a:ext>
              </a:extLst>
            </p:cNvPr>
            <p:cNvSpPr txBox="1"/>
            <p:nvPr/>
          </p:nvSpPr>
          <p:spPr>
            <a:xfrm>
              <a:off x="2058714" y="6585743"/>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133" name="TextBox 132">
              <a:extLst>
                <a:ext uri="{FF2B5EF4-FFF2-40B4-BE49-F238E27FC236}">
                  <a16:creationId xmlns:a16="http://schemas.microsoft.com/office/drawing/2014/main" id="{5512FB2E-03AE-3947-BAA2-86E5824836AC}"/>
                </a:ext>
              </a:extLst>
            </p:cNvPr>
            <p:cNvSpPr txBox="1"/>
            <p:nvPr/>
          </p:nvSpPr>
          <p:spPr>
            <a:xfrm>
              <a:off x="2058714" y="7382020"/>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grpSp>
    </p:spTree>
    <p:extLst>
      <p:ext uri="{BB962C8B-B14F-4D97-AF65-F5344CB8AC3E}">
        <p14:creationId xmlns:p14="http://schemas.microsoft.com/office/powerpoint/2010/main" val="291970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12" name="Gráfico 68">
            <a:extLst>
              <a:ext uri="{FF2B5EF4-FFF2-40B4-BE49-F238E27FC236}">
                <a16:creationId xmlns:a16="http://schemas.microsoft.com/office/drawing/2014/main" id="{0EA452BB-ADA9-B94A-BC99-3FD0948E4A0D}"/>
              </a:ext>
            </a:extLst>
          </p:cNvPr>
          <p:cNvGrpSpPr/>
          <p:nvPr/>
        </p:nvGrpSpPr>
        <p:grpSpPr>
          <a:xfrm>
            <a:off x="15287935" y="4261098"/>
            <a:ext cx="1468540" cy="1468540"/>
            <a:chOff x="8599238" y="1565328"/>
            <a:chExt cx="570831" cy="570831"/>
          </a:xfrm>
          <a:solidFill>
            <a:schemeClr val="accent1"/>
          </a:solidFill>
        </p:grpSpPr>
        <p:sp>
          <p:nvSpPr>
            <p:cNvPr id="14" name="Forma libre 128">
              <a:extLst>
                <a:ext uri="{FF2B5EF4-FFF2-40B4-BE49-F238E27FC236}">
                  <a16:creationId xmlns:a16="http://schemas.microsoft.com/office/drawing/2014/main" id="{AF45609C-F743-A443-AE62-26E644914F56}"/>
                </a:ext>
              </a:extLst>
            </p:cNvPr>
            <p:cNvSpPr/>
            <p:nvPr/>
          </p:nvSpPr>
          <p:spPr>
            <a:xfrm>
              <a:off x="8830938" y="1565328"/>
              <a:ext cx="106937" cy="106938"/>
            </a:xfrm>
            <a:custGeom>
              <a:avLst/>
              <a:gdLst>
                <a:gd name="connsiteX0" fmla="*/ 53469 w 106937"/>
                <a:gd name="connsiteY0" fmla="*/ 106939 h 106938"/>
                <a:gd name="connsiteX1" fmla="*/ 106938 w 106937"/>
                <a:gd name="connsiteY1" fmla="*/ 53470 h 106938"/>
                <a:gd name="connsiteX2" fmla="*/ 53469 w 106937"/>
                <a:gd name="connsiteY2" fmla="*/ 0 h 106938"/>
                <a:gd name="connsiteX3" fmla="*/ 0 w 106937"/>
                <a:gd name="connsiteY3" fmla="*/ 53469 h 106938"/>
                <a:gd name="connsiteX4" fmla="*/ 53469 w 106937"/>
                <a:gd name="connsiteY4" fmla="*/ 106939 h 10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7" h="106938">
                  <a:moveTo>
                    <a:pt x="53469" y="106939"/>
                  </a:moveTo>
                  <a:cubicBezTo>
                    <a:pt x="82954" y="106939"/>
                    <a:pt x="106938" y="82954"/>
                    <a:pt x="106938" y="53470"/>
                  </a:cubicBezTo>
                  <a:cubicBezTo>
                    <a:pt x="106938" y="23986"/>
                    <a:pt x="82953" y="0"/>
                    <a:pt x="53469" y="0"/>
                  </a:cubicBezTo>
                  <a:cubicBezTo>
                    <a:pt x="23985" y="0"/>
                    <a:pt x="0" y="23985"/>
                    <a:pt x="0" y="53469"/>
                  </a:cubicBezTo>
                  <a:cubicBezTo>
                    <a:pt x="0" y="82953"/>
                    <a:pt x="23984" y="106939"/>
                    <a:pt x="53469" y="106939"/>
                  </a:cubicBezTo>
                  <a:close/>
                </a:path>
              </a:pathLst>
            </a:custGeom>
            <a:grpFill/>
            <a:ln w="1089" cap="flat">
              <a:noFill/>
              <a:prstDash val="solid"/>
              <a:miter/>
            </a:ln>
          </p:spPr>
          <p:txBody>
            <a:bodyPr rtlCol="0" anchor="ctr"/>
            <a:lstStyle/>
            <a:p>
              <a:endParaRPr lang="es-MX"/>
            </a:p>
          </p:txBody>
        </p:sp>
        <p:sp>
          <p:nvSpPr>
            <p:cNvPr id="15" name="Forma libre 129">
              <a:extLst>
                <a:ext uri="{FF2B5EF4-FFF2-40B4-BE49-F238E27FC236}">
                  <a16:creationId xmlns:a16="http://schemas.microsoft.com/office/drawing/2014/main" id="{1EDE38F2-E232-9042-B9D2-C8FCED97A532}"/>
                </a:ext>
              </a:extLst>
            </p:cNvPr>
            <p:cNvSpPr/>
            <p:nvPr/>
          </p:nvSpPr>
          <p:spPr>
            <a:xfrm>
              <a:off x="8777470" y="1707992"/>
              <a:ext cx="213876" cy="427674"/>
            </a:xfrm>
            <a:custGeom>
              <a:avLst/>
              <a:gdLst>
                <a:gd name="connsiteX0" fmla="*/ 213877 w 213876"/>
                <a:gd name="connsiteY0" fmla="*/ 178152 h 427674"/>
                <a:gd name="connsiteX1" fmla="*/ 213877 w 213876"/>
                <a:gd name="connsiteY1" fmla="*/ 47995 h 427674"/>
                <a:gd name="connsiteX2" fmla="*/ 190119 w 213876"/>
                <a:gd name="connsiteY2" fmla="*/ 14385 h 427674"/>
                <a:gd name="connsiteX3" fmla="*/ 23758 w 213876"/>
                <a:gd name="connsiteY3" fmla="*/ 14385 h 427674"/>
                <a:gd name="connsiteX4" fmla="*/ 0 w 213876"/>
                <a:gd name="connsiteY4" fmla="*/ 47995 h 427674"/>
                <a:gd name="connsiteX5" fmla="*/ 0 w 213876"/>
                <a:gd name="connsiteY5" fmla="*/ 178152 h 427674"/>
                <a:gd name="connsiteX6" fmla="*/ 30499 w 213876"/>
                <a:gd name="connsiteY6" fmla="*/ 212758 h 427674"/>
                <a:gd name="connsiteX7" fmla="*/ 0 w 213876"/>
                <a:gd name="connsiteY7" fmla="*/ 296630 h 427674"/>
                <a:gd name="connsiteX8" fmla="*/ 0 w 213876"/>
                <a:gd name="connsiteY8" fmla="*/ 356383 h 427674"/>
                <a:gd name="connsiteX9" fmla="*/ 53469 w 213876"/>
                <a:gd name="connsiteY9" fmla="*/ 356383 h 427674"/>
                <a:gd name="connsiteX10" fmla="*/ 53469 w 213876"/>
                <a:gd name="connsiteY10" fmla="*/ 427675 h 427674"/>
                <a:gd name="connsiteX11" fmla="*/ 160408 w 213876"/>
                <a:gd name="connsiteY11" fmla="*/ 427675 h 427674"/>
                <a:gd name="connsiteX12" fmla="*/ 160408 w 213876"/>
                <a:gd name="connsiteY12" fmla="*/ 356383 h 427674"/>
                <a:gd name="connsiteX13" fmla="*/ 213877 w 213876"/>
                <a:gd name="connsiteY13" fmla="*/ 356383 h 427674"/>
                <a:gd name="connsiteX14" fmla="*/ 213877 w 213876"/>
                <a:gd name="connsiteY14" fmla="*/ 296630 h 427674"/>
                <a:gd name="connsiteX15" fmla="*/ 183378 w 213876"/>
                <a:gd name="connsiteY15" fmla="*/ 212758 h 427674"/>
                <a:gd name="connsiteX16" fmla="*/ 213877 w 213876"/>
                <a:gd name="connsiteY16" fmla="*/ 178152 h 427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3876" h="427674">
                  <a:moveTo>
                    <a:pt x="213877" y="178152"/>
                  </a:moveTo>
                  <a:lnTo>
                    <a:pt x="213877" y="47995"/>
                  </a:lnTo>
                  <a:cubicBezTo>
                    <a:pt x="213877" y="32886"/>
                    <a:pt x="204356" y="19432"/>
                    <a:pt x="190119" y="14385"/>
                  </a:cubicBezTo>
                  <a:cubicBezTo>
                    <a:pt x="135849" y="-4795"/>
                    <a:pt x="78028" y="-4795"/>
                    <a:pt x="23758" y="14385"/>
                  </a:cubicBezTo>
                  <a:cubicBezTo>
                    <a:pt x="9520" y="19433"/>
                    <a:pt x="0" y="32887"/>
                    <a:pt x="0" y="47995"/>
                  </a:cubicBezTo>
                  <a:lnTo>
                    <a:pt x="0" y="178152"/>
                  </a:lnTo>
                  <a:cubicBezTo>
                    <a:pt x="0" y="196012"/>
                    <a:pt x="13360" y="210169"/>
                    <a:pt x="30499" y="212758"/>
                  </a:cubicBezTo>
                  <a:lnTo>
                    <a:pt x="0" y="296630"/>
                  </a:lnTo>
                  <a:lnTo>
                    <a:pt x="0" y="356383"/>
                  </a:lnTo>
                  <a:lnTo>
                    <a:pt x="53469" y="356383"/>
                  </a:lnTo>
                  <a:lnTo>
                    <a:pt x="53469" y="427675"/>
                  </a:lnTo>
                  <a:lnTo>
                    <a:pt x="160408" y="427675"/>
                  </a:lnTo>
                  <a:lnTo>
                    <a:pt x="160408" y="356383"/>
                  </a:lnTo>
                  <a:lnTo>
                    <a:pt x="213877" y="356383"/>
                  </a:lnTo>
                  <a:lnTo>
                    <a:pt x="213877" y="296630"/>
                  </a:lnTo>
                  <a:lnTo>
                    <a:pt x="183378" y="212758"/>
                  </a:lnTo>
                  <a:cubicBezTo>
                    <a:pt x="200515" y="210169"/>
                    <a:pt x="213877" y="196012"/>
                    <a:pt x="213877" y="178152"/>
                  </a:cubicBezTo>
                  <a:close/>
                </a:path>
              </a:pathLst>
            </a:custGeom>
            <a:grpFill/>
            <a:ln w="1089" cap="flat">
              <a:noFill/>
              <a:prstDash val="solid"/>
              <a:miter/>
            </a:ln>
          </p:spPr>
          <p:txBody>
            <a:bodyPr rtlCol="0" anchor="ctr"/>
            <a:lstStyle/>
            <a:p>
              <a:endParaRPr lang="es-MX"/>
            </a:p>
          </p:txBody>
        </p:sp>
      </p:grpSp>
      <p:grpSp>
        <p:nvGrpSpPr>
          <p:cNvPr id="16" name="Gráfico 69">
            <a:extLst>
              <a:ext uri="{FF2B5EF4-FFF2-40B4-BE49-F238E27FC236}">
                <a16:creationId xmlns:a16="http://schemas.microsoft.com/office/drawing/2014/main" id="{30AFB0C4-8725-B04D-B89A-BF0BDB8C6B0C}"/>
              </a:ext>
            </a:extLst>
          </p:cNvPr>
          <p:cNvGrpSpPr/>
          <p:nvPr/>
        </p:nvGrpSpPr>
        <p:grpSpPr>
          <a:xfrm>
            <a:off x="15287300" y="6244177"/>
            <a:ext cx="1468540" cy="1468540"/>
            <a:chOff x="9828725" y="1565328"/>
            <a:chExt cx="570831" cy="570831"/>
          </a:xfrm>
          <a:solidFill>
            <a:schemeClr val="accent2"/>
          </a:solidFill>
        </p:grpSpPr>
        <p:sp>
          <p:nvSpPr>
            <p:cNvPr id="17" name="Forma libre 131">
              <a:extLst>
                <a:ext uri="{FF2B5EF4-FFF2-40B4-BE49-F238E27FC236}">
                  <a16:creationId xmlns:a16="http://schemas.microsoft.com/office/drawing/2014/main" id="{77B68861-0A0C-4945-AC6C-4AC252AE3873}"/>
                </a:ext>
              </a:extLst>
            </p:cNvPr>
            <p:cNvSpPr/>
            <p:nvPr/>
          </p:nvSpPr>
          <p:spPr>
            <a:xfrm>
              <a:off x="10060425" y="1565327"/>
              <a:ext cx="106938" cy="106938"/>
            </a:xfrm>
            <a:custGeom>
              <a:avLst/>
              <a:gdLst>
                <a:gd name="connsiteX0" fmla="*/ 91278 w 106938"/>
                <a:gd name="connsiteY0" fmla="*/ 15661 h 106938"/>
                <a:gd name="connsiteX1" fmla="*/ 91278 w 106938"/>
                <a:gd name="connsiteY1" fmla="*/ 91278 h 106938"/>
                <a:gd name="connsiteX2" fmla="*/ 15661 w 106938"/>
                <a:gd name="connsiteY2" fmla="*/ 91278 h 106938"/>
                <a:gd name="connsiteX3" fmla="*/ 15661 w 106938"/>
                <a:gd name="connsiteY3" fmla="*/ 15661 h 106938"/>
                <a:gd name="connsiteX4" fmla="*/ 91278 w 106938"/>
                <a:gd name="connsiteY4" fmla="*/ 15661 h 106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38" h="106938">
                  <a:moveTo>
                    <a:pt x="91278" y="15661"/>
                  </a:moveTo>
                  <a:cubicBezTo>
                    <a:pt x="112159" y="36541"/>
                    <a:pt x="112159" y="70396"/>
                    <a:pt x="91278" y="91278"/>
                  </a:cubicBezTo>
                  <a:cubicBezTo>
                    <a:pt x="70397" y="112159"/>
                    <a:pt x="36542" y="112159"/>
                    <a:pt x="15661" y="91278"/>
                  </a:cubicBezTo>
                  <a:cubicBezTo>
                    <a:pt x="-5220" y="70397"/>
                    <a:pt x="-5220" y="36542"/>
                    <a:pt x="15661" y="15661"/>
                  </a:cubicBezTo>
                  <a:cubicBezTo>
                    <a:pt x="36541" y="-5220"/>
                    <a:pt x="70396" y="-5220"/>
                    <a:pt x="91278" y="15661"/>
                  </a:cubicBezTo>
                </a:path>
              </a:pathLst>
            </a:custGeom>
            <a:grpFill/>
            <a:ln w="1089" cap="flat">
              <a:noFill/>
              <a:prstDash val="solid"/>
              <a:miter/>
            </a:ln>
          </p:spPr>
          <p:txBody>
            <a:bodyPr rtlCol="0" anchor="ctr"/>
            <a:lstStyle/>
            <a:p>
              <a:endParaRPr lang="es-MX"/>
            </a:p>
          </p:txBody>
        </p:sp>
        <p:sp>
          <p:nvSpPr>
            <p:cNvPr id="18" name="Forma libre 132">
              <a:extLst>
                <a:ext uri="{FF2B5EF4-FFF2-40B4-BE49-F238E27FC236}">
                  <a16:creationId xmlns:a16="http://schemas.microsoft.com/office/drawing/2014/main" id="{A60E6555-D2E7-EF48-B65D-F5B01366FCE0}"/>
                </a:ext>
              </a:extLst>
            </p:cNvPr>
            <p:cNvSpPr/>
            <p:nvPr/>
          </p:nvSpPr>
          <p:spPr>
            <a:xfrm>
              <a:off x="10006955" y="1707992"/>
              <a:ext cx="213876" cy="427675"/>
            </a:xfrm>
            <a:custGeom>
              <a:avLst/>
              <a:gdLst>
                <a:gd name="connsiteX0" fmla="*/ 190119 w 213876"/>
                <a:gd name="connsiteY0" fmla="*/ 14385 h 427675"/>
                <a:gd name="connsiteX1" fmla="*/ 23758 w 213876"/>
                <a:gd name="connsiteY1" fmla="*/ 14385 h 427675"/>
                <a:gd name="connsiteX2" fmla="*/ 0 w 213876"/>
                <a:gd name="connsiteY2" fmla="*/ 47995 h 427675"/>
                <a:gd name="connsiteX3" fmla="*/ 0 w 213876"/>
                <a:gd name="connsiteY3" fmla="*/ 213799 h 427675"/>
                <a:gd name="connsiteX4" fmla="*/ 35646 w 213876"/>
                <a:gd name="connsiteY4" fmla="*/ 249445 h 427675"/>
                <a:gd name="connsiteX5" fmla="*/ 35646 w 213876"/>
                <a:gd name="connsiteY5" fmla="*/ 427676 h 427675"/>
                <a:gd name="connsiteX6" fmla="*/ 178231 w 213876"/>
                <a:gd name="connsiteY6" fmla="*/ 427676 h 427675"/>
                <a:gd name="connsiteX7" fmla="*/ 178231 w 213876"/>
                <a:gd name="connsiteY7" fmla="*/ 249445 h 427675"/>
                <a:gd name="connsiteX8" fmla="*/ 213877 w 213876"/>
                <a:gd name="connsiteY8" fmla="*/ 213799 h 427675"/>
                <a:gd name="connsiteX9" fmla="*/ 213877 w 213876"/>
                <a:gd name="connsiteY9" fmla="*/ 47995 h 427675"/>
                <a:gd name="connsiteX10" fmla="*/ 190119 w 213876"/>
                <a:gd name="connsiteY10" fmla="*/ 14385 h 42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3876" h="427675">
                  <a:moveTo>
                    <a:pt x="190119" y="14385"/>
                  </a:moveTo>
                  <a:cubicBezTo>
                    <a:pt x="135849" y="-4795"/>
                    <a:pt x="78028" y="-4795"/>
                    <a:pt x="23758" y="14385"/>
                  </a:cubicBezTo>
                  <a:cubicBezTo>
                    <a:pt x="9520" y="19433"/>
                    <a:pt x="0" y="32887"/>
                    <a:pt x="0" y="47995"/>
                  </a:cubicBezTo>
                  <a:lnTo>
                    <a:pt x="0" y="213799"/>
                  </a:lnTo>
                  <a:cubicBezTo>
                    <a:pt x="0" y="233485"/>
                    <a:pt x="15961" y="249445"/>
                    <a:pt x="35646" y="249445"/>
                  </a:cubicBezTo>
                  <a:lnTo>
                    <a:pt x="35646" y="427676"/>
                  </a:lnTo>
                  <a:lnTo>
                    <a:pt x="178231" y="427676"/>
                  </a:lnTo>
                  <a:lnTo>
                    <a:pt x="178231" y="249445"/>
                  </a:lnTo>
                  <a:cubicBezTo>
                    <a:pt x="197917" y="249445"/>
                    <a:pt x="213877" y="233484"/>
                    <a:pt x="213877" y="213799"/>
                  </a:cubicBezTo>
                  <a:lnTo>
                    <a:pt x="213877" y="47995"/>
                  </a:lnTo>
                  <a:cubicBezTo>
                    <a:pt x="213878" y="32886"/>
                    <a:pt x="204358" y="19432"/>
                    <a:pt x="190119" y="14385"/>
                  </a:cubicBezTo>
                  <a:close/>
                </a:path>
              </a:pathLst>
            </a:custGeom>
            <a:grpFill/>
            <a:ln w="1089" cap="flat">
              <a:noFill/>
              <a:prstDash val="solid"/>
              <a:miter/>
            </a:ln>
          </p:spPr>
          <p:txBody>
            <a:bodyPr rtlCol="0" anchor="ctr"/>
            <a:lstStyle/>
            <a:p>
              <a:endParaRPr lang="es-MX"/>
            </a:p>
          </p:txBody>
        </p:sp>
      </p:grpSp>
      <p:sp>
        <p:nvSpPr>
          <p:cNvPr id="19" name="Rectangle 18">
            <a:extLst>
              <a:ext uri="{FF2B5EF4-FFF2-40B4-BE49-F238E27FC236}">
                <a16:creationId xmlns:a16="http://schemas.microsoft.com/office/drawing/2014/main" id="{384850A4-0C23-744E-952E-C52C675EC98A}"/>
              </a:ext>
            </a:extLst>
          </p:cNvPr>
          <p:cNvSpPr/>
          <p:nvPr/>
        </p:nvSpPr>
        <p:spPr>
          <a:xfrm>
            <a:off x="16842245" y="4731469"/>
            <a:ext cx="1143717" cy="646331"/>
          </a:xfrm>
          <a:prstGeom prst="rect">
            <a:avLst/>
          </a:prstGeom>
        </p:spPr>
        <p:txBody>
          <a:bodyPr wrap="square">
            <a:spAutoFit/>
          </a:bodyPr>
          <a:lstStyle/>
          <a:p>
            <a:r>
              <a:rPr lang="en-US" dirty="0">
                <a:latin typeface="Roboto Medium" panose="02000000000000000000" pitchFamily="2" charset="0"/>
                <a:ea typeface="Roboto Medium" panose="02000000000000000000" pitchFamily="2" charset="0"/>
                <a:cs typeface="Poppins" pitchFamily="2" charset="77"/>
              </a:rPr>
              <a:t>23%</a:t>
            </a:r>
            <a:endParaRPr lang="en-US" sz="5400" dirty="0">
              <a:latin typeface="Roboto Medium" panose="02000000000000000000" pitchFamily="2" charset="0"/>
              <a:ea typeface="Roboto Medium" panose="02000000000000000000" pitchFamily="2" charset="0"/>
              <a:cs typeface="Poppins" pitchFamily="2" charset="77"/>
            </a:endParaRPr>
          </a:p>
        </p:txBody>
      </p:sp>
      <p:sp>
        <p:nvSpPr>
          <p:cNvPr id="24" name="Rectangle 23">
            <a:extLst>
              <a:ext uri="{FF2B5EF4-FFF2-40B4-BE49-F238E27FC236}">
                <a16:creationId xmlns:a16="http://schemas.microsoft.com/office/drawing/2014/main" id="{59E2CAC1-278E-9948-B85E-3E6DE8B960F8}"/>
              </a:ext>
            </a:extLst>
          </p:cNvPr>
          <p:cNvSpPr/>
          <p:nvPr/>
        </p:nvSpPr>
        <p:spPr>
          <a:xfrm>
            <a:off x="16842245" y="6737251"/>
            <a:ext cx="1143717" cy="646331"/>
          </a:xfrm>
          <a:prstGeom prst="rect">
            <a:avLst/>
          </a:prstGeom>
        </p:spPr>
        <p:txBody>
          <a:bodyPr wrap="square">
            <a:spAutoFit/>
          </a:bodyPr>
          <a:lstStyle/>
          <a:p>
            <a:r>
              <a:rPr lang="en-US" dirty="0">
                <a:latin typeface="Roboto Medium" panose="02000000000000000000" pitchFamily="2" charset="0"/>
                <a:ea typeface="Roboto Medium" panose="02000000000000000000" pitchFamily="2" charset="0"/>
                <a:cs typeface="Poppins" pitchFamily="2" charset="77"/>
              </a:rPr>
              <a:t>50%</a:t>
            </a:r>
            <a:endParaRPr lang="en-US" sz="5400" dirty="0">
              <a:latin typeface="Roboto Medium" panose="02000000000000000000" pitchFamily="2" charset="0"/>
              <a:ea typeface="Roboto Medium" panose="02000000000000000000" pitchFamily="2" charset="0"/>
              <a:cs typeface="Poppins" pitchFamily="2" charset="77"/>
            </a:endParaRPr>
          </a:p>
        </p:txBody>
      </p:sp>
      <p:sp>
        <p:nvSpPr>
          <p:cNvPr id="25" name="TextBox 24">
            <a:extLst>
              <a:ext uri="{FF2B5EF4-FFF2-40B4-BE49-F238E27FC236}">
                <a16:creationId xmlns:a16="http://schemas.microsoft.com/office/drawing/2014/main" id="{E3C340B4-5432-5347-BDED-DED5EBA925A2}"/>
              </a:ext>
            </a:extLst>
          </p:cNvPr>
          <p:cNvSpPr txBox="1"/>
          <p:nvPr/>
        </p:nvSpPr>
        <p:spPr>
          <a:xfrm>
            <a:off x="18263262" y="4398654"/>
            <a:ext cx="3902127"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6" name="TextBox 25">
            <a:extLst>
              <a:ext uri="{FF2B5EF4-FFF2-40B4-BE49-F238E27FC236}">
                <a16:creationId xmlns:a16="http://schemas.microsoft.com/office/drawing/2014/main" id="{929BACC5-57D7-ED45-80F1-FB0970232E9E}"/>
              </a:ext>
            </a:extLst>
          </p:cNvPr>
          <p:cNvSpPr txBox="1"/>
          <p:nvPr/>
        </p:nvSpPr>
        <p:spPr>
          <a:xfrm>
            <a:off x="18263263" y="6463431"/>
            <a:ext cx="3902126"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35" name="Rectangle 34">
            <a:extLst>
              <a:ext uri="{FF2B5EF4-FFF2-40B4-BE49-F238E27FC236}">
                <a16:creationId xmlns:a16="http://schemas.microsoft.com/office/drawing/2014/main" id="{6405755B-A9E4-0149-AD47-829723D4D24B}"/>
              </a:ext>
            </a:extLst>
          </p:cNvPr>
          <p:cNvSpPr/>
          <p:nvPr/>
        </p:nvSpPr>
        <p:spPr>
          <a:xfrm>
            <a:off x="3032904" y="9428635"/>
            <a:ext cx="713013" cy="2584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51BBFB9-2D63-B340-A932-BD5E89058321}"/>
              </a:ext>
            </a:extLst>
          </p:cNvPr>
          <p:cNvSpPr/>
          <p:nvPr/>
        </p:nvSpPr>
        <p:spPr>
          <a:xfrm>
            <a:off x="3745916" y="10566540"/>
            <a:ext cx="713013" cy="14466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F68BC39-F901-8A41-8FF3-FDEBFFE0579F}"/>
              </a:ext>
            </a:extLst>
          </p:cNvPr>
          <p:cNvSpPr/>
          <p:nvPr/>
        </p:nvSpPr>
        <p:spPr>
          <a:xfrm>
            <a:off x="5553035" y="10505802"/>
            <a:ext cx="713013" cy="15074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022F33-530C-9E4B-B5FC-33D9141A4283}"/>
              </a:ext>
            </a:extLst>
          </p:cNvPr>
          <p:cNvSpPr/>
          <p:nvPr/>
        </p:nvSpPr>
        <p:spPr>
          <a:xfrm>
            <a:off x="6266046" y="9375591"/>
            <a:ext cx="713013" cy="26376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B039235-13A0-0049-84BD-746AC5D78E67}"/>
              </a:ext>
            </a:extLst>
          </p:cNvPr>
          <p:cNvSpPr/>
          <p:nvPr/>
        </p:nvSpPr>
        <p:spPr>
          <a:xfrm>
            <a:off x="8054869" y="9898414"/>
            <a:ext cx="713013" cy="2114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BB3C890-933D-8E46-B7D2-075EC6B2C49E}"/>
              </a:ext>
            </a:extLst>
          </p:cNvPr>
          <p:cNvSpPr/>
          <p:nvPr/>
        </p:nvSpPr>
        <p:spPr>
          <a:xfrm>
            <a:off x="10587104" y="9313113"/>
            <a:ext cx="713013" cy="27001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0261837-0B17-B44E-AC87-13EC5514F4EE}"/>
              </a:ext>
            </a:extLst>
          </p:cNvPr>
          <p:cNvSpPr/>
          <p:nvPr/>
        </p:nvSpPr>
        <p:spPr>
          <a:xfrm>
            <a:off x="8767880" y="10930973"/>
            <a:ext cx="713013" cy="10822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9AD817B-BA54-2148-99FF-BCD8A5812115}"/>
              </a:ext>
            </a:extLst>
          </p:cNvPr>
          <p:cNvSpPr/>
          <p:nvPr/>
        </p:nvSpPr>
        <p:spPr>
          <a:xfrm>
            <a:off x="11300117" y="10328487"/>
            <a:ext cx="713013" cy="1684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1DFC241B-BFA4-8847-9539-ED9F5DEDC591}"/>
              </a:ext>
            </a:extLst>
          </p:cNvPr>
          <p:cNvSpPr txBox="1"/>
          <p:nvPr/>
        </p:nvSpPr>
        <p:spPr>
          <a:xfrm>
            <a:off x="1517649" y="8447903"/>
            <a:ext cx="778273"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6</a:t>
            </a:r>
          </a:p>
        </p:txBody>
      </p:sp>
      <p:sp>
        <p:nvSpPr>
          <p:cNvPr id="51" name="TextBox 50">
            <a:extLst>
              <a:ext uri="{FF2B5EF4-FFF2-40B4-BE49-F238E27FC236}">
                <a16:creationId xmlns:a16="http://schemas.microsoft.com/office/drawing/2014/main" id="{F20723C7-E39F-CA4A-AA86-28390BA7B886}"/>
              </a:ext>
            </a:extLst>
          </p:cNvPr>
          <p:cNvSpPr txBox="1"/>
          <p:nvPr/>
        </p:nvSpPr>
        <p:spPr>
          <a:xfrm>
            <a:off x="1517649" y="9021348"/>
            <a:ext cx="778273"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52" name="TextBox 51">
            <a:extLst>
              <a:ext uri="{FF2B5EF4-FFF2-40B4-BE49-F238E27FC236}">
                <a16:creationId xmlns:a16="http://schemas.microsoft.com/office/drawing/2014/main" id="{8923E1A4-B285-C14E-AC6E-CFF58F866251}"/>
              </a:ext>
            </a:extLst>
          </p:cNvPr>
          <p:cNvSpPr txBox="1"/>
          <p:nvPr/>
        </p:nvSpPr>
        <p:spPr>
          <a:xfrm>
            <a:off x="1517649" y="9594793"/>
            <a:ext cx="778273"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53" name="TextBox 52">
            <a:extLst>
              <a:ext uri="{FF2B5EF4-FFF2-40B4-BE49-F238E27FC236}">
                <a16:creationId xmlns:a16="http://schemas.microsoft.com/office/drawing/2014/main" id="{772E1DF8-6AC6-B348-B344-35B3B1F3AA95}"/>
              </a:ext>
            </a:extLst>
          </p:cNvPr>
          <p:cNvSpPr txBox="1"/>
          <p:nvPr/>
        </p:nvSpPr>
        <p:spPr>
          <a:xfrm>
            <a:off x="1517649" y="10168238"/>
            <a:ext cx="778273"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54" name="TextBox 53">
            <a:extLst>
              <a:ext uri="{FF2B5EF4-FFF2-40B4-BE49-F238E27FC236}">
                <a16:creationId xmlns:a16="http://schemas.microsoft.com/office/drawing/2014/main" id="{23A656ED-B790-6D4D-AC2C-CB2EBB1F7CCC}"/>
              </a:ext>
            </a:extLst>
          </p:cNvPr>
          <p:cNvSpPr txBox="1"/>
          <p:nvPr/>
        </p:nvSpPr>
        <p:spPr>
          <a:xfrm>
            <a:off x="1517649" y="10741683"/>
            <a:ext cx="778273"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55" name="TextBox 54">
            <a:extLst>
              <a:ext uri="{FF2B5EF4-FFF2-40B4-BE49-F238E27FC236}">
                <a16:creationId xmlns:a16="http://schemas.microsoft.com/office/drawing/2014/main" id="{FF175EA4-CB52-E245-89C9-0E4C420E1E31}"/>
              </a:ext>
            </a:extLst>
          </p:cNvPr>
          <p:cNvSpPr txBox="1"/>
          <p:nvPr/>
        </p:nvSpPr>
        <p:spPr>
          <a:xfrm>
            <a:off x="1517649" y="11315128"/>
            <a:ext cx="778273"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56" name="TextBox 55">
            <a:extLst>
              <a:ext uri="{FF2B5EF4-FFF2-40B4-BE49-F238E27FC236}">
                <a16:creationId xmlns:a16="http://schemas.microsoft.com/office/drawing/2014/main" id="{280716D8-76F1-DF40-9CB3-CAD0E2BD54F5}"/>
              </a:ext>
            </a:extLst>
          </p:cNvPr>
          <p:cNvSpPr txBox="1"/>
          <p:nvPr/>
        </p:nvSpPr>
        <p:spPr>
          <a:xfrm>
            <a:off x="1517649" y="11888573"/>
            <a:ext cx="778273" cy="22302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sp>
        <p:nvSpPr>
          <p:cNvPr id="57" name="TextBox 56">
            <a:extLst>
              <a:ext uri="{FF2B5EF4-FFF2-40B4-BE49-F238E27FC236}">
                <a16:creationId xmlns:a16="http://schemas.microsoft.com/office/drawing/2014/main" id="{F75A03C0-5B3B-3049-8343-E3473E8A65F1}"/>
              </a:ext>
            </a:extLst>
          </p:cNvPr>
          <p:cNvSpPr txBox="1"/>
          <p:nvPr/>
        </p:nvSpPr>
        <p:spPr>
          <a:xfrm>
            <a:off x="2292056" y="12091245"/>
            <a:ext cx="2932619"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Category 1</a:t>
            </a:r>
          </a:p>
        </p:txBody>
      </p:sp>
      <p:sp>
        <p:nvSpPr>
          <p:cNvPr id="58" name="TextBox 57">
            <a:extLst>
              <a:ext uri="{FF2B5EF4-FFF2-40B4-BE49-F238E27FC236}">
                <a16:creationId xmlns:a16="http://schemas.microsoft.com/office/drawing/2014/main" id="{63C492E8-0F14-124D-BE01-2D4B00325611}"/>
              </a:ext>
            </a:extLst>
          </p:cNvPr>
          <p:cNvSpPr txBox="1"/>
          <p:nvPr/>
        </p:nvSpPr>
        <p:spPr>
          <a:xfrm>
            <a:off x="4794292" y="12091245"/>
            <a:ext cx="2932619"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Category 2</a:t>
            </a:r>
          </a:p>
        </p:txBody>
      </p:sp>
      <p:sp>
        <p:nvSpPr>
          <p:cNvPr id="59" name="TextBox 58">
            <a:extLst>
              <a:ext uri="{FF2B5EF4-FFF2-40B4-BE49-F238E27FC236}">
                <a16:creationId xmlns:a16="http://schemas.microsoft.com/office/drawing/2014/main" id="{965304D0-F498-1E42-9CA3-2EA6A87ED6D3}"/>
              </a:ext>
            </a:extLst>
          </p:cNvPr>
          <p:cNvSpPr txBox="1"/>
          <p:nvPr/>
        </p:nvSpPr>
        <p:spPr>
          <a:xfrm>
            <a:off x="7308977" y="12091245"/>
            <a:ext cx="2932619"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Category 3</a:t>
            </a:r>
          </a:p>
        </p:txBody>
      </p:sp>
      <p:sp>
        <p:nvSpPr>
          <p:cNvPr id="60" name="TextBox 59">
            <a:extLst>
              <a:ext uri="{FF2B5EF4-FFF2-40B4-BE49-F238E27FC236}">
                <a16:creationId xmlns:a16="http://schemas.microsoft.com/office/drawing/2014/main" id="{0E095B77-6BB7-A34D-BA2C-84CB06A8EB7E}"/>
              </a:ext>
            </a:extLst>
          </p:cNvPr>
          <p:cNvSpPr txBox="1"/>
          <p:nvPr/>
        </p:nvSpPr>
        <p:spPr>
          <a:xfrm>
            <a:off x="9823661" y="12091245"/>
            <a:ext cx="2932619"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Category 4</a:t>
            </a:r>
          </a:p>
        </p:txBody>
      </p:sp>
      <p:sp>
        <p:nvSpPr>
          <p:cNvPr id="72" name="Rectangle 71">
            <a:extLst>
              <a:ext uri="{FF2B5EF4-FFF2-40B4-BE49-F238E27FC236}">
                <a16:creationId xmlns:a16="http://schemas.microsoft.com/office/drawing/2014/main" id="{DF516E5B-FCE1-E24C-9E55-4C47B649CE1F}"/>
              </a:ext>
            </a:extLst>
          </p:cNvPr>
          <p:cNvSpPr/>
          <p:nvPr/>
        </p:nvSpPr>
        <p:spPr>
          <a:xfrm>
            <a:off x="13136627" y="9428635"/>
            <a:ext cx="713013" cy="2584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22A2872-CB8F-8E40-ACEA-ABA65D814164}"/>
              </a:ext>
            </a:extLst>
          </p:cNvPr>
          <p:cNvSpPr/>
          <p:nvPr/>
        </p:nvSpPr>
        <p:spPr>
          <a:xfrm>
            <a:off x="13849640" y="10566540"/>
            <a:ext cx="713013" cy="14466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EB4B51E5-A53A-6F47-A039-9AA39A64CF92}"/>
              </a:ext>
            </a:extLst>
          </p:cNvPr>
          <p:cNvSpPr/>
          <p:nvPr/>
        </p:nvSpPr>
        <p:spPr>
          <a:xfrm>
            <a:off x="15656759" y="10505802"/>
            <a:ext cx="713013" cy="15074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D381492-617B-4646-B148-111AC1340363}"/>
              </a:ext>
            </a:extLst>
          </p:cNvPr>
          <p:cNvSpPr/>
          <p:nvPr/>
        </p:nvSpPr>
        <p:spPr>
          <a:xfrm>
            <a:off x="16369771" y="9375591"/>
            <a:ext cx="713013" cy="26376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703762BA-F98C-514F-BA29-374F62A900C9}"/>
              </a:ext>
            </a:extLst>
          </p:cNvPr>
          <p:cNvSpPr/>
          <p:nvPr/>
        </p:nvSpPr>
        <p:spPr>
          <a:xfrm>
            <a:off x="18158593" y="9898414"/>
            <a:ext cx="713013" cy="2114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7377260-EFF0-9C42-BC56-5B01243F5A88}"/>
              </a:ext>
            </a:extLst>
          </p:cNvPr>
          <p:cNvSpPr/>
          <p:nvPr/>
        </p:nvSpPr>
        <p:spPr>
          <a:xfrm>
            <a:off x="20690828" y="9313113"/>
            <a:ext cx="713013" cy="27001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8810415A-7BDC-BA47-8B62-3C6F712C9E61}"/>
              </a:ext>
            </a:extLst>
          </p:cNvPr>
          <p:cNvSpPr/>
          <p:nvPr/>
        </p:nvSpPr>
        <p:spPr>
          <a:xfrm>
            <a:off x="18871605" y="10930973"/>
            <a:ext cx="713013" cy="10822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74E47981-01B1-BF47-8EBB-A8DACE9EAE92}"/>
              </a:ext>
            </a:extLst>
          </p:cNvPr>
          <p:cNvSpPr/>
          <p:nvPr/>
        </p:nvSpPr>
        <p:spPr>
          <a:xfrm>
            <a:off x="21403840" y="10328487"/>
            <a:ext cx="713013" cy="1684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12379736-3954-D649-9D42-DFF238866B04}"/>
              </a:ext>
            </a:extLst>
          </p:cNvPr>
          <p:cNvSpPr txBox="1"/>
          <p:nvPr/>
        </p:nvSpPr>
        <p:spPr>
          <a:xfrm>
            <a:off x="12395781" y="12091245"/>
            <a:ext cx="2932619"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Category 1</a:t>
            </a:r>
          </a:p>
        </p:txBody>
      </p:sp>
      <p:sp>
        <p:nvSpPr>
          <p:cNvPr id="81" name="TextBox 80">
            <a:extLst>
              <a:ext uri="{FF2B5EF4-FFF2-40B4-BE49-F238E27FC236}">
                <a16:creationId xmlns:a16="http://schemas.microsoft.com/office/drawing/2014/main" id="{1940E7B1-812D-D647-B80A-531143C2E3F6}"/>
              </a:ext>
            </a:extLst>
          </p:cNvPr>
          <p:cNvSpPr txBox="1"/>
          <p:nvPr/>
        </p:nvSpPr>
        <p:spPr>
          <a:xfrm>
            <a:off x="14898015" y="12091245"/>
            <a:ext cx="2932619"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Category 2</a:t>
            </a:r>
          </a:p>
        </p:txBody>
      </p:sp>
      <p:sp>
        <p:nvSpPr>
          <p:cNvPr id="82" name="TextBox 81">
            <a:extLst>
              <a:ext uri="{FF2B5EF4-FFF2-40B4-BE49-F238E27FC236}">
                <a16:creationId xmlns:a16="http://schemas.microsoft.com/office/drawing/2014/main" id="{B029437A-B472-D94D-8EB8-21BA6466F9EA}"/>
              </a:ext>
            </a:extLst>
          </p:cNvPr>
          <p:cNvSpPr txBox="1"/>
          <p:nvPr/>
        </p:nvSpPr>
        <p:spPr>
          <a:xfrm>
            <a:off x="17412699" y="12091245"/>
            <a:ext cx="2932619"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Category 3</a:t>
            </a:r>
          </a:p>
        </p:txBody>
      </p:sp>
      <p:sp>
        <p:nvSpPr>
          <p:cNvPr id="83" name="TextBox 82">
            <a:extLst>
              <a:ext uri="{FF2B5EF4-FFF2-40B4-BE49-F238E27FC236}">
                <a16:creationId xmlns:a16="http://schemas.microsoft.com/office/drawing/2014/main" id="{AB95076D-0DA8-5340-AF6B-5D8142131D31}"/>
              </a:ext>
            </a:extLst>
          </p:cNvPr>
          <p:cNvSpPr txBox="1"/>
          <p:nvPr/>
        </p:nvSpPr>
        <p:spPr>
          <a:xfrm>
            <a:off x="19927386" y="12091245"/>
            <a:ext cx="2932619"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Category 4</a:t>
            </a:r>
          </a:p>
        </p:txBody>
      </p:sp>
      <p:grpSp>
        <p:nvGrpSpPr>
          <p:cNvPr id="4" name="Group 3">
            <a:extLst>
              <a:ext uri="{FF2B5EF4-FFF2-40B4-BE49-F238E27FC236}">
                <a16:creationId xmlns:a16="http://schemas.microsoft.com/office/drawing/2014/main" id="{0BCF5D5C-4F38-264E-A99E-D684C222E9C5}"/>
              </a:ext>
            </a:extLst>
          </p:cNvPr>
          <p:cNvGrpSpPr/>
          <p:nvPr/>
        </p:nvGrpSpPr>
        <p:grpSpPr>
          <a:xfrm>
            <a:off x="1974635" y="4188787"/>
            <a:ext cx="12648267" cy="3522664"/>
            <a:chOff x="11947565" y="8537681"/>
            <a:chExt cx="10421143" cy="3132363"/>
          </a:xfrm>
        </p:grpSpPr>
        <p:sp>
          <p:nvSpPr>
            <p:cNvPr id="84" name="Rectangle 83">
              <a:extLst>
                <a:ext uri="{FF2B5EF4-FFF2-40B4-BE49-F238E27FC236}">
                  <a16:creationId xmlns:a16="http://schemas.microsoft.com/office/drawing/2014/main" id="{164E87AF-1FCB-BA44-AD06-CCFEB1791EC3}"/>
                </a:ext>
              </a:extLst>
            </p:cNvPr>
            <p:cNvSpPr/>
            <p:nvPr/>
          </p:nvSpPr>
          <p:spPr>
            <a:xfrm>
              <a:off x="12094578" y="9205871"/>
              <a:ext cx="10077657" cy="24641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8C64D9A9-A25B-C945-A7CA-8EBFBC22DE1F}"/>
                </a:ext>
              </a:extLst>
            </p:cNvPr>
            <p:cNvSpPr/>
            <p:nvPr/>
          </p:nvSpPr>
          <p:spPr>
            <a:xfrm>
              <a:off x="12094578" y="8537681"/>
              <a:ext cx="10077657" cy="6680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0D86BE8-E923-B94F-A218-4077334961C6}"/>
                </a:ext>
              </a:extLst>
            </p:cNvPr>
            <p:cNvSpPr/>
            <p:nvPr/>
          </p:nvSpPr>
          <p:spPr>
            <a:xfrm>
              <a:off x="14560424" y="8578694"/>
              <a:ext cx="5096145" cy="667283"/>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CAGR</a:t>
              </a:r>
              <a:endParaRPr lang="en-US" dirty="0"/>
            </a:p>
          </p:txBody>
        </p:sp>
        <p:cxnSp>
          <p:nvCxnSpPr>
            <p:cNvPr id="87" name="Straight Connector 86">
              <a:extLst>
                <a:ext uri="{FF2B5EF4-FFF2-40B4-BE49-F238E27FC236}">
                  <a16:creationId xmlns:a16="http://schemas.microsoft.com/office/drawing/2014/main" id="{221B8B5B-B276-D64F-9729-60951F7D426A}"/>
                </a:ext>
              </a:extLst>
            </p:cNvPr>
            <p:cNvCxnSpPr/>
            <p:nvPr/>
          </p:nvCxnSpPr>
          <p:spPr>
            <a:xfrm>
              <a:off x="11947565" y="9205816"/>
              <a:ext cx="1042114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5328DD1-BF89-1B4B-B2E5-BA397153B7F2}"/>
                </a:ext>
              </a:extLst>
            </p:cNvPr>
            <p:cNvCxnSpPr/>
            <p:nvPr/>
          </p:nvCxnSpPr>
          <p:spPr>
            <a:xfrm>
              <a:off x="11947565" y="9801352"/>
              <a:ext cx="1042114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5A0CCA39-1B04-C342-B52B-ECA4FADA4DB2}"/>
                </a:ext>
              </a:extLst>
            </p:cNvPr>
            <p:cNvCxnSpPr/>
            <p:nvPr/>
          </p:nvCxnSpPr>
          <p:spPr>
            <a:xfrm>
              <a:off x="11947565" y="10422098"/>
              <a:ext cx="1042114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97F6CC34-37E4-E840-921A-04EE46CC9B03}"/>
                </a:ext>
              </a:extLst>
            </p:cNvPr>
            <p:cNvSpPr/>
            <p:nvPr/>
          </p:nvSpPr>
          <p:spPr>
            <a:xfrm>
              <a:off x="12939538" y="9262114"/>
              <a:ext cx="1638074" cy="461665"/>
            </a:xfrm>
            <a:prstGeom prst="rect">
              <a:avLst/>
            </a:prstGeom>
          </p:spPr>
          <p:txBody>
            <a:bodyPr wrap="square">
              <a:spAutoFit/>
            </a:bodyPr>
            <a:lstStyle/>
            <a:p>
              <a:pPr algn="ctr"/>
              <a:r>
                <a:rPr lang="en-SV" sz="2400">
                  <a:latin typeface="Lato" panose="020F0502020204030203" pitchFamily="34" charset="77"/>
                </a:rPr>
                <a:t>R</a:t>
              </a:r>
              <a:endParaRPr lang="en-SV" sz="2400" dirty="0">
                <a:latin typeface="Lato" panose="020F0502020204030203" pitchFamily="34" charset="77"/>
              </a:endParaRPr>
            </a:p>
          </p:txBody>
        </p:sp>
        <p:sp>
          <p:nvSpPr>
            <p:cNvPr id="91" name="Rectangle 90">
              <a:extLst>
                <a:ext uri="{FF2B5EF4-FFF2-40B4-BE49-F238E27FC236}">
                  <a16:creationId xmlns:a16="http://schemas.microsoft.com/office/drawing/2014/main" id="{DE2C0863-307A-CE41-90DD-838A7AF6D9D6}"/>
                </a:ext>
              </a:extLst>
            </p:cNvPr>
            <p:cNvSpPr/>
            <p:nvPr/>
          </p:nvSpPr>
          <p:spPr>
            <a:xfrm>
              <a:off x="16283449" y="9262114"/>
              <a:ext cx="1638074" cy="461665"/>
            </a:xfrm>
            <a:prstGeom prst="rect">
              <a:avLst/>
            </a:prstGeom>
          </p:spPr>
          <p:txBody>
            <a:bodyPr wrap="square">
              <a:spAutoFit/>
            </a:bodyPr>
            <a:lstStyle/>
            <a:p>
              <a:pPr algn="ctr"/>
              <a:r>
                <a:rPr lang="en-US" sz="2400" dirty="0">
                  <a:latin typeface="Lato" panose="020F0502020204030203" pitchFamily="34" charset="77"/>
                </a:rPr>
                <a:t>E</a:t>
              </a:r>
              <a:endParaRPr lang="en-SV" sz="2400" dirty="0">
                <a:latin typeface="Lato" panose="020F0502020204030203" pitchFamily="34" charset="77"/>
              </a:endParaRPr>
            </a:p>
          </p:txBody>
        </p:sp>
        <p:sp>
          <p:nvSpPr>
            <p:cNvPr id="92" name="Rectangle 91">
              <a:extLst>
                <a:ext uri="{FF2B5EF4-FFF2-40B4-BE49-F238E27FC236}">
                  <a16:creationId xmlns:a16="http://schemas.microsoft.com/office/drawing/2014/main" id="{2613A5C7-D368-C347-8D92-254F1801B8DD}"/>
                </a:ext>
              </a:extLst>
            </p:cNvPr>
            <p:cNvSpPr/>
            <p:nvPr/>
          </p:nvSpPr>
          <p:spPr>
            <a:xfrm>
              <a:off x="19656571" y="9262114"/>
              <a:ext cx="1638074" cy="461665"/>
            </a:xfrm>
            <a:prstGeom prst="rect">
              <a:avLst/>
            </a:prstGeom>
          </p:spPr>
          <p:txBody>
            <a:bodyPr wrap="square">
              <a:spAutoFit/>
            </a:bodyPr>
            <a:lstStyle/>
            <a:p>
              <a:pPr algn="ctr"/>
              <a:r>
                <a:rPr lang="en-US" sz="2400" dirty="0">
                  <a:latin typeface="Lato" panose="020F0502020204030203" pitchFamily="34" charset="77"/>
                </a:rPr>
                <a:t>NI</a:t>
              </a:r>
              <a:endParaRPr lang="en-SV" sz="2400" dirty="0">
                <a:latin typeface="Lato" panose="020F0502020204030203" pitchFamily="34" charset="77"/>
              </a:endParaRPr>
            </a:p>
          </p:txBody>
        </p:sp>
        <p:sp>
          <p:nvSpPr>
            <p:cNvPr id="93" name="Rectangle 92">
              <a:extLst>
                <a:ext uri="{FF2B5EF4-FFF2-40B4-BE49-F238E27FC236}">
                  <a16:creationId xmlns:a16="http://schemas.microsoft.com/office/drawing/2014/main" id="{7BBBCDEA-0F49-C142-9B88-4DB99000B129}"/>
                </a:ext>
              </a:extLst>
            </p:cNvPr>
            <p:cNvSpPr/>
            <p:nvPr/>
          </p:nvSpPr>
          <p:spPr>
            <a:xfrm>
              <a:off x="12796794" y="9881868"/>
              <a:ext cx="1923558" cy="461665"/>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94" name="Rectangle 93">
              <a:extLst>
                <a:ext uri="{FF2B5EF4-FFF2-40B4-BE49-F238E27FC236}">
                  <a16:creationId xmlns:a16="http://schemas.microsoft.com/office/drawing/2014/main" id="{414FF46B-71DF-A94B-B148-AC15165A18B4}"/>
                </a:ext>
              </a:extLst>
            </p:cNvPr>
            <p:cNvSpPr/>
            <p:nvPr/>
          </p:nvSpPr>
          <p:spPr>
            <a:xfrm>
              <a:off x="16140709" y="9881868"/>
              <a:ext cx="1923558" cy="461665"/>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95" name="Rectangle 94">
              <a:extLst>
                <a:ext uri="{FF2B5EF4-FFF2-40B4-BE49-F238E27FC236}">
                  <a16:creationId xmlns:a16="http://schemas.microsoft.com/office/drawing/2014/main" id="{7CADCAE5-0DF0-044B-819F-452B26E83DA6}"/>
                </a:ext>
              </a:extLst>
            </p:cNvPr>
            <p:cNvSpPr/>
            <p:nvPr/>
          </p:nvSpPr>
          <p:spPr>
            <a:xfrm>
              <a:off x="19513827" y="9881868"/>
              <a:ext cx="1923558" cy="461665"/>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96" name="Rectangle 95">
              <a:extLst>
                <a:ext uri="{FF2B5EF4-FFF2-40B4-BE49-F238E27FC236}">
                  <a16:creationId xmlns:a16="http://schemas.microsoft.com/office/drawing/2014/main" id="{A56D105F-F0A9-0A4B-A696-30DF3DBFBF77}"/>
                </a:ext>
              </a:extLst>
            </p:cNvPr>
            <p:cNvSpPr/>
            <p:nvPr/>
          </p:nvSpPr>
          <p:spPr>
            <a:xfrm>
              <a:off x="12796794" y="10489015"/>
              <a:ext cx="1923558" cy="461665"/>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97" name="Rectangle 96">
              <a:extLst>
                <a:ext uri="{FF2B5EF4-FFF2-40B4-BE49-F238E27FC236}">
                  <a16:creationId xmlns:a16="http://schemas.microsoft.com/office/drawing/2014/main" id="{21719D41-9B34-344E-B908-221B64910F44}"/>
                </a:ext>
              </a:extLst>
            </p:cNvPr>
            <p:cNvSpPr/>
            <p:nvPr/>
          </p:nvSpPr>
          <p:spPr>
            <a:xfrm>
              <a:off x="16140709" y="10489015"/>
              <a:ext cx="1923558" cy="461665"/>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98" name="Rectangle 97">
              <a:extLst>
                <a:ext uri="{FF2B5EF4-FFF2-40B4-BE49-F238E27FC236}">
                  <a16:creationId xmlns:a16="http://schemas.microsoft.com/office/drawing/2014/main" id="{634E2D0F-0DE1-C84E-9566-1A704B277AE4}"/>
                </a:ext>
              </a:extLst>
            </p:cNvPr>
            <p:cNvSpPr/>
            <p:nvPr/>
          </p:nvSpPr>
          <p:spPr>
            <a:xfrm>
              <a:off x="19513827" y="10489015"/>
              <a:ext cx="1923558" cy="461665"/>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cxnSp>
          <p:nvCxnSpPr>
            <p:cNvPr id="99" name="Straight Connector 98">
              <a:extLst>
                <a:ext uri="{FF2B5EF4-FFF2-40B4-BE49-F238E27FC236}">
                  <a16:creationId xmlns:a16="http://schemas.microsoft.com/office/drawing/2014/main" id="{D4129979-B5EA-5B4A-B2B1-72BF30276081}"/>
                </a:ext>
              </a:extLst>
            </p:cNvPr>
            <p:cNvCxnSpPr/>
            <p:nvPr/>
          </p:nvCxnSpPr>
          <p:spPr>
            <a:xfrm>
              <a:off x="11947565" y="11053217"/>
              <a:ext cx="10421143"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EAAC42E8-7712-7946-A799-9DDEAC15104B}"/>
                </a:ext>
              </a:extLst>
            </p:cNvPr>
            <p:cNvSpPr/>
            <p:nvPr/>
          </p:nvSpPr>
          <p:spPr>
            <a:xfrm>
              <a:off x="12796794" y="11111461"/>
              <a:ext cx="1923558" cy="461665"/>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101" name="Rectangle 100">
              <a:extLst>
                <a:ext uri="{FF2B5EF4-FFF2-40B4-BE49-F238E27FC236}">
                  <a16:creationId xmlns:a16="http://schemas.microsoft.com/office/drawing/2014/main" id="{221CDCF5-4933-CB44-9F3E-C2166EDFFAAE}"/>
                </a:ext>
              </a:extLst>
            </p:cNvPr>
            <p:cNvSpPr/>
            <p:nvPr/>
          </p:nvSpPr>
          <p:spPr>
            <a:xfrm>
              <a:off x="16140709" y="11111461"/>
              <a:ext cx="1923558" cy="461665"/>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102" name="Rectangle 101">
              <a:extLst>
                <a:ext uri="{FF2B5EF4-FFF2-40B4-BE49-F238E27FC236}">
                  <a16:creationId xmlns:a16="http://schemas.microsoft.com/office/drawing/2014/main" id="{E1EE677A-5841-CA4F-8130-ACF71A97DE4B}"/>
                </a:ext>
              </a:extLst>
            </p:cNvPr>
            <p:cNvSpPr/>
            <p:nvPr/>
          </p:nvSpPr>
          <p:spPr>
            <a:xfrm>
              <a:off x="19513827" y="11111461"/>
              <a:ext cx="1923558" cy="461665"/>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cxnSp>
          <p:nvCxnSpPr>
            <p:cNvPr id="103" name="Straight Connector 102">
              <a:extLst>
                <a:ext uri="{FF2B5EF4-FFF2-40B4-BE49-F238E27FC236}">
                  <a16:creationId xmlns:a16="http://schemas.microsoft.com/office/drawing/2014/main" id="{0DC713F7-DB35-7149-8A49-AA60D6DDEDE8}"/>
                </a:ext>
              </a:extLst>
            </p:cNvPr>
            <p:cNvCxnSpPr/>
            <p:nvPr/>
          </p:nvCxnSpPr>
          <p:spPr>
            <a:xfrm rot="5400000">
              <a:off x="17483922" y="10436282"/>
              <a:ext cx="246752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5D82FE7-31F2-1648-BA7C-70C9B7C0B907}"/>
                </a:ext>
              </a:extLst>
            </p:cNvPr>
            <p:cNvCxnSpPr/>
            <p:nvPr/>
          </p:nvCxnSpPr>
          <p:spPr>
            <a:xfrm rot="5400000">
              <a:off x="14150459" y="10436281"/>
              <a:ext cx="246752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2472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Group 78">
            <a:extLst>
              <a:ext uri="{FF2B5EF4-FFF2-40B4-BE49-F238E27FC236}">
                <a16:creationId xmlns:a16="http://schemas.microsoft.com/office/drawing/2014/main" id="{14D63DDC-4FAF-E146-86F4-214542AD0C20}"/>
              </a:ext>
            </a:extLst>
          </p:cNvPr>
          <p:cNvGrpSpPr/>
          <p:nvPr/>
        </p:nvGrpSpPr>
        <p:grpSpPr>
          <a:xfrm>
            <a:off x="9581812" y="4454015"/>
            <a:ext cx="6507241" cy="8101390"/>
            <a:chOff x="2058714" y="4113024"/>
            <a:chExt cx="5637486" cy="4078558"/>
          </a:xfrm>
        </p:grpSpPr>
        <p:sp>
          <p:nvSpPr>
            <p:cNvPr id="80" name="Rectangle 79">
              <a:extLst>
                <a:ext uri="{FF2B5EF4-FFF2-40B4-BE49-F238E27FC236}">
                  <a16:creationId xmlns:a16="http://schemas.microsoft.com/office/drawing/2014/main" id="{3B0DCE72-3694-D741-A01D-3CB11D94CA6B}"/>
                </a:ext>
              </a:extLst>
            </p:cNvPr>
            <p:cNvSpPr/>
            <p:nvPr/>
          </p:nvSpPr>
          <p:spPr>
            <a:xfrm>
              <a:off x="2752977" y="5794573"/>
              <a:ext cx="1568200" cy="18724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458E4F5A-70A7-0149-9600-D89214F0CD5A}"/>
                </a:ext>
              </a:extLst>
            </p:cNvPr>
            <p:cNvSpPr/>
            <p:nvPr/>
          </p:nvSpPr>
          <p:spPr>
            <a:xfrm>
              <a:off x="4440489" y="4706491"/>
              <a:ext cx="1568200" cy="29605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BAA9ADCC-78B2-9A4C-94B3-10A9F8CE01D3}"/>
                </a:ext>
              </a:extLst>
            </p:cNvPr>
            <p:cNvSpPr/>
            <p:nvPr/>
          </p:nvSpPr>
          <p:spPr>
            <a:xfrm>
              <a:off x="6128000" y="6779732"/>
              <a:ext cx="1568200" cy="88727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FF2394E6-129D-1849-AC37-068DAD70890F}"/>
                </a:ext>
              </a:extLst>
            </p:cNvPr>
            <p:cNvSpPr txBox="1"/>
            <p:nvPr/>
          </p:nvSpPr>
          <p:spPr>
            <a:xfrm>
              <a:off x="2058714" y="4113024"/>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84" name="TextBox 83">
              <a:extLst>
                <a:ext uri="{FF2B5EF4-FFF2-40B4-BE49-F238E27FC236}">
                  <a16:creationId xmlns:a16="http://schemas.microsoft.com/office/drawing/2014/main" id="{D863FF1F-E582-BB4C-BCB4-0721DFEFF946}"/>
                </a:ext>
              </a:extLst>
            </p:cNvPr>
            <p:cNvSpPr txBox="1"/>
            <p:nvPr/>
          </p:nvSpPr>
          <p:spPr>
            <a:xfrm>
              <a:off x="2854972" y="7784667"/>
              <a:ext cx="1383352" cy="4069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85" name="TextBox 84">
              <a:extLst>
                <a:ext uri="{FF2B5EF4-FFF2-40B4-BE49-F238E27FC236}">
                  <a16:creationId xmlns:a16="http://schemas.microsoft.com/office/drawing/2014/main" id="{86463835-2768-3A4F-B95E-7014C4EF70D4}"/>
                </a:ext>
              </a:extLst>
            </p:cNvPr>
            <p:cNvSpPr txBox="1"/>
            <p:nvPr/>
          </p:nvSpPr>
          <p:spPr>
            <a:xfrm>
              <a:off x="4532948" y="7784666"/>
              <a:ext cx="1383352" cy="4069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86" name="TextBox 85">
              <a:extLst>
                <a:ext uri="{FF2B5EF4-FFF2-40B4-BE49-F238E27FC236}">
                  <a16:creationId xmlns:a16="http://schemas.microsoft.com/office/drawing/2014/main" id="{5109F31D-6982-6B4B-9CC3-42ED601DC85A}"/>
                </a:ext>
              </a:extLst>
            </p:cNvPr>
            <p:cNvSpPr txBox="1"/>
            <p:nvPr/>
          </p:nvSpPr>
          <p:spPr>
            <a:xfrm>
              <a:off x="6201391" y="7784666"/>
              <a:ext cx="1383352" cy="4069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87" name="TextBox 86">
              <a:extLst>
                <a:ext uri="{FF2B5EF4-FFF2-40B4-BE49-F238E27FC236}">
                  <a16:creationId xmlns:a16="http://schemas.microsoft.com/office/drawing/2014/main" id="{6A21128B-C565-C941-AE61-0AF185AC9DF2}"/>
                </a:ext>
              </a:extLst>
            </p:cNvPr>
            <p:cNvSpPr txBox="1"/>
            <p:nvPr/>
          </p:nvSpPr>
          <p:spPr>
            <a:xfrm>
              <a:off x="2058714" y="4706491"/>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88" name="TextBox 87">
              <a:extLst>
                <a:ext uri="{FF2B5EF4-FFF2-40B4-BE49-F238E27FC236}">
                  <a16:creationId xmlns:a16="http://schemas.microsoft.com/office/drawing/2014/main" id="{A812E519-DE37-1A4B-BCE3-FFBD5101979D}"/>
                </a:ext>
              </a:extLst>
            </p:cNvPr>
            <p:cNvSpPr txBox="1"/>
            <p:nvPr/>
          </p:nvSpPr>
          <p:spPr>
            <a:xfrm>
              <a:off x="2058714" y="5332908"/>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89" name="TextBox 88">
              <a:extLst>
                <a:ext uri="{FF2B5EF4-FFF2-40B4-BE49-F238E27FC236}">
                  <a16:creationId xmlns:a16="http://schemas.microsoft.com/office/drawing/2014/main" id="{6D35D18E-C74E-A248-A085-8429CF542869}"/>
                </a:ext>
              </a:extLst>
            </p:cNvPr>
            <p:cNvSpPr txBox="1"/>
            <p:nvPr/>
          </p:nvSpPr>
          <p:spPr>
            <a:xfrm>
              <a:off x="2058714" y="5980967"/>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90" name="TextBox 89">
              <a:extLst>
                <a:ext uri="{FF2B5EF4-FFF2-40B4-BE49-F238E27FC236}">
                  <a16:creationId xmlns:a16="http://schemas.microsoft.com/office/drawing/2014/main" id="{8382230B-15DF-6E45-B926-A132DEC84A59}"/>
                </a:ext>
              </a:extLst>
            </p:cNvPr>
            <p:cNvSpPr txBox="1"/>
            <p:nvPr/>
          </p:nvSpPr>
          <p:spPr>
            <a:xfrm>
              <a:off x="2058714" y="6585743"/>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91" name="TextBox 90">
              <a:extLst>
                <a:ext uri="{FF2B5EF4-FFF2-40B4-BE49-F238E27FC236}">
                  <a16:creationId xmlns:a16="http://schemas.microsoft.com/office/drawing/2014/main" id="{3ECE3377-C762-4A44-9AC5-01D1842DACED}"/>
                </a:ext>
              </a:extLst>
            </p:cNvPr>
            <p:cNvSpPr txBox="1"/>
            <p:nvPr/>
          </p:nvSpPr>
          <p:spPr>
            <a:xfrm>
              <a:off x="2058714" y="7382020"/>
              <a:ext cx="488648"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grpSp>
      <p:sp>
        <p:nvSpPr>
          <p:cNvPr id="17" name="Oval 16">
            <a:extLst>
              <a:ext uri="{FF2B5EF4-FFF2-40B4-BE49-F238E27FC236}">
                <a16:creationId xmlns:a16="http://schemas.microsoft.com/office/drawing/2014/main" id="{7484E1DC-88F3-4E41-B2C3-965101BD8195}"/>
              </a:ext>
            </a:extLst>
          </p:cNvPr>
          <p:cNvSpPr/>
          <p:nvPr/>
        </p:nvSpPr>
        <p:spPr>
          <a:xfrm>
            <a:off x="2895498" y="4622439"/>
            <a:ext cx="5224444" cy="522444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ie 18">
            <a:extLst>
              <a:ext uri="{FF2B5EF4-FFF2-40B4-BE49-F238E27FC236}">
                <a16:creationId xmlns:a16="http://schemas.microsoft.com/office/drawing/2014/main" id="{3AC880D5-5D5B-3045-AE3D-93274B131F23}"/>
              </a:ext>
            </a:extLst>
          </p:cNvPr>
          <p:cNvSpPr/>
          <p:nvPr/>
        </p:nvSpPr>
        <p:spPr>
          <a:xfrm>
            <a:off x="2875218" y="4621596"/>
            <a:ext cx="5224444" cy="5224446"/>
          </a:xfrm>
          <a:prstGeom prst="pie">
            <a:avLst>
              <a:gd name="adj1" fmla="val 9980537"/>
              <a:gd name="adj2" fmla="val 16200000"/>
            </a:avLst>
          </a:prstGeom>
          <a:solidFill>
            <a:schemeClr val="accent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15" name="TextBox 14">
            <a:extLst>
              <a:ext uri="{FF2B5EF4-FFF2-40B4-BE49-F238E27FC236}">
                <a16:creationId xmlns:a16="http://schemas.microsoft.com/office/drawing/2014/main" id="{68FDB825-9658-A94F-B388-85718AEEC10C}"/>
              </a:ext>
            </a:extLst>
          </p:cNvPr>
          <p:cNvSpPr txBox="1"/>
          <p:nvPr/>
        </p:nvSpPr>
        <p:spPr>
          <a:xfrm>
            <a:off x="2491326" y="10939003"/>
            <a:ext cx="5797266"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cxnSp>
        <p:nvCxnSpPr>
          <p:cNvPr id="4" name="Straight Connector 3">
            <a:extLst>
              <a:ext uri="{FF2B5EF4-FFF2-40B4-BE49-F238E27FC236}">
                <a16:creationId xmlns:a16="http://schemas.microsoft.com/office/drawing/2014/main" id="{B112CB19-4F49-344F-8385-90D6B9F99894}"/>
              </a:ext>
            </a:extLst>
          </p:cNvPr>
          <p:cNvCxnSpPr/>
          <p:nvPr/>
        </p:nvCxnSpPr>
        <p:spPr>
          <a:xfrm>
            <a:off x="2772695" y="10508360"/>
            <a:ext cx="53094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42852A1-C57F-174A-8938-87503A83FC18}"/>
              </a:ext>
            </a:extLst>
          </p:cNvPr>
          <p:cNvSpPr txBox="1"/>
          <p:nvPr/>
        </p:nvSpPr>
        <p:spPr>
          <a:xfrm>
            <a:off x="3428423" y="10277527"/>
            <a:ext cx="989292"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FY1</a:t>
            </a:r>
          </a:p>
        </p:txBody>
      </p:sp>
      <p:cxnSp>
        <p:nvCxnSpPr>
          <p:cNvPr id="27" name="Straight Connector 26">
            <a:extLst>
              <a:ext uri="{FF2B5EF4-FFF2-40B4-BE49-F238E27FC236}">
                <a16:creationId xmlns:a16="http://schemas.microsoft.com/office/drawing/2014/main" id="{9F34BF44-153B-2545-9C2A-6AB629914B6D}"/>
              </a:ext>
            </a:extLst>
          </p:cNvPr>
          <p:cNvCxnSpPr/>
          <p:nvPr/>
        </p:nvCxnSpPr>
        <p:spPr>
          <a:xfrm>
            <a:off x="4719485" y="10508360"/>
            <a:ext cx="530942"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CA681BF-4C57-6F47-BBEE-5F879E339846}"/>
              </a:ext>
            </a:extLst>
          </p:cNvPr>
          <p:cNvSpPr txBox="1"/>
          <p:nvPr/>
        </p:nvSpPr>
        <p:spPr>
          <a:xfrm>
            <a:off x="5375213" y="10277527"/>
            <a:ext cx="989292"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FY2</a:t>
            </a:r>
          </a:p>
        </p:txBody>
      </p:sp>
      <p:cxnSp>
        <p:nvCxnSpPr>
          <p:cNvPr id="31" name="Straight Connector 30">
            <a:extLst>
              <a:ext uri="{FF2B5EF4-FFF2-40B4-BE49-F238E27FC236}">
                <a16:creationId xmlns:a16="http://schemas.microsoft.com/office/drawing/2014/main" id="{3CF9AC28-94E1-824D-93C0-13FB6CE8BBB4}"/>
              </a:ext>
            </a:extLst>
          </p:cNvPr>
          <p:cNvCxnSpPr/>
          <p:nvPr/>
        </p:nvCxnSpPr>
        <p:spPr>
          <a:xfrm>
            <a:off x="6636779" y="10508360"/>
            <a:ext cx="530942"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80AD6AC-BD3E-D149-8E4B-C25A003D0282}"/>
              </a:ext>
            </a:extLst>
          </p:cNvPr>
          <p:cNvSpPr txBox="1"/>
          <p:nvPr/>
        </p:nvSpPr>
        <p:spPr>
          <a:xfrm>
            <a:off x="7292507" y="10277527"/>
            <a:ext cx="989292"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FY3</a:t>
            </a:r>
          </a:p>
        </p:txBody>
      </p:sp>
      <p:sp>
        <p:nvSpPr>
          <p:cNvPr id="21" name="Pie 20">
            <a:extLst>
              <a:ext uri="{FF2B5EF4-FFF2-40B4-BE49-F238E27FC236}">
                <a16:creationId xmlns:a16="http://schemas.microsoft.com/office/drawing/2014/main" id="{68CA662A-C385-6143-9337-A694EDE51B82}"/>
              </a:ext>
            </a:extLst>
          </p:cNvPr>
          <p:cNvSpPr/>
          <p:nvPr/>
        </p:nvSpPr>
        <p:spPr>
          <a:xfrm>
            <a:off x="2914538" y="4621596"/>
            <a:ext cx="5224444" cy="5224446"/>
          </a:xfrm>
          <a:prstGeom prst="pie">
            <a:avLst>
              <a:gd name="adj1" fmla="val 14127326"/>
              <a:gd name="adj2" fmla="val 16200000"/>
            </a:avLst>
          </a:prstGeom>
          <a:solidFill>
            <a:schemeClr val="accent3"/>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3" name="Group 2">
            <a:extLst>
              <a:ext uri="{FF2B5EF4-FFF2-40B4-BE49-F238E27FC236}">
                <a16:creationId xmlns:a16="http://schemas.microsoft.com/office/drawing/2014/main" id="{480D98C7-BF75-804E-B699-9C17C9295AA8}"/>
              </a:ext>
            </a:extLst>
          </p:cNvPr>
          <p:cNvGrpSpPr/>
          <p:nvPr/>
        </p:nvGrpSpPr>
        <p:grpSpPr>
          <a:xfrm>
            <a:off x="17526487" y="4454015"/>
            <a:ext cx="5050992" cy="7685317"/>
            <a:chOff x="17526487" y="4247535"/>
            <a:chExt cx="5050992" cy="8278092"/>
          </a:xfrm>
        </p:grpSpPr>
        <p:sp>
          <p:nvSpPr>
            <p:cNvPr id="54" name="Rectangle 53">
              <a:extLst>
                <a:ext uri="{FF2B5EF4-FFF2-40B4-BE49-F238E27FC236}">
                  <a16:creationId xmlns:a16="http://schemas.microsoft.com/office/drawing/2014/main" id="{4BA8B62D-7DB4-2549-B8D6-F5EE2D055D44}"/>
                </a:ext>
              </a:extLst>
            </p:cNvPr>
            <p:cNvSpPr/>
            <p:nvPr/>
          </p:nvSpPr>
          <p:spPr>
            <a:xfrm>
              <a:off x="17597742" y="5287359"/>
              <a:ext cx="4884509" cy="71815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93DE280-781E-5643-A9E4-1C1EB6D50680}"/>
                </a:ext>
              </a:extLst>
            </p:cNvPr>
            <p:cNvSpPr/>
            <p:nvPr/>
          </p:nvSpPr>
          <p:spPr>
            <a:xfrm>
              <a:off x="17597742" y="4247535"/>
              <a:ext cx="4884509" cy="10396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6A43F06-0FA0-CF4F-ABD6-6BC8DA7EA1F7}"/>
                </a:ext>
              </a:extLst>
            </p:cNvPr>
            <p:cNvSpPr/>
            <p:nvPr/>
          </p:nvSpPr>
          <p:spPr>
            <a:xfrm>
              <a:off x="18792906" y="4474591"/>
              <a:ext cx="2470035"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CAGR</a:t>
              </a:r>
              <a:endParaRPr lang="en-US" dirty="0"/>
            </a:p>
          </p:txBody>
        </p:sp>
        <p:cxnSp>
          <p:nvCxnSpPr>
            <p:cNvPr id="57" name="Straight Connector 56">
              <a:extLst>
                <a:ext uri="{FF2B5EF4-FFF2-40B4-BE49-F238E27FC236}">
                  <a16:creationId xmlns:a16="http://schemas.microsoft.com/office/drawing/2014/main" id="{8F3E6B5A-6AB4-5A4F-BE90-E1DA09267981}"/>
                </a:ext>
              </a:extLst>
            </p:cNvPr>
            <p:cNvCxnSpPr/>
            <p:nvPr/>
          </p:nvCxnSpPr>
          <p:spPr>
            <a:xfrm flipV="1">
              <a:off x="19215224" y="5287271"/>
              <a:ext cx="0" cy="723835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93C2B94-9AD7-0246-AC65-24E134EDA8EC}"/>
                </a:ext>
              </a:extLst>
            </p:cNvPr>
            <p:cNvCxnSpPr/>
            <p:nvPr/>
          </p:nvCxnSpPr>
          <p:spPr>
            <a:xfrm flipV="1">
              <a:off x="20837156" y="5287271"/>
              <a:ext cx="0" cy="723835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B499E27-5DA3-514B-B9B9-373C8D85276C}"/>
                </a:ext>
              </a:extLst>
            </p:cNvPr>
            <p:cNvCxnSpPr/>
            <p:nvPr/>
          </p:nvCxnSpPr>
          <p:spPr>
            <a:xfrm>
              <a:off x="17526487" y="5287272"/>
              <a:ext cx="505099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91E43B3-92EA-F443-8528-08A501A755F4}"/>
                </a:ext>
              </a:extLst>
            </p:cNvPr>
            <p:cNvCxnSpPr/>
            <p:nvPr/>
          </p:nvCxnSpPr>
          <p:spPr>
            <a:xfrm>
              <a:off x="17526487" y="6695566"/>
              <a:ext cx="505099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03B24F8-F49F-C94A-A446-307A1CE3521D}"/>
                </a:ext>
              </a:extLst>
            </p:cNvPr>
            <p:cNvCxnSpPr/>
            <p:nvPr/>
          </p:nvCxnSpPr>
          <p:spPr>
            <a:xfrm>
              <a:off x="17526487" y="8148538"/>
              <a:ext cx="505099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DBA713B6-6309-2445-911F-EB38C1360830}"/>
                </a:ext>
              </a:extLst>
            </p:cNvPr>
            <p:cNvSpPr/>
            <p:nvPr/>
          </p:nvSpPr>
          <p:spPr>
            <a:xfrm>
              <a:off x="18007283" y="5772237"/>
              <a:ext cx="793953" cy="461665"/>
            </a:xfrm>
            <a:prstGeom prst="rect">
              <a:avLst/>
            </a:prstGeom>
          </p:spPr>
          <p:txBody>
            <a:bodyPr wrap="square">
              <a:spAutoFit/>
            </a:bodyPr>
            <a:lstStyle/>
            <a:p>
              <a:pPr algn="ctr"/>
              <a:r>
                <a:rPr lang="en-SV" sz="2400">
                  <a:latin typeface="Lato" panose="020F0502020204030203" pitchFamily="34" charset="77"/>
                </a:rPr>
                <a:t>R</a:t>
              </a:r>
              <a:endParaRPr lang="en-SV" sz="2400" dirty="0">
                <a:latin typeface="Lato" panose="020F0502020204030203" pitchFamily="34" charset="77"/>
              </a:endParaRPr>
            </a:p>
          </p:txBody>
        </p:sp>
        <p:sp>
          <p:nvSpPr>
            <p:cNvPr id="63" name="Rectangle 62">
              <a:extLst>
                <a:ext uri="{FF2B5EF4-FFF2-40B4-BE49-F238E27FC236}">
                  <a16:creationId xmlns:a16="http://schemas.microsoft.com/office/drawing/2014/main" id="{D4C910C1-B40F-0B41-A85E-8CB54028105F}"/>
                </a:ext>
              </a:extLst>
            </p:cNvPr>
            <p:cNvSpPr/>
            <p:nvPr/>
          </p:nvSpPr>
          <p:spPr>
            <a:xfrm>
              <a:off x="19628034" y="5772237"/>
              <a:ext cx="793953" cy="461665"/>
            </a:xfrm>
            <a:prstGeom prst="rect">
              <a:avLst/>
            </a:prstGeom>
          </p:spPr>
          <p:txBody>
            <a:bodyPr wrap="square">
              <a:spAutoFit/>
            </a:bodyPr>
            <a:lstStyle/>
            <a:p>
              <a:pPr algn="ctr"/>
              <a:r>
                <a:rPr lang="en-US" sz="2400" dirty="0">
                  <a:latin typeface="Lato" panose="020F0502020204030203" pitchFamily="34" charset="77"/>
                </a:rPr>
                <a:t>E</a:t>
              </a:r>
              <a:endParaRPr lang="en-SV" sz="2400" dirty="0">
                <a:latin typeface="Lato" panose="020F0502020204030203" pitchFamily="34" charset="77"/>
              </a:endParaRPr>
            </a:p>
          </p:txBody>
        </p:sp>
        <p:sp>
          <p:nvSpPr>
            <p:cNvPr id="64" name="Rectangle 63">
              <a:extLst>
                <a:ext uri="{FF2B5EF4-FFF2-40B4-BE49-F238E27FC236}">
                  <a16:creationId xmlns:a16="http://schemas.microsoft.com/office/drawing/2014/main" id="{AF5FB522-39B5-664A-96EB-1383E64465EE}"/>
                </a:ext>
              </a:extLst>
            </p:cNvPr>
            <p:cNvSpPr/>
            <p:nvPr/>
          </p:nvSpPr>
          <p:spPr>
            <a:xfrm>
              <a:off x="21262942" y="5772237"/>
              <a:ext cx="793953" cy="461665"/>
            </a:xfrm>
            <a:prstGeom prst="rect">
              <a:avLst/>
            </a:prstGeom>
          </p:spPr>
          <p:txBody>
            <a:bodyPr wrap="square">
              <a:spAutoFit/>
            </a:bodyPr>
            <a:lstStyle/>
            <a:p>
              <a:pPr algn="ctr"/>
              <a:r>
                <a:rPr lang="en-US" sz="2400" dirty="0">
                  <a:latin typeface="Lato" panose="020F0502020204030203" pitchFamily="34" charset="77"/>
                </a:rPr>
                <a:t>NI</a:t>
              </a:r>
              <a:endParaRPr lang="en-SV" sz="2400" dirty="0">
                <a:latin typeface="Lato" panose="020F0502020204030203" pitchFamily="34" charset="77"/>
              </a:endParaRPr>
            </a:p>
          </p:txBody>
        </p:sp>
        <p:sp>
          <p:nvSpPr>
            <p:cNvPr id="65" name="Rectangle 64">
              <a:extLst>
                <a:ext uri="{FF2B5EF4-FFF2-40B4-BE49-F238E27FC236}">
                  <a16:creationId xmlns:a16="http://schemas.microsoft.com/office/drawing/2014/main" id="{E5D779A9-D6E8-914B-9395-51DFFC40F365}"/>
                </a:ext>
              </a:extLst>
            </p:cNvPr>
            <p:cNvSpPr/>
            <p:nvPr/>
          </p:nvSpPr>
          <p:spPr>
            <a:xfrm>
              <a:off x="17938097" y="7180444"/>
              <a:ext cx="932324" cy="461665"/>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66" name="Rectangle 65">
              <a:extLst>
                <a:ext uri="{FF2B5EF4-FFF2-40B4-BE49-F238E27FC236}">
                  <a16:creationId xmlns:a16="http://schemas.microsoft.com/office/drawing/2014/main" id="{EAF43E7F-C6FB-144C-B34B-B948EC09BF83}"/>
                </a:ext>
              </a:extLst>
            </p:cNvPr>
            <p:cNvSpPr/>
            <p:nvPr/>
          </p:nvSpPr>
          <p:spPr>
            <a:xfrm>
              <a:off x="19558849" y="7180444"/>
              <a:ext cx="932324" cy="461665"/>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67" name="Rectangle 66">
              <a:extLst>
                <a:ext uri="{FF2B5EF4-FFF2-40B4-BE49-F238E27FC236}">
                  <a16:creationId xmlns:a16="http://schemas.microsoft.com/office/drawing/2014/main" id="{FFC115E1-0983-2644-8332-E8B6D96174C5}"/>
                </a:ext>
              </a:extLst>
            </p:cNvPr>
            <p:cNvSpPr/>
            <p:nvPr/>
          </p:nvSpPr>
          <p:spPr>
            <a:xfrm>
              <a:off x="21193756" y="7180444"/>
              <a:ext cx="932324" cy="461665"/>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68" name="Rectangle 67">
              <a:extLst>
                <a:ext uri="{FF2B5EF4-FFF2-40B4-BE49-F238E27FC236}">
                  <a16:creationId xmlns:a16="http://schemas.microsoft.com/office/drawing/2014/main" id="{DEF7D3ED-C967-3744-A9A5-50FB2D06B564}"/>
                </a:ext>
              </a:extLst>
            </p:cNvPr>
            <p:cNvSpPr/>
            <p:nvPr/>
          </p:nvSpPr>
          <p:spPr>
            <a:xfrm>
              <a:off x="17938097" y="8638053"/>
              <a:ext cx="932324" cy="461665"/>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69" name="Rectangle 68">
              <a:extLst>
                <a:ext uri="{FF2B5EF4-FFF2-40B4-BE49-F238E27FC236}">
                  <a16:creationId xmlns:a16="http://schemas.microsoft.com/office/drawing/2014/main" id="{C6FFDE93-0BEA-4340-893B-CE08E6B215D8}"/>
                </a:ext>
              </a:extLst>
            </p:cNvPr>
            <p:cNvSpPr/>
            <p:nvPr/>
          </p:nvSpPr>
          <p:spPr>
            <a:xfrm>
              <a:off x="19558849" y="8638053"/>
              <a:ext cx="932324" cy="461665"/>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70" name="Rectangle 69">
              <a:extLst>
                <a:ext uri="{FF2B5EF4-FFF2-40B4-BE49-F238E27FC236}">
                  <a16:creationId xmlns:a16="http://schemas.microsoft.com/office/drawing/2014/main" id="{6A123452-B9A7-1147-A86F-73F9EABD14E7}"/>
                </a:ext>
              </a:extLst>
            </p:cNvPr>
            <p:cNvSpPr/>
            <p:nvPr/>
          </p:nvSpPr>
          <p:spPr>
            <a:xfrm>
              <a:off x="21193756" y="8638053"/>
              <a:ext cx="932324" cy="461665"/>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cxnSp>
          <p:nvCxnSpPr>
            <p:cNvPr id="71" name="Straight Connector 70">
              <a:extLst>
                <a:ext uri="{FF2B5EF4-FFF2-40B4-BE49-F238E27FC236}">
                  <a16:creationId xmlns:a16="http://schemas.microsoft.com/office/drawing/2014/main" id="{35ED8C77-B3B4-1D48-B297-C06890847ED4}"/>
                </a:ext>
              </a:extLst>
            </p:cNvPr>
            <p:cNvCxnSpPr/>
            <p:nvPr/>
          </p:nvCxnSpPr>
          <p:spPr>
            <a:xfrm>
              <a:off x="17526487" y="9575244"/>
              <a:ext cx="505099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BE39376-2B4A-2742-BC45-4CB6D9328B28}"/>
                </a:ext>
              </a:extLst>
            </p:cNvPr>
            <p:cNvCxnSpPr/>
            <p:nvPr/>
          </p:nvCxnSpPr>
          <p:spPr>
            <a:xfrm>
              <a:off x="17526487" y="11028216"/>
              <a:ext cx="505099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1C88766A-3ED1-8F4D-9492-24ABD007E889}"/>
                </a:ext>
              </a:extLst>
            </p:cNvPr>
            <p:cNvSpPr/>
            <p:nvPr/>
          </p:nvSpPr>
          <p:spPr>
            <a:xfrm>
              <a:off x="17938097" y="10073770"/>
              <a:ext cx="932324" cy="461665"/>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74" name="Rectangle 73">
              <a:extLst>
                <a:ext uri="{FF2B5EF4-FFF2-40B4-BE49-F238E27FC236}">
                  <a16:creationId xmlns:a16="http://schemas.microsoft.com/office/drawing/2014/main" id="{FF7E402D-3C71-8542-8D39-F5E1751AAE6F}"/>
                </a:ext>
              </a:extLst>
            </p:cNvPr>
            <p:cNvSpPr/>
            <p:nvPr/>
          </p:nvSpPr>
          <p:spPr>
            <a:xfrm>
              <a:off x="19558849" y="10073770"/>
              <a:ext cx="932324" cy="461665"/>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75" name="Rectangle 74">
              <a:extLst>
                <a:ext uri="{FF2B5EF4-FFF2-40B4-BE49-F238E27FC236}">
                  <a16:creationId xmlns:a16="http://schemas.microsoft.com/office/drawing/2014/main" id="{BBC0DB1F-20F2-8A44-899F-1F8C2D38D3A8}"/>
                </a:ext>
              </a:extLst>
            </p:cNvPr>
            <p:cNvSpPr/>
            <p:nvPr/>
          </p:nvSpPr>
          <p:spPr>
            <a:xfrm>
              <a:off x="21193756" y="10073770"/>
              <a:ext cx="932324" cy="461665"/>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76" name="Rectangle 75">
              <a:extLst>
                <a:ext uri="{FF2B5EF4-FFF2-40B4-BE49-F238E27FC236}">
                  <a16:creationId xmlns:a16="http://schemas.microsoft.com/office/drawing/2014/main" id="{A4194230-2D3B-9747-AD64-94C8C4C88D15}"/>
                </a:ext>
              </a:extLst>
            </p:cNvPr>
            <p:cNvSpPr/>
            <p:nvPr/>
          </p:nvSpPr>
          <p:spPr>
            <a:xfrm>
              <a:off x="17938097" y="11531379"/>
              <a:ext cx="932324" cy="461665"/>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77" name="Rectangle 76">
              <a:extLst>
                <a:ext uri="{FF2B5EF4-FFF2-40B4-BE49-F238E27FC236}">
                  <a16:creationId xmlns:a16="http://schemas.microsoft.com/office/drawing/2014/main" id="{ECE84FEC-A41E-244A-AC29-250A6557E3B1}"/>
                </a:ext>
              </a:extLst>
            </p:cNvPr>
            <p:cNvSpPr/>
            <p:nvPr/>
          </p:nvSpPr>
          <p:spPr>
            <a:xfrm>
              <a:off x="19558849" y="11531379"/>
              <a:ext cx="932324" cy="461665"/>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78" name="Rectangle 77">
              <a:extLst>
                <a:ext uri="{FF2B5EF4-FFF2-40B4-BE49-F238E27FC236}">
                  <a16:creationId xmlns:a16="http://schemas.microsoft.com/office/drawing/2014/main" id="{18182927-B9BD-A040-BF68-70BF37029EDC}"/>
                </a:ext>
              </a:extLst>
            </p:cNvPr>
            <p:cNvSpPr/>
            <p:nvPr/>
          </p:nvSpPr>
          <p:spPr>
            <a:xfrm>
              <a:off x="21193756" y="11531379"/>
              <a:ext cx="932324" cy="461665"/>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grpSp>
    </p:spTree>
    <p:extLst>
      <p:ext uri="{BB962C8B-B14F-4D97-AF65-F5344CB8AC3E}">
        <p14:creationId xmlns:p14="http://schemas.microsoft.com/office/powerpoint/2010/main" val="3450988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C7B0743D-B179-0942-83E5-82224E07B114}"/>
              </a:ext>
            </a:extLst>
          </p:cNvPr>
          <p:cNvSpPr/>
          <p:nvPr/>
        </p:nvSpPr>
        <p:spPr>
          <a:xfrm>
            <a:off x="12942249" y="10984639"/>
            <a:ext cx="9414173" cy="127149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1935A6C-214F-4C40-8C04-B45DBCA7CAC7}"/>
              </a:ext>
            </a:extLst>
          </p:cNvPr>
          <p:cNvSpPr/>
          <p:nvPr/>
        </p:nvSpPr>
        <p:spPr>
          <a:xfrm>
            <a:off x="12942249" y="9713118"/>
            <a:ext cx="9414173" cy="12714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437C279-F8B3-F94D-9DE6-D71E4C350B8D}"/>
              </a:ext>
            </a:extLst>
          </p:cNvPr>
          <p:cNvSpPr/>
          <p:nvPr/>
        </p:nvSpPr>
        <p:spPr>
          <a:xfrm>
            <a:off x="12942249" y="8352347"/>
            <a:ext cx="9414173" cy="1368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E5712C7-96BF-674F-A150-CADA3F25FB1F}"/>
              </a:ext>
            </a:extLst>
          </p:cNvPr>
          <p:cNvSpPr/>
          <p:nvPr/>
        </p:nvSpPr>
        <p:spPr>
          <a:xfrm>
            <a:off x="12942249" y="6966007"/>
            <a:ext cx="9414173" cy="1368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5295E71-7AE9-8744-A77C-D62752EDF9EC}"/>
              </a:ext>
            </a:extLst>
          </p:cNvPr>
          <p:cNvSpPr/>
          <p:nvPr/>
        </p:nvSpPr>
        <p:spPr>
          <a:xfrm>
            <a:off x="12942249" y="5498190"/>
            <a:ext cx="9414173" cy="15059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F7F4171-8ECD-154D-8D67-A9BCE7D07D41}"/>
              </a:ext>
            </a:extLst>
          </p:cNvPr>
          <p:cNvSpPr/>
          <p:nvPr/>
        </p:nvSpPr>
        <p:spPr>
          <a:xfrm>
            <a:off x="12942249" y="4139879"/>
            <a:ext cx="9414173" cy="1358311"/>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774827E-FD67-4243-BD0B-C6BAF88F73B8}"/>
              </a:ext>
            </a:extLst>
          </p:cNvPr>
          <p:cNvSpPr/>
          <p:nvPr/>
        </p:nvSpPr>
        <p:spPr>
          <a:xfrm>
            <a:off x="15245751" y="4525696"/>
            <a:ext cx="4760630"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CAGR</a:t>
            </a:r>
            <a:endParaRPr lang="en-US" dirty="0"/>
          </a:p>
        </p:txBody>
      </p:sp>
      <p:cxnSp>
        <p:nvCxnSpPr>
          <p:cNvPr id="50" name="Straight Connector 49">
            <a:extLst>
              <a:ext uri="{FF2B5EF4-FFF2-40B4-BE49-F238E27FC236}">
                <a16:creationId xmlns:a16="http://schemas.microsoft.com/office/drawing/2014/main" id="{09AFEB9A-99F8-DA48-8D73-55ED078B5974}"/>
              </a:ext>
            </a:extLst>
          </p:cNvPr>
          <p:cNvCxnSpPr/>
          <p:nvPr/>
        </p:nvCxnSpPr>
        <p:spPr>
          <a:xfrm>
            <a:off x="12804915" y="6991516"/>
            <a:ext cx="973504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3AE17-F06A-C644-97F6-B9D3DBDD85F4}"/>
              </a:ext>
            </a:extLst>
          </p:cNvPr>
          <p:cNvCxnSpPr/>
          <p:nvPr/>
        </p:nvCxnSpPr>
        <p:spPr>
          <a:xfrm>
            <a:off x="12804915" y="8301211"/>
            <a:ext cx="973504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74EBD54-6CAB-4744-AFD0-CAE23615AD17}"/>
              </a:ext>
            </a:extLst>
          </p:cNvPr>
          <p:cNvCxnSpPr/>
          <p:nvPr/>
        </p:nvCxnSpPr>
        <p:spPr>
          <a:xfrm>
            <a:off x="12804915" y="9687555"/>
            <a:ext cx="973504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6B18C789-C0F0-0142-B4EC-33C6258D6651}"/>
              </a:ext>
            </a:extLst>
          </p:cNvPr>
          <p:cNvSpPr/>
          <p:nvPr/>
        </p:nvSpPr>
        <p:spPr>
          <a:xfrm>
            <a:off x="13731579" y="6023406"/>
            <a:ext cx="1530228" cy="461665"/>
          </a:xfrm>
          <a:prstGeom prst="rect">
            <a:avLst/>
          </a:prstGeom>
        </p:spPr>
        <p:txBody>
          <a:bodyPr wrap="square">
            <a:spAutoFit/>
          </a:bodyPr>
          <a:lstStyle/>
          <a:p>
            <a:pPr algn="ctr"/>
            <a:r>
              <a:rPr lang="en-SV" sz="2400">
                <a:latin typeface="Lato" panose="020F0502020204030203" pitchFamily="34" charset="77"/>
              </a:rPr>
              <a:t>R</a:t>
            </a:r>
            <a:endParaRPr lang="en-SV" sz="2400" dirty="0">
              <a:latin typeface="Lato" panose="020F0502020204030203" pitchFamily="34" charset="77"/>
            </a:endParaRPr>
          </a:p>
        </p:txBody>
      </p:sp>
      <p:sp>
        <p:nvSpPr>
          <p:cNvPr id="54" name="Rectangle 53">
            <a:extLst>
              <a:ext uri="{FF2B5EF4-FFF2-40B4-BE49-F238E27FC236}">
                <a16:creationId xmlns:a16="http://schemas.microsoft.com/office/drawing/2014/main" id="{6D124850-3E6B-3C46-8D53-FAED55826178}"/>
              </a:ext>
            </a:extLst>
          </p:cNvPr>
          <p:cNvSpPr/>
          <p:nvPr/>
        </p:nvSpPr>
        <p:spPr>
          <a:xfrm>
            <a:off x="16855337" y="6023406"/>
            <a:ext cx="1530228" cy="461665"/>
          </a:xfrm>
          <a:prstGeom prst="rect">
            <a:avLst/>
          </a:prstGeom>
        </p:spPr>
        <p:txBody>
          <a:bodyPr wrap="square">
            <a:spAutoFit/>
          </a:bodyPr>
          <a:lstStyle/>
          <a:p>
            <a:pPr algn="ctr"/>
            <a:r>
              <a:rPr lang="en-US" sz="2400" dirty="0">
                <a:latin typeface="Lato" panose="020F0502020204030203" pitchFamily="34" charset="77"/>
              </a:rPr>
              <a:t>E</a:t>
            </a:r>
            <a:endParaRPr lang="en-SV" sz="2400" dirty="0">
              <a:latin typeface="Lato" panose="020F0502020204030203" pitchFamily="34" charset="77"/>
            </a:endParaRPr>
          </a:p>
        </p:txBody>
      </p:sp>
      <p:sp>
        <p:nvSpPr>
          <p:cNvPr id="55" name="Rectangle 54">
            <a:extLst>
              <a:ext uri="{FF2B5EF4-FFF2-40B4-BE49-F238E27FC236}">
                <a16:creationId xmlns:a16="http://schemas.microsoft.com/office/drawing/2014/main" id="{0E6C40CA-5C8A-694E-9997-5662DA61ED64}"/>
              </a:ext>
            </a:extLst>
          </p:cNvPr>
          <p:cNvSpPr/>
          <p:nvPr/>
        </p:nvSpPr>
        <p:spPr>
          <a:xfrm>
            <a:off x="20006383" y="6023406"/>
            <a:ext cx="1530228" cy="461665"/>
          </a:xfrm>
          <a:prstGeom prst="rect">
            <a:avLst/>
          </a:prstGeom>
        </p:spPr>
        <p:txBody>
          <a:bodyPr wrap="square">
            <a:spAutoFit/>
          </a:bodyPr>
          <a:lstStyle/>
          <a:p>
            <a:pPr algn="ctr"/>
            <a:r>
              <a:rPr lang="en-US" sz="2400" dirty="0">
                <a:latin typeface="Lato" panose="020F0502020204030203" pitchFamily="34" charset="77"/>
              </a:rPr>
              <a:t>NI</a:t>
            </a:r>
            <a:endParaRPr lang="en-SV" sz="2400" dirty="0">
              <a:latin typeface="Lato" panose="020F0502020204030203" pitchFamily="34" charset="77"/>
            </a:endParaRPr>
          </a:p>
        </p:txBody>
      </p:sp>
      <p:sp>
        <p:nvSpPr>
          <p:cNvPr id="56" name="Rectangle 55">
            <a:extLst>
              <a:ext uri="{FF2B5EF4-FFF2-40B4-BE49-F238E27FC236}">
                <a16:creationId xmlns:a16="http://schemas.microsoft.com/office/drawing/2014/main" id="{EBEE3792-95DE-FA4C-9C50-2E629959FC2E}"/>
              </a:ext>
            </a:extLst>
          </p:cNvPr>
          <p:cNvSpPr/>
          <p:nvPr/>
        </p:nvSpPr>
        <p:spPr>
          <a:xfrm>
            <a:off x="13598233" y="7409747"/>
            <a:ext cx="1796917" cy="461665"/>
          </a:xfrm>
          <a:prstGeom prst="rect">
            <a:avLst/>
          </a:prstGeom>
        </p:spPr>
        <p:txBody>
          <a:bodyPr wrap="square">
            <a:spAutoFit/>
          </a:bodyPr>
          <a:lstStyle/>
          <a:p>
            <a:pPr algn="ctr"/>
            <a:r>
              <a:rPr lang="en-US" sz="2400" dirty="0">
                <a:solidFill>
                  <a:schemeClr val="bg1"/>
                </a:solidFill>
                <a:latin typeface="Lato" panose="020F0502020204030203" pitchFamily="34" charset="77"/>
              </a:rPr>
              <a:t>32%</a:t>
            </a:r>
            <a:endParaRPr lang="en-SV" sz="2400" dirty="0">
              <a:solidFill>
                <a:schemeClr val="bg1"/>
              </a:solidFill>
              <a:latin typeface="Lato" panose="020F0502020204030203" pitchFamily="34" charset="77"/>
            </a:endParaRPr>
          </a:p>
        </p:txBody>
      </p:sp>
      <p:sp>
        <p:nvSpPr>
          <p:cNvPr id="57" name="Rectangle 56">
            <a:extLst>
              <a:ext uri="{FF2B5EF4-FFF2-40B4-BE49-F238E27FC236}">
                <a16:creationId xmlns:a16="http://schemas.microsoft.com/office/drawing/2014/main" id="{EFBA0CE9-72D2-9E45-9E34-0839770DAE2B}"/>
              </a:ext>
            </a:extLst>
          </p:cNvPr>
          <p:cNvSpPr/>
          <p:nvPr/>
        </p:nvSpPr>
        <p:spPr>
          <a:xfrm>
            <a:off x="16721994" y="7409747"/>
            <a:ext cx="1796917" cy="461665"/>
          </a:xfrm>
          <a:prstGeom prst="rect">
            <a:avLst/>
          </a:prstGeom>
        </p:spPr>
        <p:txBody>
          <a:bodyPr wrap="square">
            <a:spAutoFit/>
          </a:bodyPr>
          <a:lstStyle/>
          <a:p>
            <a:pPr algn="ctr"/>
            <a:r>
              <a:rPr lang="en-US" sz="2400" dirty="0">
                <a:solidFill>
                  <a:schemeClr val="bg1"/>
                </a:solidFill>
                <a:latin typeface="Lato" panose="020F0502020204030203" pitchFamily="34" charset="77"/>
              </a:rPr>
              <a:t>30%</a:t>
            </a:r>
            <a:endParaRPr lang="en-SV" sz="2400" dirty="0">
              <a:solidFill>
                <a:schemeClr val="bg1"/>
              </a:solidFill>
              <a:latin typeface="Lato" panose="020F0502020204030203" pitchFamily="34" charset="77"/>
            </a:endParaRPr>
          </a:p>
        </p:txBody>
      </p:sp>
      <p:sp>
        <p:nvSpPr>
          <p:cNvPr id="58" name="Rectangle 57">
            <a:extLst>
              <a:ext uri="{FF2B5EF4-FFF2-40B4-BE49-F238E27FC236}">
                <a16:creationId xmlns:a16="http://schemas.microsoft.com/office/drawing/2014/main" id="{846C6FA6-4860-8A49-8CD9-A40280406DD8}"/>
              </a:ext>
            </a:extLst>
          </p:cNvPr>
          <p:cNvSpPr/>
          <p:nvPr/>
        </p:nvSpPr>
        <p:spPr>
          <a:xfrm>
            <a:off x="19873037" y="7409747"/>
            <a:ext cx="1796917" cy="461665"/>
          </a:xfrm>
          <a:prstGeom prst="rect">
            <a:avLst/>
          </a:prstGeom>
        </p:spPr>
        <p:txBody>
          <a:bodyPr wrap="square">
            <a:spAutoFit/>
          </a:bodyPr>
          <a:lstStyle/>
          <a:p>
            <a:pPr algn="ctr"/>
            <a:r>
              <a:rPr lang="en-US" sz="2400" dirty="0">
                <a:solidFill>
                  <a:schemeClr val="bg1"/>
                </a:solidFill>
                <a:latin typeface="Lato" panose="020F0502020204030203" pitchFamily="34" charset="77"/>
              </a:rPr>
              <a:t>80%</a:t>
            </a:r>
            <a:endParaRPr lang="en-SV" sz="2400" dirty="0">
              <a:solidFill>
                <a:schemeClr val="bg1"/>
              </a:solidFill>
              <a:latin typeface="Lato" panose="020F0502020204030203" pitchFamily="34" charset="77"/>
            </a:endParaRPr>
          </a:p>
        </p:txBody>
      </p:sp>
      <p:sp>
        <p:nvSpPr>
          <p:cNvPr id="59" name="Rectangle 58">
            <a:extLst>
              <a:ext uri="{FF2B5EF4-FFF2-40B4-BE49-F238E27FC236}">
                <a16:creationId xmlns:a16="http://schemas.microsoft.com/office/drawing/2014/main" id="{CFC46C69-AD98-1241-94E0-84361FEE76CC}"/>
              </a:ext>
            </a:extLst>
          </p:cNvPr>
          <p:cNvSpPr/>
          <p:nvPr/>
        </p:nvSpPr>
        <p:spPr>
          <a:xfrm>
            <a:off x="13598233" y="8757289"/>
            <a:ext cx="1796917" cy="461665"/>
          </a:xfrm>
          <a:prstGeom prst="rect">
            <a:avLst/>
          </a:prstGeom>
        </p:spPr>
        <p:txBody>
          <a:bodyPr wrap="square">
            <a:spAutoFit/>
          </a:bodyPr>
          <a:lstStyle/>
          <a:p>
            <a:pPr algn="ctr"/>
            <a:r>
              <a:rPr lang="en-US" sz="2400" dirty="0">
                <a:solidFill>
                  <a:schemeClr val="bg1"/>
                </a:solidFill>
                <a:latin typeface="Lato" panose="020F0502020204030203" pitchFamily="34" charset="77"/>
              </a:rPr>
              <a:t>47%</a:t>
            </a:r>
            <a:endParaRPr lang="en-SV" sz="2400" dirty="0">
              <a:solidFill>
                <a:schemeClr val="bg1"/>
              </a:solidFill>
              <a:latin typeface="Lato" panose="020F0502020204030203" pitchFamily="34" charset="77"/>
            </a:endParaRPr>
          </a:p>
        </p:txBody>
      </p:sp>
      <p:sp>
        <p:nvSpPr>
          <p:cNvPr id="60" name="Rectangle 59">
            <a:extLst>
              <a:ext uri="{FF2B5EF4-FFF2-40B4-BE49-F238E27FC236}">
                <a16:creationId xmlns:a16="http://schemas.microsoft.com/office/drawing/2014/main" id="{FDA2C0AC-34B2-544D-9A60-4ED13CA5692B}"/>
              </a:ext>
            </a:extLst>
          </p:cNvPr>
          <p:cNvSpPr/>
          <p:nvPr/>
        </p:nvSpPr>
        <p:spPr>
          <a:xfrm>
            <a:off x="16721994" y="8757289"/>
            <a:ext cx="1796917" cy="461665"/>
          </a:xfrm>
          <a:prstGeom prst="rect">
            <a:avLst/>
          </a:prstGeom>
        </p:spPr>
        <p:txBody>
          <a:bodyPr wrap="square">
            <a:spAutoFit/>
          </a:bodyPr>
          <a:lstStyle/>
          <a:p>
            <a:pPr algn="ctr"/>
            <a:r>
              <a:rPr lang="en-US" sz="2400" dirty="0">
                <a:solidFill>
                  <a:schemeClr val="bg1"/>
                </a:solidFill>
                <a:latin typeface="Lato" panose="020F0502020204030203" pitchFamily="34" charset="77"/>
              </a:rPr>
              <a:t>20%</a:t>
            </a:r>
            <a:endParaRPr lang="en-SV" sz="2400" dirty="0">
              <a:solidFill>
                <a:schemeClr val="bg1"/>
              </a:solidFill>
              <a:latin typeface="Lato" panose="020F0502020204030203" pitchFamily="34" charset="77"/>
            </a:endParaRPr>
          </a:p>
        </p:txBody>
      </p:sp>
      <p:sp>
        <p:nvSpPr>
          <p:cNvPr id="61" name="Rectangle 60">
            <a:extLst>
              <a:ext uri="{FF2B5EF4-FFF2-40B4-BE49-F238E27FC236}">
                <a16:creationId xmlns:a16="http://schemas.microsoft.com/office/drawing/2014/main" id="{09158B33-4CA5-5E45-A72B-83161BECC3BA}"/>
              </a:ext>
            </a:extLst>
          </p:cNvPr>
          <p:cNvSpPr/>
          <p:nvPr/>
        </p:nvSpPr>
        <p:spPr>
          <a:xfrm>
            <a:off x="19873037" y="8757289"/>
            <a:ext cx="1796917" cy="461665"/>
          </a:xfrm>
          <a:prstGeom prst="rect">
            <a:avLst/>
          </a:prstGeom>
        </p:spPr>
        <p:txBody>
          <a:bodyPr wrap="square">
            <a:spAutoFit/>
          </a:bodyPr>
          <a:lstStyle/>
          <a:p>
            <a:pPr algn="ctr"/>
            <a:r>
              <a:rPr lang="en-US" sz="2400" dirty="0">
                <a:solidFill>
                  <a:schemeClr val="bg1"/>
                </a:solidFill>
                <a:latin typeface="Lato" panose="020F0502020204030203" pitchFamily="34" charset="77"/>
              </a:rPr>
              <a:t>12%</a:t>
            </a:r>
            <a:endParaRPr lang="en-SV" sz="2400" dirty="0">
              <a:solidFill>
                <a:schemeClr val="bg1"/>
              </a:solidFill>
              <a:latin typeface="Lato" panose="020F0502020204030203" pitchFamily="34" charset="77"/>
            </a:endParaRPr>
          </a:p>
        </p:txBody>
      </p:sp>
      <p:cxnSp>
        <p:nvCxnSpPr>
          <p:cNvPr id="62" name="Straight Connector 61">
            <a:extLst>
              <a:ext uri="{FF2B5EF4-FFF2-40B4-BE49-F238E27FC236}">
                <a16:creationId xmlns:a16="http://schemas.microsoft.com/office/drawing/2014/main" id="{7EDBABD8-E915-DF40-AE33-9DE169322585}"/>
              </a:ext>
            </a:extLst>
          </p:cNvPr>
          <p:cNvCxnSpPr/>
          <p:nvPr/>
        </p:nvCxnSpPr>
        <p:spPr>
          <a:xfrm>
            <a:off x="12804915" y="10984612"/>
            <a:ext cx="973504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3" name="Group 62">
            <a:extLst>
              <a:ext uri="{FF2B5EF4-FFF2-40B4-BE49-F238E27FC236}">
                <a16:creationId xmlns:a16="http://schemas.microsoft.com/office/drawing/2014/main" id="{BB054411-9B21-474B-91E8-A329F8DBA3A2}"/>
              </a:ext>
            </a:extLst>
          </p:cNvPr>
          <p:cNvGrpSpPr/>
          <p:nvPr/>
        </p:nvGrpSpPr>
        <p:grpSpPr>
          <a:xfrm rot="5400000">
            <a:off x="14202742" y="7329526"/>
            <a:ext cx="6839916" cy="3177244"/>
            <a:chOff x="-219264" y="8095998"/>
            <a:chExt cx="5983193" cy="563395"/>
          </a:xfrm>
        </p:grpSpPr>
        <p:cxnSp>
          <p:nvCxnSpPr>
            <p:cNvPr id="70" name="Straight Connector 69">
              <a:extLst>
                <a:ext uri="{FF2B5EF4-FFF2-40B4-BE49-F238E27FC236}">
                  <a16:creationId xmlns:a16="http://schemas.microsoft.com/office/drawing/2014/main" id="{07F3E2D2-E2D3-954D-BCC7-BB5B530DB464}"/>
                </a:ext>
              </a:extLst>
            </p:cNvPr>
            <p:cNvCxnSpPr/>
            <p:nvPr/>
          </p:nvCxnSpPr>
          <p:spPr>
            <a:xfrm>
              <a:off x="-219262" y="8095998"/>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16ED179-0AA3-2E41-A399-C8E3A4FF3CDE}"/>
                </a:ext>
              </a:extLst>
            </p:cNvPr>
            <p:cNvCxnSpPr/>
            <p:nvPr/>
          </p:nvCxnSpPr>
          <p:spPr>
            <a:xfrm>
              <a:off x="-219264" y="8659393"/>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4" name="Rectangle 63">
            <a:extLst>
              <a:ext uri="{FF2B5EF4-FFF2-40B4-BE49-F238E27FC236}">
                <a16:creationId xmlns:a16="http://schemas.microsoft.com/office/drawing/2014/main" id="{F9AF7FA8-7F26-6845-8037-08CFD264B277}"/>
              </a:ext>
            </a:extLst>
          </p:cNvPr>
          <p:cNvSpPr/>
          <p:nvPr/>
        </p:nvSpPr>
        <p:spPr>
          <a:xfrm>
            <a:off x="13598233" y="10042012"/>
            <a:ext cx="1796917" cy="461665"/>
          </a:xfrm>
          <a:prstGeom prst="rect">
            <a:avLst/>
          </a:prstGeom>
        </p:spPr>
        <p:txBody>
          <a:bodyPr wrap="square">
            <a:spAutoFit/>
          </a:bodyPr>
          <a:lstStyle/>
          <a:p>
            <a:pPr algn="ctr"/>
            <a:r>
              <a:rPr lang="en-US" sz="2400" dirty="0">
                <a:solidFill>
                  <a:schemeClr val="bg1"/>
                </a:solidFill>
                <a:latin typeface="Lato" panose="020F0502020204030203" pitchFamily="34" charset="77"/>
              </a:rPr>
              <a:t>32%</a:t>
            </a:r>
            <a:endParaRPr lang="en-SV" sz="2400" dirty="0">
              <a:solidFill>
                <a:schemeClr val="bg1"/>
              </a:solidFill>
              <a:latin typeface="Lato" panose="020F0502020204030203" pitchFamily="34" charset="77"/>
            </a:endParaRPr>
          </a:p>
        </p:txBody>
      </p:sp>
      <p:sp>
        <p:nvSpPr>
          <p:cNvPr id="65" name="Rectangle 64">
            <a:extLst>
              <a:ext uri="{FF2B5EF4-FFF2-40B4-BE49-F238E27FC236}">
                <a16:creationId xmlns:a16="http://schemas.microsoft.com/office/drawing/2014/main" id="{13D0A63D-DC11-F54C-A644-0F9B59FD2533}"/>
              </a:ext>
            </a:extLst>
          </p:cNvPr>
          <p:cNvSpPr/>
          <p:nvPr/>
        </p:nvSpPr>
        <p:spPr>
          <a:xfrm>
            <a:off x="16721994" y="10042012"/>
            <a:ext cx="1796917" cy="461665"/>
          </a:xfrm>
          <a:prstGeom prst="rect">
            <a:avLst/>
          </a:prstGeom>
        </p:spPr>
        <p:txBody>
          <a:bodyPr wrap="square">
            <a:spAutoFit/>
          </a:bodyPr>
          <a:lstStyle/>
          <a:p>
            <a:pPr algn="ctr"/>
            <a:r>
              <a:rPr lang="en-US" sz="2400" dirty="0">
                <a:solidFill>
                  <a:schemeClr val="bg1"/>
                </a:solidFill>
                <a:latin typeface="Lato" panose="020F0502020204030203" pitchFamily="34" charset="77"/>
              </a:rPr>
              <a:t>30%</a:t>
            </a:r>
            <a:endParaRPr lang="en-SV" sz="2400" dirty="0">
              <a:solidFill>
                <a:schemeClr val="bg1"/>
              </a:solidFill>
              <a:latin typeface="Lato" panose="020F0502020204030203" pitchFamily="34" charset="77"/>
            </a:endParaRPr>
          </a:p>
        </p:txBody>
      </p:sp>
      <p:sp>
        <p:nvSpPr>
          <p:cNvPr id="66" name="Rectangle 65">
            <a:extLst>
              <a:ext uri="{FF2B5EF4-FFF2-40B4-BE49-F238E27FC236}">
                <a16:creationId xmlns:a16="http://schemas.microsoft.com/office/drawing/2014/main" id="{CBF44B92-2715-1D4F-9E74-7FAC593D02A6}"/>
              </a:ext>
            </a:extLst>
          </p:cNvPr>
          <p:cNvSpPr/>
          <p:nvPr/>
        </p:nvSpPr>
        <p:spPr>
          <a:xfrm>
            <a:off x="19873037" y="10042012"/>
            <a:ext cx="1796917" cy="461665"/>
          </a:xfrm>
          <a:prstGeom prst="rect">
            <a:avLst/>
          </a:prstGeom>
        </p:spPr>
        <p:txBody>
          <a:bodyPr wrap="square">
            <a:spAutoFit/>
          </a:bodyPr>
          <a:lstStyle/>
          <a:p>
            <a:pPr algn="ctr"/>
            <a:r>
              <a:rPr lang="en-US" sz="2400" dirty="0">
                <a:solidFill>
                  <a:schemeClr val="bg1"/>
                </a:solidFill>
                <a:latin typeface="Lato" panose="020F0502020204030203" pitchFamily="34" charset="77"/>
              </a:rPr>
              <a:t>80%</a:t>
            </a:r>
            <a:endParaRPr lang="en-SV" sz="2400" dirty="0">
              <a:solidFill>
                <a:schemeClr val="bg1"/>
              </a:solidFill>
              <a:latin typeface="Lato" panose="020F0502020204030203" pitchFamily="34" charset="77"/>
            </a:endParaRPr>
          </a:p>
        </p:txBody>
      </p:sp>
      <p:sp>
        <p:nvSpPr>
          <p:cNvPr id="67" name="Rectangle 66">
            <a:extLst>
              <a:ext uri="{FF2B5EF4-FFF2-40B4-BE49-F238E27FC236}">
                <a16:creationId xmlns:a16="http://schemas.microsoft.com/office/drawing/2014/main" id="{377EEBB9-7071-314F-B742-391E5D56A9DB}"/>
              </a:ext>
            </a:extLst>
          </p:cNvPr>
          <p:cNvSpPr/>
          <p:nvPr/>
        </p:nvSpPr>
        <p:spPr>
          <a:xfrm>
            <a:off x="13598233" y="11389554"/>
            <a:ext cx="1796917" cy="461665"/>
          </a:xfrm>
          <a:prstGeom prst="rect">
            <a:avLst/>
          </a:prstGeom>
        </p:spPr>
        <p:txBody>
          <a:bodyPr wrap="square">
            <a:spAutoFit/>
          </a:bodyPr>
          <a:lstStyle/>
          <a:p>
            <a:pPr algn="ctr"/>
            <a:r>
              <a:rPr lang="en-US" sz="2400" dirty="0">
                <a:solidFill>
                  <a:schemeClr val="bg1"/>
                </a:solidFill>
                <a:latin typeface="Lato" panose="020F0502020204030203" pitchFamily="34" charset="77"/>
              </a:rPr>
              <a:t>47%</a:t>
            </a:r>
            <a:endParaRPr lang="en-SV" sz="2400" dirty="0">
              <a:solidFill>
                <a:schemeClr val="bg1"/>
              </a:solidFill>
              <a:latin typeface="Lato" panose="020F0502020204030203" pitchFamily="34" charset="77"/>
            </a:endParaRPr>
          </a:p>
        </p:txBody>
      </p:sp>
      <p:sp>
        <p:nvSpPr>
          <p:cNvPr id="68" name="Rectangle 67">
            <a:extLst>
              <a:ext uri="{FF2B5EF4-FFF2-40B4-BE49-F238E27FC236}">
                <a16:creationId xmlns:a16="http://schemas.microsoft.com/office/drawing/2014/main" id="{A384EF69-9039-044B-9F87-04FFB7411964}"/>
              </a:ext>
            </a:extLst>
          </p:cNvPr>
          <p:cNvSpPr/>
          <p:nvPr/>
        </p:nvSpPr>
        <p:spPr>
          <a:xfrm>
            <a:off x="16721994" y="11389554"/>
            <a:ext cx="1796917" cy="461665"/>
          </a:xfrm>
          <a:prstGeom prst="rect">
            <a:avLst/>
          </a:prstGeom>
        </p:spPr>
        <p:txBody>
          <a:bodyPr wrap="square">
            <a:spAutoFit/>
          </a:bodyPr>
          <a:lstStyle/>
          <a:p>
            <a:pPr algn="ctr"/>
            <a:r>
              <a:rPr lang="en-US" sz="2400" dirty="0">
                <a:solidFill>
                  <a:schemeClr val="bg1"/>
                </a:solidFill>
                <a:latin typeface="Lato" panose="020F0502020204030203" pitchFamily="34" charset="77"/>
              </a:rPr>
              <a:t>20%</a:t>
            </a:r>
            <a:endParaRPr lang="en-SV" sz="2400" dirty="0">
              <a:solidFill>
                <a:schemeClr val="bg1"/>
              </a:solidFill>
              <a:latin typeface="Lato" panose="020F0502020204030203" pitchFamily="34" charset="77"/>
            </a:endParaRPr>
          </a:p>
        </p:txBody>
      </p:sp>
      <p:sp>
        <p:nvSpPr>
          <p:cNvPr id="69" name="Rectangle 68">
            <a:extLst>
              <a:ext uri="{FF2B5EF4-FFF2-40B4-BE49-F238E27FC236}">
                <a16:creationId xmlns:a16="http://schemas.microsoft.com/office/drawing/2014/main" id="{A5336FB4-5BD7-3842-AEC5-ACD79C2602B7}"/>
              </a:ext>
            </a:extLst>
          </p:cNvPr>
          <p:cNvSpPr/>
          <p:nvPr/>
        </p:nvSpPr>
        <p:spPr>
          <a:xfrm>
            <a:off x="19873037" y="11389554"/>
            <a:ext cx="1796917" cy="461665"/>
          </a:xfrm>
          <a:prstGeom prst="rect">
            <a:avLst/>
          </a:prstGeom>
        </p:spPr>
        <p:txBody>
          <a:bodyPr wrap="square">
            <a:spAutoFit/>
          </a:bodyPr>
          <a:lstStyle/>
          <a:p>
            <a:pPr algn="ctr"/>
            <a:r>
              <a:rPr lang="en-US" sz="2400" dirty="0">
                <a:solidFill>
                  <a:schemeClr val="bg1"/>
                </a:solidFill>
                <a:latin typeface="Lato" panose="020F0502020204030203" pitchFamily="34" charset="77"/>
              </a:rPr>
              <a:t>12%</a:t>
            </a:r>
            <a:endParaRPr lang="en-SV" sz="2400" dirty="0">
              <a:solidFill>
                <a:schemeClr val="bg1"/>
              </a:solidFill>
              <a:latin typeface="Lato" panose="020F0502020204030203" pitchFamily="34" charset="77"/>
            </a:endParaRPr>
          </a:p>
        </p:txBody>
      </p:sp>
      <p:grpSp>
        <p:nvGrpSpPr>
          <p:cNvPr id="2" name="Group 1">
            <a:extLst>
              <a:ext uri="{FF2B5EF4-FFF2-40B4-BE49-F238E27FC236}">
                <a16:creationId xmlns:a16="http://schemas.microsoft.com/office/drawing/2014/main" id="{CC891211-3FF2-E340-B999-53D754E6CE6F}"/>
              </a:ext>
            </a:extLst>
          </p:cNvPr>
          <p:cNvGrpSpPr/>
          <p:nvPr/>
        </p:nvGrpSpPr>
        <p:grpSpPr>
          <a:xfrm>
            <a:off x="2379248" y="3911726"/>
            <a:ext cx="9809577" cy="8430083"/>
            <a:chOff x="2008942" y="4576066"/>
            <a:chExt cx="9064143" cy="7056430"/>
          </a:xfrm>
        </p:grpSpPr>
        <p:cxnSp>
          <p:nvCxnSpPr>
            <p:cNvPr id="7" name="Straight Connector 6">
              <a:extLst>
                <a:ext uri="{FF2B5EF4-FFF2-40B4-BE49-F238E27FC236}">
                  <a16:creationId xmlns:a16="http://schemas.microsoft.com/office/drawing/2014/main" id="{4E524E8B-F17F-6F4F-BC11-7A9546A9394E}"/>
                </a:ext>
              </a:extLst>
            </p:cNvPr>
            <p:cNvCxnSpPr/>
            <p:nvPr/>
          </p:nvCxnSpPr>
          <p:spPr>
            <a:xfrm>
              <a:off x="2816996" y="9768519"/>
              <a:ext cx="79967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44798CC-B503-8649-9D4B-A2806ED630C1}"/>
                </a:ext>
              </a:extLst>
            </p:cNvPr>
            <p:cNvCxnSpPr/>
            <p:nvPr/>
          </p:nvCxnSpPr>
          <p:spPr>
            <a:xfrm>
              <a:off x="2816996" y="10374041"/>
              <a:ext cx="79967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57084E-FD81-8545-9F2C-E92C2886061E}"/>
                </a:ext>
              </a:extLst>
            </p:cNvPr>
            <p:cNvCxnSpPr/>
            <p:nvPr/>
          </p:nvCxnSpPr>
          <p:spPr>
            <a:xfrm>
              <a:off x="2816996" y="11011431"/>
              <a:ext cx="79967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89D6E-D29E-4D46-AD8A-43C6A773D860}"/>
                </a:ext>
              </a:extLst>
            </p:cNvPr>
            <p:cNvCxnSpPr/>
            <p:nvPr/>
          </p:nvCxnSpPr>
          <p:spPr>
            <a:xfrm>
              <a:off x="2816996" y="4796871"/>
              <a:ext cx="79967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0D8DA1C-EC92-F94A-84B1-C9374C0EF1CA}"/>
                </a:ext>
              </a:extLst>
            </p:cNvPr>
            <p:cNvCxnSpPr/>
            <p:nvPr/>
          </p:nvCxnSpPr>
          <p:spPr>
            <a:xfrm>
              <a:off x="2816996" y="5434261"/>
              <a:ext cx="79967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E8CEFF4-E877-2B4B-9E14-112224FB64EA}"/>
                </a:ext>
              </a:extLst>
            </p:cNvPr>
            <p:cNvCxnSpPr/>
            <p:nvPr/>
          </p:nvCxnSpPr>
          <p:spPr>
            <a:xfrm>
              <a:off x="2816996" y="6039783"/>
              <a:ext cx="79967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6CC6062-9CC5-5540-91E0-FDC303BE7088}"/>
                </a:ext>
              </a:extLst>
            </p:cNvPr>
            <p:cNvCxnSpPr/>
            <p:nvPr/>
          </p:nvCxnSpPr>
          <p:spPr>
            <a:xfrm>
              <a:off x="2816996" y="6677174"/>
              <a:ext cx="79967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279C057-DA48-124E-A943-A3C7906B1C4B}"/>
                </a:ext>
              </a:extLst>
            </p:cNvPr>
            <p:cNvCxnSpPr/>
            <p:nvPr/>
          </p:nvCxnSpPr>
          <p:spPr>
            <a:xfrm>
              <a:off x="2816996" y="7298630"/>
              <a:ext cx="79967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8255AF6-4315-824D-828D-2DDB8E1DA0AB}"/>
                </a:ext>
              </a:extLst>
            </p:cNvPr>
            <p:cNvCxnSpPr/>
            <p:nvPr/>
          </p:nvCxnSpPr>
          <p:spPr>
            <a:xfrm>
              <a:off x="2816996" y="7936020"/>
              <a:ext cx="79967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7B2A2A2-BACA-7648-A927-774B03730643}"/>
                </a:ext>
              </a:extLst>
            </p:cNvPr>
            <p:cNvCxnSpPr/>
            <p:nvPr/>
          </p:nvCxnSpPr>
          <p:spPr>
            <a:xfrm>
              <a:off x="2816996" y="8541542"/>
              <a:ext cx="79967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E364235-FFF9-FB48-A4BC-C21C2239BBE2}"/>
                </a:ext>
              </a:extLst>
            </p:cNvPr>
            <p:cNvCxnSpPr/>
            <p:nvPr/>
          </p:nvCxnSpPr>
          <p:spPr>
            <a:xfrm>
              <a:off x="2816996" y="9178933"/>
              <a:ext cx="799677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B7C4BF-5237-EB45-8398-A338AF144E08}"/>
                </a:ext>
              </a:extLst>
            </p:cNvPr>
            <p:cNvSpPr/>
            <p:nvPr/>
          </p:nvSpPr>
          <p:spPr>
            <a:xfrm>
              <a:off x="3657603" y="5696073"/>
              <a:ext cx="384004" cy="53143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78A7183-1B9F-7440-931D-2E677B233A10}"/>
                </a:ext>
              </a:extLst>
            </p:cNvPr>
            <p:cNvSpPr/>
            <p:nvPr/>
          </p:nvSpPr>
          <p:spPr>
            <a:xfrm>
              <a:off x="5690131" y="7910902"/>
              <a:ext cx="384004" cy="30995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7DB5B16-73D2-F04F-A508-7189A20914D6}"/>
                </a:ext>
              </a:extLst>
            </p:cNvPr>
            <p:cNvSpPr/>
            <p:nvPr/>
          </p:nvSpPr>
          <p:spPr>
            <a:xfrm>
              <a:off x="7707902" y="6662014"/>
              <a:ext cx="384004" cy="43484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8735E57-D2B5-F947-A791-05F297E4675A}"/>
                </a:ext>
              </a:extLst>
            </p:cNvPr>
            <p:cNvSpPr/>
            <p:nvPr/>
          </p:nvSpPr>
          <p:spPr>
            <a:xfrm>
              <a:off x="9750192" y="5458540"/>
              <a:ext cx="384004" cy="55518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F52E7EA-9106-4246-9552-F2D0E912B611}"/>
                </a:ext>
              </a:extLst>
            </p:cNvPr>
            <p:cNvSpPr txBox="1"/>
            <p:nvPr/>
          </p:nvSpPr>
          <p:spPr>
            <a:xfrm>
              <a:off x="2008942" y="4576066"/>
              <a:ext cx="627690" cy="45857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29" name="TextBox 28">
              <a:extLst>
                <a:ext uri="{FF2B5EF4-FFF2-40B4-BE49-F238E27FC236}">
                  <a16:creationId xmlns:a16="http://schemas.microsoft.com/office/drawing/2014/main" id="{043DA2F6-EAA6-104C-AE7C-52AFAB530F47}"/>
                </a:ext>
              </a:extLst>
            </p:cNvPr>
            <p:cNvSpPr txBox="1"/>
            <p:nvPr/>
          </p:nvSpPr>
          <p:spPr>
            <a:xfrm>
              <a:off x="2008942" y="5196917"/>
              <a:ext cx="627690" cy="45857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4.5</a:t>
              </a:r>
            </a:p>
          </p:txBody>
        </p:sp>
        <p:sp>
          <p:nvSpPr>
            <p:cNvPr id="30" name="TextBox 29">
              <a:extLst>
                <a:ext uri="{FF2B5EF4-FFF2-40B4-BE49-F238E27FC236}">
                  <a16:creationId xmlns:a16="http://schemas.microsoft.com/office/drawing/2014/main" id="{58C6E250-F74B-5740-9C23-6129C4C3AA44}"/>
                </a:ext>
              </a:extLst>
            </p:cNvPr>
            <p:cNvSpPr txBox="1"/>
            <p:nvPr/>
          </p:nvSpPr>
          <p:spPr>
            <a:xfrm>
              <a:off x="2008942" y="5806271"/>
              <a:ext cx="627690" cy="45857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31" name="TextBox 30">
              <a:extLst>
                <a:ext uri="{FF2B5EF4-FFF2-40B4-BE49-F238E27FC236}">
                  <a16:creationId xmlns:a16="http://schemas.microsoft.com/office/drawing/2014/main" id="{2401BDA9-DDAE-7842-BFA9-955F915365A1}"/>
                </a:ext>
              </a:extLst>
            </p:cNvPr>
            <p:cNvSpPr txBox="1"/>
            <p:nvPr/>
          </p:nvSpPr>
          <p:spPr>
            <a:xfrm>
              <a:off x="2008942" y="6427122"/>
              <a:ext cx="627690" cy="45857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3.5</a:t>
              </a:r>
            </a:p>
          </p:txBody>
        </p:sp>
        <p:sp>
          <p:nvSpPr>
            <p:cNvPr id="32" name="TextBox 31">
              <a:extLst>
                <a:ext uri="{FF2B5EF4-FFF2-40B4-BE49-F238E27FC236}">
                  <a16:creationId xmlns:a16="http://schemas.microsoft.com/office/drawing/2014/main" id="{F86C3128-5A24-2C4D-83F8-0EDAAEE3D761}"/>
                </a:ext>
              </a:extLst>
            </p:cNvPr>
            <p:cNvSpPr txBox="1"/>
            <p:nvPr/>
          </p:nvSpPr>
          <p:spPr>
            <a:xfrm>
              <a:off x="2008942" y="7047973"/>
              <a:ext cx="627690" cy="45857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33" name="TextBox 32">
              <a:extLst>
                <a:ext uri="{FF2B5EF4-FFF2-40B4-BE49-F238E27FC236}">
                  <a16:creationId xmlns:a16="http://schemas.microsoft.com/office/drawing/2014/main" id="{B6300F26-F818-9B43-BA55-A32169EEC7DE}"/>
                </a:ext>
              </a:extLst>
            </p:cNvPr>
            <p:cNvSpPr txBox="1"/>
            <p:nvPr/>
          </p:nvSpPr>
          <p:spPr>
            <a:xfrm>
              <a:off x="2008942" y="7657327"/>
              <a:ext cx="627690" cy="45857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2.5</a:t>
              </a:r>
            </a:p>
          </p:txBody>
        </p:sp>
        <p:sp>
          <p:nvSpPr>
            <p:cNvPr id="34" name="TextBox 33">
              <a:extLst>
                <a:ext uri="{FF2B5EF4-FFF2-40B4-BE49-F238E27FC236}">
                  <a16:creationId xmlns:a16="http://schemas.microsoft.com/office/drawing/2014/main" id="{94CAD87D-C6C5-E943-9F22-CCFA9B3C6972}"/>
                </a:ext>
              </a:extLst>
            </p:cNvPr>
            <p:cNvSpPr txBox="1"/>
            <p:nvPr/>
          </p:nvSpPr>
          <p:spPr>
            <a:xfrm>
              <a:off x="2008942" y="8301172"/>
              <a:ext cx="627690" cy="45857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35" name="TextBox 34">
              <a:extLst>
                <a:ext uri="{FF2B5EF4-FFF2-40B4-BE49-F238E27FC236}">
                  <a16:creationId xmlns:a16="http://schemas.microsoft.com/office/drawing/2014/main" id="{D17523F4-6484-D346-A4C6-CFC4A964610B}"/>
                </a:ext>
              </a:extLst>
            </p:cNvPr>
            <p:cNvSpPr txBox="1"/>
            <p:nvPr/>
          </p:nvSpPr>
          <p:spPr>
            <a:xfrm>
              <a:off x="2008942" y="8922023"/>
              <a:ext cx="627690" cy="45857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1.5</a:t>
              </a:r>
            </a:p>
          </p:txBody>
        </p:sp>
        <p:sp>
          <p:nvSpPr>
            <p:cNvPr id="36" name="TextBox 35">
              <a:extLst>
                <a:ext uri="{FF2B5EF4-FFF2-40B4-BE49-F238E27FC236}">
                  <a16:creationId xmlns:a16="http://schemas.microsoft.com/office/drawing/2014/main" id="{1555994D-0A6D-FE4E-886B-97641B4773E1}"/>
                </a:ext>
              </a:extLst>
            </p:cNvPr>
            <p:cNvSpPr txBox="1"/>
            <p:nvPr/>
          </p:nvSpPr>
          <p:spPr>
            <a:xfrm>
              <a:off x="2008942" y="9531377"/>
              <a:ext cx="627690" cy="45857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37" name="TextBox 36">
              <a:extLst>
                <a:ext uri="{FF2B5EF4-FFF2-40B4-BE49-F238E27FC236}">
                  <a16:creationId xmlns:a16="http://schemas.microsoft.com/office/drawing/2014/main" id="{38E2E034-9B52-364A-A24C-5E0BBD89A6B5}"/>
                </a:ext>
              </a:extLst>
            </p:cNvPr>
            <p:cNvSpPr txBox="1"/>
            <p:nvPr/>
          </p:nvSpPr>
          <p:spPr>
            <a:xfrm>
              <a:off x="2008942" y="10144752"/>
              <a:ext cx="627690" cy="45857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0.5</a:t>
              </a:r>
            </a:p>
          </p:txBody>
        </p:sp>
        <p:sp>
          <p:nvSpPr>
            <p:cNvPr id="38" name="TextBox 37">
              <a:extLst>
                <a:ext uri="{FF2B5EF4-FFF2-40B4-BE49-F238E27FC236}">
                  <a16:creationId xmlns:a16="http://schemas.microsoft.com/office/drawing/2014/main" id="{7CD84B8F-82B8-2B49-A98A-F4A266AD1418}"/>
                </a:ext>
              </a:extLst>
            </p:cNvPr>
            <p:cNvSpPr txBox="1"/>
            <p:nvPr/>
          </p:nvSpPr>
          <p:spPr>
            <a:xfrm>
              <a:off x="2008942" y="10754106"/>
              <a:ext cx="627690" cy="45857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sp>
          <p:nvSpPr>
            <p:cNvPr id="39" name="TextBox 38">
              <a:extLst>
                <a:ext uri="{FF2B5EF4-FFF2-40B4-BE49-F238E27FC236}">
                  <a16:creationId xmlns:a16="http://schemas.microsoft.com/office/drawing/2014/main" id="{F20A0FA8-46FE-BC41-9835-1095D2F4A376}"/>
                </a:ext>
              </a:extLst>
            </p:cNvPr>
            <p:cNvSpPr txBox="1"/>
            <p:nvPr/>
          </p:nvSpPr>
          <p:spPr>
            <a:xfrm>
              <a:off x="2633514" y="11170831"/>
              <a:ext cx="2365206"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40" name="TextBox 39">
              <a:extLst>
                <a:ext uri="{FF2B5EF4-FFF2-40B4-BE49-F238E27FC236}">
                  <a16:creationId xmlns:a16="http://schemas.microsoft.com/office/drawing/2014/main" id="{7964383A-0D77-1544-9532-CF980A3019FA}"/>
                </a:ext>
              </a:extLst>
            </p:cNvPr>
            <p:cNvSpPr txBox="1"/>
            <p:nvPr/>
          </p:nvSpPr>
          <p:spPr>
            <a:xfrm>
              <a:off x="4651609" y="11170831"/>
              <a:ext cx="2365206" cy="458576"/>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41" name="TextBox 40">
              <a:extLst>
                <a:ext uri="{FF2B5EF4-FFF2-40B4-BE49-F238E27FC236}">
                  <a16:creationId xmlns:a16="http://schemas.microsoft.com/office/drawing/2014/main" id="{3AB315E3-4E4E-9546-A4C1-45ED5E128303}"/>
                </a:ext>
              </a:extLst>
            </p:cNvPr>
            <p:cNvSpPr txBox="1"/>
            <p:nvPr/>
          </p:nvSpPr>
          <p:spPr>
            <a:xfrm>
              <a:off x="6679744" y="11170831"/>
              <a:ext cx="2365206" cy="458576"/>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42" name="TextBox 41">
              <a:extLst>
                <a:ext uri="{FF2B5EF4-FFF2-40B4-BE49-F238E27FC236}">
                  <a16:creationId xmlns:a16="http://schemas.microsoft.com/office/drawing/2014/main" id="{BD36D021-DDD3-FA47-A8E8-249F51C3926E}"/>
                </a:ext>
              </a:extLst>
            </p:cNvPr>
            <p:cNvSpPr txBox="1"/>
            <p:nvPr/>
          </p:nvSpPr>
          <p:spPr>
            <a:xfrm>
              <a:off x="8707879" y="11170831"/>
              <a:ext cx="2365206" cy="458576"/>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FY4</a:t>
              </a:r>
            </a:p>
          </p:txBody>
        </p:sp>
      </p:grpSp>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Tree>
    <p:extLst>
      <p:ext uri="{BB962C8B-B14F-4D97-AF65-F5344CB8AC3E}">
        <p14:creationId xmlns:p14="http://schemas.microsoft.com/office/powerpoint/2010/main" val="362834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5BBE59D2-AE22-F44F-9998-4D84EB38ED65}"/>
              </a:ext>
            </a:extLst>
          </p:cNvPr>
          <p:cNvSpPr/>
          <p:nvPr/>
        </p:nvSpPr>
        <p:spPr>
          <a:xfrm>
            <a:off x="2507048" y="9368352"/>
            <a:ext cx="19134058" cy="29880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94B6F780-AAB9-214E-910F-8390B5BD81DD}"/>
              </a:ext>
            </a:extLst>
          </p:cNvPr>
          <p:cNvGrpSpPr/>
          <p:nvPr/>
        </p:nvGrpSpPr>
        <p:grpSpPr>
          <a:xfrm>
            <a:off x="2507047" y="9277708"/>
            <a:ext cx="19134057" cy="810112"/>
            <a:chOff x="2507048" y="9277708"/>
            <a:chExt cx="18892746" cy="810112"/>
          </a:xfrm>
        </p:grpSpPr>
        <p:sp>
          <p:nvSpPr>
            <p:cNvPr id="111" name="Rectangle 110">
              <a:extLst>
                <a:ext uri="{FF2B5EF4-FFF2-40B4-BE49-F238E27FC236}">
                  <a16:creationId xmlns:a16="http://schemas.microsoft.com/office/drawing/2014/main" id="{484A5F42-5F4D-134B-B0E4-6121DC9A11F3}"/>
                </a:ext>
              </a:extLst>
            </p:cNvPr>
            <p:cNvSpPr/>
            <p:nvPr/>
          </p:nvSpPr>
          <p:spPr>
            <a:xfrm>
              <a:off x="15112789" y="9277708"/>
              <a:ext cx="6287005" cy="810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34535422-F0F8-FF48-B60E-C8F55EBEC4C6}"/>
                </a:ext>
              </a:extLst>
            </p:cNvPr>
            <p:cNvSpPr/>
            <p:nvPr/>
          </p:nvSpPr>
          <p:spPr>
            <a:xfrm>
              <a:off x="8825784" y="9277708"/>
              <a:ext cx="6287005" cy="810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F736AA1B-1C8D-6A4D-B70E-EBFDE3351FAE}"/>
                </a:ext>
              </a:extLst>
            </p:cNvPr>
            <p:cNvSpPr/>
            <p:nvPr/>
          </p:nvSpPr>
          <p:spPr>
            <a:xfrm>
              <a:off x="2507048" y="9277708"/>
              <a:ext cx="6318736" cy="810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Rectangle 88">
            <a:extLst>
              <a:ext uri="{FF2B5EF4-FFF2-40B4-BE49-F238E27FC236}">
                <a16:creationId xmlns:a16="http://schemas.microsoft.com/office/drawing/2014/main" id="{AC61D310-F94C-E64D-A707-EF8894D3BA17}"/>
              </a:ext>
            </a:extLst>
          </p:cNvPr>
          <p:cNvSpPr/>
          <p:nvPr/>
        </p:nvSpPr>
        <p:spPr>
          <a:xfrm>
            <a:off x="2507048" y="8558105"/>
            <a:ext cx="19134058" cy="810112"/>
          </a:xfrm>
          <a:prstGeom prst="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24689443-E651-2F4E-8037-A2FDFA552C03}"/>
              </a:ext>
            </a:extLst>
          </p:cNvPr>
          <p:cNvSpPr/>
          <p:nvPr/>
        </p:nvSpPr>
        <p:spPr>
          <a:xfrm>
            <a:off x="7188856" y="8607837"/>
            <a:ext cx="9675855" cy="809147"/>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CAGR</a:t>
            </a:r>
            <a:endParaRPr lang="en-US" dirty="0"/>
          </a:p>
        </p:txBody>
      </p:sp>
      <p:cxnSp>
        <p:nvCxnSpPr>
          <p:cNvPr id="91" name="Straight Connector 90">
            <a:extLst>
              <a:ext uri="{FF2B5EF4-FFF2-40B4-BE49-F238E27FC236}">
                <a16:creationId xmlns:a16="http://schemas.microsoft.com/office/drawing/2014/main" id="{61E2109E-D973-2648-AE39-362292307C46}"/>
              </a:ext>
            </a:extLst>
          </p:cNvPr>
          <p:cNvCxnSpPr/>
          <p:nvPr/>
        </p:nvCxnSpPr>
        <p:spPr>
          <a:xfrm>
            <a:off x="2227921" y="9368285"/>
            <a:ext cx="1978622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D7CB3DC-35DB-094E-82DF-1183CFD5F2E0}"/>
              </a:ext>
            </a:extLst>
          </p:cNvPr>
          <p:cNvCxnSpPr/>
          <p:nvPr/>
        </p:nvCxnSpPr>
        <p:spPr>
          <a:xfrm>
            <a:off x="2227921" y="10090433"/>
            <a:ext cx="1978622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D01DE2C-87AC-6540-942A-BDC8EFAB6C0F}"/>
              </a:ext>
            </a:extLst>
          </p:cNvPr>
          <p:cNvCxnSpPr/>
          <p:nvPr/>
        </p:nvCxnSpPr>
        <p:spPr>
          <a:xfrm>
            <a:off x="2227921" y="10843150"/>
            <a:ext cx="1978622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7D8AC91B-1754-3F4C-8909-E10A318B7AC8}"/>
              </a:ext>
            </a:extLst>
          </p:cNvPr>
          <p:cNvSpPr/>
          <p:nvPr/>
        </p:nvSpPr>
        <p:spPr>
          <a:xfrm>
            <a:off x="4111342" y="9513694"/>
            <a:ext cx="3110148" cy="461665"/>
          </a:xfrm>
          <a:prstGeom prst="rect">
            <a:avLst/>
          </a:prstGeom>
        </p:spPr>
        <p:txBody>
          <a:bodyPr wrap="square">
            <a:spAutoFit/>
          </a:bodyPr>
          <a:lstStyle/>
          <a:p>
            <a:pPr algn="ctr"/>
            <a:r>
              <a:rPr lang="en-SV" sz="2400">
                <a:solidFill>
                  <a:schemeClr val="bg1"/>
                </a:solidFill>
                <a:latin typeface="Lato" panose="020F0502020204030203" pitchFamily="34" charset="77"/>
              </a:rPr>
              <a:t>R</a:t>
            </a:r>
            <a:endParaRPr lang="en-SV" sz="2400" dirty="0">
              <a:solidFill>
                <a:schemeClr val="bg1"/>
              </a:solidFill>
              <a:latin typeface="Lato" panose="020F0502020204030203" pitchFamily="34" charset="77"/>
            </a:endParaRPr>
          </a:p>
        </p:txBody>
      </p:sp>
      <p:sp>
        <p:nvSpPr>
          <p:cNvPr id="95" name="Rectangle 94">
            <a:extLst>
              <a:ext uri="{FF2B5EF4-FFF2-40B4-BE49-F238E27FC236}">
                <a16:creationId xmlns:a16="http://schemas.microsoft.com/office/drawing/2014/main" id="{27430936-3FC2-DD4C-AA4E-05D2C3035E80}"/>
              </a:ext>
            </a:extLst>
          </p:cNvPr>
          <p:cNvSpPr/>
          <p:nvPr/>
        </p:nvSpPr>
        <p:spPr>
          <a:xfrm>
            <a:off x="10460297" y="9513694"/>
            <a:ext cx="3110148" cy="461665"/>
          </a:xfrm>
          <a:prstGeom prst="rect">
            <a:avLst/>
          </a:prstGeom>
        </p:spPr>
        <p:txBody>
          <a:bodyPr wrap="square">
            <a:spAutoFit/>
          </a:bodyPr>
          <a:lstStyle/>
          <a:p>
            <a:pPr algn="ctr"/>
            <a:r>
              <a:rPr lang="en-US" sz="2400" dirty="0">
                <a:solidFill>
                  <a:schemeClr val="bg1"/>
                </a:solidFill>
                <a:latin typeface="Lato" panose="020F0502020204030203" pitchFamily="34" charset="77"/>
              </a:rPr>
              <a:t>E</a:t>
            </a:r>
            <a:endParaRPr lang="en-SV" sz="2400" dirty="0">
              <a:solidFill>
                <a:schemeClr val="bg1"/>
              </a:solidFill>
              <a:latin typeface="Lato" panose="020F0502020204030203" pitchFamily="34" charset="77"/>
            </a:endParaRPr>
          </a:p>
        </p:txBody>
      </p:sp>
      <p:sp>
        <p:nvSpPr>
          <p:cNvPr id="96" name="Rectangle 95">
            <a:extLst>
              <a:ext uri="{FF2B5EF4-FFF2-40B4-BE49-F238E27FC236}">
                <a16:creationId xmlns:a16="http://schemas.microsoft.com/office/drawing/2014/main" id="{75F26F30-6C68-0D4D-B040-CD31CD26DA73}"/>
              </a:ext>
            </a:extLst>
          </p:cNvPr>
          <p:cNvSpPr/>
          <p:nvPr/>
        </p:nvSpPr>
        <p:spPr>
          <a:xfrm>
            <a:off x="16864714" y="9513694"/>
            <a:ext cx="3110148" cy="461665"/>
          </a:xfrm>
          <a:prstGeom prst="rect">
            <a:avLst/>
          </a:prstGeom>
        </p:spPr>
        <p:txBody>
          <a:bodyPr wrap="square">
            <a:spAutoFit/>
          </a:bodyPr>
          <a:lstStyle/>
          <a:p>
            <a:pPr algn="ctr"/>
            <a:r>
              <a:rPr lang="en-US" sz="2400" dirty="0">
                <a:solidFill>
                  <a:schemeClr val="bg1"/>
                </a:solidFill>
                <a:latin typeface="Lato" panose="020F0502020204030203" pitchFamily="34" charset="77"/>
              </a:rPr>
              <a:t>NI</a:t>
            </a:r>
            <a:endParaRPr lang="en-SV" sz="2400" dirty="0">
              <a:solidFill>
                <a:schemeClr val="bg1"/>
              </a:solidFill>
              <a:latin typeface="Lato" panose="020F0502020204030203" pitchFamily="34" charset="77"/>
            </a:endParaRPr>
          </a:p>
        </p:txBody>
      </p:sp>
      <p:sp>
        <p:nvSpPr>
          <p:cNvPr id="97" name="Rectangle 96">
            <a:extLst>
              <a:ext uri="{FF2B5EF4-FFF2-40B4-BE49-F238E27FC236}">
                <a16:creationId xmlns:a16="http://schemas.microsoft.com/office/drawing/2014/main" id="{63A048A2-071F-1647-A922-90A5F0D9663E}"/>
              </a:ext>
            </a:extLst>
          </p:cNvPr>
          <p:cNvSpPr/>
          <p:nvPr/>
        </p:nvSpPr>
        <p:spPr>
          <a:xfrm>
            <a:off x="3840320" y="10316008"/>
            <a:ext cx="3652185" cy="359737"/>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98" name="Rectangle 97">
            <a:extLst>
              <a:ext uri="{FF2B5EF4-FFF2-40B4-BE49-F238E27FC236}">
                <a16:creationId xmlns:a16="http://schemas.microsoft.com/office/drawing/2014/main" id="{7EAFE850-4BCF-554C-BDD7-177A205E753E}"/>
              </a:ext>
            </a:extLst>
          </p:cNvPr>
          <p:cNvSpPr/>
          <p:nvPr/>
        </p:nvSpPr>
        <p:spPr>
          <a:xfrm>
            <a:off x="10189282" y="10316008"/>
            <a:ext cx="3652185" cy="359737"/>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99" name="Rectangle 98">
            <a:extLst>
              <a:ext uri="{FF2B5EF4-FFF2-40B4-BE49-F238E27FC236}">
                <a16:creationId xmlns:a16="http://schemas.microsoft.com/office/drawing/2014/main" id="{62E58A35-D870-F546-A8B0-BC93F5CCF9CA}"/>
              </a:ext>
            </a:extLst>
          </p:cNvPr>
          <p:cNvSpPr/>
          <p:nvPr/>
        </p:nvSpPr>
        <p:spPr>
          <a:xfrm>
            <a:off x="16593692" y="10316008"/>
            <a:ext cx="3652185" cy="359737"/>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100" name="Rectangle 99">
            <a:extLst>
              <a:ext uri="{FF2B5EF4-FFF2-40B4-BE49-F238E27FC236}">
                <a16:creationId xmlns:a16="http://schemas.microsoft.com/office/drawing/2014/main" id="{CD23E59C-67E1-134A-BACE-D8F7D49CAECE}"/>
              </a:ext>
            </a:extLst>
          </p:cNvPr>
          <p:cNvSpPr/>
          <p:nvPr/>
        </p:nvSpPr>
        <p:spPr>
          <a:xfrm>
            <a:off x="3840320" y="11052234"/>
            <a:ext cx="3652185" cy="359737"/>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101" name="Rectangle 100">
            <a:extLst>
              <a:ext uri="{FF2B5EF4-FFF2-40B4-BE49-F238E27FC236}">
                <a16:creationId xmlns:a16="http://schemas.microsoft.com/office/drawing/2014/main" id="{5E0FCB08-F832-604E-AF71-9571CBF43F28}"/>
              </a:ext>
            </a:extLst>
          </p:cNvPr>
          <p:cNvSpPr/>
          <p:nvPr/>
        </p:nvSpPr>
        <p:spPr>
          <a:xfrm>
            <a:off x="10189282" y="11052234"/>
            <a:ext cx="3652185" cy="359737"/>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102" name="Rectangle 101">
            <a:extLst>
              <a:ext uri="{FF2B5EF4-FFF2-40B4-BE49-F238E27FC236}">
                <a16:creationId xmlns:a16="http://schemas.microsoft.com/office/drawing/2014/main" id="{D8466489-69CC-2847-918E-EF061AE030B0}"/>
              </a:ext>
            </a:extLst>
          </p:cNvPr>
          <p:cNvSpPr/>
          <p:nvPr/>
        </p:nvSpPr>
        <p:spPr>
          <a:xfrm>
            <a:off x="16593692" y="11052234"/>
            <a:ext cx="3652185" cy="359737"/>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cxnSp>
        <p:nvCxnSpPr>
          <p:cNvPr id="103" name="Straight Connector 102">
            <a:extLst>
              <a:ext uri="{FF2B5EF4-FFF2-40B4-BE49-F238E27FC236}">
                <a16:creationId xmlns:a16="http://schemas.microsoft.com/office/drawing/2014/main" id="{B4174C03-B4FA-5146-B9A3-A8791C748EDF}"/>
              </a:ext>
            </a:extLst>
          </p:cNvPr>
          <p:cNvCxnSpPr/>
          <p:nvPr/>
        </p:nvCxnSpPr>
        <p:spPr>
          <a:xfrm>
            <a:off x="2227921" y="11608443"/>
            <a:ext cx="1978622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9B2C24A2-958E-3941-A148-66C2DF7DE43A}"/>
              </a:ext>
            </a:extLst>
          </p:cNvPr>
          <p:cNvSpPr/>
          <p:nvPr/>
        </p:nvSpPr>
        <p:spPr>
          <a:xfrm>
            <a:off x="3840320" y="11807012"/>
            <a:ext cx="3652185" cy="359737"/>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105" name="Rectangle 104">
            <a:extLst>
              <a:ext uri="{FF2B5EF4-FFF2-40B4-BE49-F238E27FC236}">
                <a16:creationId xmlns:a16="http://schemas.microsoft.com/office/drawing/2014/main" id="{4897CBE1-81FB-DC4F-8C25-DA9CED7972EF}"/>
              </a:ext>
            </a:extLst>
          </p:cNvPr>
          <p:cNvSpPr/>
          <p:nvPr/>
        </p:nvSpPr>
        <p:spPr>
          <a:xfrm>
            <a:off x="10189282" y="11807012"/>
            <a:ext cx="3652185" cy="359737"/>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106" name="Rectangle 105">
            <a:extLst>
              <a:ext uri="{FF2B5EF4-FFF2-40B4-BE49-F238E27FC236}">
                <a16:creationId xmlns:a16="http://schemas.microsoft.com/office/drawing/2014/main" id="{D7D0C8FC-E522-9E42-87E7-7A7BBD960BE2}"/>
              </a:ext>
            </a:extLst>
          </p:cNvPr>
          <p:cNvSpPr/>
          <p:nvPr/>
        </p:nvSpPr>
        <p:spPr>
          <a:xfrm>
            <a:off x="16593692" y="11807012"/>
            <a:ext cx="3652185" cy="359737"/>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grpSp>
        <p:nvGrpSpPr>
          <p:cNvPr id="82" name="Group 81">
            <a:extLst>
              <a:ext uri="{FF2B5EF4-FFF2-40B4-BE49-F238E27FC236}">
                <a16:creationId xmlns:a16="http://schemas.microsoft.com/office/drawing/2014/main" id="{3A51CABD-2DE3-0347-81D2-AC2281E6AED9}"/>
              </a:ext>
            </a:extLst>
          </p:cNvPr>
          <p:cNvGrpSpPr/>
          <p:nvPr/>
        </p:nvGrpSpPr>
        <p:grpSpPr>
          <a:xfrm>
            <a:off x="10213697" y="4244307"/>
            <a:ext cx="3662588" cy="3660960"/>
            <a:chOff x="-2995689" y="3009356"/>
            <a:chExt cx="4741694" cy="4739587"/>
          </a:xfrm>
        </p:grpSpPr>
        <p:sp>
          <p:nvSpPr>
            <p:cNvPr id="83" name="Oval 82">
              <a:extLst>
                <a:ext uri="{FF2B5EF4-FFF2-40B4-BE49-F238E27FC236}">
                  <a16:creationId xmlns:a16="http://schemas.microsoft.com/office/drawing/2014/main" id="{AFF0BFAD-A5B8-0042-8EBA-B4AF2A3ADB3A}"/>
                </a:ext>
              </a:extLst>
            </p:cNvPr>
            <p:cNvSpPr/>
            <p:nvPr/>
          </p:nvSpPr>
          <p:spPr>
            <a:xfrm>
              <a:off x="-2995689" y="3010121"/>
              <a:ext cx="4738822" cy="4738822"/>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Pie 83">
              <a:extLst>
                <a:ext uri="{FF2B5EF4-FFF2-40B4-BE49-F238E27FC236}">
                  <a16:creationId xmlns:a16="http://schemas.microsoft.com/office/drawing/2014/main" id="{EA371AA3-9A89-324E-9805-D58BF99F5F6D}"/>
                </a:ext>
              </a:extLst>
            </p:cNvPr>
            <p:cNvSpPr/>
            <p:nvPr/>
          </p:nvSpPr>
          <p:spPr>
            <a:xfrm>
              <a:off x="-2992817" y="3009356"/>
              <a:ext cx="4738822" cy="4738822"/>
            </a:xfrm>
            <a:prstGeom prst="pie">
              <a:avLst>
                <a:gd name="adj1" fmla="val 9980537"/>
                <a:gd name="adj2" fmla="val 16200000"/>
              </a:avLst>
            </a:prstGeom>
            <a:solidFill>
              <a:schemeClr val="accent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5" name="Oval 84">
              <a:extLst>
                <a:ext uri="{FF2B5EF4-FFF2-40B4-BE49-F238E27FC236}">
                  <a16:creationId xmlns:a16="http://schemas.microsoft.com/office/drawing/2014/main" id="{64F99EFC-BACA-5B42-8C04-690C6D144DBA}"/>
                </a:ext>
              </a:extLst>
            </p:cNvPr>
            <p:cNvSpPr/>
            <p:nvPr/>
          </p:nvSpPr>
          <p:spPr>
            <a:xfrm>
              <a:off x="-1598622" y="4412644"/>
              <a:ext cx="1933783" cy="19337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42707966-745E-A14E-9DDF-4F897A32DF9B}"/>
              </a:ext>
            </a:extLst>
          </p:cNvPr>
          <p:cNvSpPr/>
          <p:nvPr/>
        </p:nvSpPr>
        <p:spPr>
          <a:xfrm>
            <a:off x="3221547" y="5302781"/>
            <a:ext cx="1707974" cy="21251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1E6957A-1C5C-C846-88FE-72E1D5CCBED8}"/>
              </a:ext>
            </a:extLst>
          </p:cNvPr>
          <p:cNvSpPr/>
          <p:nvPr/>
        </p:nvSpPr>
        <p:spPr>
          <a:xfrm>
            <a:off x="5059467" y="4732448"/>
            <a:ext cx="1707974" cy="26954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D8CB52-129A-AE4C-97FD-F3C800553A63}"/>
              </a:ext>
            </a:extLst>
          </p:cNvPr>
          <p:cNvSpPr/>
          <p:nvPr/>
        </p:nvSpPr>
        <p:spPr>
          <a:xfrm>
            <a:off x="6897387" y="6313146"/>
            <a:ext cx="1707974" cy="11147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5C1C81D-6FCA-8A45-986A-56CC5C799BD6}"/>
              </a:ext>
            </a:extLst>
          </p:cNvPr>
          <p:cNvSpPr txBox="1"/>
          <p:nvPr/>
        </p:nvSpPr>
        <p:spPr>
          <a:xfrm>
            <a:off x="2465404" y="4192116"/>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18" name="TextBox 17">
            <a:extLst>
              <a:ext uri="{FF2B5EF4-FFF2-40B4-BE49-F238E27FC236}">
                <a16:creationId xmlns:a16="http://schemas.microsoft.com/office/drawing/2014/main" id="{6CD811B3-D7C4-5047-A32D-BDEFA372A98A}"/>
              </a:ext>
            </a:extLst>
          </p:cNvPr>
          <p:cNvSpPr txBox="1"/>
          <p:nvPr/>
        </p:nvSpPr>
        <p:spPr>
          <a:xfrm>
            <a:off x="3332633" y="7535024"/>
            <a:ext cx="1506651" cy="370483"/>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19" name="TextBox 18">
            <a:extLst>
              <a:ext uri="{FF2B5EF4-FFF2-40B4-BE49-F238E27FC236}">
                <a16:creationId xmlns:a16="http://schemas.microsoft.com/office/drawing/2014/main" id="{B5B5C2EB-409D-384A-8D13-05A1FD9FFC62}"/>
              </a:ext>
            </a:extLst>
          </p:cNvPr>
          <p:cNvSpPr txBox="1"/>
          <p:nvPr/>
        </p:nvSpPr>
        <p:spPr>
          <a:xfrm>
            <a:off x="5160167" y="7535024"/>
            <a:ext cx="1506651" cy="370483"/>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20" name="TextBox 19">
            <a:extLst>
              <a:ext uri="{FF2B5EF4-FFF2-40B4-BE49-F238E27FC236}">
                <a16:creationId xmlns:a16="http://schemas.microsoft.com/office/drawing/2014/main" id="{948158C8-2B16-AD48-BB20-8E7528D591CE}"/>
              </a:ext>
            </a:extLst>
          </p:cNvPr>
          <p:cNvSpPr txBox="1"/>
          <p:nvPr/>
        </p:nvSpPr>
        <p:spPr>
          <a:xfrm>
            <a:off x="6977319" y="7535024"/>
            <a:ext cx="1506651" cy="370483"/>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21" name="TextBox 20">
            <a:extLst>
              <a:ext uri="{FF2B5EF4-FFF2-40B4-BE49-F238E27FC236}">
                <a16:creationId xmlns:a16="http://schemas.microsoft.com/office/drawing/2014/main" id="{81C0093B-5D7B-0348-BFB2-20421878D79A}"/>
              </a:ext>
            </a:extLst>
          </p:cNvPr>
          <p:cNvSpPr txBox="1"/>
          <p:nvPr/>
        </p:nvSpPr>
        <p:spPr>
          <a:xfrm>
            <a:off x="2465404" y="4732448"/>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22" name="TextBox 21">
            <a:extLst>
              <a:ext uri="{FF2B5EF4-FFF2-40B4-BE49-F238E27FC236}">
                <a16:creationId xmlns:a16="http://schemas.microsoft.com/office/drawing/2014/main" id="{566995D5-5574-F54A-B623-9C240A11E3EF}"/>
              </a:ext>
            </a:extLst>
          </p:cNvPr>
          <p:cNvSpPr txBox="1"/>
          <p:nvPr/>
        </p:nvSpPr>
        <p:spPr>
          <a:xfrm>
            <a:off x="2465404" y="5302780"/>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23" name="TextBox 22">
            <a:extLst>
              <a:ext uri="{FF2B5EF4-FFF2-40B4-BE49-F238E27FC236}">
                <a16:creationId xmlns:a16="http://schemas.microsoft.com/office/drawing/2014/main" id="{D7759244-F5C3-E342-8CAB-27A81D33AFCF}"/>
              </a:ext>
            </a:extLst>
          </p:cNvPr>
          <p:cNvSpPr txBox="1"/>
          <p:nvPr/>
        </p:nvSpPr>
        <p:spPr>
          <a:xfrm>
            <a:off x="2465404" y="5892816"/>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24" name="TextBox 23">
            <a:extLst>
              <a:ext uri="{FF2B5EF4-FFF2-40B4-BE49-F238E27FC236}">
                <a16:creationId xmlns:a16="http://schemas.microsoft.com/office/drawing/2014/main" id="{76513E02-E2B5-C045-89C1-FCBF8191EFFB}"/>
              </a:ext>
            </a:extLst>
          </p:cNvPr>
          <p:cNvSpPr txBox="1"/>
          <p:nvPr/>
        </p:nvSpPr>
        <p:spPr>
          <a:xfrm>
            <a:off x="2465404" y="6443444"/>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25" name="TextBox 24">
            <a:extLst>
              <a:ext uri="{FF2B5EF4-FFF2-40B4-BE49-F238E27FC236}">
                <a16:creationId xmlns:a16="http://schemas.microsoft.com/office/drawing/2014/main" id="{B3843B18-85A5-B349-AA11-F4DEDC212F4E}"/>
              </a:ext>
            </a:extLst>
          </p:cNvPr>
          <p:cNvSpPr txBox="1"/>
          <p:nvPr/>
        </p:nvSpPr>
        <p:spPr>
          <a:xfrm>
            <a:off x="2465404" y="7168428"/>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10" name="Rectangle 9">
            <a:extLst>
              <a:ext uri="{FF2B5EF4-FFF2-40B4-BE49-F238E27FC236}">
                <a16:creationId xmlns:a16="http://schemas.microsoft.com/office/drawing/2014/main" id="{DD3A8E49-D504-9C47-8DA8-72838F0E4EAC}"/>
              </a:ext>
            </a:extLst>
          </p:cNvPr>
          <p:cNvSpPr/>
          <p:nvPr/>
        </p:nvSpPr>
        <p:spPr>
          <a:xfrm>
            <a:off x="10555216" y="5236363"/>
            <a:ext cx="897005" cy="461665"/>
          </a:xfrm>
          <a:prstGeom prst="rect">
            <a:avLst/>
          </a:prstGeom>
        </p:spPr>
        <p:txBody>
          <a:bodyPr wrap="square">
            <a:spAutoFit/>
          </a:bodyPr>
          <a:lstStyle/>
          <a:p>
            <a:pPr algn="ctr"/>
            <a:r>
              <a:rPr lang="en-SV" sz="2400" dirty="0">
                <a:solidFill>
                  <a:schemeClr val="bg1"/>
                </a:solidFill>
                <a:latin typeface="Lato" panose="020F0502020204030203" pitchFamily="34" charset="77"/>
              </a:rPr>
              <a:t>30%</a:t>
            </a:r>
          </a:p>
        </p:txBody>
      </p:sp>
      <p:sp>
        <p:nvSpPr>
          <p:cNvPr id="11" name="Rectangle 10">
            <a:extLst>
              <a:ext uri="{FF2B5EF4-FFF2-40B4-BE49-F238E27FC236}">
                <a16:creationId xmlns:a16="http://schemas.microsoft.com/office/drawing/2014/main" id="{FE3A1592-85F1-824A-9FC0-1494D3693BA2}"/>
              </a:ext>
            </a:extLst>
          </p:cNvPr>
          <p:cNvSpPr/>
          <p:nvPr/>
        </p:nvSpPr>
        <p:spPr>
          <a:xfrm>
            <a:off x="12177539" y="6760756"/>
            <a:ext cx="897005" cy="461665"/>
          </a:xfrm>
          <a:prstGeom prst="rect">
            <a:avLst/>
          </a:prstGeom>
        </p:spPr>
        <p:txBody>
          <a:bodyPr wrap="square">
            <a:spAutoFit/>
          </a:bodyPr>
          <a:lstStyle/>
          <a:p>
            <a:pPr algn="ctr"/>
            <a:r>
              <a:rPr lang="en-SV" sz="2400" dirty="0">
                <a:solidFill>
                  <a:schemeClr val="bg1"/>
                </a:solidFill>
                <a:latin typeface="Lato" panose="020F0502020204030203" pitchFamily="34" charset="77"/>
              </a:rPr>
              <a:t>70%</a:t>
            </a:r>
          </a:p>
        </p:txBody>
      </p:sp>
      <p:grpSp>
        <p:nvGrpSpPr>
          <p:cNvPr id="3" name="Group 2">
            <a:extLst>
              <a:ext uri="{FF2B5EF4-FFF2-40B4-BE49-F238E27FC236}">
                <a16:creationId xmlns:a16="http://schemas.microsoft.com/office/drawing/2014/main" id="{9B346676-9B63-C545-BA5B-E0BBCA0D6B6D}"/>
              </a:ext>
            </a:extLst>
          </p:cNvPr>
          <p:cNvGrpSpPr/>
          <p:nvPr/>
        </p:nvGrpSpPr>
        <p:grpSpPr>
          <a:xfrm>
            <a:off x="14720641" y="4375189"/>
            <a:ext cx="7293501" cy="3531562"/>
            <a:chOff x="1517649" y="9021348"/>
            <a:chExt cx="11238630" cy="3531562"/>
          </a:xfrm>
        </p:grpSpPr>
        <p:sp>
          <p:nvSpPr>
            <p:cNvPr id="63" name="Rectangle 62">
              <a:extLst>
                <a:ext uri="{FF2B5EF4-FFF2-40B4-BE49-F238E27FC236}">
                  <a16:creationId xmlns:a16="http://schemas.microsoft.com/office/drawing/2014/main" id="{CA4BE674-C1B3-9A4A-864E-E47A783C629A}"/>
                </a:ext>
              </a:extLst>
            </p:cNvPr>
            <p:cNvSpPr/>
            <p:nvPr/>
          </p:nvSpPr>
          <p:spPr>
            <a:xfrm>
              <a:off x="3032903" y="9428635"/>
              <a:ext cx="713013" cy="2584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E8FD68D-66C3-7D46-B554-731090F88481}"/>
                </a:ext>
              </a:extLst>
            </p:cNvPr>
            <p:cNvSpPr/>
            <p:nvPr/>
          </p:nvSpPr>
          <p:spPr>
            <a:xfrm>
              <a:off x="3745916" y="10566540"/>
              <a:ext cx="713013" cy="1446687"/>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59DB6055-A3F4-614E-A7E3-CB8187ED8B43}"/>
                </a:ext>
              </a:extLst>
            </p:cNvPr>
            <p:cNvSpPr/>
            <p:nvPr/>
          </p:nvSpPr>
          <p:spPr>
            <a:xfrm>
              <a:off x="5553035" y="10505802"/>
              <a:ext cx="713013" cy="150742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338B429-EBC5-2F41-84A2-61C76B770A2D}"/>
                </a:ext>
              </a:extLst>
            </p:cNvPr>
            <p:cNvSpPr/>
            <p:nvPr/>
          </p:nvSpPr>
          <p:spPr>
            <a:xfrm>
              <a:off x="6266046" y="9375591"/>
              <a:ext cx="713013" cy="263763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C5B3AF0-D9AF-C241-9104-E7F01E753077}"/>
                </a:ext>
              </a:extLst>
            </p:cNvPr>
            <p:cNvSpPr/>
            <p:nvPr/>
          </p:nvSpPr>
          <p:spPr>
            <a:xfrm>
              <a:off x="8054869" y="9898414"/>
              <a:ext cx="713013" cy="21148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996D050F-2D0B-2E43-8CD5-0A5DF29117B0}"/>
                </a:ext>
              </a:extLst>
            </p:cNvPr>
            <p:cNvSpPr/>
            <p:nvPr/>
          </p:nvSpPr>
          <p:spPr>
            <a:xfrm>
              <a:off x="10587104" y="9313113"/>
              <a:ext cx="713013" cy="27001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561181B8-78C8-EF49-A0D7-3426AD9D3220}"/>
                </a:ext>
              </a:extLst>
            </p:cNvPr>
            <p:cNvSpPr/>
            <p:nvPr/>
          </p:nvSpPr>
          <p:spPr>
            <a:xfrm>
              <a:off x="8767880" y="10930973"/>
              <a:ext cx="713013" cy="108225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1A9C8422-7CCC-4842-A904-ABC7DE96C73A}"/>
                </a:ext>
              </a:extLst>
            </p:cNvPr>
            <p:cNvSpPr/>
            <p:nvPr/>
          </p:nvSpPr>
          <p:spPr>
            <a:xfrm>
              <a:off x="11300117" y="10328487"/>
              <a:ext cx="713013" cy="168474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BEAE8E4C-2895-C843-84A2-03BA2FFC0D0E}"/>
                </a:ext>
              </a:extLst>
            </p:cNvPr>
            <p:cNvSpPr txBox="1"/>
            <p:nvPr/>
          </p:nvSpPr>
          <p:spPr>
            <a:xfrm>
              <a:off x="1517649" y="9021348"/>
              <a:ext cx="778273"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73" name="TextBox 72">
              <a:extLst>
                <a:ext uri="{FF2B5EF4-FFF2-40B4-BE49-F238E27FC236}">
                  <a16:creationId xmlns:a16="http://schemas.microsoft.com/office/drawing/2014/main" id="{293F9CA3-7FFA-1D49-977D-97DE6B508A1C}"/>
                </a:ext>
              </a:extLst>
            </p:cNvPr>
            <p:cNvSpPr txBox="1"/>
            <p:nvPr/>
          </p:nvSpPr>
          <p:spPr>
            <a:xfrm>
              <a:off x="1517649" y="9594793"/>
              <a:ext cx="778273"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74" name="TextBox 73">
              <a:extLst>
                <a:ext uri="{FF2B5EF4-FFF2-40B4-BE49-F238E27FC236}">
                  <a16:creationId xmlns:a16="http://schemas.microsoft.com/office/drawing/2014/main" id="{A983280C-C865-A542-89A6-15023A2464A1}"/>
                </a:ext>
              </a:extLst>
            </p:cNvPr>
            <p:cNvSpPr txBox="1"/>
            <p:nvPr/>
          </p:nvSpPr>
          <p:spPr>
            <a:xfrm>
              <a:off x="1517649" y="10168238"/>
              <a:ext cx="778273"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75" name="TextBox 74">
              <a:extLst>
                <a:ext uri="{FF2B5EF4-FFF2-40B4-BE49-F238E27FC236}">
                  <a16:creationId xmlns:a16="http://schemas.microsoft.com/office/drawing/2014/main" id="{C943E423-B21C-2841-9AE7-D6AC83EF21C7}"/>
                </a:ext>
              </a:extLst>
            </p:cNvPr>
            <p:cNvSpPr txBox="1"/>
            <p:nvPr/>
          </p:nvSpPr>
          <p:spPr>
            <a:xfrm>
              <a:off x="1517649" y="10741683"/>
              <a:ext cx="778273"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76" name="TextBox 75">
              <a:extLst>
                <a:ext uri="{FF2B5EF4-FFF2-40B4-BE49-F238E27FC236}">
                  <a16:creationId xmlns:a16="http://schemas.microsoft.com/office/drawing/2014/main" id="{CB549E27-D392-5A46-8B0F-58755C94DA94}"/>
                </a:ext>
              </a:extLst>
            </p:cNvPr>
            <p:cNvSpPr txBox="1"/>
            <p:nvPr/>
          </p:nvSpPr>
          <p:spPr>
            <a:xfrm>
              <a:off x="1517649" y="11315128"/>
              <a:ext cx="778273"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77" name="TextBox 76">
              <a:extLst>
                <a:ext uri="{FF2B5EF4-FFF2-40B4-BE49-F238E27FC236}">
                  <a16:creationId xmlns:a16="http://schemas.microsoft.com/office/drawing/2014/main" id="{0DF78A55-A951-6648-98B7-358457B00D16}"/>
                </a:ext>
              </a:extLst>
            </p:cNvPr>
            <p:cNvSpPr txBox="1"/>
            <p:nvPr/>
          </p:nvSpPr>
          <p:spPr>
            <a:xfrm>
              <a:off x="1517649" y="11888573"/>
              <a:ext cx="778273" cy="22302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sp>
          <p:nvSpPr>
            <p:cNvPr id="78" name="TextBox 77">
              <a:extLst>
                <a:ext uri="{FF2B5EF4-FFF2-40B4-BE49-F238E27FC236}">
                  <a16:creationId xmlns:a16="http://schemas.microsoft.com/office/drawing/2014/main" id="{76BAE46C-4D75-224F-9B5F-BE10572C3CE6}"/>
                </a:ext>
              </a:extLst>
            </p:cNvPr>
            <p:cNvSpPr txBox="1"/>
            <p:nvPr/>
          </p:nvSpPr>
          <p:spPr>
            <a:xfrm>
              <a:off x="2292056" y="12091245"/>
              <a:ext cx="2932619"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79" name="TextBox 78">
              <a:extLst>
                <a:ext uri="{FF2B5EF4-FFF2-40B4-BE49-F238E27FC236}">
                  <a16:creationId xmlns:a16="http://schemas.microsoft.com/office/drawing/2014/main" id="{EDA31D69-EB6B-0B49-82E8-095EBF7EE93A}"/>
                </a:ext>
              </a:extLst>
            </p:cNvPr>
            <p:cNvSpPr txBox="1"/>
            <p:nvPr/>
          </p:nvSpPr>
          <p:spPr>
            <a:xfrm>
              <a:off x="4794291" y="12091245"/>
              <a:ext cx="2932619"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80" name="TextBox 79">
              <a:extLst>
                <a:ext uri="{FF2B5EF4-FFF2-40B4-BE49-F238E27FC236}">
                  <a16:creationId xmlns:a16="http://schemas.microsoft.com/office/drawing/2014/main" id="{3684C7F9-730A-444B-9050-4EB1A621BCFF}"/>
                </a:ext>
              </a:extLst>
            </p:cNvPr>
            <p:cNvSpPr txBox="1"/>
            <p:nvPr/>
          </p:nvSpPr>
          <p:spPr>
            <a:xfrm>
              <a:off x="7308976" y="12091245"/>
              <a:ext cx="2932619"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81" name="TextBox 80">
              <a:extLst>
                <a:ext uri="{FF2B5EF4-FFF2-40B4-BE49-F238E27FC236}">
                  <a16:creationId xmlns:a16="http://schemas.microsoft.com/office/drawing/2014/main" id="{4A5897EC-459B-FE4A-9A38-53D1EE6EB820}"/>
                </a:ext>
              </a:extLst>
            </p:cNvPr>
            <p:cNvSpPr txBox="1"/>
            <p:nvPr/>
          </p:nvSpPr>
          <p:spPr>
            <a:xfrm>
              <a:off x="9823660" y="12091245"/>
              <a:ext cx="2932619"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FY4</a:t>
              </a:r>
            </a:p>
          </p:txBody>
        </p:sp>
      </p:grpSp>
    </p:spTree>
    <p:extLst>
      <p:ext uri="{BB962C8B-B14F-4D97-AF65-F5344CB8AC3E}">
        <p14:creationId xmlns:p14="http://schemas.microsoft.com/office/powerpoint/2010/main" val="2369905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Group 90">
            <a:extLst>
              <a:ext uri="{FF2B5EF4-FFF2-40B4-BE49-F238E27FC236}">
                <a16:creationId xmlns:a16="http://schemas.microsoft.com/office/drawing/2014/main" id="{D9A656D3-3FDD-864B-9EB8-55927B94C788}"/>
              </a:ext>
            </a:extLst>
          </p:cNvPr>
          <p:cNvGrpSpPr/>
          <p:nvPr/>
        </p:nvGrpSpPr>
        <p:grpSpPr>
          <a:xfrm>
            <a:off x="11408680" y="9265180"/>
            <a:ext cx="2839579" cy="2838318"/>
            <a:chOff x="-2995689" y="3009356"/>
            <a:chExt cx="4741694" cy="4739587"/>
          </a:xfrm>
        </p:grpSpPr>
        <p:sp>
          <p:nvSpPr>
            <p:cNvPr id="92" name="Oval 91">
              <a:extLst>
                <a:ext uri="{FF2B5EF4-FFF2-40B4-BE49-F238E27FC236}">
                  <a16:creationId xmlns:a16="http://schemas.microsoft.com/office/drawing/2014/main" id="{A8EC3478-898C-E544-97AC-AF09244971E3}"/>
                </a:ext>
              </a:extLst>
            </p:cNvPr>
            <p:cNvSpPr/>
            <p:nvPr/>
          </p:nvSpPr>
          <p:spPr>
            <a:xfrm>
              <a:off x="-2995689" y="3010121"/>
              <a:ext cx="4738822" cy="4738822"/>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Pie 92">
              <a:extLst>
                <a:ext uri="{FF2B5EF4-FFF2-40B4-BE49-F238E27FC236}">
                  <a16:creationId xmlns:a16="http://schemas.microsoft.com/office/drawing/2014/main" id="{2E36BCFF-13FD-A644-9786-1940CC1959FF}"/>
                </a:ext>
              </a:extLst>
            </p:cNvPr>
            <p:cNvSpPr/>
            <p:nvPr/>
          </p:nvSpPr>
          <p:spPr>
            <a:xfrm>
              <a:off x="-2992817" y="3009356"/>
              <a:ext cx="4738822" cy="4738822"/>
            </a:xfrm>
            <a:prstGeom prst="pie">
              <a:avLst>
                <a:gd name="adj1" fmla="val 9980537"/>
                <a:gd name="adj2" fmla="val 16200000"/>
              </a:avLst>
            </a:prstGeom>
            <a:solidFill>
              <a:schemeClr val="accent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4" name="Oval 93">
              <a:extLst>
                <a:ext uri="{FF2B5EF4-FFF2-40B4-BE49-F238E27FC236}">
                  <a16:creationId xmlns:a16="http://schemas.microsoft.com/office/drawing/2014/main" id="{AC0FD85C-9F14-1B44-93B9-AD2A8390E77B}"/>
                </a:ext>
              </a:extLst>
            </p:cNvPr>
            <p:cNvSpPr/>
            <p:nvPr/>
          </p:nvSpPr>
          <p:spPr>
            <a:xfrm>
              <a:off x="-1598622" y="4412644"/>
              <a:ext cx="1933783" cy="19337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a:extLst>
              <a:ext uri="{FF2B5EF4-FFF2-40B4-BE49-F238E27FC236}">
                <a16:creationId xmlns:a16="http://schemas.microsoft.com/office/drawing/2014/main" id="{7311FA17-2EE0-6F49-B80D-F9D59A566480}"/>
              </a:ext>
            </a:extLst>
          </p:cNvPr>
          <p:cNvGrpSpPr/>
          <p:nvPr/>
        </p:nvGrpSpPr>
        <p:grpSpPr>
          <a:xfrm>
            <a:off x="11424585" y="4928727"/>
            <a:ext cx="2839579" cy="2838318"/>
            <a:chOff x="-2995689" y="3009356"/>
            <a:chExt cx="4741694" cy="4739587"/>
          </a:xfrm>
        </p:grpSpPr>
        <p:sp>
          <p:nvSpPr>
            <p:cNvPr id="96" name="Oval 95">
              <a:extLst>
                <a:ext uri="{FF2B5EF4-FFF2-40B4-BE49-F238E27FC236}">
                  <a16:creationId xmlns:a16="http://schemas.microsoft.com/office/drawing/2014/main" id="{BF5CCC2D-EFCB-CE48-AEDC-EE665C0933EB}"/>
                </a:ext>
              </a:extLst>
            </p:cNvPr>
            <p:cNvSpPr/>
            <p:nvPr/>
          </p:nvSpPr>
          <p:spPr>
            <a:xfrm>
              <a:off x="-2995689" y="3010121"/>
              <a:ext cx="4738822" cy="47388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Pie 96">
              <a:extLst>
                <a:ext uri="{FF2B5EF4-FFF2-40B4-BE49-F238E27FC236}">
                  <a16:creationId xmlns:a16="http://schemas.microsoft.com/office/drawing/2014/main" id="{A029202C-C944-0D4E-9F8A-D5A67A693836}"/>
                </a:ext>
              </a:extLst>
            </p:cNvPr>
            <p:cNvSpPr/>
            <p:nvPr/>
          </p:nvSpPr>
          <p:spPr>
            <a:xfrm>
              <a:off x="-2992817" y="3009356"/>
              <a:ext cx="4738822" cy="4738822"/>
            </a:xfrm>
            <a:prstGeom prst="pie">
              <a:avLst>
                <a:gd name="adj1" fmla="val 9980537"/>
                <a:gd name="adj2" fmla="val 16200000"/>
              </a:avLst>
            </a:prstGeom>
            <a:solidFill>
              <a:schemeClr val="accent1">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8" name="Oval 97">
              <a:extLst>
                <a:ext uri="{FF2B5EF4-FFF2-40B4-BE49-F238E27FC236}">
                  <a16:creationId xmlns:a16="http://schemas.microsoft.com/office/drawing/2014/main" id="{274E3C9A-9155-C04F-887A-35A46A09BF70}"/>
                </a:ext>
              </a:extLst>
            </p:cNvPr>
            <p:cNvSpPr/>
            <p:nvPr/>
          </p:nvSpPr>
          <p:spPr>
            <a:xfrm>
              <a:off x="-1598622" y="4412644"/>
              <a:ext cx="1933783" cy="19337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18" name="Rectangle 17">
            <a:extLst>
              <a:ext uri="{FF2B5EF4-FFF2-40B4-BE49-F238E27FC236}">
                <a16:creationId xmlns:a16="http://schemas.microsoft.com/office/drawing/2014/main" id="{4D086B2A-AE2F-494A-A91C-81AF7C7E70F8}"/>
              </a:ext>
            </a:extLst>
          </p:cNvPr>
          <p:cNvSpPr/>
          <p:nvPr/>
        </p:nvSpPr>
        <p:spPr>
          <a:xfrm>
            <a:off x="11694660" y="9891721"/>
            <a:ext cx="782587" cy="461665"/>
          </a:xfrm>
          <a:prstGeom prst="rect">
            <a:avLst/>
          </a:prstGeom>
        </p:spPr>
        <p:txBody>
          <a:bodyPr wrap="none">
            <a:spAutoFit/>
          </a:bodyPr>
          <a:lstStyle/>
          <a:p>
            <a:pPr algn="ctr"/>
            <a:r>
              <a:rPr lang="en-SV" sz="2400" dirty="0">
                <a:solidFill>
                  <a:schemeClr val="bg1"/>
                </a:solidFill>
                <a:latin typeface="Lato" panose="020F0502020204030203" pitchFamily="34" charset="77"/>
              </a:rPr>
              <a:t>30%</a:t>
            </a:r>
          </a:p>
        </p:txBody>
      </p:sp>
      <p:sp>
        <p:nvSpPr>
          <p:cNvPr id="19" name="Rectangle 18">
            <a:extLst>
              <a:ext uri="{FF2B5EF4-FFF2-40B4-BE49-F238E27FC236}">
                <a16:creationId xmlns:a16="http://schemas.microsoft.com/office/drawing/2014/main" id="{A193906B-9306-C44C-B95C-211CBB802D8E}"/>
              </a:ext>
            </a:extLst>
          </p:cNvPr>
          <p:cNvSpPr/>
          <p:nvPr/>
        </p:nvSpPr>
        <p:spPr>
          <a:xfrm>
            <a:off x="13316983" y="11042096"/>
            <a:ext cx="782587" cy="461665"/>
          </a:xfrm>
          <a:prstGeom prst="rect">
            <a:avLst/>
          </a:prstGeom>
        </p:spPr>
        <p:txBody>
          <a:bodyPr wrap="none">
            <a:spAutoFit/>
          </a:bodyPr>
          <a:lstStyle/>
          <a:p>
            <a:pPr algn="ctr"/>
            <a:r>
              <a:rPr lang="en-SV" sz="2400" dirty="0">
                <a:solidFill>
                  <a:schemeClr val="bg1"/>
                </a:solidFill>
                <a:latin typeface="Lato" panose="020F0502020204030203" pitchFamily="34" charset="77"/>
              </a:rPr>
              <a:t>70%</a:t>
            </a:r>
          </a:p>
        </p:txBody>
      </p:sp>
      <p:sp>
        <p:nvSpPr>
          <p:cNvPr id="21" name="Rectangle 20">
            <a:extLst>
              <a:ext uri="{FF2B5EF4-FFF2-40B4-BE49-F238E27FC236}">
                <a16:creationId xmlns:a16="http://schemas.microsoft.com/office/drawing/2014/main" id="{09E520CC-14BF-0F45-9599-E7963CE673A3}"/>
              </a:ext>
            </a:extLst>
          </p:cNvPr>
          <p:cNvSpPr/>
          <p:nvPr/>
        </p:nvSpPr>
        <p:spPr>
          <a:xfrm>
            <a:off x="11694660" y="5555696"/>
            <a:ext cx="782587" cy="461665"/>
          </a:xfrm>
          <a:prstGeom prst="rect">
            <a:avLst/>
          </a:prstGeom>
        </p:spPr>
        <p:txBody>
          <a:bodyPr wrap="none">
            <a:spAutoFit/>
          </a:bodyPr>
          <a:lstStyle/>
          <a:p>
            <a:pPr algn="ctr"/>
            <a:r>
              <a:rPr lang="en-SV" sz="2400" dirty="0">
                <a:solidFill>
                  <a:schemeClr val="bg1"/>
                </a:solidFill>
                <a:latin typeface="Lato" panose="020F0502020204030203" pitchFamily="34" charset="77"/>
              </a:rPr>
              <a:t>30%</a:t>
            </a:r>
          </a:p>
        </p:txBody>
      </p:sp>
      <p:sp>
        <p:nvSpPr>
          <p:cNvPr id="22" name="Rectangle 21">
            <a:extLst>
              <a:ext uri="{FF2B5EF4-FFF2-40B4-BE49-F238E27FC236}">
                <a16:creationId xmlns:a16="http://schemas.microsoft.com/office/drawing/2014/main" id="{A3F92CA1-E704-E04F-9706-443B9D3013D6}"/>
              </a:ext>
            </a:extLst>
          </p:cNvPr>
          <p:cNvSpPr/>
          <p:nvPr/>
        </p:nvSpPr>
        <p:spPr>
          <a:xfrm>
            <a:off x="13316983" y="6706071"/>
            <a:ext cx="782587" cy="461665"/>
          </a:xfrm>
          <a:prstGeom prst="rect">
            <a:avLst/>
          </a:prstGeom>
        </p:spPr>
        <p:txBody>
          <a:bodyPr wrap="none">
            <a:spAutoFit/>
          </a:bodyPr>
          <a:lstStyle/>
          <a:p>
            <a:pPr algn="ctr"/>
            <a:r>
              <a:rPr lang="en-SV" sz="2400" dirty="0">
                <a:solidFill>
                  <a:schemeClr val="bg1"/>
                </a:solidFill>
                <a:latin typeface="Lato" panose="020F0502020204030203" pitchFamily="34" charset="77"/>
              </a:rPr>
              <a:t>70%</a:t>
            </a:r>
          </a:p>
        </p:txBody>
      </p:sp>
      <p:grpSp>
        <p:nvGrpSpPr>
          <p:cNvPr id="23" name="Group 22">
            <a:extLst>
              <a:ext uri="{FF2B5EF4-FFF2-40B4-BE49-F238E27FC236}">
                <a16:creationId xmlns:a16="http://schemas.microsoft.com/office/drawing/2014/main" id="{28195B86-A3F5-8443-BD7A-7B07D5520731}"/>
              </a:ext>
            </a:extLst>
          </p:cNvPr>
          <p:cNvGrpSpPr/>
          <p:nvPr/>
        </p:nvGrpSpPr>
        <p:grpSpPr>
          <a:xfrm>
            <a:off x="15426813" y="5298807"/>
            <a:ext cx="6770803" cy="2152204"/>
            <a:chOff x="8171269" y="10491269"/>
            <a:chExt cx="9761312" cy="2152204"/>
          </a:xfrm>
        </p:grpSpPr>
        <p:sp>
          <p:nvSpPr>
            <p:cNvPr id="24" name="TextBox 23">
              <a:extLst>
                <a:ext uri="{FF2B5EF4-FFF2-40B4-BE49-F238E27FC236}">
                  <a16:creationId xmlns:a16="http://schemas.microsoft.com/office/drawing/2014/main" id="{913AC31C-C8A1-EA4E-B3A6-B83968CFA06F}"/>
                </a:ext>
              </a:extLst>
            </p:cNvPr>
            <p:cNvSpPr txBox="1"/>
            <p:nvPr/>
          </p:nvSpPr>
          <p:spPr>
            <a:xfrm>
              <a:off x="8171269" y="11443144"/>
              <a:ext cx="9761312"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25" name="Rectangle 24">
              <a:extLst>
                <a:ext uri="{FF2B5EF4-FFF2-40B4-BE49-F238E27FC236}">
                  <a16:creationId xmlns:a16="http://schemas.microsoft.com/office/drawing/2014/main" id="{23C9474D-09FE-C641-8C16-2D78F93EDE19}"/>
                </a:ext>
              </a:extLst>
            </p:cNvPr>
            <p:cNvSpPr/>
            <p:nvPr/>
          </p:nvSpPr>
          <p:spPr>
            <a:xfrm>
              <a:off x="8171269" y="10491269"/>
              <a:ext cx="4297676"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grpSp>
      <p:grpSp>
        <p:nvGrpSpPr>
          <p:cNvPr id="27" name="Group 26">
            <a:extLst>
              <a:ext uri="{FF2B5EF4-FFF2-40B4-BE49-F238E27FC236}">
                <a16:creationId xmlns:a16="http://schemas.microsoft.com/office/drawing/2014/main" id="{6F131F8A-5913-7043-85D4-C247879C515D}"/>
              </a:ext>
            </a:extLst>
          </p:cNvPr>
          <p:cNvGrpSpPr/>
          <p:nvPr/>
        </p:nvGrpSpPr>
        <p:grpSpPr>
          <a:xfrm>
            <a:off x="15426813" y="9398860"/>
            <a:ext cx="6770803" cy="2152204"/>
            <a:chOff x="8171269" y="10491269"/>
            <a:chExt cx="9761312" cy="2152204"/>
          </a:xfrm>
        </p:grpSpPr>
        <p:sp>
          <p:nvSpPr>
            <p:cNvPr id="28" name="TextBox 27">
              <a:extLst>
                <a:ext uri="{FF2B5EF4-FFF2-40B4-BE49-F238E27FC236}">
                  <a16:creationId xmlns:a16="http://schemas.microsoft.com/office/drawing/2014/main" id="{AFE7AEA6-212F-A64F-9815-B1F17B3AE93C}"/>
                </a:ext>
              </a:extLst>
            </p:cNvPr>
            <p:cNvSpPr txBox="1"/>
            <p:nvPr/>
          </p:nvSpPr>
          <p:spPr>
            <a:xfrm>
              <a:off x="8171269" y="11443144"/>
              <a:ext cx="9761312"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29" name="Rectangle 28">
              <a:extLst>
                <a:ext uri="{FF2B5EF4-FFF2-40B4-BE49-F238E27FC236}">
                  <a16:creationId xmlns:a16="http://schemas.microsoft.com/office/drawing/2014/main" id="{8152C2FB-66C6-D64F-AB34-381454C52805}"/>
                </a:ext>
              </a:extLst>
            </p:cNvPr>
            <p:cNvSpPr/>
            <p:nvPr/>
          </p:nvSpPr>
          <p:spPr>
            <a:xfrm>
              <a:off x="8171269" y="10491269"/>
              <a:ext cx="4297676"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Accreditation</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grpSp>
      <p:sp>
        <p:nvSpPr>
          <p:cNvPr id="41" name="Rectangle 40">
            <a:extLst>
              <a:ext uri="{FF2B5EF4-FFF2-40B4-BE49-F238E27FC236}">
                <a16:creationId xmlns:a16="http://schemas.microsoft.com/office/drawing/2014/main" id="{39F4BA5F-AF78-9C40-8639-9872DA68526A}"/>
              </a:ext>
            </a:extLst>
          </p:cNvPr>
          <p:cNvSpPr/>
          <p:nvPr/>
        </p:nvSpPr>
        <p:spPr>
          <a:xfrm>
            <a:off x="3435252" y="5061830"/>
            <a:ext cx="369668" cy="23242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F39272A-655F-2E43-A0F1-C9A818D28ED1}"/>
              </a:ext>
            </a:extLst>
          </p:cNvPr>
          <p:cNvSpPr/>
          <p:nvPr/>
        </p:nvSpPr>
        <p:spPr>
          <a:xfrm>
            <a:off x="5391901" y="6030476"/>
            <a:ext cx="369668" cy="13555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258852B-5915-6F40-B59B-A1827CF6581A}"/>
              </a:ext>
            </a:extLst>
          </p:cNvPr>
          <p:cNvSpPr/>
          <p:nvPr/>
        </p:nvSpPr>
        <p:spPr>
          <a:xfrm>
            <a:off x="7334344" y="5484280"/>
            <a:ext cx="369668" cy="19017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339D02A-8212-CB4B-8CF3-40DADC98D615}"/>
              </a:ext>
            </a:extLst>
          </p:cNvPr>
          <p:cNvSpPr/>
          <p:nvPr/>
        </p:nvSpPr>
        <p:spPr>
          <a:xfrm>
            <a:off x="9300391" y="4957945"/>
            <a:ext cx="369668" cy="24280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4CEA6C55-9775-B64E-94C8-B65F07CEF2EF}"/>
              </a:ext>
            </a:extLst>
          </p:cNvPr>
          <p:cNvSpPr txBox="1"/>
          <p:nvPr/>
        </p:nvSpPr>
        <p:spPr>
          <a:xfrm>
            <a:off x="2449394" y="7456193"/>
            <a:ext cx="2276907" cy="201907"/>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60" name="TextBox 59">
            <a:extLst>
              <a:ext uri="{FF2B5EF4-FFF2-40B4-BE49-F238E27FC236}">
                <a16:creationId xmlns:a16="http://schemas.microsoft.com/office/drawing/2014/main" id="{B3BB146A-F69B-5B46-A6D2-B815F12FAAD4}"/>
              </a:ext>
            </a:extLst>
          </p:cNvPr>
          <p:cNvSpPr txBox="1"/>
          <p:nvPr/>
        </p:nvSpPr>
        <p:spPr>
          <a:xfrm>
            <a:off x="4392149" y="7456193"/>
            <a:ext cx="2276907" cy="200556"/>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61" name="TextBox 60">
            <a:extLst>
              <a:ext uri="{FF2B5EF4-FFF2-40B4-BE49-F238E27FC236}">
                <a16:creationId xmlns:a16="http://schemas.microsoft.com/office/drawing/2014/main" id="{06A86CEF-42F3-E343-AF90-09EDB56E265F}"/>
              </a:ext>
            </a:extLst>
          </p:cNvPr>
          <p:cNvSpPr txBox="1"/>
          <p:nvPr/>
        </p:nvSpPr>
        <p:spPr>
          <a:xfrm>
            <a:off x="6344569" y="7456193"/>
            <a:ext cx="2276907" cy="200556"/>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62" name="TextBox 61">
            <a:extLst>
              <a:ext uri="{FF2B5EF4-FFF2-40B4-BE49-F238E27FC236}">
                <a16:creationId xmlns:a16="http://schemas.microsoft.com/office/drawing/2014/main" id="{F256E4B9-7763-4041-B0E0-D33FD15CD3A8}"/>
              </a:ext>
            </a:extLst>
          </p:cNvPr>
          <p:cNvSpPr txBox="1"/>
          <p:nvPr/>
        </p:nvSpPr>
        <p:spPr>
          <a:xfrm>
            <a:off x="8296990" y="7456193"/>
            <a:ext cx="2276907" cy="200556"/>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FY4</a:t>
            </a:r>
          </a:p>
        </p:txBody>
      </p:sp>
      <p:grpSp>
        <p:nvGrpSpPr>
          <p:cNvPr id="3" name="Group 2">
            <a:extLst>
              <a:ext uri="{FF2B5EF4-FFF2-40B4-BE49-F238E27FC236}">
                <a16:creationId xmlns:a16="http://schemas.microsoft.com/office/drawing/2014/main" id="{09D662B4-F279-0248-BA0B-F68E83B445AA}"/>
              </a:ext>
            </a:extLst>
          </p:cNvPr>
          <p:cNvGrpSpPr/>
          <p:nvPr/>
        </p:nvGrpSpPr>
        <p:grpSpPr>
          <a:xfrm>
            <a:off x="1686473" y="4175183"/>
            <a:ext cx="532201" cy="3396643"/>
            <a:chOff x="2465404" y="4192116"/>
            <a:chExt cx="532201" cy="3396643"/>
          </a:xfrm>
        </p:grpSpPr>
        <p:sp>
          <p:nvSpPr>
            <p:cNvPr id="69" name="TextBox 68">
              <a:extLst>
                <a:ext uri="{FF2B5EF4-FFF2-40B4-BE49-F238E27FC236}">
                  <a16:creationId xmlns:a16="http://schemas.microsoft.com/office/drawing/2014/main" id="{8E3C27E9-B2B8-C646-8EFD-14F7C6EE1FBE}"/>
                </a:ext>
              </a:extLst>
            </p:cNvPr>
            <p:cNvSpPr txBox="1"/>
            <p:nvPr/>
          </p:nvSpPr>
          <p:spPr>
            <a:xfrm>
              <a:off x="2465404" y="4192116"/>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70" name="TextBox 69">
              <a:extLst>
                <a:ext uri="{FF2B5EF4-FFF2-40B4-BE49-F238E27FC236}">
                  <a16:creationId xmlns:a16="http://schemas.microsoft.com/office/drawing/2014/main" id="{E5FE44C3-7B3E-B34F-BC07-30B98360E64D}"/>
                </a:ext>
              </a:extLst>
            </p:cNvPr>
            <p:cNvSpPr txBox="1"/>
            <p:nvPr/>
          </p:nvSpPr>
          <p:spPr>
            <a:xfrm>
              <a:off x="2465404" y="4732448"/>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71" name="TextBox 70">
              <a:extLst>
                <a:ext uri="{FF2B5EF4-FFF2-40B4-BE49-F238E27FC236}">
                  <a16:creationId xmlns:a16="http://schemas.microsoft.com/office/drawing/2014/main" id="{EAC92D09-019B-C448-8626-FCEE20F8B5AD}"/>
                </a:ext>
              </a:extLst>
            </p:cNvPr>
            <p:cNvSpPr txBox="1"/>
            <p:nvPr/>
          </p:nvSpPr>
          <p:spPr>
            <a:xfrm>
              <a:off x="2465404" y="5302780"/>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72" name="TextBox 71">
              <a:extLst>
                <a:ext uri="{FF2B5EF4-FFF2-40B4-BE49-F238E27FC236}">
                  <a16:creationId xmlns:a16="http://schemas.microsoft.com/office/drawing/2014/main" id="{16629B82-D696-6D45-BB08-035C31240FF7}"/>
                </a:ext>
              </a:extLst>
            </p:cNvPr>
            <p:cNvSpPr txBox="1"/>
            <p:nvPr/>
          </p:nvSpPr>
          <p:spPr>
            <a:xfrm>
              <a:off x="2465404" y="5892816"/>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73" name="TextBox 72">
              <a:extLst>
                <a:ext uri="{FF2B5EF4-FFF2-40B4-BE49-F238E27FC236}">
                  <a16:creationId xmlns:a16="http://schemas.microsoft.com/office/drawing/2014/main" id="{9C097500-5716-0B44-9B33-C0718BC35B06}"/>
                </a:ext>
              </a:extLst>
            </p:cNvPr>
            <p:cNvSpPr txBox="1"/>
            <p:nvPr/>
          </p:nvSpPr>
          <p:spPr>
            <a:xfrm>
              <a:off x="2465404" y="6443444"/>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74" name="TextBox 73">
              <a:extLst>
                <a:ext uri="{FF2B5EF4-FFF2-40B4-BE49-F238E27FC236}">
                  <a16:creationId xmlns:a16="http://schemas.microsoft.com/office/drawing/2014/main" id="{B3D8FF9E-E748-6A45-8378-0E9A12A93422}"/>
                </a:ext>
              </a:extLst>
            </p:cNvPr>
            <p:cNvSpPr txBox="1"/>
            <p:nvPr/>
          </p:nvSpPr>
          <p:spPr>
            <a:xfrm>
              <a:off x="2465404" y="7168428"/>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grpSp>
      <p:grpSp>
        <p:nvGrpSpPr>
          <p:cNvPr id="75" name="Group 74">
            <a:extLst>
              <a:ext uri="{FF2B5EF4-FFF2-40B4-BE49-F238E27FC236}">
                <a16:creationId xmlns:a16="http://schemas.microsoft.com/office/drawing/2014/main" id="{37FE5520-6053-474C-842B-CAA2BAC16325}"/>
              </a:ext>
            </a:extLst>
          </p:cNvPr>
          <p:cNvGrpSpPr/>
          <p:nvPr/>
        </p:nvGrpSpPr>
        <p:grpSpPr>
          <a:xfrm>
            <a:off x="1686473" y="8154516"/>
            <a:ext cx="8887424" cy="3482917"/>
            <a:chOff x="1686473" y="4175183"/>
            <a:chExt cx="8887424" cy="3482917"/>
          </a:xfrm>
        </p:grpSpPr>
        <p:sp>
          <p:nvSpPr>
            <p:cNvPr id="76" name="Rectangle 75">
              <a:extLst>
                <a:ext uri="{FF2B5EF4-FFF2-40B4-BE49-F238E27FC236}">
                  <a16:creationId xmlns:a16="http://schemas.microsoft.com/office/drawing/2014/main" id="{4066B423-E009-E649-A0B8-658FC330F5C6}"/>
                </a:ext>
              </a:extLst>
            </p:cNvPr>
            <p:cNvSpPr/>
            <p:nvPr/>
          </p:nvSpPr>
          <p:spPr>
            <a:xfrm>
              <a:off x="3435252" y="5061830"/>
              <a:ext cx="369668" cy="23242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19860EB-39E9-D240-BADA-9D66C1B6D776}"/>
                </a:ext>
              </a:extLst>
            </p:cNvPr>
            <p:cNvSpPr/>
            <p:nvPr/>
          </p:nvSpPr>
          <p:spPr>
            <a:xfrm>
              <a:off x="5391901" y="6030476"/>
              <a:ext cx="369668" cy="13555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83924C5F-A99C-1C40-A2DB-7F09F70142EC}"/>
                </a:ext>
              </a:extLst>
            </p:cNvPr>
            <p:cNvSpPr/>
            <p:nvPr/>
          </p:nvSpPr>
          <p:spPr>
            <a:xfrm>
              <a:off x="7334344" y="5484280"/>
              <a:ext cx="369668" cy="19017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F5F4DAE-ABF6-E642-B58A-5BCD6869D607}"/>
                </a:ext>
              </a:extLst>
            </p:cNvPr>
            <p:cNvSpPr/>
            <p:nvPr/>
          </p:nvSpPr>
          <p:spPr>
            <a:xfrm>
              <a:off x="9300391" y="4957945"/>
              <a:ext cx="369668" cy="24280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17E8A89E-2FE3-EB41-85DB-9D6C426455AF}"/>
                </a:ext>
              </a:extLst>
            </p:cNvPr>
            <p:cNvSpPr txBox="1"/>
            <p:nvPr/>
          </p:nvSpPr>
          <p:spPr>
            <a:xfrm>
              <a:off x="2449394" y="7456193"/>
              <a:ext cx="2276907" cy="201907"/>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81" name="TextBox 80">
              <a:extLst>
                <a:ext uri="{FF2B5EF4-FFF2-40B4-BE49-F238E27FC236}">
                  <a16:creationId xmlns:a16="http://schemas.microsoft.com/office/drawing/2014/main" id="{FFE133A7-DB11-3449-9B48-DC911AC51A30}"/>
                </a:ext>
              </a:extLst>
            </p:cNvPr>
            <p:cNvSpPr txBox="1"/>
            <p:nvPr/>
          </p:nvSpPr>
          <p:spPr>
            <a:xfrm>
              <a:off x="4392149" y="7456193"/>
              <a:ext cx="2276907" cy="200556"/>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82" name="TextBox 81">
              <a:extLst>
                <a:ext uri="{FF2B5EF4-FFF2-40B4-BE49-F238E27FC236}">
                  <a16:creationId xmlns:a16="http://schemas.microsoft.com/office/drawing/2014/main" id="{530E7A93-F37A-3046-8C44-051E70C59925}"/>
                </a:ext>
              </a:extLst>
            </p:cNvPr>
            <p:cNvSpPr txBox="1"/>
            <p:nvPr/>
          </p:nvSpPr>
          <p:spPr>
            <a:xfrm>
              <a:off x="6344569" y="7456193"/>
              <a:ext cx="2276907" cy="200556"/>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83" name="TextBox 82">
              <a:extLst>
                <a:ext uri="{FF2B5EF4-FFF2-40B4-BE49-F238E27FC236}">
                  <a16:creationId xmlns:a16="http://schemas.microsoft.com/office/drawing/2014/main" id="{84FE8D4A-9D02-9448-857A-41352C480EFD}"/>
                </a:ext>
              </a:extLst>
            </p:cNvPr>
            <p:cNvSpPr txBox="1"/>
            <p:nvPr/>
          </p:nvSpPr>
          <p:spPr>
            <a:xfrm>
              <a:off x="8296990" y="7456193"/>
              <a:ext cx="2276907" cy="200556"/>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FY4</a:t>
              </a:r>
            </a:p>
          </p:txBody>
        </p:sp>
        <p:grpSp>
          <p:nvGrpSpPr>
            <p:cNvPr id="84" name="Group 83">
              <a:extLst>
                <a:ext uri="{FF2B5EF4-FFF2-40B4-BE49-F238E27FC236}">
                  <a16:creationId xmlns:a16="http://schemas.microsoft.com/office/drawing/2014/main" id="{86D4B11D-D5B7-5E46-91C0-1F47F2043F5E}"/>
                </a:ext>
              </a:extLst>
            </p:cNvPr>
            <p:cNvGrpSpPr/>
            <p:nvPr/>
          </p:nvGrpSpPr>
          <p:grpSpPr>
            <a:xfrm>
              <a:off x="1686473" y="4175183"/>
              <a:ext cx="532201" cy="3396643"/>
              <a:chOff x="2465404" y="4192116"/>
              <a:chExt cx="532201" cy="3396643"/>
            </a:xfrm>
          </p:grpSpPr>
          <p:sp>
            <p:nvSpPr>
              <p:cNvPr id="85" name="TextBox 84">
                <a:extLst>
                  <a:ext uri="{FF2B5EF4-FFF2-40B4-BE49-F238E27FC236}">
                    <a16:creationId xmlns:a16="http://schemas.microsoft.com/office/drawing/2014/main" id="{92ED76A4-9E90-474A-85F9-43412DFC0674}"/>
                  </a:ext>
                </a:extLst>
              </p:cNvPr>
              <p:cNvSpPr txBox="1"/>
              <p:nvPr/>
            </p:nvSpPr>
            <p:spPr>
              <a:xfrm>
                <a:off x="2465404" y="4192116"/>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86" name="TextBox 85">
                <a:extLst>
                  <a:ext uri="{FF2B5EF4-FFF2-40B4-BE49-F238E27FC236}">
                    <a16:creationId xmlns:a16="http://schemas.microsoft.com/office/drawing/2014/main" id="{FBC4D6FA-8EF8-6548-943B-2DA365E4DC54}"/>
                  </a:ext>
                </a:extLst>
              </p:cNvPr>
              <p:cNvSpPr txBox="1"/>
              <p:nvPr/>
            </p:nvSpPr>
            <p:spPr>
              <a:xfrm>
                <a:off x="2465404" y="4732448"/>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87" name="TextBox 86">
                <a:extLst>
                  <a:ext uri="{FF2B5EF4-FFF2-40B4-BE49-F238E27FC236}">
                    <a16:creationId xmlns:a16="http://schemas.microsoft.com/office/drawing/2014/main" id="{D42D54D1-56CA-1844-8D2C-E58815CEEC5D}"/>
                  </a:ext>
                </a:extLst>
              </p:cNvPr>
              <p:cNvSpPr txBox="1"/>
              <p:nvPr/>
            </p:nvSpPr>
            <p:spPr>
              <a:xfrm>
                <a:off x="2465404" y="5302780"/>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88" name="TextBox 87">
                <a:extLst>
                  <a:ext uri="{FF2B5EF4-FFF2-40B4-BE49-F238E27FC236}">
                    <a16:creationId xmlns:a16="http://schemas.microsoft.com/office/drawing/2014/main" id="{02488E23-2537-854C-804F-A1B5F3DC6D49}"/>
                  </a:ext>
                </a:extLst>
              </p:cNvPr>
              <p:cNvSpPr txBox="1"/>
              <p:nvPr/>
            </p:nvSpPr>
            <p:spPr>
              <a:xfrm>
                <a:off x="2465404" y="5892816"/>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89" name="TextBox 88">
                <a:extLst>
                  <a:ext uri="{FF2B5EF4-FFF2-40B4-BE49-F238E27FC236}">
                    <a16:creationId xmlns:a16="http://schemas.microsoft.com/office/drawing/2014/main" id="{69BEE5AF-38E0-2544-A389-154AB44321BB}"/>
                  </a:ext>
                </a:extLst>
              </p:cNvPr>
              <p:cNvSpPr txBox="1"/>
              <p:nvPr/>
            </p:nvSpPr>
            <p:spPr>
              <a:xfrm>
                <a:off x="2465404" y="6443444"/>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90" name="TextBox 89">
                <a:extLst>
                  <a:ext uri="{FF2B5EF4-FFF2-40B4-BE49-F238E27FC236}">
                    <a16:creationId xmlns:a16="http://schemas.microsoft.com/office/drawing/2014/main" id="{70A0E68F-CD18-524C-A1B7-7AD206EDB618}"/>
                  </a:ext>
                </a:extLst>
              </p:cNvPr>
              <p:cNvSpPr txBox="1"/>
              <p:nvPr/>
            </p:nvSpPr>
            <p:spPr>
              <a:xfrm>
                <a:off x="2465404" y="7168428"/>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grpSp>
      </p:grpSp>
    </p:spTree>
    <p:extLst>
      <p:ext uri="{BB962C8B-B14F-4D97-AF65-F5344CB8AC3E}">
        <p14:creationId xmlns:p14="http://schemas.microsoft.com/office/powerpoint/2010/main" val="445742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32" name="TextBox 31">
            <a:extLst>
              <a:ext uri="{FF2B5EF4-FFF2-40B4-BE49-F238E27FC236}">
                <a16:creationId xmlns:a16="http://schemas.microsoft.com/office/drawing/2014/main" id="{8C17ADEB-5F91-1A4F-8C59-BF4B43A40D82}"/>
              </a:ext>
            </a:extLst>
          </p:cNvPr>
          <p:cNvSpPr txBox="1"/>
          <p:nvPr/>
        </p:nvSpPr>
        <p:spPr>
          <a:xfrm>
            <a:off x="1887793" y="5333829"/>
            <a:ext cx="1359801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 To get your company’s name out there, you need to make sure.</a:t>
            </a:r>
          </a:p>
        </p:txBody>
      </p:sp>
      <p:sp>
        <p:nvSpPr>
          <p:cNvPr id="33" name="Rectangle 32">
            <a:extLst>
              <a:ext uri="{FF2B5EF4-FFF2-40B4-BE49-F238E27FC236}">
                <a16:creationId xmlns:a16="http://schemas.microsoft.com/office/drawing/2014/main" id="{112DCF57-0E64-AF4F-8899-BB1C42308F42}"/>
              </a:ext>
            </a:extLst>
          </p:cNvPr>
          <p:cNvSpPr/>
          <p:nvPr/>
        </p:nvSpPr>
        <p:spPr>
          <a:xfrm>
            <a:off x="1887793" y="4381954"/>
            <a:ext cx="2981025"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grpSp>
        <p:nvGrpSpPr>
          <p:cNvPr id="3" name="Group 2">
            <a:extLst>
              <a:ext uri="{FF2B5EF4-FFF2-40B4-BE49-F238E27FC236}">
                <a16:creationId xmlns:a16="http://schemas.microsoft.com/office/drawing/2014/main" id="{45FD9581-649F-EF40-B1C0-1A2BA55C31C9}"/>
              </a:ext>
            </a:extLst>
          </p:cNvPr>
          <p:cNvGrpSpPr/>
          <p:nvPr/>
        </p:nvGrpSpPr>
        <p:grpSpPr>
          <a:xfrm>
            <a:off x="2464593" y="7106193"/>
            <a:ext cx="13021213" cy="4750163"/>
            <a:chOff x="2464594" y="6952701"/>
            <a:chExt cx="7319486" cy="4903656"/>
          </a:xfrm>
        </p:grpSpPr>
        <p:cxnSp>
          <p:nvCxnSpPr>
            <p:cNvPr id="10" name="Straight Connector 9">
              <a:extLst>
                <a:ext uri="{FF2B5EF4-FFF2-40B4-BE49-F238E27FC236}">
                  <a16:creationId xmlns:a16="http://schemas.microsoft.com/office/drawing/2014/main" id="{C0D232F4-5A42-9149-BC1B-7776553CC3C8}"/>
                </a:ext>
              </a:extLst>
            </p:cNvPr>
            <p:cNvCxnSpPr/>
            <p:nvPr/>
          </p:nvCxnSpPr>
          <p:spPr>
            <a:xfrm>
              <a:off x="2464594" y="10875626"/>
              <a:ext cx="73194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7205D40-0155-4B44-8CA4-99E6DB3B24E4}"/>
                </a:ext>
              </a:extLst>
            </p:cNvPr>
            <p:cNvCxnSpPr/>
            <p:nvPr/>
          </p:nvCxnSpPr>
          <p:spPr>
            <a:xfrm>
              <a:off x="2464594" y="11856357"/>
              <a:ext cx="73194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B037213-36F0-7449-A5A5-7E6E08254444}"/>
                </a:ext>
              </a:extLst>
            </p:cNvPr>
            <p:cNvCxnSpPr/>
            <p:nvPr/>
          </p:nvCxnSpPr>
          <p:spPr>
            <a:xfrm>
              <a:off x="2464594" y="6952701"/>
              <a:ext cx="73194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FE4B76F-2BDB-8A4D-A7EE-88B6B245D668}"/>
                </a:ext>
              </a:extLst>
            </p:cNvPr>
            <p:cNvCxnSpPr/>
            <p:nvPr/>
          </p:nvCxnSpPr>
          <p:spPr>
            <a:xfrm>
              <a:off x="2464594" y="7933432"/>
              <a:ext cx="73194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DF25DB2-2A91-204D-8A06-E49A00EDD9AF}"/>
                </a:ext>
              </a:extLst>
            </p:cNvPr>
            <p:cNvCxnSpPr/>
            <p:nvPr/>
          </p:nvCxnSpPr>
          <p:spPr>
            <a:xfrm>
              <a:off x="2464594" y="8926737"/>
              <a:ext cx="73194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AE3E4B-E19E-9543-8F90-5E530631AC9D}"/>
                </a:ext>
              </a:extLst>
            </p:cNvPr>
            <p:cNvCxnSpPr/>
            <p:nvPr/>
          </p:nvCxnSpPr>
          <p:spPr>
            <a:xfrm>
              <a:off x="2464594" y="9907468"/>
              <a:ext cx="7319486"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2F9E53BA-DAC7-F44D-967D-663652CC0E05}"/>
              </a:ext>
            </a:extLst>
          </p:cNvPr>
          <p:cNvSpPr/>
          <p:nvPr/>
        </p:nvSpPr>
        <p:spPr>
          <a:xfrm>
            <a:off x="2797904" y="7662225"/>
            <a:ext cx="462950" cy="41933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ACC131-08E7-D748-9ACE-F746FA780FE7}"/>
              </a:ext>
            </a:extLst>
          </p:cNvPr>
          <p:cNvSpPr/>
          <p:nvPr/>
        </p:nvSpPr>
        <p:spPr>
          <a:xfrm>
            <a:off x="3260854" y="9508400"/>
            <a:ext cx="462950" cy="23471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FA2D5FF-F51E-4240-B387-7A49896C32C3}"/>
              </a:ext>
            </a:extLst>
          </p:cNvPr>
          <p:cNvSpPr/>
          <p:nvPr/>
        </p:nvSpPr>
        <p:spPr>
          <a:xfrm>
            <a:off x="4434192" y="9409855"/>
            <a:ext cx="462950" cy="2445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C64F2C-DACC-624A-8A62-BA669AB47FF9}"/>
              </a:ext>
            </a:extLst>
          </p:cNvPr>
          <p:cNvSpPr/>
          <p:nvPr/>
        </p:nvSpPr>
        <p:spPr>
          <a:xfrm>
            <a:off x="4897141" y="7576164"/>
            <a:ext cx="462950" cy="42793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0E1454B-AEEE-E647-A879-1CE277E739D2}"/>
              </a:ext>
            </a:extLst>
          </p:cNvPr>
          <p:cNvSpPr/>
          <p:nvPr/>
        </p:nvSpPr>
        <p:spPr>
          <a:xfrm>
            <a:off x="6058599" y="8424409"/>
            <a:ext cx="462950" cy="34311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67C5026-06E8-604B-95A7-5AE92EC6EE31}"/>
              </a:ext>
            </a:extLst>
          </p:cNvPr>
          <p:cNvSpPr/>
          <p:nvPr/>
        </p:nvSpPr>
        <p:spPr>
          <a:xfrm>
            <a:off x="7702746" y="7474797"/>
            <a:ext cx="462950" cy="4380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D84B611-1F6D-4B47-90E1-0EE35A5A1E5C}"/>
              </a:ext>
            </a:extLst>
          </p:cNvPr>
          <p:cNvSpPr/>
          <p:nvPr/>
        </p:nvSpPr>
        <p:spPr>
          <a:xfrm>
            <a:off x="6521549" y="10099668"/>
            <a:ext cx="462950" cy="17558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E19534F-4A1D-A04C-B89C-64E4001F0ABF}"/>
              </a:ext>
            </a:extLst>
          </p:cNvPr>
          <p:cNvSpPr/>
          <p:nvPr/>
        </p:nvSpPr>
        <p:spPr>
          <a:xfrm>
            <a:off x="8165696" y="9122175"/>
            <a:ext cx="462950" cy="27333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FEAED037-3E71-4041-9EBD-645F16941ACB}"/>
              </a:ext>
            </a:extLst>
          </p:cNvPr>
          <p:cNvSpPr txBox="1"/>
          <p:nvPr/>
        </p:nvSpPr>
        <p:spPr>
          <a:xfrm>
            <a:off x="2554739" y="11982132"/>
            <a:ext cx="1428398"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49" name="TextBox 48">
            <a:extLst>
              <a:ext uri="{FF2B5EF4-FFF2-40B4-BE49-F238E27FC236}">
                <a16:creationId xmlns:a16="http://schemas.microsoft.com/office/drawing/2014/main" id="{8F1E2738-D7A3-9A49-B3C1-0E0AD5891247}"/>
              </a:ext>
            </a:extLst>
          </p:cNvPr>
          <p:cNvSpPr txBox="1"/>
          <p:nvPr/>
        </p:nvSpPr>
        <p:spPr>
          <a:xfrm>
            <a:off x="4179406" y="11982132"/>
            <a:ext cx="1428398"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50" name="TextBox 49">
            <a:extLst>
              <a:ext uri="{FF2B5EF4-FFF2-40B4-BE49-F238E27FC236}">
                <a16:creationId xmlns:a16="http://schemas.microsoft.com/office/drawing/2014/main" id="{792D733A-C892-C24E-9FBC-8BBD2893B940}"/>
              </a:ext>
            </a:extLst>
          </p:cNvPr>
          <p:cNvSpPr txBox="1"/>
          <p:nvPr/>
        </p:nvSpPr>
        <p:spPr>
          <a:xfrm>
            <a:off x="5812158" y="11982132"/>
            <a:ext cx="1428398"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51" name="TextBox 50">
            <a:extLst>
              <a:ext uri="{FF2B5EF4-FFF2-40B4-BE49-F238E27FC236}">
                <a16:creationId xmlns:a16="http://schemas.microsoft.com/office/drawing/2014/main" id="{EE6D7100-A260-1448-9A0C-A01C8DB60834}"/>
              </a:ext>
            </a:extLst>
          </p:cNvPr>
          <p:cNvSpPr txBox="1"/>
          <p:nvPr/>
        </p:nvSpPr>
        <p:spPr>
          <a:xfrm>
            <a:off x="7444908" y="11982132"/>
            <a:ext cx="1428398"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FY4</a:t>
            </a:r>
          </a:p>
        </p:txBody>
      </p:sp>
      <p:sp>
        <p:nvSpPr>
          <p:cNvPr id="52" name="Rectangle 51">
            <a:extLst>
              <a:ext uri="{FF2B5EF4-FFF2-40B4-BE49-F238E27FC236}">
                <a16:creationId xmlns:a16="http://schemas.microsoft.com/office/drawing/2014/main" id="{58B3C735-E3AF-864E-87A6-8B79B446B24B}"/>
              </a:ext>
            </a:extLst>
          </p:cNvPr>
          <p:cNvSpPr/>
          <p:nvPr/>
        </p:nvSpPr>
        <p:spPr>
          <a:xfrm>
            <a:off x="9346893" y="7662225"/>
            <a:ext cx="462950" cy="41933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64B9679-EC67-3240-9F80-5244B4A73FBA}"/>
              </a:ext>
            </a:extLst>
          </p:cNvPr>
          <p:cNvSpPr/>
          <p:nvPr/>
        </p:nvSpPr>
        <p:spPr>
          <a:xfrm>
            <a:off x="9809842" y="9508400"/>
            <a:ext cx="462950" cy="23471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C30BA249-5DD3-D34D-8196-5F1DA9172383}"/>
              </a:ext>
            </a:extLst>
          </p:cNvPr>
          <p:cNvSpPr/>
          <p:nvPr/>
        </p:nvSpPr>
        <p:spPr>
          <a:xfrm>
            <a:off x="10983181" y="9409855"/>
            <a:ext cx="462950" cy="24456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3E7FA75-5173-7E4C-8AF7-5637F6C9D6B7}"/>
              </a:ext>
            </a:extLst>
          </p:cNvPr>
          <p:cNvSpPr/>
          <p:nvPr/>
        </p:nvSpPr>
        <p:spPr>
          <a:xfrm>
            <a:off x="11446130" y="7576164"/>
            <a:ext cx="462950" cy="42793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BDD87A5-FB55-6641-AE17-55B5445D724A}"/>
              </a:ext>
            </a:extLst>
          </p:cNvPr>
          <p:cNvSpPr/>
          <p:nvPr/>
        </p:nvSpPr>
        <p:spPr>
          <a:xfrm>
            <a:off x="12607588" y="8424409"/>
            <a:ext cx="462950" cy="34311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96DD09F-3C3B-1B49-AB28-593F901D2265}"/>
              </a:ext>
            </a:extLst>
          </p:cNvPr>
          <p:cNvSpPr/>
          <p:nvPr/>
        </p:nvSpPr>
        <p:spPr>
          <a:xfrm>
            <a:off x="14251734" y="7474797"/>
            <a:ext cx="462950" cy="43807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37022EA-CD53-544E-9D18-90AB25B3B4F9}"/>
              </a:ext>
            </a:extLst>
          </p:cNvPr>
          <p:cNvSpPr/>
          <p:nvPr/>
        </p:nvSpPr>
        <p:spPr>
          <a:xfrm>
            <a:off x="13070537" y="10099668"/>
            <a:ext cx="462950" cy="17558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92A98C7-5E29-AC46-8610-527344DE9AE1}"/>
              </a:ext>
            </a:extLst>
          </p:cNvPr>
          <p:cNvSpPr/>
          <p:nvPr/>
        </p:nvSpPr>
        <p:spPr>
          <a:xfrm>
            <a:off x="14714684" y="9122175"/>
            <a:ext cx="462950" cy="27333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69FB0F17-974B-7C44-8517-BC6797C98BDE}"/>
              </a:ext>
            </a:extLst>
          </p:cNvPr>
          <p:cNvSpPr txBox="1"/>
          <p:nvPr/>
        </p:nvSpPr>
        <p:spPr>
          <a:xfrm>
            <a:off x="9103727" y="11982132"/>
            <a:ext cx="1428398"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61" name="TextBox 60">
            <a:extLst>
              <a:ext uri="{FF2B5EF4-FFF2-40B4-BE49-F238E27FC236}">
                <a16:creationId xmlns:a16="http://schemas.microsoft.com/office/drawing/2014/main" id="{9A63DB25-907A-614B-8BB7-9CA07FFBE95D}"/>
              </a:ext>
            </a:extLst>
          </p:cNvPr>
          <p:cNvSpPr txBox="1"/>
          <p:nvPr/>
        </p:nvSpPr>
        <p:spPr>
          <a:xfrm>
            <a:off x="10728395" y="11982132"/>
            <a:ext cx="1428398"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62" name="TextBox 61">
            <a:extLst>
              <a:ext uri="{FF2B5EF4-FFF2-40B4-BE49-F238E27FC236}">
                <a16:creationId xmlns:a16="http://schemas.microsoft.com/office/drawing/2014/main" id="{5DA4541C-88A0-3847-9BF6-5C9BB019C93B}"/>
              </a:ext>
            </a:extLst>
          </p:cNvPr>
          <p:cNvSpPr txBox="1"/>
          <p:nvPr/>
        </p:nvSpPr>
        <p:spPr>
          <a:xfrm>
            <a:off x="12361146" y="11982132"/>
            <a:ext cx="1428398"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63" name="TextBox 62">
            <a:extLst>
              <a:ext uri="{FF2B5EF4-FFF2-40B4-BE49-F238E27FC236}">
                <a16:creationId xmlns:a16="http://schemas.microsoft.com/office/drawing/2014/main" id="{534781DC-D8CA-994E-BC8C-50295A7BF5D0}"/>
              </a:ext>
            </a:extLst>
          </p:cNvPr>
          <p:cNvSpPr txBox="1"/>
          <p:nvPr/>
        </p:nvSpPr>
        <p:spPr>
          <a:xfrm>
            <a:off x="13993896" y="11982132"/>
            <a:ext cx="1428398"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FY4</a:t>
            </a:r>
          </a:p>
        </p:txBody>
      </p:sp>
      <p:sp>
        <p:nvSpPr>
          <p:cNvPr id="65" name="TextBox 64">
            <a:extLst>
              <a:ext uri="{FF2B5EF4-FFF2-40B4-BE49-F238E27FC236}">
                <a16:creationId xmlns:a16="http://schemas.microsoft.com/office/drawing/2014/main" id="{858FFB05-9C7C-EF4A-897F-C977834DF1E2}"/>
              </a:ext>
            </a:extLst>
          </p:cNvPr>
          <p:cNvSpPr txBox="1"/>
          <p:nvPr/>
        </p:nvSpPr>
        <p:spPr>
          <a:xfrm>
            <a:off x="1686473" y="6880267"/>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66" name="TextBox 65">
            <a:extLst>
              <a:ext uri="{FF2B5EF4-FFF2-40B4-BE49-F238E27FC236}">
                <a16:creationId xmlns:a16="http://schemas.microsoft.com/office/drawing/2014/main" id="{6A09C1D2-6E48-C649-9C7D-852B399DF7ED}"/>
              </a:ext>
            </a:extLst>
          </p:cNvPr>
          <p:cNvSpPr txBox="1"/>
          <p:nvPr/>
        </p:nvSpPr>
        <p:spPr>
          <a:xfrm>
            <a:off x="1686473" y="7792089"/>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67" name="TextBox 66">
            <a:extLst>
              <a:ext uri="{FF2B5EF4-FFF2-40B4-BE49-F238E27FC236}">
                <a16:creationId xmlns:a16="http://schemas.microsoft.com/office/drawing/2014/main" id="{82AFB982-7133-9249-8C7B-A638A7CEE579}"/>
              </a:ext>
            </a:extLst>
          </p:cNvPr>
          <p:cNvSpPr txBox="1"/>
          <p:nvPr/>
        </p:nvSpPr>
        <p:spPr>
          <a:xfrm>
            <a:off x="1686473" y="8704976"/>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68" name="TextBox 67">
            <a:extLst>
              <a:ext uri="{FF2B5EF4-FFF2-40B4-BE49-F238E27FC236}">
                <a16:creationId xmlns:a16="http://schemas.microsoft.com/office/drawing/2014/main" id="{A645506C-C158-CF4A-BFC4-4BE319AD878A}"/>
              </a:ext>
            </a:extLst>
          </p:cNvPr>
          <p:cNvSpPr txBox="1"/>
          <p:nvPr/>
        </p:nvSpPr>
        <p:spPr>
          <a:xfrm>
            <a:off x="1686473" y="9667117"/>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69" name="TextBox 68">
            <a:extLst>
              <a:ext uri="{FF2B5EF4-FFF2-40B4-BE49-F238E27FC236}">
                <a16:creationId xmlns:a16="http://schemas.microsoft.com/office/drawing/2014/main" id="{E037AF8E-F9B5-9843-9FE1-3F47B474D6F1}"/>
              </a:ext>
            </a:extLst>
          </p:cNvPr>
          <p:cNvSpPr txBox="1"/>
          <p:nvPr/>
        </p:nvSpPr>
        <p:spPr>
          <a:xfrm>
            <a:off x="1686473" y="10623005"/>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70" name="TextBox 69">
            <a:extLst>
              <a:ext uri="{FF2B5EF4-FFF2-40B4-BE49-F238E27FC236}">
                <a16:creationId xmlns:a16="http://schemas.microsoft.com/office/drawing/2014/main" id="{13F40D25-A590-254C-ABCD-53F1D4FFC3D2}"/>
              </a:ext>
            </a:extLst>
          </p:cNvPr>
          <p:cNvSpPr txBox="1"/>
          <p:nvPr/>
        </p:nvSpPr>
        <p:spPr>
          <a:xfrm>
            <a:off x="1686473" y="11561801"/>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grpSp>
        <p:nvGrpSpPr>
          <p:cNvPr id="5" name="Group 4">
            <a:extLst>
              <a:ext uri="{FF2B5EF4-FFF2-40B4-BE49-F238E27FC236}">
                <a16:creationId xmlns:a16="http://schemas.microsoft.com/office/drawing/2014/main" id="{61E3AECC-8946-644C-A99E-B6E62010D674}"/>
              </a:ext>
            </a:extLst>
          </p:cNvPr>
          <p:cNvGrpSpPr/>
          <p:nvPr/>
        </p:nvGrpSpPr>
        <p:grpSpPr>
          <a:xfrm>
            <a:off x="16410530" y="4381955"/>
            <a:ext cx="6029657" cy="3410134"/>
            <a:chOff x="2465404" y="4192116"/>
            <a:chExt cx="6139957" cy="3713391"/>
          </a:xfrm>
        </p:grpSpPr>
        <p:sp>
          <p:nvSpPr>
            <p:cNvPr id="71" name="Rectangle 70">
              <a:extLst>
                <a:ext uri="{FF2B5EF4-FFF2-40B4-BE49-F238E27FC236}">
                  <a16:creationId xmlns:a16="http://schemas.microsoft.com/office/drawing/2014/main" id="{2BF18B04-83FF-A64C-9D55-F5C2553B598E}"/>
                </a:ext>
              </a:extLst>
            </p:cNvPr>
            <p:cNvSpPr/>
            <p:nvPr/>
          </p:nvSpPr>
          <p:spPr>
            <a:xfrm>
              <a:off x="3221547" y="5302781"/>
              <a:ext cx="1707974" cy="21251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51F337E-65CD-4C42-8041-09384CD67651}"/>
                </a:ext>
              </a:extLst>
            </p:cNvPr>
            <p:cNvSpPr/>
            <p:nvPr/>
          </p:nvSpPr>
          <p:spPr>
            <a:xfrm>
              <a:off x="5059467" y="4732448"/>
              <a:ext cx="1707974" cy="269544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0783088-965B-F24E-9626-2FA201A017ED}"/>
                </a:ext>
              </a:extLst>
            </p:cNvPr>
            <p:cNvSpPr/>
            <p:nvPr/>
          </p:nvSpPr>
          <p:spPr>
            <a:xfrm>
              <a:off x="6897387" y="6313146"/>
              <a:ext cx="1707974" cy="11147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42B10D37-DC1F-AA45-97C3-2E7AF2912562}"/>
                </a:ext>
              </a:extLst>
            </p:cNvPr>
            <p:cNvSpPr txBox="1"/>
            <p:nvPr/>
          </p:nvSpPr>
          <p:spPr>
            <a:xfrm>
              <a:off x="2465404" y="4192116"/>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75" name="TextBox 74">
              <a:extLst>
                <a:ext uri="{FF2B5EF4-FFF2-40B4-BE49-F238E27FC236}">
                  <a16:creationId xmlns:a16="http://schemas.microsoft.com/office/drawing/2014/main" id="{08A357A1-3808-2C4B-8FD6-2C1CD957DA31}"/>
                </a:ext>
              </a:extLst>
            </p:cNvPr>
            <p:cNvSpPr txBox="1"/>
            <p:nvPr/>
          </p:nvSpPr>
          <p:spPr>
            <a:xfrm>
              <a:off x="3332633" y="7535024"/>
              <a:ext cx="1506651" cy="370483"/>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76" name="TextBox 75">
              <a:extLst>
                <a:ext uri="{FF2B5EF4-FFF2-40B4-BE49-F238E27FC236}">
                  <a16:creationId xmlns:a16="http://schemas.microsoft.com/office/drawing/2014/main" id="{EEFF2351-705D-7046-A163-9DEFDD921325}"/>
                </a:ext>
              </a:extLst>
            </p:cNvPr>
            <p:cNvSpPr txBox="1"/>
            <p:nvPr/>
          </p:nvSpPr>
          <p:spPr>
            <a:xfrm>
              <a:off x="5160167" y="7535024"/>
              <a:ext cx="1506651" cy="370483"/>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77" name="TextBox 76">
              <a:extLst>
                <a:ext uri="{FF2B5EF4-FFF2-40B4-BE49-F238E27FC236}">
                  <a16:creationId xmlns:a16="http://schemas.microsoft.com/office/drawing/2014/main" id="{B53A91D1-7472-5745-8E71-1BCC3161D22F}"/>
                </a:ext>
              </a:extLst>
            </p:cNvPr>
            <p:cNvSpPr txBox="1"/>
            <p:nvPr/>
          </p:nvSpPr>
          <p:spPr>
            <a:xfrm>
              <a:off x="6977319" y="7535024"/>
              <a:ext cx="1506651" cy="370483"/>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78" name="TextBox 77">
              <a:extLst>
                <a:ext uri="{FF2B5EF4-FFF2-40B4-BE49-F238E27FC236}">
                  <a16:creationId xmlns:a16="http://schemas.microsoft.com/office/drawing/2014/main" id="{6F164A73-399D-0B48-840D-78A4953DCAE8}"/>
                </a:ext>
              </a:extLst>
            </p:cNvPr>
            <p:cNvSpPr txBox="1"/>
            <p:nvPr/>
          </p:nvSpPr>
          <p:spPr>
            <a:xfrm>
              <a:off x="2465404" y="4732448"/>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79" name="TextBox 78">
              <a:extLst>
                <a:ext uri="{FF2B5EF4-FFF2-40B4-BE49-F238E27FC236}">
                  <a16:creationId xmlns:a16="http://schemas.microsoft.com/office/drawing/2014/main" id="{CCBC8F90-A96E-8840-9CCF-9EE96DB39DFE}"/>
                </a:ext>
              </a:extLst>
            </p:cNvPr>
            <p:cNvSpPr txBox="1"/>
            <p:nvPr/>
          </p:nvSpPr>
          <p:spPr>
            <a:xfrm>
              <a:off x="2465404" y="5302780"/>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80" name="TextBox 79">
              <a:extLst>
                <a:ext uri="{FF2B5EF4-FFF2-40B4-BE49-F238E27FC236}">
                  <a16:creationId xmlns:a16="http://schemas.microsoft.com/office/drawing/2014/main" id="{9672C604-08B9-6A4F-A0C8-5222D98D1417}"/>
                </a:ext>
              </a:extLst>
            </p:cNvPr>
            <p:cNvSpPr txBox="1"/>
            <p:nvPr/>
          </p:nvSpPr>
          <p:spPr>
            <a:xfrm>
              <a:off x="2465404" y="5892816"/>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81" name="TextBox 80">
              <a:extLst>
                <a:ext uri="{FF2B5EF4-FFF2-40B4-BE49-F238E27FC236}">
                  <a16:creationId xmlns:a16="http://schemas.microsoft.com/office/drawing/2014/main" id="{FDA793C2-8C1A-0F47-8684-B0999D19924D}"/>
                </a:ext>
              </a:extLst>
            </p:cNvPr>
            <p:cNvSpPr txBox="1"/>
            <p:nvPr/>
          </p:nvSpPr>
          <p:spPr>
            <a:xfrm>
              <a:off x="2465404" y="6443444"/>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82" name="TextBox 81">
              <a:extLst>
                <a:ext uri="{FF2B5EF4-FFF2-40B4-BE49-F238E27FC236}">
                  <a16:creationId xmlns:a16="http://schemas.microsoft.com/office/drawing/2014/main" id="{61789BD9-D204-9646-BE6E-7B9BC7F9B9D1}"/>
                </a:ext>
              </a:extLst>
            </p:cNvPr>
            <p:cNvSpPr txBox="1"/>
            <p:nvPr/>
          </p:nvSpPr>
          <p:spPr>
            <a:xfrm>
              <a:off x="2465404" y="7168428"/>
              <a:ext cx="532201" cy="42033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grpSp>
      <p:grpSp>
        <p:nvGrpSpPr>
          <p:cNvPr id="83" name="Group 82">
            <a:extLst>
              <a:ext uri="{FF2B5EF4-FFF2-40B4-BE49-F238E27FC236}">
                <a16:creationId xmlns:a16="http://schemas.microsoft.com/office/drawing/2014/main" id="{3438D3C8-B77E-DC4B-9881-BCCE637F4825}"/>
              </a:ext>
            </a:extLst>
          </p:cNvPr>
          <p:cNvGrpSpPr/>
          <p:nvPr/>
        </p:nvGrpSpPr>
        <p:grpSpPr>
          <a:xfrm>
            <a:off x="16628364" y="8704976"/>
            <a:ext cx="5891338" cy="3638999"/>
            <a:chOff x="2151403" y="8704978"/>
            <a:chExt cx="5983191" cy="3638999"/>
          </a:xfrm>
        </p:grpSpPr>
        <p:sp>
          <p:nvSpPr>
            <p:cNvPr id="84" name="Rectangle 83">
              <a:extLst>
                <a:ext uri="{FF2B5EF4-FFF2-40B4-BE49-F238E27FC236}">
                  <a16:creationId xmlns:a16="http://schemas.microsoft.com/office/drawing/2014/main" id="{7D4A5752-42C2-5D4B-99EC-D2F51443E02D}"/>
                </a:ext>
              </a:extLst>
            </p:cNvPr>
            <p:cNvSpPr/>
            <p:nvPr/>
          </p:nvSpPr>
          <p:spPr>
            <a:xfrm>
              <a:off x="2235809" y="9307900"/>
              <a:ext cx="5785982" cy="30360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CE1F4FA3-E15F-B947-9747-885340B92439}"/>
                </a:ext>
              </a:extLst>
            </p:cNvPr>
            <p:cNvSpPr/>
            <p:nvPr/>
          </p:nvSpPr>
          <p:spPr>
            <a:xfrm>
              <a:off x="2235809" y="8704978"/>
              <a:ext cx="5785982" cy="602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591D7779-C7C1-814A-BCA2-1F6E7494BDBB}"/>
                </a:ext>
              </a:extLst>
            </p:cNvPr>
            <p:cNvSpPr/>
            <p:nvPr/>
          </p:nvSpPr>
          <p:spPr>
            <a:xfrm>
              <a:off x="3651549" y="8704979"/>
              <a:ext cx="2925899" cy="60292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CAGR</a:t>
              </a:r>
              <a:endParaRPr lang="en-US" dirty="0"/>
            </a:p>
          </p:txBody>
        </p:sp>
        <p:cxnSp>
          <p:nvCxnSpPr>
            <p:cNvPr id="87" name="Straight Connector 86">
              <a:extLst>
                <a:ext uri="{FF2B5EF4-FFF2-40B4-BE49-F238E27FC236}">
                  <a16:creationId xmlns:a16="http://schemas.microsoft.com/office/drawing/2014/main" id="{DB58256E-5516-AC42-8910-2F0E8BBE4B54}"/>
                </a:ext>
              </a:extLst>
            </p:cNvPr>
            <p:cNvCxnSpPr/>
            <p:nvPr/>
          </p:nvCxnSpPr>
          <p:spPr>
            <a:xfrm>
              <a:off x="2151403" y="9970752"/>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F98FDBE-6F12-044E-9500-94DD881DE854}"/>
                </a:ext>
              </a:extLst>
            </p:cNvPr>
            <p:cNvCxnSpPr/>
            <p:nvPr/>
          </p:nvCxnSpPr>
          <p:spPr>
            <a:xfrm>
              <a:off x="2151403" y="10552095"/>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152B272-D4DD-2548-AE39-02297E55DF96}"/>
                </a:ext>
              </a:extLst>
            </p:cNvPr>
            <p:cNvCxnSpPr/>
            <p:nvPr/>
          </p:nvCxnSpPr>
          <p:spPr>
            <a:xfrm>
              <a:off x="2151403" y="11167460"/>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F482E5C5-BABD-5E42-8F54-DC95D8D18CBC}"/>
                </a:ext>
              </a:extLst>
            </p:cNvPr>
            <p:cNvSpPr/>
            <p:nvPr/>
          </p:nvSpPr>
          <p:spPr>
            <a:xfrm>
              <a:off x="2720934" y="9405738"/>
              <a:ext cx="940483" cy="430658"/>
            </a:xfrm>
            <a:prstGeom prst="rect">
              <a:avLst/>
            </a:prstGeom>
          </p:spPr>
          <p:txBody>
            <a:bodyPr wrap="square">
              <a:spAutoFit/>
            </a:bodyPr>
            <a:lstStyle/>
            <a:p>
              <a:pPr algn="ctr"/>
              <a:r>
                <a:rPr lang="en-SV" sz="2400">
                  <a:latin typeface="Lato" panose="020F0502020204030203" pitchFamily="34" charset="77"/>
                </a:rPr>
                <a:t>R</a:t>
              </a:r>
              <a:endParaRPr lang="en-SV" sz="2400" dirty="0">
                <a:latin typeface="Lato" panose="020F0502020204030203" pitchFamily="34" charset="77"/>
              </a:endParaRPr>
            </a:p>
          </p:txBody>
        </p:sp>
        <p:sp>
          <p:nvSpPr>
            <p:cNvPr id="91" name="Rectangle 90">
              <a:extLst>
                <a:ext uri="{FF2B5EF4-FFF2-40B4-BE49-F238E27FC236}">
                  <a16:creationId xmlns:a16="http://schemas.microsoft.com/office/drawing/2014/main" id="{59F73BB5-004A-5748-8017-4A23A5F4380B}"/>
                </a:ext>
              </a:extLst>
            </p:cNvPr>
            <p:cNvSpPr/>
            <p:nvPr/>
          </p:nvSpPr>
          <p:spPr>
            <a:xfrm>
              <a:off x="4640806" y="9405738"/>
              <a:ext cx="940483" cy="430658"/>
            </a:xfrm>
            <a:prstGeom prst="rect">
              <a:avLst/>
            </a:prstGeom>
          </p:spPr>
          <p:txBody>
            <a:bodyPr wrap="square">
              <a:spAutoFit/>
            </a:bodyPr>
            <a:lstStyle/>
            <a:p>
              <a:pPr algn="ctr"/>
              <a:r>
                <a:rPr lang="en-US" sz="2400" dirty="0">
                  <a:latin typeface="Lato" panose="020F0502020204030203" pitchFamily="34" charset="77"/>
                </a:rPr>
                <a:t>E</a:t>
              </a:r>
              <a:endParaRPr lang="en-SV" sz="2400" dirty="0">
                <a:latin typeface="Lato" panose="020F0502020204030203" pitchFamily="34" charset="77"/>
              </a:endParaRPr>
            </a:p>
          </p:txBody>
        </p:sp>
        <p:sp>
          <p:nvSpPr>
            <p:cNvPr id="92" name="Rectangle 91">
              <a:extLst>
                <a:ext uri="{FF2B5EF4-FFF2-40B4-BE49-F238E27FC236}">
                  <a16:creationId xmlns:a16="http://schemas.microsoft.com/office/drawing/2014/main" id="{556DF437-D598-9C4F-BF8E-17C0C26C79C8}"/>
                </a:ext>
              </a:extLst>
            </p:cNvPr>
            <p:cNvSpPr/>
            <p:nvPr/>
          </p:nvSpPr>
          <p:spPr>
            <a:xfrm>
              <a:off x="6577449" y="9405738"/>
              <a:ext cx="940483" cy="430658"/>
            </a:xfrm>
            <a:prstGeom prst="rect">
              <a:avLst/>
            </a:prstGeom>
          </p:spPr>
          <p:txBody>
            <a:bodyPr wrap="square">
              <a:spAutoFit/>
            </a:bodyPr>
            <a:lstStyle/>
            <a:p>
              <a:pPr algn="ctr"/>
              <a:r>
                <a:rPr lang="en-US" sz="2400" dirty="0">
                  <a:latin typeface="Lato" panose="020F0502020204030203" pitchFamily="34" charset="77"/>
                </a:rPr>
                <a:t>NI</a:t>
              </a:r>
              <a:endParaRPr lang="en-SV" sz="2400" dirty="0">
                <a:latin typeface="Lato" panose="020F0502020204030203" pitchFamily="34" charset="77"/>
              </a:endParaRPr>
            </a:p>
          </p:txBody>
        </p:sp>
        <p:sp>
          <p:nvSpPr>
            <p:cNvPr id="93" name="Rectangle 92">
              <a:extLst>
                <a:ext uri="{FF2B5EF4-FFF2-40B4-BE49-F238E27FC236}">
                  <a16:creationId xmlns:a16="http://schemas.microsoft.com/office/drawing/2014/main" id="{AC9FA65C-8ECD-234E-95E2-E62EDE20FB92}"/>
                </a:ext>
              </a:extLst>
            </p:cNvPr>
            <p:cNvSpPr/>
            <p:nvPr/>
          </p:nvSpPr>
          <p:spPr>
            <a:xfrm>
              <a:off x="2638979" y="10021102"/>
              <a:ext cx="1104391" cy="430658"/>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94" name="Rectangle 93">
              <a:extLst>
                <a:ext uri="{FF2B5EF4-FFF2-40B4-BE49-F238E27FC236}">
                  <a16:creationId xmlns:a16="http://schemas.microsoft.com/office/drawing/2014/main" id="{0C16FD95-62DE-184A-A929-811C1BDFA3CB}"/>
                </a:ext>
              </a:extLst>
            </p:cNvPr>
            <p:cNvSpPr/>
            <p:nvPr/>
          </p:nvSpPr>
          <p:spPr>
            <a:xfrm>
              <a:off x="4558853" y="10021102"/>
              <a:ext cx="1104391" cy="430658"/>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95" name="Rectangle 94">
              <a:extLst>
                <a:ext uri="{FF2B5EF4-FFF2-40B4-BE49-F238E27FC236}">
                  <a16:creationId xmlns:a16="http://schemas.microsoft.com/office/drawing/2014/main" id="{188E9819-5854-324C-830B-0B3337A16F4E}"/>
                </a:ext>
              </a:extLst>
            </p:cNvPr>
            <p:cNvSpPr/>
            <p:nvPr/>
          </p:nvSpPr>
          <p:spPr>
            <a:xfrm>
              <a:off x="6495494" y="10021102"/>
              <a:ext cx="1104391" cy="430658"/>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96" name="Rectangle 95">
              <a:extLst>
                <a:ext uri="{FF2B5EF4-FFF2-40B4-BE49-F238E27FC236}">
                  <a16:creationId xmlns:a16="http://schemas.microsoft.com/office/drawing/2014/main" id="{8A4FA360-0064-1C47-87F2-E653B3F5BF69}"/>
                </a:ext>
              </a:extLst>
            </p:cNvPr>
            <p:cNvSpPr/>
            <p:nvPr/>
          </p:nvSpPr>
          <p:spPr>
            <a:xfrm>
              <a:off x="2638979" y="10619244"/>
              <a:ext cx="1104391" cy="430658"/>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97" name="Rectangle 96">
              <a:extLst>
                <a:ext uri="{FF2B5EF4-FFF2-40B4-BE49-F238E27FC236}">
                  <a16:creationId xmlns:a16="http://schemas.microsoft.com/office/drawing/2014/main" id="{6CA6E07C-03C3-7C4A-8114-59819E2DDF67}"/>
                </a:ext>
              </a:extLst>
            </p:cNvPr>
            <p:cNvSpPr/>
            <p:nvPr/>
          </p:nvSpPr>
          <p:spPr>
            <a:xfrm>
              <a:off x="4558853" y="10619244"/>
              <a:ext cx="1104391" cy="430658"/>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98" name="Rectangle 97">
              <a:extLst>
                <a:ext uri="{FF2B5EF4-FFF2-40B4-BE49-F238E27FC236}">
                  <a16:creationId xmlns:a16="http://schemas.microsoft.com/office/drawing/2014/main" id="{1CE6D622-111D-DB4A-AF69-792C47AF4F6D}"/>
                </a:ext>
              </a:extLst>
            </p:cNvPr>
            <p:cNvSpPr/>
            <p:nvPr/>
          </p:nvSpPr>
          <p:spPr>
            <a:xfrm>
              <a:off x="6495494" y="10619244"/>
              <a:ext cx="1104391" cy="430658"/>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cxnSp>
          <p:nvCxnSpPr>
            <p:cNvPr id="99" name="Straight Connector 98">
              <a:extLst>
                <a:ext uri="{FF2B5EF4-FFF2-40B4-BE49-F238E27FC236}">
                  <a16:creationId xmlns:a16="http://schemas.microsoft.com/office/drawing/2014/main" id="{C81411F0-7966-E443-A72B-1250502C311F}"/>
                </a:ext>
              </a:extLst>
            </p:cNvPr>
            <p:cNvCxnSpPr/>
            <p:nvPr/>
          </p:nvCxnSpPr>
          <p:spPr>
            <a:xfrm>
              <a:off x="2151403" y="11743193"/>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E80CC487-A999-8E40-AB17-319A7CC0A63B}"/>
                </a:ext>
              </a:extLst>
            </p:cNvPr>
            <p:cNvGrpSpPr/>
            <p:nvPr/>
          </p:nvGrpSpPr>
          <p:grpSpPr>
            <a:xfrm rot="5400000">
              <a:off x="3594391" y="9849566"/>
              <a:ext cx="3036077" cy="1952745"/>
              <a:chOff x="-219264" y="8095998"/>
              <a:chExt cx="5983193" cy="563395"/>
            </a:xfrm>
          </p:grpSpPr>
          <p:cxnSp>
            <p:nvCxnSpPr>
              <p:cNvPr id="107" name="Straight Connector 106">
                <a:extLst>
                  <a:ext uri="{FF2B5EF4-FFF2-40B4-BE49-F238E27FC236}">
                    <a16:creationId xmlns:a16="http://schemas.microsoft.com/office/drawing/2014/main" id="{6BB25898-4DE3-3E4F-9D38-9363ACEFB83D}"/>
                  </a:ext>
                </a:extLst>
              </p:cNvPr>
              <p:cNvCxnSpPr/>
              <p:nvPr/>
            </p:nvCxnSpPr>
            <p:spPr>
              <a:xfrm>
                <a:off x="-219262" y="8095998"/>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39C0DD4-F5BC-8147-8346-44DEF2BD519C}"/>
                  </a:ext>
                </a:extLst>
              </p:cNvPr>
              <p:cNvCxnSpPr/>
              <p:nvPr/>
            </p:nvCxnSpPr>
            <p:spPr>
              <a:xfrm>
                <a:off x="-219264" y="8659393"/>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1" name="Rectangle 100">
              <a:extLst>
                <a:ext uri="{FF2B5EF4-FFF2-40B4-BE49-F238E27FC236}">
                  <a16:creationId xmlns:a16="http://schemas.microsoft.com/office/drawing/2014/main" id="{C72AC3B2-7740-7C49-A13C-E27834D57967}"/>
                </a:ext>
              </a:extLst>
            </p:cNvPr>
            <p:cNvSpPr/>
            <p:nvPr/>
          </p:nvSpPr>
          <p:spPr>
            <a:xfrm>
              <a:off x="2638979" y="11189502"/>
              <a:ext cx="1104391" cy="430658"/>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102" name="Rectangle 101">
              <a:extLst>
                <a:ext uri="{FF2B5EF4-FFF2-40B4-BE49-F238E27FC236}">
                  <a16:creationId xmlns:a16="http://schemas.microsoft.com/office/drawing/2014/main" id="{25286098-345D-1746-80AC-AB2F0BC1707D}"/>
                </a:ext>
              </a:extLst>
            </p:cNvPr>
            <p:cNvSpPr/>
            <p:nvPr/>
          </p:nvSpPr>
          <p:spPr>
            <a:xfrm>
              <a:off x="4558853" y="11189502"/>
              <a:ext cx="1104391" cy="430658"/>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103" name="Rectangle 102">
              <a:extLst>
                <a:ext uri="{FF2B5EF4-FFF2-40B4-BE49-F238E27FC236}">
                  <a16:creationId xmlns:a16="http://schemas.microsoft.com/office/drawing/2014/main" id="{E0BFA78D-7509-D448-A74A-163A48CC206F}"/>
                </a:ext>
              </a:extLst>
            </p:cNvPr>
            <p:cNvSpPr/>
            <p:nvPr/>
          </p:nvSpPr>
          <p:spPr>
            <a:xfrm>
              <a:off x="6495494" y="11189502"/>
              <a:ext cx="1104391" cy="430658"/>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104" name="Rectangle 103">
              <a:extLst>
                <a:ext uri="{FF2B5EF4-FFF2-40B4-BE49-F238E27FC236}">
                  <a16:creationId xmlns:a16="http://schemas.microsoft.com/office/drawing/2014/main" id="{6C763886-9F87-3647-998B-5212DE414DD5}"/>
                </a:ext>
              </a:extLst>
            </p:cNvPr>
            <p:cNvSpPr/>
            <p:nvPr/>
          </p:nvSpPr>
          <p:spPr>
            <a:xfrm>
              <a:off x="2638979" y="11787644"/>
              <a:ext cx="1104391" cy="430658"/>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105" name="Rectangle 104">
              <a:extLst>
                <a:ext uri="{FF2B5EF4-FFF2-40B4-BE49-F238E27FC236}">
                  <a16:creationId xmlns:a16="http://schemas.microsoft.com/office/drawing/2014/main" id="{9FF67B72-1CF2-3E4C-BE58-1449C04DB5A4}"/>
                </a:ext>
              </a:extLst>
            </p:cNvPr>
            <p:cNvSpPr/>
            <p:nvPr/>
          </p:nvSpPr>
          <p:spPr>
            <a:xfrm>
              <a:off x="4558853" y="11787644"/>
              <a:ext cx="1104391" cy="430658"/>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106" name="Rectangle 105">
              <a:extLst>
                <a:ext uri="{FF2B5EF4-FFF2-40B4-BE49-F238E27FC236}">
                  <a16:creationId xmlns:a16="http://schemas.microsoft.com/office/drawing/2014/main" id="{09DC271B-3D5B-0E43-8C03-1793ECC1EEE6}"/>
                </a:ext>
              </a:extLst>
            </p:cNvPr>
            <p:cNvSpPr/>
            <p:nvPr/>
          </p:nvSpPr>
          <p:spPr>
            <a:xfrm>
              <a:off x="6495494" y="11787644"/>
              <a:ext cx="1104391" cy="430658"/>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grpSp>
    </p:spTree>
    <p:extLst>
      <p:ext uri="{BB962C8B-B14F-4D97-AF65-F5344CB8AC3E}">
        <p14:creationId xmlns:p14="http://schemas.microsoft.com/office/powerpoint/2010/main" val="3568578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374CE4D-A5E2-5A45-A3AF-8AA1B2B65302}"/>
              </a:ext>
            </a:extLst>
          </p:cNvPr>
          <p:cNvGrpSpPr/>
          <p:nvPr/>
        </p:nvGrpSpPr>
        <p:grpSpPr>
          <a:xfrm>
            <a:off x="19517889" y="8858618"/>
            <a:ext cx="2839579" cy="2838318"/>
            <a:chOff x="19761743" y="12567125"/>
            <a:chExt cx="2839579" cy="2838318"/>
          </a:xfrm>
        </p:grpSpPr>
        <p:grpSp>
          <p:nvGrpSpPr>
            <p:cNvPr id="77" name="Group 76">
              <a:extLst>
                <a:ext uri="{FF2B5EF4-FFF2-40B4-BE49-F238E27FC236}">
                  <a16:creationId xmlns:a16="http://schemas.microsoft.com/office/drawing/2014/main" id="{8003E986-B39C-5547-AE2F-C6538B3B19BE}"/>
                </a:ext>
              </a:extLst>
            </p:cNvPr>
            <p:cNvGrpSpPr/>
            <p:nvPr/>
          </p:nvGrpSpPr>
          <p:grpSpPr>
            <a:xfrm>
              <a:off x="19761743" y="12567125"/>
              <a:ext cx="2839579" cy="2838318"/>
              <a:chOff x="-2995689" y="3009356"/>
              <a:chExt cx="4741694" cy="4739587"/>
            </a:xfrm>
          </p:grpSpPr>
          <p:sp>
            <p:nvSpPr>
              <p:cNvPr id="78" name="Oval 77">
                <a:extLst>
                  <a:ext uri="{FF2B5EF4-FFF2-40B4-BE49-F238E27FC236}">
                    <a16:creationId xmlns:a16="http://schemas.microsoft.com/office/drawing/2014/main" id="{427DE5BB-8A23-2443-9BC7-7C3FDEAE12F2}"/>
                  </a:ext>
                </a:extLst>
              </p:cNvPr>
              <p:cNvSpPr/>
              <p:nvPr/>
            </p:nvSpPr>
            <p:spPr>
              <a:xfrm>
                <a:off x="-2995689" y="3010121"/>
                <a:ext cx="4738822" cy="4738822"/>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Pie 78">
                <a:extLst>
                  <a:ext uri="{FF2B5EF4-FFF2-40B4-BE49-F238E27FC236}">
                    <a16:creationId xmlns:a16="http://schemas.microsoft.com/office/drawing/2014/main" id="{AFEB973E-F4E1-D444-9B65-86016E61CDEE}"/>
                  </a:ext>
                </a:extLst>
              </p:cNvPr>
              <p:cNvSpPr/>
              <p:nvPr/>
            </p:nvSpPr>
            <p:spPr>
              <a:xfrm>
                <a:off x="-2992817" y="3009356"/>
                <a:ext cx="4738822" cy="4738822"/>
              </a:xfrm>
              <a:prstGeom prst="pie">
                <a:avLst>
                  <a:gd name="adj1" fmla="val 9980537"/>
                  <a:gd name="adj2" fmla="val 16200000"/>
                </a:avLst>
              </a:prstGeom>
              <a:solidFill>
                <a:schemeClr val="accent4"/>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Oval 79">
                <a:extLst>
                  <a:ext uri="{FF2B5EF4-FFF2-40B4-BE49-F238E27FC236}">
                    <a16:creationId xmlns:a16="http://schemas.microsoft.com/office/drawing/2014/main" id="{72466867-A375-9D46-85DE-427669882A91}"/>
                  </a:ext>
                </a:extLst>
              </p:cNvPr>
              <p:cNvSpPr/>
              <p:nvPr/>
            </p:nvSpPr>
            <p:spPr>
              <a:xfrm>
                <a:off x="-1598622" y="4412644"/>
                <a:ext cx="1933783" cy="19337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Rectangle 80">
              <a:extLst>
                <a:ext uri="{FF2B5EF4-FFF2-40B4-BE49-F238E27FC236}">
                  <a16:creationId xmlns:a16="http://schemas.microsoft.com/office/drawing/2014/main" id="{8B00A143-5A5B-AC46-8242-90B898515A85}"/>
                </a:ext>
              </a:extLst>
            </p:cNvPr>
            <p:cNvSpPr/>
            <p:nvPr/>
          </p:nvSpPr>
          <p:spPr>
            <a:xfrm>
              <a:off x="20031818" y="13194094"/>
              <a:ext cx="782587" cy="461665"/>
            </a:xfrm>
            <a:prstGeom prst="rect">
              <a:avLst/>
            </a:prstGeom>
          </p:spPr>
          <p:txBody>
            <a:bodyPr wrap="none">
              <a:spAutoFit/>
            </a:bodyPr>
            <a:lstStyle/>
            <a:p>
              <a:pPr algn="ctr"/>
              <a:r>
                <a:rPr lang="en-SV" sz="2400" dirty="0">
                  <a:solidFill>
                    <a:schemeClr val="bg1"/>
                  </a:solidFill>
                  <a:latin typeface="Lato" panose="020F0502020204030203" pitchFamily="34" charset="77"/>
                </a:rPr>
                <a:t>30%</a:t>
              </a:r>
            </a:p>
          </p:txBody>
        </p:sp>
        <p:sp>
          <p:nvSpPr>
            <p:cNvPr id="82" name="Rectangle 81">
              <a:extLst>
                <a:ext uri="{FF2B5EF4-FFF2-40B4-BE49-F238E27FC236}">
                  <a16:creationId xmlns:a16="http://schemas.microsoft.com/office/drawing/2014/main" id="{A22EB8E0-8513-E34A-8829-1B8E2ED5DC16}"/>
                </a:ext>
              </a:extLst>
            </p:cNvPr>
            <p:cNvSpPr/>
            <p:nvPr/>
          </p:nvSpPr>
          <p:spPr>
            <a:xfrm>
              <a:off x="21654141" y="14344469"/>
              <a:ext cx="782587" cy="461665"/>
            </a:xfrm>
            <a:prstGeom prst="rect">
              <a:avLst/>
            </a:prstGeom>
          </p:spPr>
          <p:txBody>
            <a:bodyPr wrap="none">
              <a:spAutoFit/>
            </a:bodyPr>
            <a:lstStyle/>
            <a:p>
              <a:pPr algn="ctr"/>
              <a:r>
                <a:rPr lang="en-SV" sz="2400" dirty="0">
                  <a:solidFill>
                    <a:schemeClr val="bg1"/>
                  </a:solidFill>
                  <a:latin typeface="Lato" panose="020F0502020204030203" pitchFamily="34" charset="77"/>
                </a:rPr>
                <a:t>70%</a:t>
              </a:r>
            </a:p>
          </p:txBody>
        </p:sp>
      </p:grpSp>
      <p:sp>
        <p:nvSpPr>
          <p:cNvPr id="52" name="Rectangle 51">
            <a:extLst>
              <a:ext uri="{FF2B5EF4-FFF2-40B4-BE49-F238E27FC236}">
                <a16:creationId xmlns:a16="http://schemas.microsoft.com/office/drawing/2014/main" id="{99B7F124-B872-B54E-8A32-ABA5400E6B89}"/>
              </a:ext>
            </a:extLst>
          </p:cNvPr>
          <p:cNvSpPr/>
          <p:nvPr/>
        </p:nvSpPr>
        <p:spPr>
          <a:xfrm>
            <a:off x="2342863" y="5548923"/>
            <a:ext cx="12325535" cy="63351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D8E571B-F769-5947-AB3C-3C05F7C4DDF6}"/>
              </a:ext>
            </a:extLst>
          </p:cNvPr>
          <p:cNvSpPr/>
          <p:nvPr/>
        </p:nvSpPr>
        <p:spPr>
          <a:xfrm>
            <a:off x="2342863" y="4275593"/>
            <a:ext cx="12325535" cy="127333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4876871-C8FE-7346-943A-522E300266AE}"/>
              </a:ext>
            </a:extLst>
          </p:cNvPr>
          <p:cNvSpPr/>
          <p:nvPr/>
        </p:nvSpPr>
        <p:spPr>
          <a:xfrm>
            <a:off x="5358730" y="4637272"/>
            <a:ext cx="6232870" cy="605894"/>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CAGR</a:t>
            </a:r>
            <a:endParaRPr lang="en-US" dirty="0"/>
          </a:p>
        </p:txBody>
      </p:sp>
      <p:cxnSp>
        <p:nvCxnSpPr>
          <p:cNvPr id="55" name="Straight Connector 54">
            <a:extLst>
              <a:ext uri="{FF2B5EF4-FFF2-40B4-BE49-F238E27FC236}">
                <a16:creationId xmlns:a16="http://schemas.microsoft.com/office/drawing/2014/main" id="{8003B77C-614D-AB4C-A923-6AFF452644BF}"/>
              </a:ext>
            </a:extLst>
          </p:cNvPr>
          <p:cNvCxnSpPr/>
          <p:nvPr/>
        </p:nvCxnSpPr>
        <p:spPr>
          <a:xfrm>
            <a:off x="2163058" y="6948822"/>
            <a:ext cx="127456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9923097-3D55-AE41-A7C7-DF07E25912FB}"/>
              </a:ext>
            </a:extLst>
          </p:cNvPr>
          <p:cNvCxnSpPr/>
          <p:nvPr/>
        </p:nvCxnSpPr>
        <p:spPr>
          <a:xfrm>
            <a:off x="2163058" y="8176577"/>
            <a:ext cx="127456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D873068-595E-4A44-8764-C2469CCD007B}"/>
              </a:ext>
            </a:extLst>
          </p:cNvPr>
          <p:cNvCxnSpPr/>
          <p:nvPr/>
        </p:nvCxnSpPr>
        <p:spPr>
          <a:xfrm>
            <a:off x="2163058" y="9476187"/>
            <a:ext cx="127456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0AD2708C-24A1-4747-8227-A205BF64A9B3}"/>
              </a:ext>
            </a:extLst>
          </p:cNvPr>
          <p:cNvSpPr/>
          <p:nvPr/>
        </p:nvSpPr>
        <p:spPr>
          <a:xfrm>
            <a:off x="3376296" y="6041280"/>
            <a:ext cx="2003456" cy="432782"/>
          </a:xfrm>
          <a:prstGeom prst="rect">
            <a:avLst/>
          </a:prstGeom>
        </p:spPr>
        <p:txBody>
          <a:bodyPr wrap="square">
            <a:spAutoFit/>
          </a:bodyPr>
          <a:lstStyle/>
          <a:p>
            <a:pPr algn="ctr"/>
            <a:r>
              <a:rPr lang="en-SV" sz="2400">
                <a:latin typeface="Lato" panose="020F0502020204030203" pitchFamily="34" charset="77"/>
              </a:rPr>
              <a:t>R</a:t>
            </a:r>
            <a:endParaRPr lang="en-SV" sz="2400" dirty="0">
              <a:latin typeface="Lato" panose="020F0502020204030203" pitchFamily="34" charset="77"/>
            </a:endParaRPr>
          </a:p>
        </p:txBody>
      </p:sp>
      <p:sp>
        <p:nvSpPr>
          <p:cNvPr id="59" name="Rectangle 58">
            <a:extLst>
              <a:ext uri="{FF2B5EF4-FFF2-40B4-BE49-F238E27FC236}">
                <a16:creationId xmlns:a16="http://schemas.microsoft.com/office/drawing/2014/main" id="{D85151EF-5023-BB4B-8D1F-A71D315A8670}"/>
              </a:ext>
            </a:extLst>
          </p:cNvPr>
          <p:cNvSpPr/>
          <p:nvPr/>
        </p:nvSpPr>
        <p:spPr>
          <a:xfrm>
            <a:off x="7466086" y="6041280"/>
            <a:ext cx="2003456" cy="432782"/>
          </a:xfrm>
          <a:prstGeom prst="rect">
            <a:avLst/>
          </a:prstGeom>
        </p:spPr>
        <p:txBody>
          <a:bodyPr wrap="square">
            <a:spAutoFit/>
          </a:bodyPr>
          <a:lstStyle/>
          <a:p>
            <a:pPr algn="ctr"/>
            <a:r>
              <a:rPr lang="en-US" sz="2400" dirty="0">
                <a:latin typeface="Lato" panose="020F0502020204030203" pitchFamily="34" charset="77"/>
              </a:rPr>
              <a:t>E</a:t>
            </a:r>
            <a:endParaRPr lang="en-SV" sz="2400" dirty="0">
              <a:latin typeface="Lato" panose="020F0502020204030203" pitchFamily="34" charset="77"/>
            </a:endParaRPr>
          </a:p>
        </p:txBody>
      </p:sp>
      <p:sp>
        <p:nvSpPr>
          <p:cNvPr id="60" name="Rectangle 59">
            <a:extLst>
              <a:ext uri="{FF2B5EF4-FFF2-40B4-BE49-F238E27FC236}">
                <a16:creationId xmlns:a16="http://schemas.microsoft.com/office/drawing/2014/main" id="{D482731C-C560-264C-ADFF-A9A5F3AC5976}"/>
              </a:ext>
            </a:extLst>
          </p:cNvPr>
          <p:cNvSpPr/>
          <p:nvPr/>
        </p:nvSpPr>
        <p:spPr>
          <a:xfrm>
            <a:off x="11591602" y="6041280"/>
            <a:ext cx="2003456" cy="432782"/>
          </a:xfrm>
          <a:prstGeom prst="rect">
            <a:avLst/>
          </a:prstGeom>
        </p:spPr>
        <p:txBody>
          <a:bodyPr wrap="square">
            <a:spAutoFit/>
          </a:bodyPr>
          <a:lstStyle/>
          <a:p>
            <a:pPr algn="ctr"/>
            <a:r>
              <a:rPr lang="en-US" sz="2400" dirty="0">
                <a:latin typeface="Lato" panose="020F0502020204030203" pitchFamily="34" charset="77"/>
              </a:rPr>
              <a:t>NI</a:t>
            </a:r>
            <a:endParaRPr lang="en-SV" sz="2400" dirty="0">
              <a:latin typeface="Lato" panose="020F0502020204030203" pitchFamily="34" charset="77"/>
            </a:endParaRPr>
          </a:p>
        </p:txBody>
      </p:sp>
      <p:sp>
        <p:nvSpPr>
          <p:cNvPr id="61" name="Rectangle 60">
            <a:extLst>
              <a:ext uri="{FF2B5EF4-FFF2-40B4-BE49-F238E27FC236}">
                <a16:creationId xmlns:a16="http://schemas.microsoft.com/office/drawing/2014/main" id="{902F9D5B-9E5E-A443-B019-26D9F57E1C04}"/>
              </a:ext>
            </a:extLst>
          </p:cNvPr>
          <p:cNvSpPr/>
          <p:nvPr/>
        </p:nvSpPr>
        <p:spPr>
          <a:xfrm>
            <a:off x="3201712" y="7340887"/>
            <a:ext cx="2352619" cy="461665"/>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62" name="Rectangle 61">
            <a:extLst>
              <a:ext uri="{FF2B5EF4-FFF2-40B4-BE49-F238E27FC236}">
                <a16:creationId xmlns:a16="http://schemas.microsoft.com/office/drawing/2014/main" id="{228F5875-D793-AD41-9F0F-995483528D68}"/>
              </a:ext>
            </a:extLst>
          </p:cNvPr>
          <p:cNvSpPr/>
          <p:nvPr/>
        </p:nvSpPr>
        <p:spPr>
          <a:xfrm>
            <a:off x="7291506" y="7340887"/>
            <a:ext cx="2352619" cy="461665"/>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63" name="Rectangle 62">
            <a:extLst>
              <a:ext uri="{FF2B5EF4-FFF2-40B4-BE49-F238E27FC236}">
                <a16:creationId xmlns:a16="http://schemas.microsoft.com/office/drawing/2014/main" id="{B1BEA5A5-475D-EC47-9C67-AE8B86BA9E9F}"/>
              </a:ext>
            </a:extLst>
          </p:cNvPr>
          <p:cNvSpPr/>
          <p:nvPr/>
        </p:nvSpPr>
        <p:spPr>
          <a:xfrm>
            <a:off x="11417019" y="7340887"/>
            <a:ext cx="2352619" cy="461665"/>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64" name="Rectangle 63">
            <a:extLst>
              <a:ext uri="{FF2B5EF4-FFF2-40B4-BE49-F238E27FC236}">
                <a16:creationId xmlns:a16="http://schemas.microsoft.com/office/drawing/2014/main" id="{7B583433-2E12-A548-9077-B3A17A963B76}"/>
              </a:ext>
            </a:extLst>
          </p:cNvPr>
          <p:cNvSpPr/>
          <p:nvPr/>
        </p:nvSpPr>
        <p:spPr>
          <a:xfrm>
            <a:off x="3201712" y="8604122"/>
            <a:ext cx="2352619" cy="461665"/>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65" name="Rectangle 64">
            <a:extLst>
              <a:ext uri="{FF2B5EF4-FFF2-40B4-BE49-F238E27FC236}">
                <a16:creationId xmlns:a16="http://schemas.microsoft.com/office/drawing/2014/main" id="{05489AD0-83F9-C546-A912-2F891C382342}"/>
              </a:ext>
            </a:extLst>
          </p:cNvPr>
          <p:cNvSpPr/>
          <p:nvPr/>
        </p:nvSpPr>
        <p:spPr>
          <a:xfrm>
            <a:off x="7291506" y="8604122"/>
            <a:ext cx="2352619" cy="461665"/>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66" name="Rectangle 65">
            <a:extLst>
              <a:ext uri="{FF2B5EF4-FFF2-40B4-BE49-F238E27FC236}">
                <a16:creationId xmlns:a16="http://schemas.microsoft.com/office/drawing/2014/main" id="{09B6F3F4-37F9-6C4F-ACE9-9AB5B70E7870}"/>
              </a:ext>
            </a:extLst>
          </p:cNvPr>
          <p:cNvSpPr/>
          <p:nvPr/>
        </p:nvSpPr>
        <p:spPr>
          <a:xfrm>
            <a:off x="11417019" y="8604122"/>
            <a:ext cx="2352619" cy="461665"/>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cxnSp>
        <p:nvCxnSpPr>
          <p:cNvPr id="67" name="Straight Connector 66">
            <a:extLst>
              <a:ext uri="{FF2B5EF4-FFF2-40B4-BE49-F238E27FC236}">
                <a16:creationId xmlns:a16="http://schemas.microsoft.com/office/drawing/2014/main" id="{B745B67E-6635-1147-888A-B609B4C0F5D6}"/>
              </a:ext>
            </a:extLst>
          </p:cNvPr>
          <p:cNvCxnSpPr/>
          <p:nvPr/>
        </p:nvCxnSpPr>
        <p:spPr>
          <a:xfrm>
            <a:off x="2163058" y="10692095"/>
            <a:ext cx="127456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8" name="Group 67">
            <a:extLst>
              <a:ext uri="{FF2B5EF4-FFF2-40B4-BE49-F238E27FC236}">
                <a16:creationId xmlns:a16="http://schemas.microsoft.com/office/drawing/2014/main" id="{D5A64A7A-9933-4841-973D-65DE6EAC4DEF}"/>
              </a:ext>
            </a:extLst>
          </p:cNvPr>
          <p:cNvGrpSpPr/>
          <p:nvPr/>
        </p:nvGrpSpPr>
        <p:grpSpPr>
          <a:xfrm rot="5400000">
            <a:off x="5264765" y="6675008"/>
            <a:ext cx="6411987" cy="4159817"/>
            <a:chOff x="-219264" y="8095998"/>
            <a:chExt cx="5983193" cy="563395"/>
          </a:xfrm>
        </p:grpSpPr>
        <p:cxnSp>
          <p:nvCxnSpPr>
            <p:cNvPr id="69" name="Straight Connector 68">
              <a:extLst>
                <a:ext uri="{FF2B5EF4-FFF2-40B4-BE49-F238E27FC236}">
                  <a16:creationId xmlns:a16="http://schemas.microsoft.com/office/drawing/2014/main" id="{DE30AACC-B680-3143-8445-97482C0B3BEC}"/>
                </a:ext>
              </a:extLst>
            </p:cNvPr>
            <p:cNvCxnSpPr/>
            <p:nvPr/>
          </p:nvCxnSpPr>
          <p:spPr>
            <a:xfrm>
              <a:off x="-219262" y="8095998"/>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779042C-003C-E84E-A087-535C890D7E7F}"/>
                </a:ext>
              </a:extLst>
            </p:cNvPr>
            <p:cNvCxnSpPr/>
            <p:nvPr/>
          </p:nvCxnSpPr>
          <p:spPr>
            <a:xfrm>
              <a:off x="-219264" y="8659393"/>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1" name="Rectangle 70">
            <a:extLst>
              <a:ext uri="{FF2B5EF4-FFF2-40B4-BE49-F238E27FC236}">
                <a16:creationId xmlns:a16="http://schemas.microsoft.com/office/drawing/2014/main" id="{AA1461DB-C082-CD46-9F31-FA0371B739FA}"/>
              </a:ext>
            </a:extLst>
          </p:cNvPr>
          <p:cNvSpPr/>
          <p:nvPr/>
        </p:nvSpPr>
        <p:spPr>
          <a:xfrm>
            <a:off x="3201712" y="9808468"/>
            <a:ext cx="2352619" cy="461665"/>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72" name="Rectangle 71">
            <a:extLst>
              <a:ext uri="{FF2B5EF4-FFF2-40B4-BE49-F238E27FC236}">
                <a16:creationId xmlns:a16="http://schemas.microsoft.com/office/drawing/2014/main" id="{02930EE5-299D-0344-9F99-B60E824712BA}"/>
              </a:ext>
            </a:extLst>
          </p:cNvPr>
          <p:cNvSpPr/>
          <p:nvPr/>
        </p:nvSpPr>
        <p:spPr>
          <a:xfrm>
            <a:off x="7291506" y="9808468"/>
            <a:ext cx="2352619" cy="461665"/>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73" name="Rectangle 72">
            <a:extLst>
              <a:ext uri="{FF2B5EF4-FFF2-40B4-BE49-F238E27FC236}">
                <a16:creationId xmlns:a16="http://schemas.microsoft.com/office/drawing/2014/main" id="{6C1CFF95-0EF1-3A48-8CFD-BB6D97288E0D}"/>
              </a:ext>
            </a:extLst>
          </p:cNvPr>
          <p:cNvSpPr/>
          <p:nvPr/>
        </p:nvSpPr>
        <p:spPr>
          <a:xfrm>
            <a:off x="11417019" y="9808468"/>
            <a:ext cx="2352619" cy="461665"/>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74" name="Rectangle 73">
            <a:extLst>
              <a:ext uri="{FF2B5EF4-FFF2-40B4-BE49-F238E27FC236}">
                <a16:creationId xmlns:a16="http://schemas.microsoft.com/office/drawing/2014/main" id="{DE3EA189-A2A6-4E4C-B945-F4B3E766C541}"/>
              </a:ext>
            </a:extLst>
          </p:cNvPr>
          <p:cNvSpPr/>
          <p:nvPr/>
        </p:nvSpPr>
        <p:spPr>
          <a:xfrm>
            <a:off x="3201712" y="11071703"/>
            <a:ext cx="2352619" cy="461665"/>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75" name="Rectangle 74">
            <a:extLst>
              <a:ext uri="{FF2B5EF4-FFF2-40B4-BE49-F238E27FC236}">
                <a16:creationId xmlns:a16="http://schemas.microsoft.com/office/drawing/2014/main" id="{6639FFA6-C550-9747-BA30-57EF2A89F549}"/>
              </a:ext>
            </a:extLst>
          </p:cNvPr>
          <p:cNvSpPr/>
          <p:nvPr/>
        </p:nvSpPr>
        <p:spPr>
          <a:xfrm>
            <a:off x="7291506" y="11071703"/>
            <a:ext cx="2352619" cy="461665"/>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76" name="Rectangle 75">
            <a:extLst>
              <a:ext uri="{FF2B5EF4-FFF2-40B4-BE49-F238E27FC236}">
                <a16:creationId xmlns:a16="http://schemas.microsoft.com/office/drawing/2014/main" id="{C1D55D4B-3776-AB4C-8EB5-F38055563CAE}"/>
              </a:ext>
            </a:extLst>
          </p:cNvPr>
          <p:cNvSpPr/>
          <p:nvPr/>
        </p:nvSpPr>
        <p:spPr>
          <a:xfrm>
            <a:off x="11417019" y="11071703"/>
            <a:ext cx="2352619" cy="461665"/>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15" name="Group 14">
            <a:extLst>
              <a:ext uri="{FF2B5EF4-FFF2-40B4-BE49-F238E27FC236}">
                <a16:creationId xmlns:a16="http://schemas.microsoft.com/office/drawing/2014/main" id="{54790DC1-7306-8A49-8CFF-C0DE18189855}"/>
              </a:ext>
            </a:extLst>
          </p:cNvPr>
          <p:cNvGrpSpPr/>
          <p:nvPr/>
        </p:nvGrpSpPr>
        <p:grpSpPr>
          <a:xfrm>
            <a:off x="15490255" y="9156669"/>
            <a:ext cx="3407585" cy="2057992"/>
            <a:chOff x="8039990" y="10491269"/>
            <a:chExt cx="4912637" cy="2057992"/>
          </a:xfrm>
        </p:grpSpPr>
        <p:sp>
          <p:nvSpPr>
            <p:cNvPr id="16" name="TextBox 15">
              <a:extLst>
                <a:ext uri="{FF2B5EF4-FFF2-40B4-BE49-F238E27FC236}">
                  <a16:creationId xmlns:a16="http://schemas.microsoft.com/office/drawing/2014/main" id="{01FE4EDB-4333-FC4F-B631-78AA6AA137A6}"/>
                </a:ext>
              </a:extLst>
            </p:cNvPr>
            <p:cNvSpPr txBox="1"/>
            <p:nvPr/>
          </p:nvSpPr>
          <p:spPr>
            <a:xfrm>
              <a:off x="8039990" y="11348932"/>
              <a:ext cx="4912637"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a:t>
              </a:r>
            </a:p>
          </p:txBody>
        </p:sp>
        <p:sp>
          <p:nvSpPr>
            <p:cNvPr id="17" name="Rectangle 16">
              <a:extLst>
                <a:ext uri="{FF2B5EF4-FFF2-40B4-BE49-F238E27FC236}">
                  <a16:creationId xmlns:a16="http://schemas.microsoft.com/office/drawing/2014/main" id="{3A29601A-F280-204B-A72F-F851C407C5C2}"/>
                </a:ext>
              </a:extLst>
            </p:cNvPr>
            <p:cNvSpPr/>
            <p:nvPr/>
          </p:nvSpPr>
          <p:spPr>
            <a:xfrm>
              <a:off x="8171269" y="10491269"/>
              <a:ext cx="4297676"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grpSp>
      <p:grpSp>
        <p:nvGrpSpPr>
          <p:cNvPr id="83" name="Group 82">
            <a:extLst>
              <a:ext uri="{FF2B5EF4-FFF2-40B4-BE49-F238E27FC236}">
                <a16:creationId xmlns:a16="http://schemas.microsoft.com/office/drawing/2014/main" id="{F516CC8D-43F3-EA4A-93AB-203C0C671E9A}"/>
              </a:ext>
            </a:extLst>
          </p:cNvPr>
          <p:cNvGrpSpPr/>
          <p:nvPr/>
        </p:nvGrpSpPr>
        <p:grpSpPr>
          <a:xfrm>
            <a:off x="15309932" y="4375189"/>
            <a:ext cx="7293501" cy="3531562"/>
            <a:chOff x="1517649" y="9021348"/>
            <a:chExt cx="11238630" cy="3531562"/>
          </a:xfrm>
        </p:grpSpPr>
        <p:sp>
          <p:nvSpPr>
            <p:cNvPr id="84" name="Rectangle 83">
              <a:extLst>
                <a:ext uri="{FF2B5EF4-FFF2-40B4-BE49-F238E27FC236}">
                  <a16:creationId xmlns:a16="http://schemas.microsoft.com/office/drawing/2014/main" id="{8C085B22-868C-6A41-B2B5-0D814FBD7DFE}"/>
                </a:ext>
              </a:extLst>
            </p:cNvPr>
            <p:cNvSpPr/>
            <p:nvPr/>
          </p:nvSpPr>
          <p:spPr>
            <a:xfrm>
              <a:off x="3032903" y="9428635"/>
              <a:ext cx="713013" cy="2584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0CEDB52B-A7AF-804E-8FA6-3E5986B7741D}"/>
                </a:ext>
              </a:extLst>
            </p:cNvPr>
            <p:cNvSpPr/>
            <p:nvPr/>
          </p:nvSpPr>
          <p:spPr>
            <a:xfrm>
              <a:off x="3745916" y="10566540"/>
              <a:ext cx="713013" cy="14466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52FF32AC-D0AA-3140-B919-B4A3F2D0E2E4}"/>
                </a:ext>
              </a:extLst>
            </p:cNvPr>
            <p:cNvSpPr/>
            <p:nvPr/>
          </p:nvSpPr>
          <p:spPr>
            <a:xfrm>
              <a:off x="5553035" y="10505802"/>
              <a:ext cx="713013" cy="15074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EC6C3A28-8FFA-2D4E-8F3B-3F2BB2F33F93}"/>
                </a:ext>
              </a:extLst>
            </p:cNvPr>
            <p:cNvSpPr/>
            <p:nvPr/>
          </p:nvSpPr>
          <p:spPr>
            <a:xfrm>
              <a:off x="6266046" y="9375591"/>
              <a:ext cx="713013" cy="26376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64AF651A-A1C5-D04D-B0C4-4D6156BBDCCC}"/>
                </a:ext>
              </a:extLst>
            </p:cNvPr>
            <p:cNvSpPr/>
            <p:nvPr/>
          </p:nvSpPr>
          <p:spPr>
            <a:xfrm>
              <a:off x="8054869" y="9898414"/>
              <a:ext cx="713013" cy="2114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B3E014B0-45A5-7244-ACC8-CE3FECFCE131}"/>
                </a:ext>
              </a:extLst>
            </p:cNvPr>
            <p:cNvSpPr/>
            <p:nvPr/>
          </p:nvSpPr>
          <p:spPr>
            <a:xfrm>
              <a:off x="10587104" y="9313113"/>
              <a:ext cx="713013" cy="27001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508D003E-A189-644B-B5C2-F61327001778}"/>
                </a:ext>
              </a:extLst>
            </p:cNvPr>
            <p:cNvSpPr/>
            <p:nvPr/>
          </p:nvSpPr>
          <p:spPr>
            <a:xfrm>
              <a:off x="8767880" y="10930973"/>
              <a:ext cx="713013" cy="10822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4DCCB92F-630F-444C-B8B2-3A756DC2E46E}"/>
                </a:ext>
              </a:extLst>
            </p:cNvPr>
            <p:cNvSpPr/>
            <p:nvPr/>
          </p:nvSpPr>
          <p:spPr>
            <a:xfrm>
              <a:off x="11300117" y="10328487"/>
              <a:ext cx="713013" cy="1684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DC7D3D85-ED03-5C4B-A423-2F0BA88A57FB}"/>
                </a:ext>
              </a:extLst>
            </p:cNvPr>
            <p:cNvSpPr txBox="1"/>
            <p:nvPr/>
          </p:nvSpPr>
          <p:spPr>
            <a:xfrm>
              <a:off x="1517649" y="9021348"/>
              <a:ext cx="778273"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93" name="TextBox 92">
              <a:extLst>
                <a:ext uri="{FF2B5EF4-FFF2-40B4-BE49-F238E27FC236}">
                  <a16:creationId xmlns:a16="http://schemas.microsoft.com/office/drawing/2014/main" id="{17DE1643-A3AC-684B-BF11-C3FC9798BF69}"/>
                </a:ext>
              </a:extLst>
            </p:cNvPr>
            <p:cNvSpPr txBox="1"/>
            <p:nvPr/>
          </p:nvSpPr>
          <p:spPr>
            <a:xfrm>
              <a:off x="1517649" y="9594793"/>
              <a:ext cx="778273"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94" name="TextBox 93">
              <a:extLst>
                <a:ext uri="{FF2B5EF4-FFF2-40B4-BE49-F238E27FC236}">
                  <a16:creationId xmlns:a16="http://schemas.microsoft.com/office/drawing/2014/main" id="{78DB59A9-C4E4-D045-ACFE-029144F43258}"/>
                </a:ext>
              </a:extLst>
            </p:cNvPr>
            <p:cNvSpPr txBox="1"/>
            <p:nvPr/>
          </p:nvSpPr>
          <p:spPr>
            <a:xfrm>
              <a:off x="1517649" y="10168238"/>
              <a:ext cx="778273"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95" name="TextBox 94">
              <a:extLst>
                <a:ext uri="{FF2B5EF4-FFF2-40B4-BE49-F238E27FC236}">
                  <a16:creationId xmlns:a16="http://schemas.microsoft.com/office/drawing/2014/main" id="{4A59ADB9-D8C1-6840-B4E5-07407EC4BDE3}"/>
                </a:ext>
              </a:extLst>
            </p:cNvPr>
            <p:cNvSpPr txBox="1"/>
            <p:nvPr/>
          </p:nvSpPr>
          <p:spPr>
            <a:xfrm>
              <a:off x="1517649" y="10741683"/>
              <a:ext cx="778273"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96" name="TextBox 95">
              <a:extLst>
                <a:ext uri="{FF2B5EF4-FFF2-40B4-BE49-F238E27FC236}">
                  <a16:creationId xmlns:a16="http://schemas.microsoft.com/office/drawing/2014/main" id="{2E9434C8-547E-704E-AFC8-E4F543B75152}"/>
                </a:ext>
              </a:extLst>
            </p:cNvPr>
            <p:cNvSpPr txBox="1"/>
            <p:nvPr/>
          </p:nvSpPr>
          <p:spPr>
            <a:xfrm>
              <a:off x="1517649" y="11315128"/>
              <a:ext cx="778273"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97" name="TextBox 96">
              <a:extLst>
                <a:ext uri="{FF2B5EF4-FFF2-40B4-BE49-F238E27FC236}">
                  <a16:creationId xmlns:a16="http://schemas.microsoft.com/office/drawing/2014/main" id="{F4FBFD71-BD0D-C944-B9B4-F7B7A2EA9516}"/>
                </a:ext>
              </a:extLst>
            </p:cNvPr>
            <p:cNvSpPr txBox="1"/>
            <p:nvPr/>
          </p:nvSpPr>
          <p:spPr>
            <a:xfrm>
              <a:off x="1517649" y="11888573"/>
              <a:ext cx="778273" cy="22302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sp>
          <p:nvSpPr>
            <p:cNvPr id="98" name="TextBox 97">
              <a:extLst>
                <a:ext uri="{FF2B5EF4-FFF2-40B4-BE49-F238E27FC236}">
                  <a16:creationId xmlns:a16="http://schemas.microsoft.com/office/drawing/2014/main" id="{5F813941-862A-F84C-AB69-578B53AE5AA2}"/>
                </a:ext>
              </a:extLst>
            </p:cNvPr>
            <p:cNvSpPr txBox="1"/>
            <p:nvPr/>
          </p:nvSpPr>
          <p:spPr>
            <a:xfrm>
              <a:off x="2292056" y="12091245"/>
              <a:ext cx="2932619"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99" name="TextBox 98">
              <a:extLst>
                <a:ext uri="{FF2B5EF4-FFF2-40B4-BE49-F238E27FC236}">
                  <a16:creationId xmlns:a16="http://schemas.microsoft.com/office/drawing/2014/main" id="{5FE03685-F563-7741-BE87-6FB8BBC71448}"/>
                </a:ext>
              </a:extLst>
            </p:cNvPr>
            <p:cNvSpPr txBox="1"/>
            <p:nvPr/>
          </p:nvSpPr>
          <p:spPr>
            <a:xfrm>
              <a:off x="4794291" y="12091245"/>
              <a:ext cx="2932619"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100" name="TextBox 99">
              <a:extLst>
                <a:ext uri="{FF2B5EF4-FFF2-40B4-BE49-F238E27FC236}">
                  <a16:creationId xmlns:a16="http://schemas.microsoft.com/office/drawing/2014/main" id="{4E432B04-CC1E-4345-A09A-63145C073776}"/>
                </a:ext>
              </a:extLst>
            </p:cNvPr>
            <p:cNvSpPr txBox="1"/>
            <p:nvPr/>
          </p:nvSpPr>
          <p:spPr>
            <a:xfrm>
              <a:off x="7308976" y="12091245"/>
              <a:ext cx="2932619"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101" name="TextBox 100">
              <a:extLst>
                <a:ext uri="{FF2B5EF4-FFF2-40B4-BE49-F238E27FC236}">
                  <a16:creationId xmlns:a16="http://schemas.microsoft.com/office/drawing/2014/main" id="{1E441B2C-07A0-AC43-B910-CB0ADA8EA9A8}"/>
                </a:ext>
              </a:extLst>
            </p:cNvPr>
            <p:cNvSpPr txBox="1"/>
            <p:nvPr/>
          </p:nvSpPr>
          <p:spPr>
            <a:xfrm>
              <a:off x="9823660" y="12091245"/>
              <a:ext cx="2932619"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FY4</a:t>
              </a:r>
            </a:p>
          </p:txBody>
        </p:sp>
      </p:grpSp>
    </p:spTree>
    <p:extLst>
      <p:ext uri="{BB962C8B-B14F-4D97-AF65-F5344CB8AC3E}">
        <p14:creationId xmlns:p14="http://schemas.microsoft.com/office/powerpoint/2010/main" val="2700857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6" name="Group 5">
            <a:extLst>
              <a:ext uri="{FF2B5EF4-FFF2-40B4-BE49-F238E27FC236}">
                <a16:creationId xmlns:a16="http://schemas.microsoft.com/office/drawing/2014/main" id="{37B0DE87-B07C-614C-99B4-D808E57C7CDB}"/>
              </a:ext>
            </a:extLst>
          </p:cNvPr>
          <p:cNvGrpSpPr/>
          <p:nvPr/>
        </p:nvGrpSpPr>
        <p:grpSpPr>
          <a:xfrm>
            <a:off x="7547681" y="9433351"/>
            <a:ext cx="4545999" cy="2903749"/>
            <a:chOff x="8171269" y="10491269"/>
            <a:chExt cx="6553863" cy="2903749"/>
          </a:xfrm>
        </p:grpSpPr>
        <p:sp>
          <p:nvSpPr>
            <p:cNvPr id="7" name="TextBox 6">
              <a:extLst>
                <a:ext uri="{FF2B5EF4-FFF2-40B4-BE49-F238E27FC236}">
                  <a16:creationId xmlns:a16="http://schemas.microsoft.com/office/drawing/2014/main" id="{4573A9CC-A8BD-194C-9E20-08AB64610667}"/>
                </a:ext>
              </a:extLst>
            </p:cNvPr>
            <p:cNvSpPr txBox="1"/>
            <p:nvPr/>
          </p:nvSpPr>
          <p:spPr>
            <a:xfrm>
              <a:off x="8171269" y="11443144"/>
              <a:ext cx="655386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8" name="Rectangle 7">
              <a:extLst>
                <a:ext uri="{FF2B5EF4-FFF2-40B4-BE49-F238E27FC236}">
                  <a16:creationId xmlns:a16="http://schemas.microsoft.com/office/drawing/2014/main" id="{7F3744DB-0DFC-7346-8919-28D8AFB6FC63}"/>
                </a:ext>
              </a:extLst>
            </p:cNvPr>
            <p:cNvSpPr/>
            <p:nvPr/>
          </p:nvSpPr>
          <p:spPr>
            <a:xfrm>
              <a:off x="8171269" y="10491269"/>
              <a:ext cx="4297676"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9" name="TextBox 8">
              <a:extLst>
                <a:ext uri="{FF2B5EF4-FFF2-40B4-BE49-F238E27FC236}">
                  <a16:creationId xmlns:a16="http://schemas.microsoft.com/office/drawing/2014/main" id="{33A36E70-421B-AB42-848D-DD5A0FC392B7}"/>
                </a:ext>
              </a:extLst>
            </p:cNvPr>
            <p:cNvSpPr txBox="1"/>
            <p:nvPr/>
          </p:nvSpPr>
          <p:spPr>
            <a:xfrm>
              <a:off x="8171269" y="12564021"/>
              <a:ext cx="655386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grpSp>
        <p:nvGrpSpPr>
          <p:cNvPr id="10" name="Group 9">
            <a:extLst>
              <a:ext uri="{FF2B5EF4-FFF2-40B4-BE49-F238E27FC236}">
                <a16:creationId xmlns:a16="http://schemas.microsoft.com/office/drawing/2014/main" id="{515B1CCF-26D6-AE45-A79B-3182B00094DD}"/>
              </a:ext>
            </a:extLst>
          </p:cNvPr>
          <p:cNvGrpSpPr/>
          <p:nvPr/>
        </p:nvGrpSpPr>
        <p:grpSpPr>
          <a:xfrm>
            <a:off x="12650623" y="9433351"/>
            <a:ext cx="4545999" cy="2903749"/>
            <a:chOff x="8171269" y="10491269"/>
            <a:chExt cx="6553863" cy="2903749"/>
          </a:xfrm>
        </p:grpSpPr>
        <p:sp>
          <p:nvSpPr>
            <p:cNvPr id="11" name="TextBox 10">
              <a:extLst>
                <a:ext uri="{FF2B5EF4-FFF2-40B4-BE49-F238E27FC236}">
                  <a16:creationId xmlns:a16="http://schemas.microsoft.com/office/drawing/2014/main" id="{5FC944F3-CF8E-8E44-A7A2-7A2C9BEC01CD}"/>
                </a:ext>
              </a:extLst>
            </p:cNvPr>
            <p:cNvSpPr txBox="1"/>
            <p:nvPr/>
          </p:nvSpPr>
          <p:spPr>
            <a:xfrm>
              <a:off x="8171269" y="11443144"/>
              <a:ext cx="655386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2" name="Rectangle 11">
              <a:extLst>
                <a:ext uri="{FF2B5EF4-FFF2-40B4-BE49-F238E27FC236}">
                  <a16:creationId xmlns:a16="http://schemas.microsoft.com/office/drawing/2014/main" id="{EC5DF8EC-9F4A-D649-B38A-745F30C67C09}"/>
                </a:ext>
              </a:extLst>
            </p:cNvPr>
            <p:cNvSpPr/>
            <p:nvPr/>
          </p:nvSpPr>
          <p:spPr>
            <a:xfrm>
              <a:off x="8171269" y="10491269"/>
              <a:ext cx="4297676"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Accreditation</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13" name="TextBox 12">
              <a:extLst>
                <a:ext uri="{FF2B5EF4-FFF2-40B4-BE49-F238E27FC236}">
                  <a16:creationId xmlns:a16="http://schemas.microsoft.com/office/drawing/2014/main" id="{E7DDD773-9418-DE43-94E3-AD07AB5D6122}"/>
                </a:ext>
              </a:extLst>
            </p:cNvPr>
            <p:cNvSpPr txBox="1"/>
            <p:nvPr/>
          </p:nvSpPr>
          <p:spPr>
            <a:xfrm>
              <a:off x="8171269" y="12564021"/>
              <a:ext cx="655386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grpSp>
        <p:nvGrpSpPr>
          <p:cNvPr id="14" name="Group 13">
            <a:extLst>
              <a:ext uri="{FF2B5EF4-FFF2-40B4-BE49-F238E27FC236}">
                <a16:creationId xmlns:a16="http://schemas.microsoft.com/office/drawing/2014/main" id="{44EF1253-8246-354E-8F68-B0379BE9E833}"/>
              </a:ext>
            </a:extLst>
          </p:cNvPr>
          <p:cNvGrpSpPr/>
          <p:nvPr/>
        </p:nvGrpSpPr>
        <p:grpSpPr>
          <a:xfrm>
            <a:off x="17753565" y="9433351"/>
            <a:ext cx="4545999" cy="2903749"/>
            <a:chOff x="8171269" y="10491269"/>
            <a:chExt cx="6553863" cy="2903749"/>
          </a:xfrm>
        </p:grpSpPr>
        <p:sp>
          <p:nvSpPr>
            <p:cNvPr id="15" name="TextBox 14">
              <a:extLst>
                <a:ext uri="{FF2B5EF4-FFF2-40B4-BE49-F238E27FC236}">
                  <a16:creationId xmlns:a16="http://schemas.microsoft.com/office/drawing/2014/main" id="{54266609-5748-8C47-8C20-C552A770BA63}"/>
                </a:ext>
              </a:extLst>
            </p:cNvPr>
            <p:cNvSpPr txBox="1"/>
            <p:nvPr/>
          </p:nvSpPr>
          <p:spPr>
            <a:xfrm>
              <a:off x="8171269" y="11443144"/>
              <a:ext cx="655386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6" name="Rectangle 15">
              <a:extLst>
                <a:ext uri="{FF2B5EF4-FFF2-40B4-BE49-F238E27FC236}">
                  <a16:creationId xmlns:a16="http://schemas.microsoft.com/office/drawing/2014/main" id="{734B3D5B-EB15-3549-910F-7C0A5A51F921}"/>
                </a:ext>
              </a:extLst>
            </p:cNvPr>
            <p:cNvSpPr/>
            <p:nvPr/>
          </p:nvSpPr>
          <p:spPr>
            <a:xfrm>
              <a:off x="8171269" y="10491269"/>
              <a:ext cx="4297676"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Capabilities</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17" name="TextBox 16">
              <a:extLst>
                <a:ext uri="{FF2B5EF4-FFF2-40B4-BE49-F238E27FC236}">
                  <a16:creationId xmlns:a16="http://schemas.microsoft.com/office/drawing/2014/main" id="{A088AC40-BA0D-D743-841A-E89A6BC5252B}"/>
                </a:ext>
              </a:extLst>
            </p:cNvPr>
            <p:cNvSpPr txBox="1"/>
            <p:nvPr/>
          </p:nvSpPr>
          <p:spPr>
            <a:xfrm>
              <a:off x="8171269" y="12564021"/>
              <a:ext cx="6553863"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graphicFrame>
        <p:nvGraphicFramePr>
          <p:cNvPr id="18" name="Table 2">
            <a:extLst>
              <a:ext uri="{FF2B5EF4-FFF2-40B4-BE49-F238E27FC236}">
                <a16:creationId xmlns:a16="http://schemas.microsoft.com/office/drawing/2014/main" id="{203183C6-89D8-484A-A491-8C2A5A2B9480}"/>
              </a:ext>
            </a:extLst>
          </p:cNvPr>
          <p:cNvGraphicFramePr>
            <a:graphicFrameLocks noGrp="1"/>
          </p:cNvGraphicFramePr>
          <p:nvPr>
            <p:extLst>
              <p:ext uri="{D42A27DB-BD31-4B8C-83A1-F6EECF244321}">
                <p14:modId xmlns:p14="http://schemas.microsoft.com/office/powerpoint/2010/main" val="2858017833"/>
              </p:ext>
            </p:extLst>
          </p:nvPr>
        </p:nvGraphicFramePr>
        <p:xfrm>
          <a:off x="1828801" y="3826237"/>
          <a:ext cx="4854279" cy="8510862"/>
        </p:xfrm>
        <a:graphic>
          <a:graphicData uri="http://schemas.openxmlformats.org/drawingml/2006/table">
            <a:tbl>
              <a:tblPr firstRow="1" bandRow="1">
                <a:tableStyleId>{5C22544A-7EE6-4342-B048-85BDC9FD1C3A}</a:tableStyleId>
              </a:tblPr>
              <a:tblGrid>
                <a:gridCol w="1618093">
                  <a:extLst>
                    <a:ext uri="{9D8B030D-6E8A-4147-A177-3AD203B41FA5}">
                      <a16:colId xmlns:a16="http://schemas.microsoft.com/office/drawing/2014/main" val="3030628068"/>
                    </a:ext>
                  </a:extLst>
                </a:gridCol>
                <a:gridCol w="1618093">
                  <a:extLst>
                    <a:ext uri="{9D8B030D-6E8A-4147-A177-3AD203B41FA5}">
                      <a16:colId xmlns:a16="http://schemas.microsoft.com/office/drawing/2014/main" val="1779407432"/>
                    </a:ext>
                  </a:extLst>
                </a:gridCol>
                <a:gridCol w="1618093">
                  <a:extLst>
                    <a:ext uri="{9D8B030D-6E8A-4147-A177-3AD203B41FA5}">
                      <a16:colId xmlns:a16="http://schemas.microsoft.com/office/drawing/2014/main" val="539210113"/>
                    </a:ext>
                  </a:extLst>
                </a:gridCol>
              </a:tblGrid>
              <a:tr h="1646184">
                <a:tc gridSpan="3">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en-US" sz="3600" dirty="0">
                          <a:solidFill>
                            <a:schemeClr val="bg1"/>
                          </a:solidFill>
                          <a:latin typeface="Roboto Medium" panose="02000000000000000000" pitchFamily="2" charset="0"/>
                          <a:ea typeface="Roboto Medium" panose="02000000000000000000" pitchFamily="2" charset="0"/>
                          <a:cs typeface="Poppins" pitchFamily="2" charset="77"/>
                        </a:rPr>
                        <a:t>CAGR</a:t>
                      </a:r>
                    </a:p>
                  </a:txBody>
                  <a:tcPr anchor="ctr">
                    <a:solidFill>
                      <a:schemeClr val="accent1"/>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2"/>
                    </a:solidFill>
                  </a:tcPr>
                </a:tc>
                <a:tc hMerge="1">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lang="en-US" sz="3600" dirty="0">
                        <a:solidFill>
                          <a:schemeClr val="bg1"/>
                        </a:solidFill>
                        <a:latin typeface="Roboto Medium" panose="02000000000000000000" pitchFamily="2" charset="0"/>
                        <a:ea typeface="Roboto Medium" panose="02000000000000000000" pitchFamily="2" charset="0"/>
                        <a:cs typeface="Poppins" pitchFamily="2" charset="77"/>
                      </a:endParaRPr>
                    </a:p>
                  </a:txBody>
                  <a:tcPr anchor="ctr">
                    <a:solidFill>
                      <a:schemeClr val="accent3"/>
                    </a:solidFill>
                  </a:tcPr>
                </a:tc>
                <a:extLst>
                  <a:ext uri="{0D108BD9-81ED-4DB2-BD59-A6C34878D82A}">
                    <a16:rowId xmlns:a16="http://schemas.microsoft.com/office/drawing/2014/main" val="3467542342"/>
                  </a:ext>
                </a:extLst>
              </a:tr>
              <a:tr h="2288226">
                <a:tc>
                  <a:txBody>
                    <a:bodyPr/>
                    <a:lstStyle/>
                    <a:p>
                      <a:pPr algn="ctr"/>
                      <a:r>
                        <a:rPr lang="en-SV" sz="2400" dirty="0">
                          <a:latin typeface="Lato" panose="020F0502020204030203" pitchFamily="34" charset="77"/>
                        </a:rPr>
                        <a:t>R</a:t>
                      </a:r>
                    </a:p>
                  </a:txBody>
                  <a:tcPr anchor="ctr">
                    <a:solidFill>
                      <a:schemeClr val="bg1">
                        <a:lumMod val="95000"/>
                      </a:schemeClr>
                    </a:solidFill>
                  </a:tcPr>
                </a:tc>
                <a:tc>
                  <a:txBody>
                    <a:bodyPr/>
                    <a:lstStyle/>
                    <a:p>
                      <a:pPr algn="ctr"/>
                      <a:r>
                        <a:rPr lang="en-SV" sz="2400" dirty="0">
                          <a:latin typeface="Lato" panose="020F0502020204030203" pitchFamily="34" charset="77"/>
                        </a:rPr>
                        <a:t>E</a:t>
                      </a:r>
                    </a:p>
                  </a:txBody>
                  <a:tcPr anchor="ctr">
                    <a:solidFill>
                      <a:schemeClr val="bg1">
                        <a:lumMod val="95000"/>
                      </a:schemeClr>
                    </a:solidFill>
                  </a:tcPr>
                </a:tc>
                <a:tc>
                  <a:txBody>
                    <a:bodyPr/>
                    <a:lstStyle/>
                    <a:p>
                      <a:pPr algn="ctr"/>
                      <a:r>
                        <a:rPr lang="en-SV" sz="2400" dirty="0">
                          <a:latin typeface="Lato" panose="020F0502020204030203" pitchFamily="34" charset="77"/>
                        </a:rPr>
                        <a:t>NI</a:t>
                      </a:r>
                    </a:p>
                  </a:txBody>
                  <a:tcPr anchor="ctr">
                    <a:solidFill>
                      <a:schemeClr val="bg1">
                        <a:lumMod val="95000"/>
                      </a:schemeClr>
                    </a:solidFill>
                  </a:tcPr>
                </a:tc>
                <a:extLst>
                  <a:ext uri="{0D108BD9-81ED-4DB2-BD59-A6C34878D82A}">
                    <a16:rowId xmlns:a16="http://schemas.microsoft.com/office/drawing/2014/main" val="511353926"/>
                  </a:ext>
                </a:extLst>
              </a:tr>
              <a:tr h="2288226">
                <a:tc>
                  <a:txBody>
                    <a:bodyPr/>
                    <a:lstStyle/>
                    <a:p>
                      <a:pPr algn="ctr"/>
                      <a:r>
                        <a:rPr lang="en-SV" sz="2400" dirty="0">
                          <a:latin typeface="Lato" panose="020F0502020204030203" pitchFamily="34" charset="77"/>
                        </a:rPr>
                        <a:t>32%</a:t>
                      </a:r>
                    </a:p>
                  </a:txBody>
                  <a:tcPr anchor="ctr">
                    <a:solidFill>
                      <a:srgbClr val="D9D9D9">
                        <a:alpha val="50196"/>
                      </a:srgbClr>
                    </a:solidFill>
                  </a:tcPr>
                </a:tc>
                <a:tc>
                  <a:txBody>
                    <a:bodyPr/>
                    <a:lstStyle/>
                    <a:p>
                      <a:pPr algn="ctr"/>
                      <a:r>
                        <a:rPr lang="en-SV" sz="2400" dirty="0">
                          <a:latin typeface="Lato" panose="020F0502020204030203" pitchFamily="34" charset="77"/>
                        </a:rPr>
                        <a:t>30%</a:t>
                      </a:r>
                    </a:p>
                  </a:txBody>
                  <a:tcPr anchor="ctr">
                    <a:solidFill>
                      <a:srgbClr val="D9D9D9">
                        <a:alpha val="50196"/>
                      </a:srgbClr>
                    </a:solidFill>
                  </a:tcPr>
                </a:tc>
                <a:tc>
                  <a:txBody>
                    <a:bodyPr/>
                    <a:lstStyle/>
                    <a:p>
                      <a:pPr algn="ctr"/>
                      <a:r>
                        <a:rPr lang="en-SV" sz="2400" dirty="0">
                          <a:latin typeface="Lato" panose="020F0502020204030203" pitchFamily="34" charset="77"/>
                        </a:rPr>
                        <a:t>80%</a:t>
                      </a:r>
                    </a:p>
                  </a:txBody>
                  <a:tcPr anchor="ctr">
                    <a:solidFill>
                      <a:srgbClr val="D9D9D9">
                        <a:alpha val="50196"/>
                      </a:srgbClr>
                    </a:solidFill>
                  </a:tcPr>
                </a:tc>
                <a:extLst>
                  <a:ext uri="{0D108BD9-81ED-4DB2-BD59-A6C34878D82A}">
                    <a16:rowId xmlns:a16="http://schemas.microsoft.com/office/drawing/2014/main" val="3428230953"/>
                  </a:ext>
                </a:extLst>
              </a:tr>
              <a:tr h="2288226">
                <a:tc>
                  <a:txBody>
                    <a:bodyPr/>
                    <a:lstStyle/>
                    <a:p>
                      <a:pPr algn="ctr"/>
                      <a:r>
                        <a:rPr lang="en-SV" sz="2400" dirty="0">
                          <a:latin typeface="Lato" panose="020F0502020204030203" pitchFamily="34" charset="77"/>
                        </a:rPr>
                        <a:t>47%</a:t>
                      </a:r>
                    </a:p>
                  </a:txBody>
                  <a:tcPr anchor="ctr">
                    <a:solidFill>
                      <a:schemeClr val="bg1">
                        <a:lumMod val="95000"/>
                      </a:schemeClr>
                    </a:solidFill>
                  </a:tcPr>
                </a:tc>
                <a:tc>
                  <a:txBody>
                    <a:bodyPr/>
                    <a:lstStyle/>
                    <a:p>
                      <a:pPr algn="ctr"/>
                      <a:r>
                        <a:rPr lang="en-SV" sz="2400" dirty="0">
                          <a:latin typeface="Lato" panose="020F0502020204030203" pitchFamily="34" charset="77"/>
                        </a:rPr>
                        <a:t>20%</a:t>
                      </a:r>
                    </a:p>
                  </a:txBody>
                  <a:tcPr anchor="ctr">
                    <a:solidFill>
                      <a:schemeClr val="bg1">
                        <a:lumMod val="95000"/>
                      </a:schemeClr>
                    </a:solidFill>
                  </a:tcPr>
                </a:tc>
                <a:tc>
                  <a:txBody>
                    <a:bodyPr/>
                    <a:lstStyle/>
                    <a:p>
                      <a:pPr algn="ctr"/>
                      <a:r>
                        <a:rPr lang="en-SV" sz="2400" dirty="0">
                          <a:latin typeface="Lato" panose="020F0502020204030203" pitchFamily="34" charset="77"/>
                        </a:rPr>
                        <a:t>12%</a:t>
                      </a:r>
                    </a:p>
                  </a:txBody>
                  <a:tcPr anchor="ctr">
                    <a:solidFill>
                      <a:schemeClr val="bg1">
                        <a:lumMod val="95000"/>
                      </a:schemeClr>
                    </a:solidFill>
                  </a:tcPr>
                </a:tc>
                <a:extLst>
                  <a:ext uri="{0D108BD9-81ED-4DB2-BD59-A6C34878D82A}">
                    <a16:rowId xmlns:a16="http://schemas.microsoft.com/office/drawing/2014/main" val="2931549536"/>
                  </a:ext>
                </a:extLst>
              </a:tr>
            </a:tbl>
          </a:graphicData>
        </a:graphic>
      </p:graphicFrame>
      <p:grpSp>
        <p:nvGrpSpPr>
          <p:cNvPr id="3" name="Group 2">
            <a:extLst>
              <a:ext uri="{FF2B5EF4-FFF2-40B4-BE49-F238E27FC236}">
                <a16:creationId xmlns:a16="http://schemas.microsoft.com/office/drawing/2014/main" id="{F42A8885-4488-D745-95FB-9A3CDCC06227}"/>
              </a:ext>
            </a:extLst>
          </p:cNvPr>
          <p:cNvGrpSpPr/>
          <p:nvPr/>
        </p:nvGrpSpPr>
        <p:grpSpPr>
          <a:xfrm>
            <a:off x="8323661" y="4030661"/>
            <a:ext cx="13975903" cy="3981886"/>
            <a:chOff x="8323661" y="4030661"/>
            <a:chExt cx="8872961" cy="3981886"/>
          </a:xfrm>
        </p:grpSpPr>
        <p:cxnSp>
          <p:nvCxnSpPr>
            <p:cNvPr id="19" name="Straight Connector 18">
              <a:extLst>
                <a:ext uri="{FF2B5EF4-FFF2-40B4-BE49-F238E27FC236}">
                  <a16:creationId xmlns:a16="http://schemas.microsoft.com/office/drawing/2014/main" id="{28489D71-323C-4740-BC1F-0955114A57F2}"/>
                </a:ext>
              </a:extLst>
            </p:cNvPr>
            <p:cNvCxnSpPr/>
            <p:nvPr/>
          </p:nvCxnSpPr>
          <p:spPr>
            <a:xfrm>
              <a:off x="8323661" y="7216170"/>
              <a:ext cx="887296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0066F68-E8C4-1A4D-A432-62449035FEB2}"/>
                </a:ext>
              </a:extLst>
            </p:cNvPr>
            <p:cNvCxnSpPr/>
            <p:nvPr/>
          </p:nvCxnSpPr>
          <p:spPr>
            <a:xfrm>
              <a:off x="8323661" y="7604148"/>
              <a:ext cx="887296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6C3A01A-B408-E544-B1C8-194ADF04562F}"/>
                </a:ext>
              </a:extLst>
            </p:cNvPr>
            <p:cNvCxnSpPr/>
            <p:nvPr/>
          </p:nvCxnSpPr>
          <p:spPr>
            <a:xfrm>
              <a:off x="8323661" y="8012547"/>
              <a:ext cx="887296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4FD929D-F781-2F40-A085-46547A22EE7A}"/>
                </a:ext>
              </a:extLst>
            </p:cNvPr>
            <p:cNvCxnSpPr/>
            <p:nvPr/>
          </p:nvCxnSpPr>
          <p:spPr>
            <a:xfrm>
              <a:off x="8323661" y="4030661"/>
              <a:ext cx="887296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23CAFC2-1F3C-7548-B4E9-8DE848F323E2}"/>
                </a:ext>
              </a:extLst>
            </p:cNvPr>
            <p:cNvCxnSpPr/>
            <p:nvPr/>
          </p:nvCxnSpPr>
          <p:spPr>
            <a:xfrm>
              <a:off x="8323661" y="4439060"/>
              <a:ext cx="887296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9432A07-0028-4441-84F7-206996BE0B9A}"/>
                </a:ext>
              </a:extLst>
            </p:cNvPr>
            <p:cNvCxnSpPr/>
            <p:nvPr/>
          </p:nvCxnSpPr>
          <p:spPr>
            <a:xfrm>
              <a:off x="8323661" y="4827038"/>
              <a:ext cx="887296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43C73B7-A42E-944B-A234-7C1F795F5420}"/>
                </a:ext>
              </a:extLst>
            </p:cNvPr>
            <p:cNvCxnSpPr/>
            <p:nvPr/>
          </p:nvCxnSpPr>
          <p:spPr>
            <a:xfrm>
              <a:off x="8323661" y="5235437"/>
              <a:ext cx="887296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AA994F4-0C38-ED48-A563-9B1955847E8E}"/>
                </a:ext>
              </a:extLst>
            </p:cNvPr>
            <p:cNvCxnSpPr/>
            <p:nvPr/>
          </p:nvCxnSpPr>
          <p:spPr>
            <a:xfrm>
              <a:off x="8323661" y="5633625"/>
              <a:ext cx="887296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591B6B-57F5-6741-9D3A-7DD4DA8BE742}"/>
                </a:ext>
              </a:extLst>
            </p:cNvPr>
            <p:cNvCxnSpPr/>
            <p:nvPr/>
          </p:nvCxnSpPr>
          <p:spPr>
            <a:xfrm>
              <a:off x="8323661" y="6042024"/>
              <a:ext cx="887296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A331ED0-3274-2C46-8C03-304A18453AC0}"/>
                </a:ext>
              </a:extLst>
            </p:cNvPr>
            <p:cNvCxnSpPr/>
            <p:nvPr/>
          </p:nvCxnSpPr>
          <p:spPr>
            <a:xfrm>
              <a:off x="8323661" y="6430002"/>
              <a:ext cx="887296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E680DE1-A7AA-5C4A-9358-A016AA579421}"/>
                </a:ext>
              </a:extLst>
            </p:cNvPr>
            <p:cNvCxnSpPr/>
            <p:nvPr/>
          </p:nvCxnSpPr>
          <p:spPr>
            <a:xfrm>
              <a:off x="8323661" y="6838401"/>
              <a:ext cx="887296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CB21DB11-4238-0B45-91E7-6709BF58FF96}"/>
              </a:ext>
            </a:extLst>
          </p:cNvPr>
          <p:cNvSpPr/>
          <p:nvPr/>
        </p:nvSpPr>
        <p:spPr>
          <a:xfrm>
            <a:off x="8840112" y="6403340"/>
            <a:ext cx="638064" cy="1608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5AEAA5F-2339-4F46-B730-DF9C13E25A1B}"/>
              </a:ext>
            </a:extLst>
          </p:cNvPr>
          <p:cNvSpPr/>
          <p:nvPr/>
        </p:nvSpPr>
        <p:spPr>
          <a:xfrm>
            <a:off x="10574293" y="4811485"/>
            <a:ext cx="638064" cy="320041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410DEB4-2EC7-9D4F-9B22-11B2D9BD9B1A}"/>
              </a:ext>
            </a:extLst>
          </p:cNvPr>
          <p:cNvSpPr/>
          <p:nvPr/>
        </p:nvSpPr>
        <p:spPr>
          <a:xfrm>
            <a:off x="12272297" y="6788767"/>
            <a:ext cx="638064" cy="12231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92C6FFF-050E-4646-86CD-83F770CAF073}"/>
              </a:ext>
            </a:extLst>
          </p:cNvPr>
          <p:cNvSpPr/>
          <p:nvPr/>
        </p:nvSpPr>
        <p:spPr>
          <a:xfrm>
            <a:off x="14009495" y="6025928"/>
            <a:ext cx="638064" cy="19859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CCF1A6F1-5947-7C43-BA5F-640CE5A8D2E7}"/>
              </a:ext>
            </a:extLst>
          </p:cNvPr>
          <p:cNvSpPr txBox="1"/>
          <p:nvPr/>
        </p:nvSpPr>
        <p:spPr>
          <a:xfrm>
            <a:off x="7427071" y="3889184"/>
            <a:ext cx="696464" cy="29382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39" name="TextBox 38">
            <a:extLst>
              <a:ext uri="{FF2B5EF4-FFF2-40B4-BE49-F238E27FC236}">
                <a16:creationId xmlns:a16="http://schemas.microsoft.com/office/drawing/2014/main" id="{865F94CB-C68F-734C-8D97-07787F5A7472}"/>
              </a:ext>
            </a:extLst>
          </p:cNvPr>
          <p:cNvSpPr txBox="1"/>
          <p:nvPr/>
        </p:nvSpPr>
        <p:spPr>
          <a:xfrm>
            <a:off x="7427071" y="4286985"/>
            <a:ext cx="696464" cy="29382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4.5</a:t>
            </a:r>
          </a:p>
        </p:txBody>
      </p:sp>
      <p:sp>
        <p:nvSpPr>
          <p:cNvPr id="40" name="TextBox 39">
            <a:extLst>
              <a:ext uri="{FF2B5EF4-FFF2-40B4-BE49-F238E27FC236}">
                <a16:creationId xmlns:a16="http://schemas.microsoft.com/office/drawing/2014/main" id="{06317859-D62D-4C48-B256-ABE959338710}"/>
              </a:ext>
            </a:extLst>
          </p:cNvPr>
          <p:cNvSpPr txBox="1"/>
          <p:nvPr/>
        </p:nvSpPr>
        <p:spPr>
          <a:xfrm>
            <a:off x="7427071" y="4677419"/>
            <a:ext cx="696464" cy="29382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41" name="TextBox 40">
            <a:extLst>
              <a:ext uri="{FF2B5EF4-FFF2-40B4-BE49-F238E27FC236}">
                <a16:creationId xmlns:a16="http://schemas.microsoft.com/office/drawing/2014/main" id="{4CCA67B5-6B16-BB47-84D7-7D4B157C323C}"/>
              </a:ext>
            </a:extLst>
          </p:cNvPr>
          <p:cNvSpPr txBox="1"/>
          <p:nvPr/>
        </p:nvSpPr>
        <p:spPr>
          <a:xfrm>
            <a:off x="7427071" y="5075220"/>
            <a:ext cx="696464" cy="29382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3.5</a:t>
            </a:r>
          </a:p>
        </p:txBody>
      </p:sp>
      <p:sp>
        <p:nvSpPr>
          <p:cNvPr id="42" name="TextBox 41">
            <a:extLst>
              <a:ext uri="{FF2B5EF4-FFF2-40B4-BE49-F238E27FC236}">
                <a16:creationId xmlns:a16="http://schemas.microsoft.com/office/drawing/2014/main" id="{7867B67F-8BB6-E144-A9DB-65E00D518B29}"/>
              </a:ext>
            </a:extLst>
          </p:cNvPr>
          <p:cNvSpPr txBox="1"/>
          <p:nvPr/>
        </p:nvSpPr>
        <p:spPr>
          <a:xfrm>
            <a:off x="7427071" y="5473021"/>
            <a:ext cx="696464" cy="29382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46" name="TextBox 45">
            <a:extLst>
              <a:ext uri="{FF2B5EF4-FFF2-40B4-BE49-F238E27FC236}">
                <a16:creationId xmlns:a16="http://schemas.microsoft.com/office/drawing/2014/main" id="{302A10FA-9BF4-2D4A-835B-C21211995CE4}"/>
              </a:ext>
            </a:extLst>
          </p:cNvPr>
          <p:cNvSpPr txBox="1"/>
          <p:nvPr/>
        </p:nvSpPr>
        <p:spPr>
          <a:xfrm>
            <a:off x="7427071" y="5863455"/>
            <a:ext cx="696464" cy="29382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2.5</a:t>
            </a:r>
          </a:p>
        </p:txBody>
      </p:sp>
      <p:sp>
        <p:nvSpPr>
          <p:cNvPr id="47" name="TextBox 46">
            <a:extLst>
              <a:ext uri="{FF2B5EF4-FFF2-40B4-BE49-F238E27FC236}">
                <a16:creationId xmlns:a16="http://schemas.microsoft.com/office/drawing/2014/main" id="{FBAA67A7-E6F4-B24A-9BC3-85236EC8078C}"/>
              </a:ext>
            </a:extLst>
          </p:cNvPr>
          <p:cNvSpPr txBox="1"/>
          <p:nvPr/>
        </p:nvSpPr>
        <p:spPr>
          <a:xfrm>
            <a:off x="7427071" y="6275989"/>
            <a:ext cx="696464" cy="29382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48" name="TextBox 47">
            <a:extLst>
              <a:ext uri="{FF2B5EF4-FFF2-40B4-BE49-F238E27FC236}">
                <a16:creationId xmlns:a16="http://schemas.microsoft.com/office/drawing/2014/main" id="{40CB1588-69F0-284F-8900-4361167ABEB9}"/>
              </a:ext>
            </a:extLst>
          </p:cNvPr>
          <p:cNvSpPr txBox="1"/>
          <p:nvPr/>
        </p:nvSpPr>
        <p:spPr>
          <a:xfrm>
            <a:off x="7427071" y="6673790"/>
            <a:ext cx="696464" cy="29382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1.5</a:t>
            </a:r>
          </a:p>
        </p:txBody>
      </p:sp>
      <p:sp>
        <p:nvSpPr>
          <p:cNvPr id="49" name="TextBox 48">
            <a:extLst>
              <a:ext uri="{FF2B5EF4-FFF2-40B4-BE49-F238E27FC236}">
                <a16:creationId xmlns:a16="http://schemas.microsoft.com/office/drawing/2014/main" id="{FFE5C094-CAC5-E649-A4BD-ABC0FBA2D401}"/>
              </a:ext>
            </a:extLst>
          </p:cNvPr>
          <p:cNvSpPr txBox="1"/>
          <p:nvPr/>
        </p:nvSpPr>
        <p:spPr>
          <a:xfrm>
            <a:off x="7427071" y="7064224"/>
            <a:ext cx="696464" cy="29382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50" name="TextBox 49">
            <a:extLst>
              <a:ext uri="{FF2B5EF4-FFF2-40B4-BE49-F238E27FC236}">
                <a16:creationId xmlns:a16="http://schemas.microsoft.com/office/drawing/2014/main" id="{32862F26-A488-BC44-AAAE-B798157B1675}"/>
              </a:ext>
            </a:extLst>
          </p:cNvPr>
          <p:cNvSpPr txBox="1"/>
          <p:nvPr/>
        </p:nvSpPr>
        <p:spPr>
          <a:xfrm>
            <a:off x="7427071" y="7457235"/>
            <a:ext cx="696464" cy="29382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0.5</a:t>
            </a:r>
          </a:p>
        </p:txBody>
      </p:sp>
      <p:sp>
        <p:nvSpPr>
          <p:cNvPr id="51" name="TextBox 50">
            <a:extLst>
              <a:ext uri="{FF2B5EF4-FFF2-40B4-BE49-F238E27FC236}">
                <a16:creationId xmlns:a16="http://schemas.microsoft.com/office/drawing/2014/main" id="{A8CE3536-80D0-B344-B153-8570486B1569}"/>
              </a:ext>
            </a:extLst>
          </p:cNvPr>
          <p:cNvSpPr txBox="1"/>
          <p:nvPr/>
        </p:nvSpPr>
        <p:spPr>
          <a:xfrm>
            <a:off x="7427071" y="7847669"/>
            <a:ext cx="696464" cy="29382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sp>
        <p:nvSpPr>
          <p:cNvPr id="52" name="TextBox 51">
            <a:extLst>
              <a:ext uri="{FF2B5EF4-FFF2-40B4-BE49-F238E27FC236}">
                <a16:creationId xmlns:a16="http://schemas.microsoft.com/office/drawing/2014/main" id="{82812C19-532F-0443-BF7C-F9B74B7E3949}"/>
              </a:ext>
            </a:extLst>
          </p:cNvPr>
          <p:cNvSpPr txBox="1"/>
          <p:nvPr/>
        </p:nvSpPr>
        <p:spPr>
          <a:xfrm>
            <a:off x="8683087" y="8114679"/>
            <a:ext cx="975820" cy="293826"/>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53" name="TextBox 52">
            <a:extLst>
              <a:ext uri="{FF2B5EF4-FFF2-40B4-BE49-F238E27FC236}">
                <a16:creationId xmlns:a16="http://schemas.microsoft.com/office/drawing/2014/main" id="{096465F6-5BC7-B540-875C-3CDF8EBC8967}"/>
              </a:ext>
            </a:extLst>
          </p:cNvPr>
          <p:cNvSpPr txBox="1"/>
          <p:nvPr/>
        </p:nvSpPr>
        <p:spPr>
          <a:xfrm>
            <a:off x="10401254" y="8114679"/>
            <a:ext cx="975820" cy="293826"/>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54" name="TextBox 53">
            <a:extLst>
              <a:ext uri="{FF2B5EF4-FFF2-40B4-BE49-F238E27FC236}">
                <a16:creationId xmlns:a16="http://schemas.microsoft.com/office/drawing/2014/main" id="{17D8CFB2-9330-604B-AEB5-CC8B34AFA91D}"/>
              </a:ext>
            </a:extLst>
          </p:cNvPr>
          <p:cNvSpPr txBox="1"/>
          <p:nvPr/>
        </p:nvSpPr>
        <p:spPr>
          <a:xfrm>
            <a:off x="12110757" y="8114679"/>
            <a:ext cx="975820" cy="293826"/>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55" name="TextBox 54">
            <a:extLst>
              <a:ext uri="{FF2B5EF4-FFF2-40B4-BE49-F238E27FC236}">
                <a16:creationId xmlns:a16="http://schemas.microsoft.com/office/drawing/2014/main" id="{62D30486-3474-4942-A2BF-DBD5B08D3501}"/>
              </a:ext>
            </a:extLst>
          </p:cNvPr>
          <p:cNvSpPr txBox="1"/>
          <p:nvPr/>
        </p:nvSpPr>
        <p:spPr>
          <a:xfrm>
            <a:off x="13832249" y="8114679"/>
            <a:ext cx="975820" cy="293826"/>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FY4</a:t>
            </a:r>
          </a:p>
        </p:txBody>
      </p:sp>
      <p:sp>
        <p:nvSpPr>
          <p:cNvPr id="56" name="Rectangle 55">
            <a:extLst>
              <a:ext uri="{FF2B5EF4-FFF2-40B4-BE49-F238E27FC236}">
                <a16:creationId xmlns:a16="http://schemas.microsoft.com/office/drawing/2014/main" id="{9C76B9C8-DCA8-894E-8DE5-B873753E49BB}"/>
              </a:ext>
            </a:extLst>
          </p:cNvPr>
          <p:cNvSpPr/>
          <p:nvPr/>
        </p:nvSpPr>
        <p:spPr>
          <a:xfrm>
            <a:off x="15769232" y="5263462"/>
            <a:ext cx="638064" cy="27484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680AD7B-7B81-C049-95A6-A3C29BD1E403}"/>
              </a:ext>
            </a:extLst>
          </p:cNvPr>
          <p:cNvSpPr/>
          <p:nvPr/>
        </p:nvSpPr>
        <p:spPr>
          <a:xfrm>
            <a:off x="17503413" y="6025929"/>
            <a:ext cx="638064" cy="19859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92FD18E-3CE8-584E-A824-A8222320A6C4}"/>
              </a:ext>
            </a:extLst>
          </p:cNvPr>
          <p:cNvSpPr/>
          <p:nvPr/>
        </p:nvSpPr>
        <p:spPr>
          <a:xfrm>
            <a:off x="19201417" y="4423506"/>
            <a:ext cx="638064" cy="35883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87C939-1247-494B-9515-9E7F3D74C064}"/>
              </a:ext>
            </a:extLst>
          </p:cNvPr>
          <p:cNvSpPr/>
          <p:nvPr/>
        </p:nvSpPr>
        <p:spPr>
          <a:xfrm>
            <a:off x="20938615" y="7064224"/>
            <a:ext cx="638064" cy="94767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23A77243-87A2-2144-95DE-E723FED99708}"/>
              </a:ext>
            </a:extLst>
          </p:cNvPr>
          <p:cNvSpPr txBox="1"/>
          <p:nvPr/>
        </p:nvSpPr>
        <p:spPr>
          <a:xfrm>
            <a:off x="15612207" y="8114679"/>
            <a:ext cx="975820" cy="293826"/>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61" name="TextBox 60">
            <a:extLst>
              <a:ext uri="{FF2B5EF4-FFF2-40B4-BE49-F238E27FC236}">
                <a16:creationId xmlns:a16="http://schemas.microsoft.com/office/drawing/2014/main" id="{F1260FAE-08CE-1146-A6EA-A723D0A14862}"/>
              </a:ext>
            </a:extLst>
          </p:cNvPr>
          <p:cNvSpPr txBox="1"/>
          <p:nvPr/>
        </p:nvSpPr>
        <p:spPr>
          <a:xfrm>
            <a:off x="17330374" y="8114679"/>
            <a:ext cx="975820" cy="293826"/>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62" name="TextBox 61">
            <a:extLst>
              <a:ext uri="{FF2B5EF4-FFF2-40B4-BE49-F238E27FC236}">
                <a16:creationId xmlns:a16="http://schemas.microsoft.com/office/drawing/2014/main" id="{757A4AF5-0EC7-EB4F-82EA-08DCEC6657D1}"/>
              </a:ext>
            </a:extLst>
          </p:cNvPr>
          <p:cNvSpPr txBox="1"/>
          <p:nvPr/>
        </p:nvSpPr>
        <p:spPr>
          <a:xfrm>
            <a:off x="19039877" y="8114679"/>
            <a:ext cx="975820" cy="293826"/>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63" name="TextBox 62">
            <a:extLst>
              <a:ext uri="{FF2B5EF4-FFF2-40B4-BE49-F238E27FC236}">
                <a16:creationId xmlns:a16="http://schemas.microsoft.com/office/drawing/2014/main" id="{2313CF65-F095-5144-8D30-8DC7CF93442D}"/>
              </a:ext>
            </a:extLst>
          </p:cNvPr>
          <p:cNvSpPr txBox="1"/>
          <p:nvPr/>
        </p:nvSpPr>
        <p:spPr>
          <a:xfrm>
            <a:off x="20761369" y="8114679"/>
            <a:ext cx="975820" cy="293826"/>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FY4</a:t>
            </a:r>
          </a:p>
        </p:txBody>
      </p:sp>
    </p:spTree>
    <p:extLst>
      <p:ext uri="{BB962C8B-B14F-4D97-AF65-F5344CB8AC3E}">
        <p14:creationId xmlns:p14="http://schemas.microsoft.com/office/powerpoint/2010/main" val="502448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3D5395CE-2107-4344-8A76-763E5A94FE17}"/>
              </a:ext>
            </a:extLst>
          </p:cNvPr>
          <p:cNvGrpSpPr/>
          <p:nvPr/>
        </p:nvGrpSpPr>
        <p:grpSpPr>
          <a:xfrm>
            <a:off x="12464272" y="8665867"/>
            <a:ext cx="9777735" cy="3522664"/>
            <a:chOff x="2166125" y="12693810"/>
            <a:chExt cx="9777735" cy="3522664"/>
          </a:xfrm>
        </p:grpSpPr>
        <p:sp>
          <p:nvSpPr>
            <p:cNvPr id="56" name="Rectangle 55">
              <a:extLst>
                <a:ext uri="{FF2B5EF4-FFF2-40B4-BE49-F238E27FC236}">
                  <a16:creationId xmlns:a16="http://schemas.microsoft.com/office/drawing/2014/main" id="{D9F75008-C076-4D4F-903F-0F953AB07B63}"/>
                </a:ext>
              </a:extLst>
            </p:cNvPr>
            <p:cNvSpPr/>
            <p:nvPr/>
          </p:nvSpPr>
          <p:spPr>
            <a:xfrm>
              <a:off x="2304061" y="13445258"/>
              <a:ext cx="9455456" cy="27712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0275D5A-ECE2-A442-92B6-C6F8A5E6BE85}"/>
                </a:ext>
              </a:extLst>
            </p:cNvPr>
            <p:cNvSpPr/>
            <p:nvPr/>
          </p:nvSpPr>
          <p:spPr>
            <a:xfrm>
              <a:off x="2304061" y="12693810"/>
              <a:ext cx="9455456" cy="7513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E1262859-F94E-8E41-98B2-FF7E80FFDD0D}"/>
                </a:ext>
              </a:extLst>
            </p:cNvPr>
            <p:cNvSpPr/>
            <p:nvPr/>
          </p:nvSpPr>
          <p:spPr>
            <a:xfrm>
              <a:off x="4617664" y="12739933"/>
              <a:ext cx="4781506" cy="750428"/>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CAGR</a:t>
              </a:r>
              <a:endParaRPr lang="en-US" dirty="0"/>
            </a:p>
          </p:txBody>
        </p:sp>
        <p:cxnSp>
          <p:nvCxnSpPr>
            <p:cNvPr id="59" name="Straight Connector 58">
              <a:extLst>
                <a:ext uri="{FF2B5EF4-FFF2-40B4-BE49-F238E27FC236}">
                  <a16:creationId xmlns:a16="http://schemas.microsoft.com/office/drawing/2014/main" id="{14262EA1-2846-4345-9A64-B1BC45D347B3}"/>
                </a:ext>
              </a:extLst>
            </p:cNvPr>
            <p:cNvCxnSpPr/>
            <p:nvPr/>
          </p:nvCxnSpPr>
          <p:spPr>
            <a:xfrm>
              <a:off x="2166125" y="13445196"/>
              <a:ext cx="977773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D65AC4B-ABEA-0D4E-B5C8-B1BBB5167753}"/>
                </a:ext>
              </a:extLst>
            </p:cNvPr>
            <p:cNvCxnSpPr/>
            <p:nvPr/>
          </p:nvCxnSpPr>
          <p:spPr>
            <a:xfrm>
              <a:off x="2166125" y="14372092"/>
              <a:ext cx="977773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25DD32D-5F51-0747-B919-DF31D8133753}"/>
                </a:ext>
              </a:extLst>
            </p:cNvPr>
            <p:cNvCxnSpPr/>
            <p:nvPr/>
          </p:nvCxnSpPr>
          <p:spPr>
            <a:xfrm>
              <a:off x="2166125" y="15298989"/>
              <a:ext cx="977773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5F6A85C1-6BD7-C847-B777-BAC39F401715}"/>
                </a:ext>
              </a:extLst>
            </p:cNvPr>
            <p:cNvSpPr/>
            <p:nvPr/>
          </p:nvSpPr>
          <p:spPr>
            <a:xfrm>
              <a:off x="3096853" y="13663490"/>
              <a:ext cx="1536938" cy="519190"/>
            </a:xfrm>
            <a:prstGeom prst="rect">
              <a:avLst/>
            </a:prstGeom>
          </p:spPr>
          <p:txBody>
            <a:bodyPr wrap="square">
              <a:spAutoFit/>
            </a:bodyPr>
            <a:lstStyle/>
            <a:p>
              <a:pPr algn="ctr"/>
              <a:r>
                <a:rPr lang="en-SV" sz="2400">
                  <a:latin typeface="Lato" panose="020F0502020204030203" pitchFamily="34" charset="77"/>
                </a:rPr>
                <a:t>R</a:t>
              </a:r>
              <a:endParaRPr lang="en-SV" sz="2400" dirty="0">
                <a:latin typeface="Lato" panose="020F0502020204030203" pitchFamily="34" charset="77"/>
              </a:endParaRPr>
            </a:p>
          </p:txBody>
        </p:sp>
        <p:sp>
          <p:nvSpPr>
            <p:cNvPr id="63" name="Rectangle 62">
              <a:extLst>
                <a:ext uri="{FF2B5EF4-FFF2-40B4-BE49-F238E27FC236}">
                  <a16:creationId xmlns:a16="http://schemas.microsoft.com/office/drawing/2014/main" id="{D2B019D0-F0C5-F64D-81E6-7998E44FEF9E}"/>
                </a:ext>
              </a:extLst>
            </p:cNvPr>
            <p:cNvSpPr/>
            <p:nvPr/>
          </p:nvSpPr>
          <p:spPr>
            <a:xfrm>
              <a:off x="6234309" y="13663490"/>
              <a:ext cx="1536938" cy="519190"/>
            </a:xfrm>
            <a:prstGeom prst="rect">
              <a:avLst/>
            </a:prstGeom>
          </p:spPr>
          <p:txBody>
            <a:bodyPr wrap="square">
              <a:spAutoFit/>
            </a:bodyPr>
            <a:lstStyle/>
            <a:p>
              <a:pPr algn="ctr"/>
              <a:r>
                <a:rPr lang="en-US" sz="2400" dirty="0">
                  <a:latin typeface="Lato" panose="020F0502020204030203" pitchFamily="34" charset="77"/>
                </a:rPr>
                <a:t>E</a:t>
              </a:r>
              <a:endParaRPr lang="en-SV" sz="2400" dirty="0">
                <a:latin typeface="Lato" panose="020F0502020204030203" pitchFamily="34" charset="77"/>
              </a:endParaRPr>
            </a:p>
          </p:txBody>
        </p:sp>
        <p:sp>
          <p:nvSpPr>
            <p:cNvPr id="64" name="Rectangle 63">
              <a:extLst>
                <a:ext uri="{FF2B5EF4-FFF2-40B4-BE49-F238E27FC236}">
                  <a16:creationId xmlns:a16="http://schemas.microsoft.com/office/drawing/2014/main" id="{3F9F3ED0-287F-AB4F-8A14-5B1C632E885E}"/>
                </a:ext>
              </a:extLst>
            </p:cNvPr>
            <p:cNvSpPr/>
            <p:nvPr/>
          </p:nvSpPr>
          <p:spPr>
            <a:xfrm>
              <a:off x="9399172" y="13663490"/>
              <a:ext cx="1536938" cy="519190"/>
            </a:xfrm>
            <a:prstGeom prst="rect">
              <a:avLst/>
            </a:prstGeom>
          </p:spPr>
          <p:txBody>
            <a:bodyPr wrap="square">
              <a:spAutoFit/>
            </a:bodyPr>
            <a:lstStyle/>
            <a:p>
              <a:pPr algn="ctr"/>
              <a:r>
                <a:rPr lang="en-US" sz="2400" dirty="0">
                  <a:latin typeface="Lato" panose="020F0502020204030203" pitchFamily="34" charset="77"/>
                </a:rPr>
                <a:t>NI</a:t>
              </a:r>
              <a:endParaRPr lang="en-SV" sz="2400" dirty="0">
                <a:latin typeface="Lato" panose="020F0502020204030203" pitchFamily="34" charset="77"/>
              </a:endParaRPr>
            </a:p>
          </p:txBody>
        </p:sp>
        <p:sp>
          <p:nvSpPr>
            <p:cNvPr id="65" name="Rectangle 64">
              <a:extLst>
                <a:ext uri="{FF2B5EF4-FFF2-40B4-BE49-F238E27FC236}">
                  <a16:creationId xmlns:a16="http://schemas.microsoft.com/office/drawing/2014/main" id="{9EE30AF3-2340-7642-8075-925F0C4A2F17}"/>
                </a:ext>
              </a:extLst>
            </p:cNvPr>
            <p:cNvSpPr/>
            <p:nvPr/>
          </p:nvSpPr>
          <p:spPr>
            <a:xfrm>
              <a:off x="2962922" y="14608445"/>
              <a:ext cx="1804796" cy="519190"/>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66" name="Rectangle 65">
              <a:extLst>
                <a:ext uri="{FF2B5EF4-FFF2-40B4-BE49-F238E27FC236}">
                  <a16:creationId xmlns:a16="http://schemas.microsoft.com/office/drawing/2014/main" id="{74A161F4-FBF9-5441-980E-2183FEB35F0C}"/>
                </a:ext>
              </a:extLst>
            </p:cNvPr>
            <p:cNvSpPr/>
            <p:nvPr/>
          </p:nvSpPr>
          <p:spPr>
            <a:xfrm>
              <a:off x="6100382" y="14608445"/>
              <a:ext cx="1804796" cy="519190"/>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67" name="Rectangle 66">
              <a:extLst>
                <a:ext uri="{FF2B5EF4-FFF2-40B4-BE49-F238E27FC236}">
                  <a16:creationId xmlns:a16="http://schemas.microsoft.com/office/drawing/2014/main" id="{2BF1D613-9B3E-9243-AA69-E7F10E045534}"/>
                </a:ext>
              </a:extLst>
            </p:cNvPr>
            <p:cNvSpPr/>
            <p:nvPr/>
          </p:nvSpPr>
          <p:spPr>
            <a:xfrm>
              <a:off x="9265241" y="14608445"/>
              <a:ext cx="1804796" cy="519190"/>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68" name="Rectangle 67">
              <a:extLst>
                <a:ext uri="{FF2B5EF4-FFF2-40B4-BE49-F238E27FC236}">
                  <a16:creationId xmlns:a16="http://schemas.microsoft.com/office/drawing/2014/main" id="{C1EEB979-EC0B-1E4F-B11B-44F058720985}"/>
                </a:ext>
              </a:extLst>
            </p:cNvPr>
            <p:cNvSpPr/>
            <p:nvPr/>
          </p:nvSpPr>
          <p:spPr>
            <a:xfrm>
              <a:off x="2962922" y="15523718"/>
              <a:ext cx="1804796" cy="519190"/>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69" name="Rectangle 68">
              <a:extLst>
                <a:ext uri="{FF2B5EF4-FFF2-40B4-BE49-F238E27FC236}">
                  <a16:creationId xmlns:a16="http://schemas.microsoft.com/office/drawing/2014/main" id="{65DFBEC7-CB53-6842-92A2-AB9D143D996F}"/>
                </a:ext>
              </a:extLst>
            </p:cNvPr>
            <p:cNvSpPr/>
            <p:nvPr/>
          </p:nvSpPr>
          <p:spPr>
            <a:xfrm>
              <a:off x="6100382" y="15523718"/>
              <a:ext cx="1804796" cy="519190"/>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70" name="Rectangle 69">
              <a:extLst>
                <a:ext uri="{FF2B5EF4-FFF2-40B4-BE49-F238E27FC236}">
                  <a16:creationId xmlns:a16="http://schemas.microsoft.com/office/drawing/2014/main" id="{E89CBCD4-A83B-6443-95A3-739CC0565DD7}"/>
                </a:ext>
              </a:extLst>
            </p:cNvPr>
            <p:cNvSpPr/>
            <p:nvPr/>
          </p:nvSpPr>
          <p:spPr>
            <a:xfrm>
              <a:off x="9265241" y="15523718"/>
              <a:ext cx="1804796" cy="519190"/>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cxnSp>
          <p:nvCxnSpPr>
            <p:cNvPr id="71" name="Straight Connector 70">
              <a:extLst>
                <a:ext uri="{FF2B5EF4-FFF2-40B4-BE49-F238E27FC236}">
                  <a16:creationId xmlns:a16="http://schemas.microsoft.com/office/drawing/2014/main" id="{41AB4BDA-0C16-0842-910B-1C176FC898D6}"/>
                </a:ext>
              </a:extLst>
            </p:cNvPr>
            <p:cNvCxnSpPr/>
            <p:nvPr/>
          </p:nvCxnSpPr>
          <p:spPr>
            <a:xfrm rot="5400000">
              <a:off x="7130760" y="14828982"/>
              <a:ext cx="277498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15F5601-AB98-3842-9F6B-36B13F5790FA}"/>
                </a:ext>
              </a:extLst>
            </p:cNvPr>
            <p:cNvCxnSpPr/>
            <p:nvPr/>
          </p:nvCxnSpPr>
          <p:spPr>
            <a:xfrm rot="5400000">
              <a:off x="4003108" y="14828981"/>
              <a:ext cx="277498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019FEB76-EBD4-1840-861D-DBA382C8B4F5}"/>
              </a:ext>
            </a:extLst>
          </p:cNvPr>
          <p:cNvGrpSpPr/>
          <p:nvPr/>
        </p:nvGrpSpPr>
        <p:grpSpPr>
          <a:xfrm>
            <a:off x="2135645" y="8665867"/>
            <a:ext cx="9777735" cy="3522664"/>
            <a:chOff x="2166125" y="12693810"/>
            <a:chExt cx="9777735" cy="3522664"/>
          </a:xfrm>
        </p:grpSpPr>
        <p:sp>
          <p:nvSpPr>
            <p:cNvPr id="31" name="Rectangle 30">
              <a:extLst>
                <a:ext uri="{FF2B5EF4-FFF2-40B4-BE49-F238E27FC236}">
                  <a16:creationId xmlns:a16="http://schemas.microsoft.com/office/drawing/2014/main" id="{3E24C6E0-82E7-DF43-8E30-2777BECA2F3B}"/>
                </a:ext>
              </a:extLst>
            </p:cNvPr>
            <p:cNvSpPr/>
            <p:nvPr/>
          </p:nvSpPr>
          <p:spPr>
            <a:xfrm>
              <a:off x="2304061" y="13445258"/>
              <a:ext cx="9455456" cy="27712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CA25612-5110-B040-B01F-012A752B651B}"/>
                </a:ext>
              </a:extLst>
            </p:cNvPr>
            <p:cNvSpPr/>
            <p:nvPr/>
          </p:nvSpPr>
          <p:spPr>
            <a:xfrm>
              <a:off x="2304061" y="12693810"/>
              <a:ext cx="9455456" cy="75132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E96385A-217C-4047-94E6-54F6183590CA}"/>
                </a:ext>
              </a:extLst>
            </p:cNvPr>
            <p:cNvSpPr/>
            <p:nvPr/>
          </p:nvSpPr>
          <p:spPr>
            <a:xfrm>
              <a:off x="4617664" y="12739933"/>
              <a:ext cx="4781506" cy="750428"/>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CAGR</a:t>
              </a:r>
              <a:endParaRPr lang="en-US" dirty="0"/>
            </a:p>
          </p:txBody>
        </p:sp>
        <p:cxnSp>
          <p:nvCxnSpPr>
            <p:cNvPr id="34" name="Straight Connector 33">
              <a:extLst>
                <a:ext uri="{FF2B5EF4-FFF2-40B4-BE49-F238E27FC236}">
                  <a16:creationId xmlns:a16="http://schemas.microsoft.com/office/drawing/2014/main" id="{B2EA40A5-BEBC-3D4C-994B-B8333C7EEFA8}"/>
                </a:ext>
              </a:extLst>
            </p:cNvPr>
            <p:cNvCxnSpPr/>
            <p:nvPr/>
          </p:nvCxnSpPr>
          <p:spPr>
            <a:xfrm>
              <a:off x="2166125" y="13445196"/>
              <a:ext cx="977773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511E617-270B-A441-AF6F-60EA42A51D57}"/>
                </a:ext>
              </a:extLst>
            </p:cNvPr>
            <p:cNvCxnSpPr/>
            <p:nvPr/>
          </p:nvCxnSpPr>
          <p:spPr>
            <a:xfrm>
              <a:off x="2166125" y="14372092"/>
              <a:ext cx="977773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1BB13A3-97A4-0147-A75C-AA1BF99FFCFD}"/>
                </a:ext>
              </a:extLst>
            </p:cNvPr>
            <p:cNvCxnSpPr/>
            <p:nvPr/>
          </p:nvCxnSpPr>
          <p:spPr>
            <a:xfrm>
              <a:off x="2166125" y="15298989"/>
              <a:ext cx="977773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C3C32E7-0775-D245-A3F6-B2B295EB38ED}"/>
                </a:ext>
              </a:extLst>
            </p:cNvPr>
            <p:cNvSpPr/>
            <p:nvPr/>
          </p:nvSpPr>
          <p:spPr>
            <a:xfrm>
              <a:off x="3096853" y="13663490"/>
              <a:ext cx="1536938" cy="519190"/>
            </a:xfrm>
            <a:prstGeom prst="rect">
              <a:avLst/>
            </a:prstGeom>
          </p:spPr>
          <p:txBody>
            <a:bodyPr wrap="square">
              <a:spAutoFit/>
            </a:bodyPr>
            <a:lstStyle/>
            <a:p>
              <a:pPr algn="ctr"/>
              <a:r>
                <a:rPr lang="en-SV" sz="2400">
                  <a:latin typeface="Lato" panose="020F0502020204030203" pitchFamily="34" charset="77"/>
                </a:rPr>
                <a:t>R</a:t>
              </a:r>
              <a:endParaRPr lang="en-SV" sz="2400" dirty="0">
                <a:latin typeface="Lato" panose="020F0502020204030203" pitchFamily="34" charset="77"/>
              </a:endParaRPr>
            </a:p>
          </p:txBody>
        </p:sp>
        <p:sp>
          <p:nvSpPr>
            <p:cNvPr id="38" name="Rectangle 37">
              <a:extLst>
                <a:ext uri="{FF2B5EF4-FFF2-40B4-BE49-F238E27FC236}">
                  <a16:creationId xmlns:a16="http://schemas.microsoft.com/office/drawing/2014/main" id="{3B4A127B-2685-6F47-AC30-A1BD5F6D40AD}"/>
                </a:ext>
              </a:extLst>
            </p:cNvPr>
            <p:cNvSpPr/>
            <p:nvPr/>
          </p:nvSpPr>
          <p:spPr>
            <a:xfrm>
              <a:off x="6234309" y="13663490"/>
              <a:ext cx="1536938" cy="519190"/>
            </a:xfrm>
            <a:prstGeom prst="rect">
              <a:avLst/>
            </a:prstGeom>
          </p:spPr>
          <p:txBody>
            <a:bodyPr wrap="square">
              <a:spAutoFit/>
            </a:bodyPr>
            <a:lstStyle/>
            <a:p>
              <a:pPr algn="ctr"/>
              <a:r>
                <a:rPr lang="en-US" sz="2400" dirty="0">
                  <a:latin typeface="Lato" panose="020F0502020204030203" pitchFamily="34" charset="77"/>
                </a:rPr>
                <a:t>E</a:t>
              </a:r>
              <a:endParaRPr lang="en-SV" sz="2400" dirty="0">
                <a:latin typeface="Lato" panose="020F0502020204030203" pitchFamily="34" charset="77"/>
              </a:endParaRPr>
            </a:p>
          </p:txBody>
        </p:sp>
        <p:sp>
          <p:nvSpPr>
            <p:cNvPr id="39" name="Rectangle 38">
              <a:extLst>
                <a:ext uri="{FF2B5EF4-FFF2-40B4-BE49-F238E27FC236}">
                  <a16:creationId xmlns:a16="http://schemas.microsoft.com/office/drawing/2014/main" id="{C5098870-7C2E-CE42-937D-262C526EB1AA}"/>
                </a:ext>
              </a:extLst>
            </p:cNvPr>
            <p:cNvSpPr/>
            <p:nvPr/>
          </p:nvSpPr>
          <p:spPr>
            <a:xfrm>
              <a:off x="9399172" y="13663490"/>
              <a:ext cx="1536938" cy="519190"/>
            </a:xfrm>
            <a:prstGeom prst="rect">
              <a:avLst/>
            </a:prstGeom>
          </p:spPr>
          <p:txBody>
            <a:bodyPr wrap="square">
              <a:spAutoFit/>
            </a:bodyPr>
            <a:lstStyle/>
            <a:p>
              <a:pPr algn="ctr"/>
              <a:r>
                <a:rPr lang="en-US" sz="2400" dirty="0">
                  <a:latin typeface="Lato" panose="020F0502020204030203" pitchFamily="34" charset="77"/>
                </a:rPr>
                <a:t>NI</a:t>
              </a:r>
              <a:endParaRPr lang="en-SV" sz="2400" dirty="0">
                <a:latin typeface="Lato" panose="020F0502020204030203" pitchFamily="34" charset="77"/>
              </a:endParaRPr>
            </a:p>
          </p:txBody>
        </p:sp>
        <p:sp>
          <p:nvSpPr>
            <p:cNvPr id="40" name="Rectangle 39">
              <a:extLst>
                <a:ext uri="{FF2B5EF4-FFF2-40B4-BE49-F238E27FC236}">
                  <a16:creationId xmlns:a16="http://schemas.microsoft.com/office/drawing/2014/main" id="{9A9536C5-1C12-034F-AFE5-F317E00FFB2B}"/>
                </a:ext>
              </a:extLst>
            </p:cNvPr>
            <p:cNvSpPr/>
            <p:nvPr/>
          </p:nvSpPr>
          <p:spPr>
            <a:xfrm>
              <a:off x="2962922" y="14608445"/>
              <a:ext cx="1804796" cy="519190"/>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41" name="Rectangle 40">
              <a:extLst>
                <a:ext uri="{FF2B5EF4-FFF2-40B4-BE49-F238E27FC236}">
                  <a16:creationId xmlns:a16="http://schemas.microsoft.com/office/drawing/2014/main" id="{83B3D069-9596-064C-AD1A-05DA769DB11C}"/>
                </a:ext>
              </a:extLst>
            </p:cNvPr>
            <p:cNvSpPr/>
            <p:nvPr/>
          </p:nvSpPr>
          <p:spPr>
            <a:xfrm>
              <a:off x="6100382" y="14608445"/>
              <a:ext cx="1804796" cy="519190"/>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42" name="Rectangle 41">
              <a:extLst>
                <a:ext uri="{FF2B5EF4-FFF2-40B4-BE49-F238E27FC236}">
                  <a16:creationId xmlns:a16="http://schemas.microsoft.com/office/drawing/2014/main" id="{DFA85680-E97F-D44A-A111-D81408E46A56}"/>
                </a:ext>
              </a:extLst>
            </p:cNvPr>
            <p:cNvSpPr/>
            <p:nvPr/>
          </p:nvSpPr>
          <p:spPr>
            <a:xfrm>
              <a:off x="9265241" y="14608445"/>
              <a:ext cx="1804796" cy="519190"/>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46" name="Rectangle 45">
              <a:extLst>
                <a:ext uri="{FF2B5EF4-FFF2-40B4-BE49-F238E27FC236}">
                  <a16:creationId xmlns:a16="http://schemas.microsoft.com/office/drawing/2014/main" id="{67161AEC-EAB4-F745-B0AC-77A407B55EB5}"/>
                </a:ext>
              </a:extLst>
            </p:cNvPr>
            <p:cNvSpPr/>
            <p:nvPr/>
          </p:nvSpPr>
          <p:spPr>
            <a:xfrm>
              <a:off x="2962922" y="15523718"/>
              <a:ext cx="1804796" cy="519190"/>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47" name="Rectangle 46">
              <a:extLst>
                <a:ext uri="{FF2B5EF4-FFF2-40B4-BE49-F238E27FC236}">
                  <a16:creationId xmlns:a16="http://schemas.microsoft.com/office/drawing/2014/main" id="{6C33C38E-B81B-BA41-B7BC-6FB2C2B06B06}"/>
                </a:ext>
              </a:extLst>
            </p:cNvPr>
            <p:cNvSpPr/>
            <p:nvPr/>
          </p:nvSpPr>
          <p:spPr>
            <a:xfrm>
              <a:off x="6100382" y="15523718"/>
              <a:ext cx="1804796" cy="519190"/>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48" name="Rectangle 47">
              <a:extLst>
                <a:ext uri="{FF2B5EF4-FFF2-40B4-BE49-F238E27FC236}">
                  <a16:creationId xmlns:a16="http://schemas.microsoft.com/office/drawing/2014/main" id="{2495F8CC-CCF3-574C-81B6-F8218E969C48}"/>
                </a:ext>
              </a:extLst>
            </p:cNvPr>
            <p:cNvSpPr/>
            <p:nvPr/>
          </p:nvSpPr>
          <p:spPr>
            <a:xfrm>
              <a:off x="9265241" y="15523718"/>
              <a:ext cx="1804796" cy="519190"/>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cxnSp>
          <p:nvCxnSpPr>
            <p:cNvPr id="53" name="Straight Connector 52">
              <a:extLst>
                <a:ext uri="{FF2B5EF4-FFF2-40B4-BE49-F238E27FC236}">
                  <a16:creationId xmlns:a16="http://schemas.microsoft.com/office/drawing/2014/main" id="{36FB2513-CADE-0845-9CD9-339D750B18C7}"/>
                </a:ext>
              </a:extLst>
            </p:cNvPr>
            <p:cNvCxnSpPr/>
            <p:nvPr/>
          </p:nvCxnSpPr>
          <p:spPr>
            <a:xfrm rot="5400000">
              <a:off x="7130760" y="14828982"/>
              <a:ext cx="277498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5EAFDAC-4243-984D-A982-D76B301E2558}"/>
                </a:ext>
              </a:extLst>
            </p:cNvPr>
            <p:cNvCxnSpPr/>
            <p:nvPr/>
          </p:nvCxnSpPr>
          <p:spPr>
            <a:xfrm rot="5400000">
              <a:off x="4003108" y="14828981"/>
              <a:ext cx="277498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8" name="Rectangle 7">
            <a:extLst>
              <a:ext uri="{FF2B5EF4-FFF2-40B4-BE49-F238E27FC236}">
                <a16:creationId xmlns:a16="http://schemas.microsoft.com/office/drawing/2014/main" id="{85845A4C-C9D3-4C47-9CAA-AC785BCE9939}"/>
              </a:ext>
            </a:extLst>
          </p:cNvPr>
          <p:cNvSpPr/>
          <p:nvPr/>
        </p:nvSpPr>
        <p:spPr>
          <a:xfrm>
            <a:off x="4209038" y="5205615"/>
            <a:ext cx="1397570" cy="20852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62881-CE9E-D148-8831-19C481E9898A}"/>
              </a:ext>
            </a:extLst>
          </p:cNvPr>
          <p:cNvSpPr/>
          <p:nvPr/>
        </p:nvSpPr>
        <p:spPr>
          <a:xfrm>
            <a:off x="5606606" y="6123695"/>
            <a:ext cx="1397570" cy="11672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0EABD3-28A1-BB44-89AA-40CC5EC9C968}"/>
              </a:ext>
            </a:extLst>
          </p:cNvPr>
          <p:cNvSpPr/>
          <p:nvPr/>
        </p:nvSpPr>
        <p:spPr>
          <a:xfrm>
            <a:off x="9148724" y="6074690"/>
            <a:ext cx="1397570" cy="12162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1AF4A5F-FC16-1B4E-BC97-C52739C2B991}"/>
              </a:ext>
            </a:extLst>
          </p:cNvPr>
          <p:cNvSpPr/>
          <p:nvPr/>
        </p:nvSpPr>
        <p:spPr>
          <a:xfrm>
            <a:off x="10546290" y="5162818"/>
            <a:ext cx="1397570" cy="21280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4A94A7-DC88-244F-9116-C851E11376F9}"/>
              </a:ext>
            </a:extLst>
          </p:cNvPr>
          <p:cNvSpPr/>
          <p:nvPr/>
        </p:nvSpPr>
        <p:spPr>
          <a:xfrm>
            <a:off x="14052545" y="5584640"/>
            <a:ext cx="1397570" cy="17062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4AA1DE1-3FAC-314B-B9E5-8EFFB5A77000}"/>
              </a:ext>
            </a:extLst>
          </p:cNvPr>
          <p:cNvSpPr/>
          <p:nvPr/>
        </p:nvSpPr>
        <p:spPr>
          <a:xfrm>
            <a:off x="19015955" y="5112410"/>
            <a:ext cx="1397570" cy="21784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93FD75F-1331-7946-A363-B05F887096D7}"/>
              </a:ext>
            </a:extLst>
          </p:cNvPr>
          <p:cNvSpPr/>
          <p:nvPr/>
        </p:nvSpPr>
        <p:spPr>
          <a:xfrm>
            <a:off x="15450111" y="6417725"/>
            <a:ext cx="1397570" cy="8731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B3B0CA3-E702-2141-B890-3E38CE4883BB}"/>
              </a:ext>
            </a:extLst>
          </p:cNvPr>
          <p:cNvSpPr/>
          <p:nvPr/>
        </p:nvSpPr>
        <p:spPr>
          <a:xfrm>
            <a:off x="20413526" y="5931630"/>
            <a:ext cx="1397570" cy="1359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6B0BDC7-ED6C-0D40-A705-E8103F457046}"/>
              </a:ext>
            </a:extLst>
          </p:cNvPr>
          <p:cNvSpPr txBox="1"/>
          <p:nvPr/>
        </p:nvSpPr>
        <p:spPr>
          <a:xfrm>
            <a:off x="1954924" y="4414345"/>
            <a:ext cx="809563" cy="372479"/>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6</a:t>
            </a:r>
          </a:p>
        </p:txBody>
      </p:sp>
      <p:sp>
        <p:nvSpPr>
          <p:cNvPr id="17" name="TextBox 16">
            <a:extLst>
              <a:ext uri="{FF2B5EF4-FFF2-40B4-BE49-F238E27FC236}">
                <a16:creationId xmlns:a16="http://schemas.microsoft.com/office/drawing/2014/main" id="{4D425653-1F91-8349-AEDA-1D522459D7FE}"/>
              </a:ext>
            </a:extLst>
          </p:cNvPr>
          <p:cNvSpPr txBox="1"/>
          <p:nvPr/>
        </p:nvSpPr>
        <p:spPr>
          <a:xfrm>
            <a:off x="1954924" y="4877009"/>
            <a:ext cx="809563" cy="372479"/>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20" name="TextBox 19">
            <a:extLst>
              <a:ext uri="{FF2B5EF4-FFF2-40B4-BE49-F238E27FC236}">
                <a16:creationId xmlns:a16="http://schemas.microsoft.com/office/drawing/2014/main" id="{21A222B4-C4A1-6D44-9ED3-8D962D6F5ED6}"/>
              </a:ext>
            </a:extLst>
          </p:cNvPr>
          <p:cNvSpPr txBox="1"/>
          <p:nvPr/>
        </p:nvSpPr>
        <p:spPr>
          <a:xfrm>
            <a:off x="1954924" y="5339674"/>
            <a:ext cx="809563" cy="372479"/>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22" name="TextBox 21">
            <a:extLst>
              <a:ext uri="{FF2B5EF4-FFF2-40B4-BE49-F238E27FC236}">
                <a16:creationId xmlns:a16="http://schemas.microsoft.com/office/drawing/2014/main" id="{83C13DB7-127A-C94D-823E-E6B618C68A3A}"/>
              </a:ext>
            </a:extLst>
          </p:cNvPr>
          <p:cNvSpPr txBox="1"/>
          <p:nvPr/>
        </p:nvSpPr>
        <p:spPr>
          <a:xfrm>
            <a:off x="1954924" y="5802338"/>
            <a:ext cx="809563" cy="372479"/>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23" name="TextBox 22">
            <a:extLst>
              <a:ext uri="{FF2B5EF4-FFF2-40B4-BE49-F238E27FC236}">
                <a16:creationId xmlns:a16="http://schemas.microsoft.com/office/drawing/2014/main" id="{62B1E30A-C3C5-CB46-87A1-1968EE52D908}"/>
              </a:ext>
            </a:extLst>
          </p:cNvPr>
          <p:cNvSpPr txBox="1"/>
          <p:nvPr/>
        </p:nvSpPr>
        <p:spPr>
          <a:xfrm>
            <a:off x="1954924" y="6265003"/>
            <a:ext cx="809563" cy="372479"/>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24" name="TextBox 23">
            <a:extLst>
              <a:ext uri="{FF2B5EF4-FFF2-40B4-BE49-F238E27FC236}">
                <a16:creationId xmlns:a16="http://schemas.microsoft.com/office/drawing/2014/main" id="{2E14B7E9-E383-1A4A-9117-2067C5D812BC}"/>
              </a:ext>
            </a:extLst>
          </p:cNvPr>
          <p:cNvSpPr txBox="1"/>
          <p:nvPr/>
        </p:nvSpPr>
        <p:spPr>
          <a:xfrm>
            <a:off x="1954924" y="6727667"/>
            <a:ext cx="809563" cy="372479"/>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25" name="TextBox 24">
            <a:extLst>
              <a:ext uri="{FF2B5EF4-FFF2-40B4-BE49-F238E27FC236}">
                <a16:creationId xmlns:a16="http://schemas.microsoft.com/office/drawing/2014/main" id="{46981268-2687-3349-BCA6-4A06BCB994F8}"/>
              </a:ext>
            </a:extLst>
          </p:cNvPr>
          <p:cNvSpPr txBox="1"/>
          <p:nvPr/>
        </p:nvSpPr>
        <p:spPr>
          <a:xfrm>
            <a:off x="1954924" y="7190331"/>
            <a:ext cx="809563" cy="372479"/>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sp>
        <p:nvSpPr>
          <p:cNvPr id="26" name="TextBox 25">
            <a:extLst>
              <a:ext uri="{FF2B5EF4-FFF2-40B4-BE49-F238E27FC236}">
                <a16:creationId xmlns:a16="http://schemas.microsoft.com/office/drawing/2014/main" id="{2BFF734F-D3FA-1447-A5D1-4DD3CA6067EA}"/>
              </a:ext>
            </a:extLst>
          </p:cNvPr>
          <p:cNvSpPr txBox="1"/>
          <p:nvPr/>
        </p:nvSpPr>
        <p:spPr>
          <a:xfrm>
            <a:off x="3893928" y="7479974"/>
            <a:ext cx="3474163"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 1</a:t>
            </a:r>
          </a:p>
        </p:txBody>
      </p:sp>
      <p:sp>
        <p:nvSpPr>
          <p:cNvPr id="27" name="TextBox 26">
            <a:extLst>
              <a:ext uri="{FF2B5EF4-FFF2-40B4-BE49-F238E27FC236}">
                <a16:creationId xmlns:a16="http://schemas.microsoft.com/office/drawing/2014/main" id="{D6FC8BD9-B3A9-E54A-AA70-F161A9A569B9}"/>
              </a:ext>
            </a:extLst>
          </p:cNvPr>
          <p:cNvSpPr txBox="1"/>
          <p:nvPr/>
        </p:nvSpPr>
        <p:spPr>
          <a:xfrm>
            <a:off x="8798538" y="7479974"/>
            <a:ext cx="3474163"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 2</a:t>
            </a:r>
          </a:p>
        </p:txBody>
      </p:sp>
      <p:sp>
        <p:nvSpPr>
          <p:cNvPr id="28" name="TextBox 27">
            <a:extLst>
              <a:ext uri="{FF2B5EF4-FFF2-40B4-BE49-F238E27FC236}">
                <a16:creationId xmlns:a16="http://schemas.microsoft.com/office/drawing/2014/main" id="{33F5220F-79A3-F948-991B-11D22996087F}"/>
              </a:ext>
            </a:extLst>
          </p:cNvPr>
          <p:cNvSpPr txBox="1"/>
          <p:nvPr/>
        </p:nvSpPr>
        <p:spPr>
          <a:xfrm>
            <a:off x="13727549" y="7479974"/>
            <a:ext cx="3474163"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 3</a:t>
            </a:r>
          </a:p>
        </p:txBody>
      </p:sp>
      <p:sp>
        <p:nvSpPr>
          <p:cNvPr id="29" name="TextBox 28">
            <a:extLst>
              <a:ext uri="{FF2B5EF4-FFF2-40B4-BE49-F238E27FC236}">
                <a16:creationId xmlns:a16="http://schemas.microsoft.com/office/drawing/2014/main" id="{DB6D2318-7C8B-1442-9747-12743E5681BF}"/>
              </a:ext>
            </a:extLst>
          </p:cNvPr>
          <p:cNvSpPr txBox="1"/>
          <p:nvPr/>
        </p:nvSpPr>
        <p:spPr>
          <a:xfrm>
            <a:off x="18656557" y="7479974"/>
            <a:ext cx="3474163"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 4</a:t>
            </a:r>
          </a:p>
        </p:txBody>
      </p:sp>
    </p:spTree>
    <p:extLst>
      <p:ext uri="{BB962C8B-B14F-4D97-AF65-F5344CB8AC3E}">
        <p14:creationId xmlns:p14="http://schemas.microsoft.com/office/powerpoint/2010/main" val="267155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7" name="TextBox 6">
            <a:extLst>
              <a:ext uri="{FF2B5EF4-FFF2-40B4-BE49-F238E27FC236}">
                <a16:creationId xmlns:a16="http://schemas.microsoft.com/office/drawing/2014/main" id="{BB3F9FE7-D6D7-A540-BA43-24E19786D9D2}"/>
              </a:ext>
            </a:extLst>
          </p:cNvPr>
          <p:cNvSpPr txBox="1"/>
          <p:nvPr/>
        </p:nvSpPr>
        <p:spPr>
          <a:xfrm>
            <a:off x="2002289" y="6040737"/>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8" name="Rectangle 7">
            <a:extLst>
              <a:ext uri="{FF2B5EF4-FFF2-40B4-BE49-F238E27FC236}">
                <a16:creationId xmlns:a16="http://schemas.microsoft.com/office/drawing/2014/main" id="{5C8DEE99-271D-F74E-A2AE-A1D16D602655}"/>
              </a:ext>
            </a:extLst>
          </p:cNvPr>
          <p:cNvSpPr/>
          <p:nvPr/>
        </p:nvSpPr>
        <p:spPr>
          <a:xfrm>
            <a:off x="3093668" y="4919270"/>
            <a:ext cx="2981025"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9" name="TextBox 8">
            <a:extLst>
              <a:ext uri="{FF2B5EF4-FFF2-40B4-BE49-F238E27FC236}">
                <a16:creationId xmlns:a16="http://schemas.microsoft.com/office/drawing/2014/main" id="{D79D3888-0EE0-D648-9F40-62ED335524B2}"/>
              </a:ext>
            </a:extLst>
          </p:cNvPr>
          <p:cNvSpPr txBox="1"/>
          <p:nvPr/>
        </p:nvSpPr>
        <p:spPr>
          <a:xfrm>
            <a:off x="2002289" y="7283058"/>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0" name="TextBox 9">
            <a:extLst>
              <a:ext uri="{FF2B5EF4-FFF2-40B4-BE49-F238E27FC236}">
                <a16:creationId xmlns:a16="http://schemas.microsoft.com/office/drawing/2014/main" id="{96A7200D-42B1-D742-A189-01D18B879525}"/>
              </a:ext>
            </a:extLst>
          </p:cNvPr>
          <p:cNvSpPr txBox="1"/>
          <p:nvPr/>
        </p:nvSpPr>
        <p:spPr>
          <a:xfrm>
            <a:off x="2002289" y="8556505"/>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1" name="TextBox 10">
            <a:extLst>
              <a:ext uri="{FF2B5EF4-FFF2-40B4-BE49-F238E27FC236}">
                <a16:creationId xmlns:a16="http://schemas.microsoft.com/office/drawing/2014/main" id="{4FE0D254-54E2-094F-9B49-DBDDC3ADFE57}"/>
              </a:ext>
            </a:extLst>
          </p:cNvPr>
          <p:cNvSpPr txBox="1"/>
          <p:nvPr/>
        </p:nvSpPr>
        <p:spPr>
          <a:xfrm>
            <a:off x="2002289" y="9824867"/>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2" name="TextBox 11">
            <a:extLst>
              <a:ext uri="{FF2B5EF4-FFF2-40B4-BE49-F238E27FC236}">
                <a16:creationId xmlns:a16="http://schemas.microsoft.com/office/drawing/2014/main" id="{8E90252A-47B2-0048-819F-7C273448B741}"/>
              </a:ext>
            </a:extLst>
          </p:cNvPr>
          <p:cNvSpPr txBox="1"/>
          <p:nvPr/>
        </p:nvSpPr>
        <p:spPr>
          <a:xfrm>
            <a:off x="2002289" y="11063732"/>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5" name="Rectangle 14">
            <a:extLst>
              <a:ext uri="{FF2B5EF4-FFF2-40B4-BE49-F238E27FC236}">
                <a16:creationId xmlns:a16="http://schemas.microsoft.com/office/drawing/2014/main" id="{20F385B7-D412-B948-9029-5BAA91E75C93}"/>
              </a:ext>
            </a:extLst>
          </p:cNvPr>
          <p:cNvSpPr/>
          <p:nvPr/>
        </p:nvSpPr>
        <p:spPr>
          <a:xfrm>
            <a:off x="19201886" y="4689987"/>
            <a:ext cx="2981025"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Accreditation</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21" name="TextBox 20">
            <a:extLst>
              <a:ext uri="{FF2B5EF4-FFF2-40B4-BE49-F238E27FC236}">
                <a16:creationId xmlns:a16="http://schemas.microsoft.com/office/drawing/2014/main" id="{2F2BEC19-B3BC-3F44-937E-047F815772F9}"/>
              </a:ext>
            </a:extLst>
          </p:cNvPr>
          <p:cNvSpPr txBox="1"/>
          <p:nvPr/>
        </p:nvSpPr>
        <p:spPr>
          <a:xfrm>
            <a:off x="17901050" y="6040737"/>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2" name="TextBox 21">
            <a:extLst>
              <a:ext uri="{FF2B5EF4-FFF2-40B4-BE49-F238E27FC236}">
                <a16:creationId xmlns:a16="http://schemas.microsoft.com/office/drawing/2014/main" id="{906C4C97-A6D5-3248-9CD5-C8D18CE924C3}"/>
              </a:ext>
            </a:extLst>
          </p:cNvPr>
          <p:cNvSpPr txBox="1"/>
          <p:nvPr/>
        </p:nvSpPr>
        <p:spPr>
          <a:xfrm>
            <a:off x="17901050" y="7253561"/>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3" name="Rectangle 22">
            <a:extLst>
              <a:ext uri="{FF2B5EF4-FFF2-40B4-BE49-F238E27FC236}">
                <a16:creationId xmlns:a16="http://schemas.microsoft.com/office/drawing/2014/main" id="{D3D02A9B-E7E0-E747-8ADA-6D18EA9DB13A}"/>
              </a:ext>
            </a:extLst>
          </p:cNvPr>
          <p:cNvSpPr/>
          <p:nvPr/>
        </p:nvSpPr>
        <p:spPr>
          <a:xfrm>
            <a:off x="19201886" y="8790038"/>
            <a:ext cx="2981025"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Capabilities</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24" name="TextBox 23">
            <a:extLst>
              <a:ext uri="{FF2B5EF4-FFF2-40B4-BE49-F238E27FC236}">
                <a16:creationId xmlns:a16="http://schemas.microsoft.com/office/drawing/2014/main" id="{1534C628-0571-324B-B74B-F28C6E6938A5}"/>
              </a:ext>
            </a:extLst>
          </p:cNvPr>
          <p:cNvSpPr txBox="1"/>
          <p:nvPr/>
        </p:nvSpPr>
        <p:spPr>
          <a:xfrm>
            <a:off x="17901050" y="10140788"/>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5" name="TextBox 24">
            <a:extLst>
              <a:ext uri="{FF2B5EF4-FFF2-40B4-BE49-F238E27FC236}">
                <a16:creationId xmlns:a16="http://schemas.microsoft.com/office/drawing/2014/main" id="{EBC237BE-E9BD-0243-BDB3-E4F938E763E2}"/>
              </a:ext>
            </a:extLst>
          </p:cNvPr>
          <p:cNvSpPr txBox="1"/>
          <p:nvPr/>
        </p:nvSpPr>
        <p:spPr>
          <a:xfrm>
            <a:off x="17901050" y="11353612"/>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6" name="Gráfico 226">
            <a:extLst>
              <a:ext uri="{FF2B5EF4-FFF2-40B4-BE49-F238E27FC236}">
                <a16:creationId xmlns:a16="http://schemas.microsoft.com/office/drawing/2014/main" id="{CC3E50A9-E6CD-DF4C-8CC7-1C6C53EB8415}"/>
              </a:ext>
            </a:extLst>
          </p:cNvPr>
          <p:cNvSpPr/>
          <p:nvPr/>
        </p:nvSpPr>
        <p:spPr>
          <a:xfrm>
            <a:off x="2002289" y="4790536"/>
            <a:ext cx="957717" cy="957717"/>
          </a:xfrm>
          <a:custGeom>
            <a:avLst/>
            <a:gdLst>
              <a:gd name="connsiteX0" fmla="*/ 285416 w 570831"/>
              <a:gd name="connsiteY0" fmla="*/ 0 h 570831"/>
              <a:gd name="connsiteX1" fmla="*/ 0 w 570831"/>
              <a:gd name="connsiteY1" fmla="*/ 285416 h 570831"/>
              <a:gd name="connsiteX2" fmla="*/ 285416 w 570831"/>
              <a:gd name="connsiteY2" fmla="*/ 570831 h 570831"/>
              <a:gd name="connsiteX3" fmla="*/ 570831 w 570831"/>
              <a:gd name="connsiteY3" fmla="*/ 285416 h 570831"/>
              <a:gd name="connsiteX4" fmla="*/ 285416 w 570831"/>
              <a:gd name="connsiteY4" fmla="*/ 0 h 570831"/>
              <a:gd name="connsiteX5" fmla="*/ 404339 w 570831"/>
              <a:gd name="connsiteY5" fmla="*/ 321092 h 570831"/>
              <a:gd name="connsiteX6" fmla="*/ 392446 w 570831"/>
              <a:gd name="connsiteY6" fmla="*/ 332985 h 570831"/>
              <a:gd name="connsiteX7" fmla="*/ 368662 w 570831"/>
              <a:gd name="connsiteY7" fmla="*/ 332985 h 570831"/>
              <a:gd name="connsiteX8" fmla="*/ 356769 w 570831"/>
              <a:gd name="connsiteY8" fmla="*/ 321092 h 570831"/>
              <a:gd name="connsiteX9" fmla="*/ 356769 w 570831"/>
              <a:gd name="connsiteY9" fmla="*/ 254663 h 570831"/>
              <a:gd name="connsiteX10" fmla="*/ 198685 w 570831"/>
              <a:gd name="connsiteY10" fmla="*/ 412747 h 570831"/>
              <a:gd name="connsiteX11" fmla="*/ 190276 w 570831"/>
              <a:gd name="connsiteY11" fmla="*/ 416231 h 570831"/>
              <a:gd name="connsiteX12" fmla="*/ 181868 w 570831"/>
              <a:gd name="connsiteY12" fmla="*/ 412747 h 570831"/>
              <a:gd name="connsiteX13" fmla="*/ 158083 w 570831"/>
              <a:gd name="connsiteY13" fmla="*/ 388962 h 570831"/>
              <a:gd name="connsiteX14" fmla="*/ 158083 w 570831"/>
              <a:gd name="connsiteY14" fmla="*/ 372146 h 570831"/>
              <a:gd name="connsiteX15" fmla="*/ 316168 w 570831"/>
              <a:gd name="connsiteY15" fmla="*/ 214062 h 570831"/>
              <a:gd name="connsiteX16" fmla="*/ 249739 w 570831"/>
              <a:gd name="connsiteY16" fmla="*/ 214062 h 570831"/>
              <a:gd name="connsiteX17" fmla="*/ 237846 w 570831"/>
              <a:gd name="connsiteY17" fmla="*/ 202169 h 570831"/>
              <a:gd name="connsiteX18" fmla="*/ 237846 w 570831"/>
              <a:gd name="connsiteY18" fmla="*/ 178385 h 570831"/>
              <a:gd name="connsiteX19" fmla="*/ 249739 w 570831"/>
              <a:gd name="connsiteY19" fmla="*/ 166492 h 570831"/>
              <a:gd name="connsiteX20" fmla="*/ 392446 w 570831"/>
              <a:gd name="connsiteY20" fmla="*/ 166492 h 570831"/>
              <a:gd name="connsiteX21" fmla="*/ 404339 w 570831"/>
              <a:gd name="connsiteY21" fmla="*/ 178385 h 570831"/>
              <a:gd name="connsiteX22" fmla="*/ 404339 w 570831"/>
              <a:gd name="connsiteY22" fmla="*/ 321092 h 570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0831" h="570831">
                <a:moveTo>
                  <a:pt x="285416" y="0"/>
                </a:moveTo>
                <a:cubicBezTo>
                  <a:pt x="128040" y="0"/>
                  <a:pt x="0" y="128040"/>
                  <a:pt x="0" y="285416"/>
                </a:cubicBezTo>
                <a:cubicBezTo>
                  <a:pt x="0" y="442791"/>
                  <a:pt x="128040" y="570831"/>
                  <a:pt x="285416" y="570831"/>
                </a:cubicBezTo>
                <a:cubicBezTo>
                  <a:pt x="442791" y="570831"/>
                  <a:pt x="570831" y="442791"/>
                  <a:pt x="570831" y="285416"/>
                </a:cubicBezTo>
                <a:cubicBezTo>
                  <a:pt x="570831" y="128040"/>
                  <a:pt x="442791" y="0"/>
                  <a:pt x="285416" y="0"/>
                </a:cubicBezTo>
                <a:close/>
                <a:moveTo>
                  <a:pt x="404339" y="321092"/>
                </a:moveTo>
                <a:cubicBezTo>
                  <a:pt x="404339" y="327666"/>
                  <a:pt x="399020" y="332985"/>
                  <a:pt x="392446" y="332985"/>
                </a:cubicBezTo>
                <a:lnTo>
                  <a:pt x="368662" y="332985"/>
                </a:lnTo>
                <a:cubicBezTo>
                  <a:pt x="362089" y="332985"/>
                  <a:pt x="356769" y="327666"/>
                  <a:pt x="356769" y="321092"/>
                </a:cubicBezTo>
                <a:lnTo>
                  <a:pt x="356769" y="254663"/>
                </a:lnTo>
                <a:lnTo>
                  <a:pt x="198685" y="412747"/>
                </a:lnTo>
                <a:cubicBezTo>
                  <a:pt x="196363" y="415069"/>
                  <a:pt x="193319" y="416231"/>
                  <a:pt x="190276" y="416231"/>
                </a:cubicBezTo>
                <a:cubicBezTo>
                  <a:pt x="187234" y="416231"/>
                  <a:pt x="184191" y="415069"/>
                  <a:pt x="181868" y="412747"/>
                </a:cubicBezTo>
                <a:lnTo>
                  <a:pt x="158083" y="388962"/>
                </a:lnTo>
                <a:cubicBezTo>
                  <a:pt x="153438" y="384316"/>
                  <a:pt x="153438" y="376791"/>
                  <a:pt x="158083" y="372146"/>
                </a:cubicBezTo>
                <a:lnTo>
                  <a:pt x="316168" y="214062"/>
                </a:lnTo>
                <a:lnTo>
                  <a:pt x="249739" y="214062"/>
                </a:lnTo>
                <a:cubicBezTo>
                  <a:pt x="243165" y="214062"/>
                  <a:pt x="237846" y="208742"/>
                  <a:pt x="237846" y="202169"/>
                </a:cubicBezTo>
                <a:lnTo>
                  <a:pt x="237846" y="178385"/>
                </a:lnTo>
                <a:cubicBezTo>
                  <a:pt x="237846" y="171811"/>
                  <a:pt x="243165" y="166492"/>
                  <a:pt x="249739" y="166492"/>
                </a:cubicBezTo>
                <a:lnTo>
                  <a:pt x="392446" y="166492"/>
                </a:lnTo>
                <a:cubicBezTo>
                  <a:pt x="399020" y="166492"/>
                  <a:pt x="404339" y="171811"/>
                  <a:pt x="404339" y="178385"/>
                </a:cubicBezTo>
                <a:lnTo>
                  <a:pt x="404339" y="321092"/>
                </a:lnTo>
                <a:close/>
              </a:path>
            </a:pathLst>
          </a:custGeom>
          <a:solidFill>
            <a:schemeClr val="accent1"/>
          </a:solidFill>
          <a:ln w="1098" cap="flat">
            <a:noFill/>
            <a:prstDash val="solid"/>
            <a:miter/>
          </a:ln>
        </p:spPr>
        <p:txBody>
          <a:bodyPr rtlCol="0" anchor="ctr"/>
          <a:lstStyle/>
          <a:p>
            <a:endParaRPr lang="es-MX"/>
          </a:p>
        </p:txBody>
      </p:sp>
      <p:grpSp>
        <p:nvGrpSpPr>
          <p:cNvPr id="27" name="Gráfico 242">
            <a:extLst>
              <a:ext uri="{FF2B5EF4-FFF2-40B4-BE49-F238E27FC236}">
                <a16:creationId xmlns:a16="http://schemas.microsoft.com/office/drawing/2014/main" id="{8BEE3A71-F6FB-B04F-9ECE-A4923391500D}"/>
              </a:ext>
            </a:extLst>
          </p:cNvPr>
          <p:cNvGrpSpPr/>
          <p:nvPr/>
        </p:nvGrpSpPr>
        <p:grpSpPr>
          <a:xfrm>
            <a:off x="18035325" y="4534849"/>
            <a:ext cx="1107567" cy="1107567"/>
            <a:chOff x="1714936" y="4336119"/>
            <a:chExt cx="597977" cy="597977"/>
          </a:xfrm>
          <a:solidFill>
            <a:schemeClr val="accent4"/>
          </a:solidFill>
        </p:grpSpPr>
        <p:sp>
          <p:nvSpPr>
            <p:cNvPr id="28" name="Forma libre 388">
              <a:extLst>
                <a:ext uri="{FF2B5EF4-FFF2-40B4-BE49-F238E27FC236}">
                  <a16:creationId xmlns:a16="http://schemas.microsoft.com/office/drawing/2014/main" id="{BD1FB156-AA0A-C844-94E6-BE7BB5638C64}"/>
                </a:ext>
              </a:extLst>
            </p:cNvPr>
            <p:cNvSpPr/>
            <p:nvPr/>
          </p:nvSpPr>
          <p:spPr>
            <a:xfrm>
              <a:off x="1714060" y="4409990"/>
              <a:ext cx="599145" cy="449651"/>
            </a:xfrm>
            <a:custGeom>
              <a:avLst/>
              <a:gdLst>
                <a:gd name="connsiteX0" fmla="*/ 595204 w 599144"/>
                <a:gd name="connsiteY0" fmla="*/ 154020 h 449650"/>
                <a:gd name="connsiteX1" fmla="*/ 445709 w 599144"/>
                <a:gd name="connsiteY1" fmla="*/ 4526 h 449650"/>
                <a:gd name="connsiteX2" fmla="*/ 436901 w 599144"/>
                <a:gd name="connsiteY2" fmla="*/ 876 h 449650"/>
                <a:gd name="connsiteX3" fmla="*/ 162829 w 599144"/>
                <a:gd name="connsiteY3" fmla="*/ 876 h 449650"/>
                <a:gd name="connsiteX4" fmla="*/ 154020 w 599144"/>
                <a:gd name="connsiteY4" fmla="*/ 4526 h 449650"/>
                <a:gd name="connsiteX5" fmla="*/ 4526 w 599144"/>
                <a:gd name="connsiteY5" fmla="*/ 154020 h 449650"/>
                <a:gd name="connsiteX6" fmla="*/ 876 w 599144"/>
                <a:gd name="connsiteY6" fmla="*/ 162962 h 449650"/>
                <a:gd name="connsiteX7" fmla="*/ 4721 w 599144"/>
                <a:gd name="connsiteY7" fmla="*/ 171831 h 449650"/>
                <a:gd name="connsiteX8" fmla="*/ 291251 w 599144"/>
                <a:gd name="connsiteY8" fmla="*/ 445904 h 449650"/>
                <a:gd name="connsiteX9" fmla="*/ 299865 w 599144"/>
                <a:gd name="connsiteY9" fmla="*/ 449359 h 449650"/>
                <a:gd name="connsiteX10" fmla="*/ 308478 w 599144"/>
                <a:gd name="connsiteY10" fmla="*/ 445904 h 449650"/>
                <a:gd name="connsiteX11" fmla="*/ 595009 w 599144"/>
                <a:gd name="connsiteY11" fmla="*/ 171831 h 449650"/>
                <a:gd name="connsiteX12" fmla="*/ 598853 w 599144"/>
                <a:gd name="connsiteY12" fmla="*/ 162962 h 449650"/>
                <a:gd name="connsiteX13" fmla="*/ 595204 w 599144"/>
                <a:gd name="connsiteY13" fmla="*/ 154020 h 449650"/>
                <a:gd name="connsiteX14" fmla="*/ 80415 w 599144"/>
                <a:gd name="connsiteY14" fmla="*/ 175287 h 449650"/>
                <a:gd name="connsiteX15" fmla="*/ 202136 w 599144"/>
                <a:gd name="connsiteY15" fmla="*/ 175287 h 449650"/>
                <a:gd name="connsiteX16" fmla="*/ 256691 w 599144"/>
                <a:gd name="connsiteY16" fmla="*/ 343891 h 449650"/>
                <a:gd name="connsiteX17" fmla="*/ 80415 w 599144"/>
                <a:gd name="connsiteY17" fmla="*/ 175287 h 449650"/>
                <a:gd name="connsiteX18" fmla="*/ 214993 w 599144"/>
                <a:gd name="connsiteY18" fmla="*/ 134115 h 449650"/>
                <a:gd name="connsiteX19" fmla="*/ 188005 w 599144"/>
                <a:gd name="connsiteY19" fmla="*/ 50708 h 449650"/>
                <a:gd name="connsiteX20" fmla="*/ 263647 w 599144"/>
                <a:gd name="connsiteY20" fmla="*/ 50708 h 449650"/>
                <a:gd name="connsiteX21" fmla="*/ 214993 w 599144"/>
                <a:gd name="connsiteY21" fmla="*/ 134115 h 449650"/>
                <a:gd name="connsiteX22" fmla="*/ 411713 w 599144"/>
                <a:gd name="connsiteY22" fmla="*/ 50708 h 449650"/>
                <a:gd name="connsiteX23" fmla="*/ 384734 w 599144"/>
                <a:gd name="connsiteY23" fmla="*/ 134110 h 449650"/>
                <a:gd name="connsiteX24" fmla="*/ 336083 w 599144"/>
                <a:gd name="connsiteY24" fmla="*/ 50708 h 449650"/>
                <a:gd name="connsiteX25" fmla="*/ 411713 w 599144"/>
                <a:gd name="connsiteY25" fmla="*/ 50708 h 449650"/>
                <a:gd name="connsiteX26" fmla="*/ 343060 w 599144"/>
                <a:gd name="connsiteY26" fmla="*/ 343868 h 449650"/>
                <a:gd name="connsiteX27" fmla="*/ 397594 w 599144"/>
                <a:gd name="connsiteY27" fmla="*/ 175286 h 449650"/>
                <a:gd name="connsiteX28" fmla="*/ 399528 w 599144"/>
                <a:gd name="connsiteY28" fmla="*/ 175286 h 449650"/>
                <a:gd name="connsiteX29" fmla="*/ 519315 w 599144"/>
                <a:gd name="connsiteY29" fmla="*/ 175286 h 449650"/>
                <a:gd name="connsiteX30" fmla="*/ 343060 w 599144"/>
                <a:gd name="connsiteY30" fmla="*/ 343868 h 44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99144" h="449650">
                  <a:moveTo>
                    <a:pt x="595204" y="154020"/>
                  </a:moveTo>
                  <a:lnTo>
                    <a:pt x="445709" y="4526"/>
                  </a:lnTo>
                  <a:cubicBezTo>
                    <a:pt x="443373" y="2190"/>
                    <a:pt x="440211" y="876"/>
                    <a:pt x="436901" y="876"/>
                  </a:cubicBezTo>
                  <a:lnTo>
                    <a:pt x="162829" y="876"/>
                  </a:lnTo>
                  <a:cubicBezTo>
                    <a:pt x="159520" y="876"/>
                    <a:pt x="156356" y="2190"/>
                    <a:pt x="154020" y="4526"/>
                  </a:cubicBezTo>
                  <a:lnTo>
                    <a:pt x="4526" y="154020"/>
                  </a:lnTo>
                  <a:cubicBezTo>
                    <a:pt x="2166" y="156392"/>
                    <a:pt x="852" y="159617"/>
                    <a:pt x="876" y="162962"/>
                  </a:cubicBezTo>
                  <a:cubicBezTo>
                    <a:pt x="925" y="166319"/>
                    <a:pt x="2312" y="169519"/>
                    <a:pt x="4721" y="171831"/>
                  </a:cubicBezTo>
                  <a:lnTo>
                    <a:pt x="291251" y="445904"/>
                  </a:lnTo>
                  <a:cubicBezTo>
                    <a:pt x="293661" y="448204"/>
                    <a:pt x="296774" y="449359"/>
                    <a:pt x="299865" y="449359"/>
                  </a:cubicBezTo>
                  <a:cubicBezTo>
                    <a:pt x="302955" y="449359"/>
                    <a:pt x="306070" y="448202"/>
                    <a:pt x="308478" y="445904"/>
                  </a:cubicBezTo>
                  <a:lnTo>
                    <a:pt x="595009" y="171831"/>
                  </a:lnTo>
                  <a:cubicBezTo>
                    <a:pt x="597418" y="169519"/>
                    <a:pt x="598804" y="166319"/>
                    <a:pt x="598853" y="162962"/>
                  </a:cubicBezTo>
                  <a:cubicBezTo>
                    <a:pt x="598878" y="159617"/>
                    <a:pt x="597564" y="156393"/>
                    <a:pt x="595204" y="154020"/>
                  </a:cubicBezTo>
                  <a:close/>
                  <a:moveTo>
                    <a:pt x="80415" y="175287"/>
                  </a:moveTo>
                  <a:lnTo>
                    <a:pt x="202136" y="175287"/>
                  </a:lnTo>
                  <a:lnTo>
                    <a:pt x="256691" y="343891"/>
                  </a:lnTo>
                  <a:lnTo>
                    <a:pt x="80415" y="175287"/>
                  </a:lnTo>
                  <a:close/>
                  <a:moveTo>
                    <a:pt x="214993" y="134115"/>
                  </a:moveTo>
                  <a:lnTo>
                    <a:pt x="188005" y="50708"/>
                  </a:lnTo>
                  <a:lnTo>
                    <a:pt x="263647" y="50708"/>
                  </a:lnTo>
                  <a:lnTo>
                    <a:pt x="214993" y="134115"/>
                  </a:lnTo>
                  <a:close/>
                  <a:moveTo>
                    <a:pt x="411713" y="50708"/>
                  </a:moveTo>
                  <a:lnTo>
                    <a:pt x="384734" y="134110"/>
                  </a:lnTo>
                  <a:lnTo>
                    <a:pt x="336083" y="50708"/>
                  </a:lnTo>
                  <a:lnTo>
                    <a:pt x="411713" y="50708"/>
                  </a:lnTo>
                  <a:close/>
                  <a:moveTo>
                    <a:pt x="343060" y="343868"/>
                  </a:moveTo>
                  <a:lnTo>
                    <a:pt x="397594" y="175286"/>
                  </a:lnTo>
                  <a:lnTo>
                    <a:pt x="399528" y="175286"/>
                  </a:lnTo>
                  <a:lnTo>
                    <a:pt x="519315" y="175286"/>
                  </a:lnTo>
                  <a:lnTo>
                    <a:pt x="343060" y="343868"/>
                  </a:lnTo>
                  <a:close/>
                </a:path>
              </a:pathLst>
            </a:custGeom>
            <a:grpFill/>
            <a:ln w="9525" cap="flat">
              <a:noFill/>
              <a:prstDash val="solid"/>
              <a:miter/>
            </a:ln>
          </p:spPr>
          <p:txBody>
            <a:bodyPr rtlCol="0" anchor="ctr"/>
            <a:lstStyle/>
            <a:p>
              <a:endParaRPr lang="es-MX"/>
            </a:p>
          </p:txBody>
        </p:sp>
      </p:grpSp>
      <p:grpSp>
        <p:nvGrpSpPr>
          <p:cNvPr id="29" name="Gráfico 226">
            <a:extLst>
              <a:ext uri="{FF2B5EF4-FFF2-40B4-BE49-F238E27FC236}">
                <a16:creationId xmlns:a16="http://schemas.microsoft.com/office/drawing/2014/main" id="{F27893C7-0D06-4D42-B68E-E099523D985F}"/>
              </a:ext>
            </a:extLst>
          </p:cNvPr>
          <p:cNvGrpSpPr/>
          <p:nvPr/>
        </p:nvGrpSpPr>
        <p:grpSpPr>
          <a:xfrm>
            <a:off x="17950706" y="8491086"/>
            <a:ext cx="1222223" cy="1222223"/>
            <a:chOff x="8613909" y="5599789"/>
            <a:chExt cx="654197" cy="654197"/>
          </a:xfrm>
          <a:solidFill>
            <a:schemeClr val="accent2"/>
          </a:solidFill>
        </p:grpSpPr>
        <p:sp>
          <p:nvSpPr>
            <p:cNvPr id="30" name="Forma libre 434">
              <a:extLst>
                <a:ext uri="{FF2B5EF4-FFF2-40B4-BE49-F238E27FC236}">
                  <a16:creationId xmlns:a16="http://schemas.microsoft.com/office/drawing/2014/main" id="{5717F8D8-B2C4-1047-9747-70DE4A07408F}"/>
                </a:ext>
              </a:extLst>
            </p:cNvPr>
            <p:cNvSpPr/>
            <p:nvPr/>
          </p:nvSpPr>
          <p:spPr>
            <a:xfrm>
              <a:off x="9059223" y="5806753"/>
              <a:ext cx="209231" cy="209231"/>
            </a:xfrm>
            <a:custGeom>
              <a:avLst/>
              <a:gdLst>
                <a:gd name="connsiteX0" fmla="*/ 5405 w 209231"/>
                <a:gd name="connsiteY0" fmla="*/ 187673 h 209231"/>
                <a:gd name="connsiteX1" fmla="*/ 14110 w 209231"/>
                <a:gd name="connsiteY1" fmla="*/ 196383 h 209231"/>
                <a:gd name="connsiteX2" fmla="*/ 45683 w 209231"/>
                <a:gd name="connsiteY2" fmla="*/ 209484 h 209231"/>
                <a:gd name="connsiteX3" fmla="*/ 77242 w 209231"/>
                <a:gd name="connsiteY3" fmla="*/ 196398 h 209231"/>
                <a:gd name="connsiteX4" fmla="*/ 196257 w 209231"/>
                <a:gd name="connsiteY4" fmla="*/ 77305 h 209231"/>
                <a:gd name="connsiteX5" fmla="*/ 209348 w 209231"/>
                <a:gd name="connsiteY5" fmla="*/ 45711 h 209231"/>
                <a:gd name="connsiteX6" fmla="*/ 196271 w 209231"/>
                <a:gd name="connsiteY6" fmla="*/ 14131 h 209231"/>
                <a:gd name="connsiteX7" fmla="*/ 187553 w 209231"/>
                <a:gd name="connsiteY7" fmla="*/ 5408 h 209231"/>
                <a:gd name="connsiteX8" fmla="*/ 166514 w 209231"/>
                <a:gd name="connsiteY8" fmla="*/ 5408 h 209231"/>
                <a:gd name="connsiteX9" fmla="*/ 5405 w 209231"/>
                <a:gd name="connsiteY9" fmla="*/ 166622 h 209231"/>
                <a:gd name="connsiteX10" fmla="*/ 5405 w 209231"/>
                <a:gd name="connsiteY10" fmla="*/ 187673 h 20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231" h="209231">
                  <a:moveTo>
                    <a:pt x="5405" y="187673"/>
                  </a:moveTo>
                  <a:lnTo>
                    <a:pt x="14110" y="196383"/>
                  </a:lnTo>
                  <a:cubicBezTo>
                    <a:pt x="22522" y="204830"/>
                    <a:pt x="33740" y="209484"/>
                    <a:pt x="45683" y="209484"/>
                  </a:cubicBezTo>
                  <a:cubicBezTo>
                    <a:pt x="57625" y="209484"/>
                    <a:pt x="68843" y="204830"/>
                    <a:pt x="77242" y="196398"/>
                  </a:cubicBezTo>
                  <a:lnTo>
                    <a:pt x="196257" y="77305"/>
                  </a:lnTo>
                  <a:cubicBezTo>
                    <a:pt x="204698" y="68887"/>
                    <a:pt x="209348" y="57662"/>
                    <a:pt x="209348" y="45711"/>
                  </a:cubicBezTo>
                  <a:cubicBezTo>
                    <a:pt x="209348" y="33760"/>
                    <a:pt x="204698" y="22535"/>
                    <a:pt x="196271" y="14131"/>
                  </a:cubicBezTo>
                  <a:lnTo>
                    <a:pt x="187553" y="5408"/>
                  </a:lnTo>
                  <a:cubicBezTo>
                    <a:pt x="181740" y="-408"/>
                    <a:pt x="172325" y="-408"/>
                    <a:pt x="166514" y="5408"/>
                  </a:cubicBezTo>
                  <a:lnTo>
                    <a:pt x="5405" y="166622"/>
                  </a:lnTo>
                  <a:cubicBezTo>
                    <a:pt x="-407" y="172436"/>
                    <a:pt x="-407" y="181857"/>
                    <a:pt x="5405" y="187673"/>
                  </a:cubicBezTo>
                  <a:close/>
                </a:path>
              </a:pathLst>
            </a:custGeom>
            <a:grpFill/>
            <a:ln w="9525" cap="flat">
              <a:noFill/>
              <a:prstDash val="solid"/>
              <a:miter/>
            </a:ln>
          </p:spPr>
          <p:txBody>
            <a:bodyPr rtlCol="0" anchor="ctr"/>
            <a:lstStyle/>
            <a:p>
              <a:endParaRPr lang="es-MX"/>
            </a:p>
          </p:txBody>
        </p:sp>
        <p:sp>
          <p:nvSpPr>
            <p:cNvPr id="31" name="Forma libre 435">
              <a:extLst>
                <a:ext uri="{FF2B5EF4-FFF2-40B4-BE49-F238E27FC236}">
                  <a16:creationId xmlns:a16="http://schemas.microsoft.com/office/drawing/2014/main" id="{D21E64C6-BE75-5F4D-BEE4-8489F1FBB8CF}"/>
                </a:ext>
              </a:extLst>
            </p:cNvPr>
            <p:cNvSpPr/>
            <p:nvPr/>
          </p:nvSpPr>
          <p:spPr>
            <a:xfrm>
              <a:off x="8850922" y="5598744"/>
              <a:ext cx="209231" cy="209231"/>
            </a:xfrm>
            <a:custGeom>
              <a:avLst/>
              <a:gdLst>
                <a:gd name="connsiteX0" fmla="*/ 22841 w 209231"/>
                <a:gd name="connsiteY0" fmla="*/ 204690 h 209231"/>
                <a:gd name="connsiteX1" fmla="*/ 33361 w 209231"/>
                <a:gd name="connsiteY1" fmla="*/ 209052 h 209231"/>
                <a:gd name="connsiteX2" fmla="*/ 43881 w 209231"/>
                <a:gd name="connsiteY2" fmla="*/ 204690 h 209231"/>
                <a:gd name="connsiteX3" fmla="*/ 204990 w 209231"/>
                <a:gd name="connsiteY3" fmla="*/ 43476 h 209231"/>
                <a:gd name="connsiteX4" fmla="*/ 204990 w 209231"/>
                <a:gd name="connsiteY4" fmla="*/ 22423 h 209231"/>
                <a:gd name="connsiteX5" fmla="*/ 196286 w 209231"/>
                <a:gd name="connsiteY5" fmla="*/ 13714 h 209231"/>
                <a:gd name="connsiteX6" fmla="*/ 133154 w 209231"/>
                <a:gd name="connsiteY6" fmla="*/ 13700 h 209231"/>
                <a:gd name="connsiteX7" fmla="*/ 14137 w 209231"/>
                <a:gd name="connsiteY7" fmla="*/ 132792 h 209231"/>
                <a:gd name="connsiteX8" fmla="*/ 1046 w 209231"/>
                <a:gd name="connsiteY8" fmla="*/ 164385 h 209231"/>
                <a:gd name="connsiteX9" fmla="*/ 14123 w 209231"/>
                <a:gd name="connsiteY9" fmla="*/ 195965 h 209231"/>
                <a:gd name="connsiteX10" fmla="*/ 22841 w 209231"/>
                <a:gd name="connsiteY10" fmla="*/ 204690 h 20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231" h="209231">
                  <a:moveTo>
                    <a:pt x="22841" y="204690"/>
                  </a:moveTo>
                  <a:cubicBezTo>
                    <a:pt x="25747" y="207599"/>
                    <a:pt x="29555" y="209052"/>
                    <a:pt x="33361" y="209052"/>
                  </a:cubicBezTo>
                  <a:cubicBezTo>
                    <a:pt x="37168" y="209052"/>
                    <a:pt x="40974" y="207599"/>
                    <a:pt x="43881" y="204690"/>
                  </a:cubicBezTo>
                  <a:lnTo>
                    <a:pt x="204990" y="43476"/>
                  </a:lnTo>
                  <a:cubicBezTo>
                    <a:pt x="210802" y="37661"/>
                    <a:pt x="210802" y="28239"/>
                    <a:pt x="204990" y="22423"/>
                  </a:cubicBezTo>
                  <a:lnTo>
                    <a:pt x="196286" y="13714"/>
                  </a:lnTo>
                  <a:cubicBezTo>
                    <a:pt x="179459" y="-3181"/>
                    <a:pt x="149949" y="-3167"/>
                    <a:pt x="133154" y="13700"/>
                  </a:cubicBezTo>
                  <a:lnTo>
                    <a:pt x="14137" y="132792"/>
                  </a:lnTo>
                  <a:cubicBezTo>
                    <a:pt x="5695" y="141210"/>
                    <a:pt x="1046" y="152434"/>
                    <a:pt x="1046" y="164385"/>
                  </a:cubicBezTo>
                  <a:cubicBezTo>
                    <a:pt x="1046" y="176337"/>
                    <a:pt x="5695" y="187561"/>
                    <a:pt x="14123" y="195965"/>
                  </a:cubicBezTo>
                  <a:lnTo>
                    <a:pt x="22841" y="204690"/>
                  </a:lnTo>
                  <a:close/>
                </a:path>
              </a:pathLst>
            </a:custGeom>
            <a:grpFill/>
            <a:ln w="9525" cap="flat">
              <a:noFill/>
              <a:prstDash val="solid"/>
              <a:miter/>
            </a:ln>
          </p:spPr>
          <p:txBody>
            <a:bodyPr rtlCol="0" anchor="ctr"/>
            <a:lstStyle/>
            <a:p>
              <a:endParaRPr lang="es-MX"/>
            </a:p>
          </p:txBody>
        </p:sp>
        <p:sp>
          <p:nvSpPr>
            <p:cNvPr id="32" name="Forma libre 436">
              <a:extLst>
                <a:ext uri="{FF2B5EF4-FFF2-40B4-BE49-F238E27FC236}">
                  <a16:creationId xmlns:a16="http://schemas.microsoft.com/office/drawing/2014/main" id="{99370035-02CB-3148-853A-C47C9AD0F5E6}"/>
                </a:ext>
              </a:extLst>
            </p:cNvPr>
            <p:cNvSpPr/>
            <p:nvPr/>
          </p:nvSpPr>
          <p:spPr>
            <a:xfrm>
              <a:off x="8612863" y="5657865"/>
              <a:ext cx="597007" cy="597007"/>
            </a:xfrm>
            <a:custGeom>
              <a:avLst/>
              <a:gdLst>
                <a:gd name="connsiteX0" fmla="*/ 409686 w 597007"/>
                <a:gd name="connsiteY0" fmla="*/ 294454 h 597007"/>
                <a:gd name="connsiteX1" fmla="*/ 420207 w 597007"/>
                <a:gd name="connsiteY1" fmla="*/ 298816 h 597007"/>
                <a:gd name="connsiteX2" fmla="*/ 430727 w 597007"/>
                <a:gd name="connsiteY2" fmla="*/ 294454 h 597007"/>
                <a:gd name="connsiteX3" fmla="*/ 591835 w 597007"/>
                <a:gd name="connsiteY3" fmla="*/ 133240 h 597007"/>
                <a:gd name="connsiteX4" fmla="*/ 591835 w 597007"/>
                <a:gd name="connsiteY4" fmla="*/ 112187 h 597007"/>
                <a:gd name="connsiteX5" fmla="*/ 485127 w 597007"/>
                <a:gd name="connsiteY5" fmla="*/ 5408 h 597007"/>
                <a:gd name="connsiteX6" fmla="*/ 464088 w 597007"/>
                <a:gd name="connsiteY6" fmla="*/ 5408 h 597007"/>
                <a:gd name="connsiteX7" fmla="*/ 302980 w 597007"/>
                <a:gd name="connsiteY7" fmla="*/ 166622 h 597007"/>
                <a:gd name="connsiteX8" fmla="*/ 302980 w 597007"/>
                <a:gd name="connsiteY8" fmla="*/ 187675 h 597007"/>
                <a:gd name="connsiteX9" fmla="*/ 324373 w 597007"/>
                <a:gd name="connsiteY9" fmla="*/ 209082 h 597007"/>
                <a:gd name="connsiteX10" fmla="*/ 18482 w 597007"/>
                <a:gd name="connsiteY10" fmla="*/ 494925 h 597007"/>
                <a:gd name="connsiteX11" fmla="*/ 1046 w 597007"/>
                <a:gd name="connsiteY11" fmla="*/ 537031 h 597007"/>
                <a:gd name="connsiteX12" fmla="*/ 60561 w 597007"/>
                <a:gd name="connsiteY12" fmla="*/ 596586 h 597007"/>
                <a:gd name="connsiteX13" fmla="*/ 102641 w 597007"/>
                <a:gd name="connsiteY13" fmla="*/ 579138 h 597007"/>
                <a:gd name="connsiteX14" fmla="*/ 388650 w 597007"/>
                <a:gd name="connsiteY14" fmla="*/ 273402 h 597007"/>
                <a:gd name="connsiteX15" fmla="*/ 409686 w 597007"/>
                <a:gd name="connsiteY15" fmla="*/ 294454 h 597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97007" h="597007">
                  <a:moveTo>
                    <a:pt x="409686" y="294454"/>
                  </a:moveTo>
                  <a:cubicBezTo>
                    <a:pt x="412592" y="297362"/>
                    <a:pt x="416400" y="298816"/>
                    <a:pt x="420207" y="298816"/>
                  </a:cubicBezTo>
                  <a:cubicBezTo>
                    <a:pt x="424013" y="298816"/>
                    <a:pt x="427820" y="297362"/>
                    <a:pt x="430727" y="294454"/>
                  </a:cubicBezTo>
                  <a:lnTo>
                    <a:pt x="591835" y="133240"/>
                  </a:lnTo>
                  <a:cubicBezTo>
                    <a:pt x="597647" y="127424"/>
                    <a:pt x="597647" y="118002"/>
                    <a:pt x="591835" y="112187"/>
                  </a:cubicBezTo>
                  <a:lnTo>
                    <a:pt x="485127" y="5408"/>
                  </a:lnTo>
                  <a:cubicBezTo>
                    <a:pt x="479314" y="-408"/>
                    <a:pt x="469899" y="-408"/>
                    <a:pt x="464088" y="5408"/>
                  </a:cubicBezTo>
                  <a:lnTo>
                    <a:pt x="302980" y="166622"/>
                  </a:lnTo>
                  <a:cubicBezTo>
                    <a:pt x="297167" y="172437"/>
                    <a:pt x="297167" y="181859"/>
                    <a:pt x="302980" y="187675"/>
                  </a:cubicBezTo>
                  <a:lnTo>
                    <a:pt x="324373" y="209082"/>
                  </a:lnTo>
                  <a:cubicBezTo>
                    <a:pt x="209155" y="308986"/>
                    <a:pt x="61068" y="452312"/>
                    <a:pt x="18482" y="494925"/>
                  </a:cubicBezTo>
                  <a:cubicBezTo>
                    <a:pt x="7235" y="506179"/>
                    <a:pt x="1046" y="521125"/>
                    <a:pt x="1046" y="537031"/>
                  </a:cubicBezTo>
                  <a:cubicBezTo>
                    <a:pt x="1046" y="569876"/>
                    <a:pt x="27737" y="596586"/>
                    <a:pt x="60561" y="596586"/>
                  </a:cubicBezTo>
                  <a:cubicBezTo>
                    <a:pt x="76457" y="596586"/>
                    <a:pt x="91394" y="590392"/>
                    <a:pt x="102641" y="579138"/>
                  </a:cubicBezTo>
                  <a:cubicBezTo>
                    <a:pt x="153904" y="527840"/>
                    <a:pt x="293648" y="383029"/>
                    <a:pt x="388650" y="273402"/>
                  </a:cubicBezTo>
                  <a:lnTo>
                    <a:pt x="409686" y="294454"/>
                  </a:lnTo>
                  <a:close/>
                </a:path>
              </a:pathLst>
            </a:custGeom>
            <a:grpFill/>
            <a:ln w="9525" cap="flat">
              <a:noFill/>
              <a:prstDash val="solid"/>
              <a:miter/>
            </a:ln>
          </p:spPr>
          <p:txBody>
            <a:bodyPr rtlCol="0" anchor="ctr"/>
            <a:lstStyle/>
            <a:p>
              <a:endParaRPr lang="es-MX"/>
            </a:p>
          </p:txBody>
        </p:sp>
        <p:sp>
          <p:nvSpPr>
            <p:cNvPr id="33" name="Forma libre 437">
              <a:extLst>
                <a:ext uri="{FF2B5EF4-FFF2-40B4-BE49-F238E27FC236}">
                  <a16:creationId xmlns:a16="http://schemas.microsoft.com/office/drawing/2014/main" id="{B84AFAE5-F1E6-2D46-90DF-D376190D3C3C}"/>
                </a:ext>
              </a:extLst>
            </p:cNvPr>
            <p:cNvSpPr/>
            <p:nvPr/>
          </p:nvSpPr>
          <p:spPr>
            <a:xfrm>
              <a:off x="8880679" y="6104618"/>
              <a:ext cx="387776" cy="149252"/>
            </a:xfrm>
            <a:custGeom>
              <a:avLst/>
              <a:gdLst>
                <a:gd name="connsiteX0" fmla="*/ 298619 w 387775"/>
                <a:gd name="connsiteY0" fmla="*/ 1046 h 149251"/>
                <a:gd name="connsiteX1" fmla="*/ 90318 w 387775"/>
                <a:gd name="connsiteY1" fmla="*/ 1046 h 149251"/>
                <a:gd name="connsiteX2" fmla="*/ 1046 w 387775"/>
                <a:gd name="connsiteY2" fmla="*/ 89886 h 149251"/>
                <a:gd name="connsiteX3" fmla="*/ 60561 w 387775"/>
                <a:gd name="connsiteY3" fmla="*/ 149401 h 149251"/>
                <a:gd name="connsiteX4" fmla="*/ 328378 w 387775"/>
                <a:gd name="connsiteY4" fmla="*/ 149401 h 149251"/>
                <a:gd name="connsiteX5" fmla="*/ 387893 w 387775"/>
                <a:gd name="connsiteY5" fmla="*/ 89886 h 149251"/>
                <a:gd name="connsiteX6" fmla="*/ 298619 w 387775"/>
                <a:gd name="connsiteY6" fmla="*/ 1046 h 149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775" h="149251">
                  <a:moveTo>
                    <a:pt x="298619" y="1046"/>
                  </a:moveTo>
                  <a:lnTo>
                    <a:pt x="90318" y="1046"/>
                  </a:lnTo>
                  <a:cubicBezTo>
                    <a:pt x="41090" y="1046"/>
                    <a:pt x="1046" y="40658"/>
                    <a:pt x="1046" y="89886"/>
                  </a:cubicBezTo>
                  <a:cubicBezTo>
                    <a:pt x="1046" y="122709"/>
                    <a:pt x="27737" y="149401"/>
                    <a:pt x="60561" y="149401"/>
                  </a:cubicBezTo>
                  <a:lnTo>
                    <a:pt x="328378" y="149401"/>
                  </a:lnTo>
                  <a:cubicBezTo>
                    <a:pt x="361200" y="149401"/>
                    <a:pt x="387893" y="122710"/>
                    <a:pt x="387893" y="89886"/>
                  </a:cubicBezTo>
                  <a:cubicBezTo>
                    <a:pt x="387891" y="40658"/>
                    <a:pt x="347847" y="1046"/>
                    <a:pt x="298619" y="1046"/>
                  </a:cubicBezTo>
                  <a:close/>
                </a:path>
              </a:pathLst>
            </a:custGeom>
            <a:grpFill/>
            <a:ln w="9525" cap="flat">
              <a:noFill/>
              <a:prstDash val="solid"/>
              <a:miter/>
            </a:ln>
          </p:spPr>
          <p:txBody>
            <a:bodyPr rtlCol="0" anchor="ctr"/>
            <a:lstStyle/>
            <a:p>
              <a:endParaRPr lang="es-MX"/>
            </a:p>
          </p:txBody>
        </p:sp>
      </p:grpSp>
      <p:grpSp>
        <p:nvGrpSpPr>
          <p:cNvPr id="3" name="Group 2">
            <a:extLst>
              <a:ext uri="{FF2B5EF4-FFF2-40B4-BE49-F238E27FC236}">
                <a16:creationId xmlns:a16="http://schemas.microsoft.com/office/drawing/2014/main" id="{60FC64EE-FF92-F449-9DA9-EE6CCF167A85}"/>
              </a:ext>
            </a:extLst>
          </p:cNvPr>
          <p:cNvGrpSpPr/>
          <p:nvPr/>
        </p:nvGrpSpPr>
        <p:grpSpPr>
          <a:xfrm>
            <a:off x="7910135" y="4947176"/>
            <a:ext cx="9245752" cy="6679181"/>
            <a:chOff x="7953677" y="4947176"/>
            <a:chExt cx="8366375" cy="6679181"/>
          </a:xfrm>
        </p:grpSpPr>
        <p:cxnSp>
          <p:nvCxnSpPr>
            <p:cNvPr id="35" name="Straight Connector 34">
              <a:extLst>
                <a:ext uri="{FF2B5EF4-FFF2-40B4-BE49-F238E27FC236}">
                  <a16:creationId xmlns:a16="http://schemas.microsoft.com/office/drawing/2014/main" id="{BDEDBA6F-7943-A446-ADBE-B530691D79C1}"/>
                </a:ext>
              </a:extLst>
            </p:cNvPr>
            <p:cNvCxnSpPr/>
            <p:nvPr/>
          </p:nvCxnSpPr>
          <p:spPr>
            <a:xfrm>
              <a:off x="7953677" y="10290521"/>
              <a:ext cx="836637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B5EAD5A-043A-CD46-9452-E6849FD47C47}"/>
                </a:ext>
              </a:extLst>
            </p:cNvPr>
            <p:cNvCxnSpPr/>
            <p:nvPr/>
          </p:nvCxnSpPr>
          <p:spPr>
            <a:xfrm>
              <a:off x="7953677" y="10941313"/>
              <a:ext cx="836637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FDCA5A4-8660-3142-BB87-2808CE63B17E}"/>
                </a:ext>
              </a:extLst>
            </p:cNvPr>
            <p:cNvCxnSpPr/>
            <p:nvPr/>
          </p:nvCxnSpPr>
          <p:spPr>
            <a:xfrm>
              <a:off x="7953677" y="11626357"/>
              <a:ext cx="836637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42CB420-EBD3-3B40-BBD1-1CF94543CA2E}"/>
                </a:ext>
              </a:extLst>
            </p:cNvPr>
            <p:cNvCxnSpPr/>
            <p:nvPr/>
          </p:nvCxnSpPr>
          <p:spPr>
            <a:xfrm>
              <a:off x="7953677" y="4947176"/>
              <a:ext cx="836637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E386D16-70CD-104E-91F0-8BF0AA553354}"/>
                </a:ext>
              </a:extLst>
            </p:cNvPr>
            <p:cNvCxnSpPr/>
            <p:nvPr/>
          </p:nvCxnSpPr>
          <p:spPr>
            <a:xfrm>
              <a:off x="7953677" y="5632220"/>
              <a:ext cx="836637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FA9198F-CC9A-854D-B3BF-F8172FB32026}"/>
                </a:ext>
              </a:extLst>
            </p:cNvPr>
            <p:cNvCxnSpPr/>
            <p:nvPr/>
          </p:nvCxnSpPr>
          <p:spPr>
            <a:xfrm>
              <a:off x="7953677" y="6283012"/>
              <a:ext cx="836637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DC621A-03AE-1748-9319-153E58BA8EA9}"/>
                </a:ext>
              </a:extLst>
            </p:cNvPr>
            <p:cNvCxnSpPr/>
            <p:nvPr/>
          </p:nvCxnSpPr>
          <p:spPr>
            <a:xfrm>
              <a:off x="7953677" y="6968056"/>
              <a:ext cx="836637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FE23609-4441-3043-B391-FD88649757EA}"/>
                </a:ext>
              </a:extLst>
            </p:cNvPr>
            <p:cNvCxnSpPr/>
            <p:nvPr/>
          </p:nvCxnSpPr>
          <p:spPr>
            <a:xfrm>
              <a:off x="7953677" y="7635974"/>
              <a:ext cx="836637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AA5F682-0DF2-0B4E-BC0B-83456BBB385E}"/>
                </a:ext>
              </a:extLst>
            </p:cNvPr>
            <p:cNvCxnSpPr/>
            <p:nvPr/>
          </p:nvCxnSpPr>
          <p:spPr>
            <a:xfrm>
              <a:off x="7953677" y="8321018"/>
              <a:ext cx="836637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676E3AE-CE48-544D-9552-1165C51DE55C}"/>
                </a:ext>
              </a:extLst>
            </p:cNvPr>
            <p:cNvCxnSpPr/>
            <p:nvPr/>
          </p:nvCxnSpPr>
          <p:spPr>
            <a:xfrm>
              <a:off x="7953677" y="8971810"/>
              <a:ext cx="836637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A97F715-64CD-7541-A792-7E364C5EB491}"/>
                </a:ext>
              </a:extLst>
            </p:cNvPr>
            <p:cNvCxnSpPr/>
            <p:nvPr/>
          </p:nvCxnSpPr>
          <p:spPr>
            <a:xfrm>
              <a:off x="7953677" y="9656854"/>
              <a:ext cx="836637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57" name="TextBox 56">
            <a:extLst>
              <a:ext uri="{FF2B5EF4-FFF2-40B4-BE49-F238E27FC236}">
                <a16:creationId xmlns:a16="http://schemas.microsoft.com/office/drawing/2014/main" id="{7668B3F6-E349-A54A-983B-2F626A470E82}"/>
              </a:ext>
            </a:extLst>
          </p:cNvPr>
          <p:cNvSpPr txBox="1"/>
          <p:nvPr/>
        </p:nvSpPr>
        <p:spPr>
          <a:xfrm>
            <a:off x="7108277" y="4709863"/>
            <a:ext cx="656700" cy="49286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58" name="TextBox 57">
            <a:extLst>
              <a:ext uri="{FF2B5EF4-FFF2-40B4-BE49-F238E27FC236}">
                <a16:creationId xmlns:a16="http://schemas.microsoft.com/office/drawing/2014/main" id="{63CFA113-924B-FA40-AE82-A66438FD19D8}"/>
              </a:ext>
            </a:extLst>
          </p:cNvPr>
          <p:cNvSpPr txBox="1"/>
          <p:nvPr/>
        </p:nvSpPr>
        <p:spPr>
          <a:xfrm>
            <a:off x="7108277" y="5377131"/>
            <a:ext cx="656700" cy="49286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4.5</a:t>
            </a:r>
          </a:p>
        </p:txBody>
      </p:sp>
      <p:sp>
        <p:nvSpPr>
          <p:cNvPr id="59" name="TextBox 58">
            <a:extLst>
              <a:ext uri="{FF2B5EF4-FFF2-40B4-BE49-F238E27FC236}">
                <a16:creationId xmlns:a16="http://schemas.microsoft.com/office/drawing/2014/main" id="{94455721-E966-1945-AD2D-F20A79FFEEDB}"/>
              </a:ext>
            </a:extLst>
          </p:cNvPr>
          <p:cNvSpPr txBox="1"/>
          <p:nvPr/>
        </p:nvSpPr>
        <p:spPr>
          <a:xfrm>
            <a:off x="7108277" y="6032042"/>
            <a:ext cx="656700" cy="49286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60" name="TextBox 59">
            <a:extLst>
              <a:ext uri="{FF2B5EF4-FFF2-40B4-BE49-F238E27FC236}">
                <a16:creationId xmlns:a16="http://schemas.microsoft.com/office/drawing/2014/main" id="{12209DC4-17C4-9E46-A3E4-726C10F42034}"/>
              </a:ext>
            </a:extLst>
          </p:cNvPr>
          <p:cNvSpPr txBox="1"/>
          <p:nvPr/>
        </p:nvSpPr>
        <p:spPr>
          <a:xfrm>
            <a:off x="7108277" y="6699310"/>
            <a:ext cx="656700" cy="49286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3.5</a:t>
            </a:r>
          </a:p>
        </p:txBody>
      </p:sp>
      <p:sp>
        <p:nvSpPr>
          <p:cNvPr id="61" name="TextBox 60">
            <a:extLst>
              <a:ext uri="{FF2B5EF4-FFF2-40B4-BE49-F238E27FC236}">
                <a16:creationId xmlns:a16="http://schemas.microsoft.com/office/drawing/2014/main" id="{50E2CECA-777A-E749-9496-A0AEABFF50AD}"/>
              </a:ext>
            </a:extLst>
          </p:cNvPr>
          <p:cNvSpPr txBox="1"/>
          <p:nvPr/>
        </p:nvSpPr>
        <p:spPr>
          <a:xfrm>
            <a:off x="7108277" y="7366578"/>
            <a:ext cx="656700" cy="49286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62" name="TextBox 61">
            <a:extLst>
              <a:ext uri="{FF2B5EF4-FFF2-40B4-BE49-F238E27FC236}">
                <a16:creationId xmlns:a16="http://schemas.microsoft.com/office/drawing/2014/main" id="{5B805809-8C11-7049-B187-CED78044A628}"/>
              </a:ext>
            </a:extLst>
          </p:cNvPr>
          <p:cNvSpPr txBox="1"/>
          <p:nvPr/>
        </p:nvSpPr>
        <p:spPr>
          <a:xfrm>
            <a:off x="7108277" y="8021488"/>
            <a:ext cx="656700" cy="49286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2.5</a:t>
            </a:r>
          </a:p>
        </p:txBody>
      </p:sp>
      <p:sp>
        <p:nvSpPr>
          <p:cNvPr id="63" name="TextBox 62">
            <a:extLst>
              <a:ext uri="{FF2B5EF4-FFF2-40B4-BE49-F238E27FC236}">
                <a16:creationId xmlns:a16="http://schemas.microsoft.com/office/drawing/2014/main" id="{DA1F232A-8FA6-E74B-A03C-D43B9AA8CE8A}"/>
              </a:ext>
            </a:extLst>
          </p:cNvPr>
          <p:cNvSpPr txBox="1"/>
          <p:nvPr/>
        </p:nvSpPr>
        <p:spPr>
          <a:xfrm>
            <a:off x="7108277" y="8713470"/>
            <a:ext cx="656700" cy="49286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64" name="TextBox 63">
            <a:extLst>
              <a:ext uri="{FF2B5EF4-FFF2-40B4-BE49-F238E27FC236}">
                <a16:creationId xmlns:a16="http://schemas.microsoft.com/office/drawing/2014/main" id="{EB7F2661-5165-6C40-93A3-E4376DAC80E3}"/>
              </a:ext>
            </a:extLst>
          </p:cNvPr>
          <p:cNvSpPr txBox="1"/>
          <p:nvPr/>
        </p:nvSpPr>
        <p:spPr>
          <a:xfrm>
            <a:off x="7108277" y="9380737"/>
            <a:ext cx="656700" cy="49286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1.5</a:t>
            </a:r>
          </a:p>
        </p:txBody>
      </p:sp>
      <p:sp>
        <p:nvSpPr>
          <p:cNvPr id="65" name="TextBox 64">
            <a:extLst>
              <a:ext uri="{FF2B5EF4-FFF2-40B4-BE49-F238E27FC236}">
                <a16:creationId xmlns:a16="http://schemas.microsoft.com/office/drawing/2014/main" id="{C1BD12C1-2073-E14E-80EB-CDAD8177CC86}"/>
              </a:ext>
            </a:extLst>
          </p:cNvPr>
          <p:cNvSpPr txBox="1"/>
          <p:nvPr/>
        </p:nvSpPr>
        <p:spPr>
          <a:xfrm>
            <a:off x="7108277" y="10035648"/>
            <a:ext cx="656700" cy="49286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66" name="TextBox 65">
            <a:extLst>
              <a:ext uri="{FF2B5EF4-FFF2-40B4-BE49-F238E27FC236}">
                <a16:creationId xmlns:a16="http://schemas.microsoft.com/office/drawing/2014/main" id="{4735557B-7A60-C849-9E62-1DCC66235ED3}"/>
              </a:ext>
            </a:extLst>
          </p:cNvPr>
          <p:cNvSpPr txBox="1"/>
          <p:nvPr/>
        </p:nvSpPr>
        <p:spPr>
          <a:xfrm>
            <a:off x="7108277" y="10694882"/>
            <a:ext cx="656700" cy="49286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0.5</a:t>
            </a:r>
          </a:p>
        </p:txBody>
      </p:sp>
      <p:sp>
        <p:nvSpPr>
          <p:cNvPr id="67" name="TextBox 66">
            <a:extLst>
              <a:ext uri="{FF2B5EF4-FFF2-40B4-BE49-F238E27FC236}">
                <a16:creationId xmlns:a16="http://schemas.microsoft.com/office/drawing/2014/main" id="{DB1EC259-8DD7-404A-8D8F-4E057931AB20}"/>
              </a:ext>
            </a:extLst>
          </p:cNvPr>
          <p:cNvSpPr txBox="1"/>
          <p:nvPr/>
        </p:nvSpPr>
        <p:spPr>
          <a:xfrm>
            <a:off x="7108277" y="11349792"/>
            <a:ext cx="656700" cy="49286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sp>
        <p:nvSpPr>
          <p:cNvPr id="49" name="Rectangle 48">
            <a:extLst>
              <a:ext uri="{FF2B5EF4-FFF2-40B4-BE49-F238E27FC236}">
                <a16:creationId xmlns:a16="http://schemas.microsoft.com/office/drawing/2014/main" id="{C1352ABC-C2FD-EA40-8E7C-B3C6377CD827}"/>
              </a:ext>
            </a:extLst>
          </p:cNvPr>
          <p:cNvSpPr/>
          <p:nvPr/>
        </p:nvSpPr>
        <p:spPr>
          <a:xfrm>
            <a:off x="8174088" y="5913605"/>
            <a:ext cx="867269" cy="57116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0720188-A44F-0547-A503-DFF5D1174CF8}"/>
              </a:ext>
            </a:extLst>
          </p:cNvPr>
          <p:cNvSpPr/>
          <p:nvPr/>
        </p:nvSpPr>
        <p:spPr>
          <a:xfrm>
            <a:off x="9275035" y="8294021"/>
            <a:ext cx="867269" cy="33312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597F188E-9587-7B42-9977-6460C1DF0958}"/>
              </a:ext>
            </a:extLst>
          </p:cNvPr>
          <p:cNvSpPr/>
          <p:nvPr/>
        </p:nvSpPr>
        <p:spPr>
          <a:xfrm>
            <a:off x="10382462" y="6951763"/>
            <a:ext cx="867269" cy="46735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9F9EBB3-0B6B-554F-9B44-E86E1937C255}"/>
              </a:ext>
            </a:extLst>
          </p:cNvPr>
          <p:cNvSpPr/>
          <p:nvPr/>
        </p:nvSpPr>
        <p:spPr>
          <a:xfrm>
            <a:off x="11517930" y="5658313"/>
            <a:ext cx="867269" cy="59669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5B1AEF79-133B-2D45-B3FC-85E2DD7C76A2}"/>
              </a:ext>
            </a:extLst>
          </p:cNvPr>
          <p:cNvSpPr txBox="1"/>
          <p:nvPr/>
        </p:nvSpPr>
        <p:spPr>
          <a:xfrm>
            <a:off x="8195545" y="11797673"/>
            <a:ext cx="920107" cy="492861"/>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69" name="TextBox 68">
            <a:extLst>
              <a:ext uri="{FF2B5EF4-FFF2-40B4-BE49-F238E27FC236}">
                <a16:creationId xmlns:a16="http://schemas.microsoft.com/office/drawing/2014/main" id="{5A30755D-B66C-0948-92F3-5F9C7F1FFDA7}"/>
              </a:ext>
            </a:extLst>
          </p:cNvPr>
          <p:cNvSpPr txBox="1"/>
          <p:nvPr/>
        </p:nvSpPr>
        <p:spPr>
          <a:xfrm>
            <a:off x="9281392" y="11797673"/>
            <a:ext cx="920107" cy="492861"/>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70" name="TextBox 69">
            <a:extLst>
              <a:ext uri="{FF2B5EF4-FFF2-40B4-BE49-F238E27FC236}">
                <a16:creationId xmlns:a16="http://schemas.microsoft.com/office/drawing/2014/main" id="{357A324B-B323-3647-AEE2-4F875AE1F4D5}"/>
              </a:ext>
            </a:extLst>
          </p:cNvPr>
          <p:cNvSpPr txBox="1"/>
          <p:nvPr/>
        </p:nvSpPr>
        <p:spPr>
          <a:xfrm>
            <a:off x="10399661" y="11797673"/>
            <a:ext cx="920107" cy="492861"/>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71" name="TextBox 70">
            <a:extLst>
              <a:ext uri="{FF2B5EF4-FFF2-40B4-BE49-F238E27FC236}">
                <a16:creationId xmlns:a16="http://schemas.microsoft.com/office/drawing/2014/main" id="{B096DDC5-C143-2543-905C-4DC1036FD52F}"/>
              </a:ext>
            </a:extLst>
          </p:cNvPr>
          <p:cNvSpPr txBox="1"/>
          <p:nvPr/>
        </p:nvSpPr>
        <p:spPr>
          <a:xfrm>
            <a:off x="11520320" y="11797673"/>
            <a:ext cx="920107" cy="492861"/>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FY4</a:t>
            </a:r>
          </a:p>
        </p:txBody>
      </p:sp>
      <p:sp>
        <p:nvSpPr>
          <p:cNvPr id="72" name="Rectangle 71">
            <a:extLst>
              <a:ext uri="{FF2B5EF4-FFF2-40B4-BE49-F238E27FC236}">
                <a16:creationId xmlns:a16="http://schemas.microsoft.com/office/drawing/2014/main" id="{A7399425-C858-7E4D-B0C8-B27FA5962E6A}"/>
              </a:ext>
            </a:extLst>
          </p:cNvPr>
          <p:cNvSpPr/>
          <p:nvPr/>
        </p:nvSpPr>
        <p:spPr>
          <a:xfrm>
            <a:off x="12636042" y="5913605"/>
            <a:ext cx="867269" cy="571165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0159DD9-E142-3B4E-82E7-3F1CAFF7EC18}"/>
              </a:ext>
            </a:extLst>
          </p:cNvPr>
          <p:cNvSpPr/>
          <p:nvPr/>
        </p:nvSpPr>
        <p:spPr>
          <a:xfrm>
            <a:off x="13736989" y="8294021"/>
            <a:ext cx="867269" cy="33312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E589E06-3112-D448-8535-E11BFDBC951A}"/>
              </a:ext>
            </a:extLst>
          </p:cNvPr>
          <p:cNvSpPr/>
          <p:nvPr/>
        </p:nvSpPr>
        <p:spPr>
          <a:xfrm>
            <a:off x="14844416" y="6951763"/>
            <a:ext cx="867269" cy="46735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E3ADD2E-8C43-EC4A-80F4-61182A1C255E}"/>
              </a:ext>
            </a:extLst>
          </p:cNvPr>
          <p:cNvSpPr/>
          <p:nvPr/>
        </p:nvSpPr>
        <p:spPr>
          <a:xfrm>
            <a:off x="15979884" y="5658313"/>
            <a:ext cx="867269" cy="59669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3BCCFF8B-0DB8-3348-83F9-AA193C01B2A9}"/>
              </a:ext>
            </a:extLst>
          </p:cNvPr>
          <p:cNvSpPr txBox="1"/>
          <p:nvPr/>
        </p:nvSpPr>
        <p:spPr>
          <a:xfrm>
            <a:off x="12657499" y="11797673"/>
            <a:ext cx="920107"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FY5</a:t>
            </a:r>
          </a:p>
        </p:txBody>
      </p:sp>
      <p:sp>
        <p:nvSpPr>
          <p:cNvPr id="77" name="TextBox 76">
            <a:extLst>
              <a:ext uri="{FF2B5EF4-FFF2-40B4-BE49-F238E27FC236}">
                <a16:creationId xmlns:a16="http://schemas.microsoft.com/office/drawing/2014/main" id="{283846AE-ECE3-8B46-ADB3-FBBD88AFA548}"/>
              </a:ext>
            </a:extLst>
          </p:cNvPr>
          <p:cNvSpPr txBox="1"/>
          <p:nvPr/>
        </p:nvSpPr>
        <p:spPr>
          <a:xfrm>
            <a:off x="13743346" y="11797673"/>
            <a:ext cx="920107"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FY6</a:t>
            </a:r>
          </a:p>
        </p:txBody>
      </p:sp>
      <p:sp>
        <p:nvSpPr>
          <p:cNvPr id="78" name="TextBox 77">
            <a:extLst>
              <a:ext uri="{FF2B5EF4-FFF2-40B4-BE49-F238E27FC236}">
                <a16:creationId xmlns:a16="http://schemas.microsoft.com/office/drawing/2014/main" id="{EDC4AE7B-0065-F345-A352-A9BC44FE7270}"/>
              </a:ext>
            </a:extLst>
          </p:cNvPr>
          <p:cNvSpPr txBox="1"/>
          <p:nvPr/>
        </p:nvSpPr>
        <p:spPr>
          <a:xfrm>
            <a:off x="14861615" y="11797673"/>
            <a:ext cx="920107"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FY7</a:t>
            </a:r>
          </a:p>
        </p:txBody>
      </p:sp>
      <p:sp>
        <p:nvSpPr>
          <p:cNvPr id="79" name="TextBox 78">
            <a:extLst>
              <a:ext uri="{FF2B5EF4-FFF2-40B4-BE49-F238E27FC236}">
                <a16:creationId xmlns:a16="http://schemas.microsoft.com/office/drawing/2014/main" id="{45F4405A-936C-7744-857A-69D5216B742E}"/>
              </a:ext>
            </a:extLst>
          </p:cNvPr>
          <p:cNvSpPr txBox="1"/>
          <p:nvPr/>
        </p:nvSpPr>
        <p:spPr>
          <a:xfrm>
            <a:off x="15982274" y="11797673"/>
            <a:ext cx="920107"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FY8</a:t>
            </a:r>
          </a:p>
        </p:txBody>
      </p:sp>
    </p:spTree>
    <p:extLst>
      <p:ext uri="{BB962C8B-B14F-4D97-AF65-F5344CB8AC3E}">
        <p14:creationId xmlns:p14="http://schemas.microsoft.com/office/powerpoint/2010/main" val="387089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grpSp>
        <p:nvGrpSpPr>
          <p:cNvPr id="10" name="Group 9">
            <a:extLst>
              <a:ext uri="{FF2B5EF4-FFF2-40B4-BE49-F238E27FC236}">
                <a16:creationId xmlns:a16="http://schemas.microsoft.com/office/drawing/2014/main" id="{7F4D3E56-B6B9-4A46-BD75-7E908033B893}"/>
              </a:ext>
            </a:extLst>
          </p:cNvPr>
          <p:cNvGrpSpPr/>
          <p:nvPr/>
        </p:nvGrpSpPr>
        <p:grpSpPr>
          <a:xfrm>
            <a:off x="2402694" y="4323813"/>
            <a:ext cx="6770803" cy="3715534"/>
            <a:chOff x="8171269" y="10491269"/>
            <a:chExt cx="9761312" cy="3715534"/>
          </a:xfrm>
        </p:grpSpPr>
        <p:sp>
          <p:nvSpPr>
            <p:cNvPr id="11" name="TextBox 10">
              <a:extLst>
                <a:ext uri="{FF2B5EF4-FFF2-40B4-BE49-F238E27FC236}">
                  <a16:creationId xmlns:a16="http://schemas.microsoft.com/office/drawing/2014/main" id="{21B830E5-DB40-864B-87E7-0E12C374FA8D}"/>
                </a:ext>
              </a:extLst>
            </p:cNvPr>
            <p:cNvSpPr txBox="1"/>
            <p:nvPr/>
          </p:nvSpPr>
          <p:spPr>
            <a:xfrm>
              <a:off x="8171269" y="11443144"/>
              <a:ext cx="9761312"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sp>
          <p:nvSpPr>
            <p:cNvPr id="12" name="Rectangle 11">
              <a:extLst>
                <a:ext uri="{FF2B5EF4-FFF2-40B4-BE49-F238E27FC236}">
                  <a16:creationId xmlns:a16="http://schemas.microsoft.com/office/drawing/2014/main" id="{A7A79BB1-BA01-9043-A7AC-26B21CF4F5A4}"/>
                </a:ext>
              </a:extLst>
            </p:cNvPr>
            <p:cNvSpPr/>
            <p:nvPr/>
          </p:nvSpPr>
          <p:spPr>
            <a:xfrm>
              <a:off x="8171269" y="10491269"/>
              <a:ext cx="4297676"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14" name="TextBox 13">
              <a:extLst>
                <a:ext uri="{FF2B5EF4-FFF2-40B4-BE49-F238E27FC236}">
                  <a16:creationId xmlns:a16="http://schemas.microsoft.com/office/drawing/2014/main" id="{E5928764-C679-B340-BB51-037DA36C60B7}"/>
                </a:ext>
              </a:extLst>
            </p:cNvPr>
            <p:cNvSpPr txBox="1"/>
            <p:nvPr/>
          </p:nvSpPr>
          <p:spPr>
            <a:xfrm>
              <a:off x="8171269" y="13006474"/>
              <a:ext cx="9761312" cy="1200329"/>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To get your company’s name out there, you need to make sure.</a:t>
              </a:r>
            </a:p>
          </p:txBody>
        </p:sp>
      </p:grpSp>
      <p:sp>
        <p:nvSpPr>
          <p:cNvPr id="2" name="Rectangle 1">
            <a:extLst>
              <a:ext uri="{FF2B5EF4-FFF2-40B4-BE49-F238E27FC236}">
                <a16:creationId xmlns:a16="http://schemas.microsoft.com/office/drawing/2014/main" id="{8525C730-57FA-F64C-BB06-8843C7FFD9B6}"/>
              </a:ext>
            </a:extLst>
          </p:cNvPr>
          <p:cNvSpPr/>
          <p:nvPr/>
        </p:nvSpPr>
        <p:spPr>
          <a:xfrm>
            <a:off x="3017520" y="10254343"/>
            <a:ext cx="2220686" cy="14107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63A30D-44D1-1D45-BB13-A3732DF8CF82}"/>
              </a:ext>
            </a:extLst>
          </p:cNvPr>
          <p:cNvSpPr/>
          <p:nvPr/>
        </p:nvSpPr>
        <p:spPr>
          <a:xfrm>
            <a:off x="5394960" y="9065623"/>
            <a:ext cx="2220686" cy="25995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7E25BDD-DF5C-0946-9B20-C7CAF2D71599}"/>
              </a:ext>
            </a:extLst>
          </p:cNvPr>
          <p:cNvSpPr/>
          <p:nvPr/>
        </p:nvSpPr>
        <p:spPr>
          <a:xfrm>
            <a:off x="7772400" y="10620103"/>
            <a:ext cx="2220686" cy="10450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A3B87A-95D5-944B-9EE1-D09BB388BD80}"/>
              </a:ext>
            </a:extLst>
          </p:cNvPr>
          <p:cNvSpPr/>
          <p:nvPr/>
        </p:nvSpPr>
        <p:spPr>
          <a:xfrm>
            <a:off x="10148295" y="10006149"/>
            <a:ext cx="2220686" cy="16589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67430-709D-1F42-9127-BCCF68FD63E1}"/>
              </a:ext>
            </a:extLst>
          </p:cNvPr>
          <p:cNvSpPr/>
          <p:nvPr/>
        </p:nvSpPr>
        <p:spPr>
          <a:xfrm>
            <a:off x="12524190" y="9065623"/>
            <a:ext cx="2220686" cy="25995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C5D61FC-D273-9541-8225-0181155FAEA7}"/>
              </a:ext>
            </a:extLst>
          </p:cNvPr>
          <p:cNvSpPr/>
          <p:nvPr/>
        </p:nvSpPr>
        <p:spPr>
          <a:xfrm>
            <a:off x="14900085" y="10620103"/>
            <a:ext cx="2220686" cy="10450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7BDE47-470C-BC49-ABB9-8D4288B8DDF0}"/>
              </a:ext>
            </a:extLst>
          </p:cNvPr>
          <p:cNvSpPr/>
          <p:nvPr/>
        </p:nvSpPr>
        <p:spPr>
          <a:xfrm>
            <a:off x="17275980" y="9065623"/>
            <a:ext cx="2220686" cy="25995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EA07B8A-BF73-E048-AE5F-29576C8A17B9}"/>
              </a:ext>
            </a:extLst>
          </p:cNvPr>
          <p:cNvSpPr/>
          <p:nvPr/>
        </p:nvSpPr>
        <p:spPr>
          <a:xfrm>
            <a:off x="19651875" y="10620103"/>
            <a:ext cx="2220686" cy="10450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D0E7984-95DB-174B-9A15-15C0FDBB5B35}"/>
              </a:ext>
            </a:extLst>
          </p:cNvPr>
          <p:cNvSpPr txBox="1"/>
          <p:nvPr/>
        </p:nvSpPr>
        <p:spPr>
          <a:xfrm>
            <a:off x="2096116" y="8455882"/>
            <a:ext cx="656700" cy="49286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22" name="TextBox 21">
            <a:extLst>
              <a:ext uri="{FF2B5EF4-FFF2-40B4-BE49-F238E27FC236}">
                <a16:creationId xmlns:a16="http://schemas.microsoft.com/office/drawing/2014/main" id="{E9650E20-9F46-7946-B34B-5E2DB3ABBA0B}"/>
              </a:ext>
            </a:extLst>
          </p:cNvPr>
          <p:cNvSpPr txBox="1"/>
          <p:nvPr/>
        </p:nvSpPr>
        <p:spPr>
          <a:xfrm>
            <a:off x="3667809" y="11844926"/>
            <a:ext cx="920107" cy="492861"/>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23" name="TextBox 22">
            <a:extLst>
              <a:ext uri="{FF2B5EF4-FFF2-40B4-BE49-F238E27FC236}">
                <a16:creationId xmlns:a16="http://schemas.microsoft.com/office/drawing/2014/main" id="{89FF2BAD-8E89-564F-9C54-5BB525D44B77}"/>
              </a:ext>
            </a:extLst>
          </p:cNvPr>
          <p:cNvSpPr txBox="1"/>
          <p:nvPr/>
        </p:nvSpPr>
        <p:spPr>
          <a:xfrm>
            <a:off x="2096116" y="9054596"/>
            <a:ext cx="656700"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24" name="TextBox 23">
            <a:extLst>
              <a:ext uri="{FF2B5EF4-FFF2-40B4-BE49-F238E27FC236}">
                <a16:creationId xmlns:a16="http://schemas.microsoft.com/office/drawing/2014/main" id="{8970D1F8-CDC8-5343-A2ED-16704C8088C7}"/>
              </a:ext>
            </a:extLst>
          </p:cNvPr>
          <p:cNvSpPr txBox="1"/>
          <p:nvPr/>
        </p:nvSpPr>
        <p:spPr>
          <a:xfrm>
            <a:off x="2096116" y="9664196"/>
            <a:ext cx="656700"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25" name="TextBox 24">
            <a:extLst>
              <a:ext uri="{FF2B5EF4-FFF2-40B4-BE49-F238E27FC236}">
                <a16:creationId xmlns:a16="http://schemas.microsoft.com/office/drawing/2014/main" id="{A1565BDC-09CD-4A4E-A391-D709F998B564}"/>
              </a:ext>
            </a:extLst>
          </p:cNvPr>
          <p:cNvSpPr txBox="1"/>
          <p:nvPr/>
        </p:nvSpPr>
        <p:spPr>
          <a:xfrm>
            <a:off x="2096116" y="10262910"/>
            <a:ext cx="656700"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26" name="TextBox 25">
            <a:extLst>
              <a:ext uri="{FF2B5EF4-FFF2-40B4-BE49-F238E27FC236}">
                <a16:creationId xmlns:a16="http://schemas.microsoft.com/office/drawing/2014/main" id="{ED0E61C3-8840-8840-9911-E89E632E384E}"/>
              </a:ext>
            </a:extLst>
          </p:cNvPr>
          <p:cNvSpPr txBox="1"/>
          <p:nvPr/>
        </p:nvSpPr>
        <p:spPr>
          <a:xfrm>
            <a:off x="2096116" y="11449453"/>
            <a:ext cx="656700"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sp>
        <p:nvSpPr>
          <p:cNvPr id="27" name="TextBox 26">
            <a:extLst>
              <a:ext uri="{FF2B5EF4-FFF2-40B4-BE49-F238E27FC236}">
                <a16:creationId xmlns:a16="http://schemas.microsoft.com/office/drawing/2014/main" id="{BDC5BF5B-E69F-7F47-AC5E-73E326CCA4D6}"/>
              </a:ext>
            </a:extLst>
          </p:cNvPr>
          <p:cNvSpPr txBox="1"/>
          <p:nvPr/>
        </p:nvSpPr>
        <p:spPr>
          <a:xfrm>
            <a:off x="2096116" y="10850739"/>
            <a:ext cx="656700"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28" name="TextBox 27">
            <a:extLst>
              <a:ext uri="{FF2B5EF4-FFF2-40B4-BE49-F238E27FC236}">
                <a16:creationId xmlns:a16="http://schemas.microsoft.com/office/drawing/2014/main" id="{23EADC06-9404-8A4E-B829-9E1343880F62}"/>
              </a:ext>
            </a:extLst>
          </p:cNvPr>
          <p:cNvSpPr txBox="1"/>
          <p:nvPr/>
        </p:nvSpPr>
        <p:spPr>
          <a:xfrm>
            <a:off x="6036937" y="11844926"/>
            <a:ext cx="920107"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29" name="TextBox 28">
            <a:extLst>
              <a:ext uri="{FF2B5EF4-FFF2-40B4-BE49-F238E27FC236}">
                <a16:creationId xmlns:a16="http://schemas.microsoft.com/office/drawing/2014/main" id="{7819BF5E-F543-894E-9684-5DD239F833C8}"/>
              </a:ext>
            </a:extLst>
          </p:cNvPr>
          <p:cNvSpPr txBox="1"/>
          <p:nvPr/>
        </p:nvSpPr>
        <p:spPr>
          <a:xfrm>
            <a:off x="8406064" y="11844926"/>
            <a:ext cx="920107"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30" name="TextBox 29">
            <a:extLst>
              <a:ext uri="{FF2B5EF4-FFF2-40B4-BE49-F238E27FC236}">
                <a16:creationId xmlns:a16="http://schemas.microsoft.com/office/drawing/2014/main" id="{EAB345E2-B33C-2D42-A3AF-2754381EEDF2}"/>
              </a:ext>
            </a:extLst>
          </p:cNvPr>
          <p:cNvSpPr txBox="1"/>
          <p:nvPr/>
        </p:nvSpPr>
        <p:spPr>
          <a:xfrm>
            <a:off x="10775192" y="11844926"/>
            <a:ext cx="920107"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FY4</a:t>
            </a:r>
          </a:p>
        </p:txBody>
      </p:sp>
      <p:sp>
        <p:nvSpPr>
          <p:cNvPr id="34" name="TextBox 33">
            <a:extLst>
              <a:ext uri="{FF2B5EF4-FFF2-40B4-BE49-F238E27FC236}">
                <a16:creationId xmlns:a16="http://schemas.microsoft.com/office/drawing/2014/main" id="{0DF504FE-F2B0-7F42-BD38-ED0C7A928E2E}"/>
              </a:ext>
            </a:extLst>
          </p:cNvPr>
          <p:cNvSpPr txBox="1"/>
          <p:nvPr/>
        </p:nvSpPr>
        <p:spPr>
          <a:xfrm>
            <a:off x="13144319" y="11844926"/>
            <a:ext cx="920107"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FY5</a:t>
            </a:r>
          </a:p>
        </p:txBody>
      </p:sp>
      <p:sp>
        <p:nvSpPr>
          <p:cNvPr id="35" name="TextBox 34">
            <a:extLst>
              <a:ext uri="{FF2B5EF4-FFF2-40B4-BE49-F238E27FC236}">
                <a16:creationId xmlns:a16="http://schemas.microsoft.com/office/drawing/2014/main" id="{54470782-C38E-BF4D-9CA8-A81655D33F22}"/>
              </a:ext>
            </a:extLst>
          </p:cNvPr>
          <p:cNvSpPr txBox="1"/>
          <p:nvPr/>
        </p:nvSpPr>
        <p:spPr>
          <a:xfrm>
            <a:off x="15513446" y="11844926"/>
            <a:ext cx="920107"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FY6</a:t>
            </a:r>
          </a:p>
        </p:txBody>
      </p:sp>
      <p:sp>
        <p:nvSpPr>
          <p:cNvPr id="36" name="TextBox 35">
            <a:extLst>
              <a:ext uri="{FF2B5EF4-FFF2-40B4-BE49-F238E27FC236}">
                <a16:creationId xmlns:a16="http://schemas.microsoft.com/office/drawing/2014/main" id="{DA813D57-715D-E842-8210-93D2B5849B8A}"/>
              </a:ext>
            </a:extLst>
          </p:cNvPr>
          <p:cNvSpPr txBox="1"/>
          <p:nvPr/>
        </p:nvSpPr>
        <p:spPr>
          <a:xfrm>
            <a:off x="17882574" y="11844926"/>
            <a:ext cx="920107"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FY7</a:t>
            </a:r>
          </a:p>
        </p:txBody>
      </p:sp>
      <p:sp>
        <p:nvSpPr>
          <p:cNvPr id="37" name="TextBox 36">
            <a:extLst>
              <a:ext uri="{FF2B5EF4-FFF2-40B4-BE49-F238E27FC236}">
                <a16:creationId xmlns:a16="http://schemas.microsoft.com/office/drawing/2014/main" id="{EC6FCAF1-3245-0E4A-855E-7F51F7920502}"/>
              </a:ext>
            </a:extLst>
          </p:cNvPr>
          <p:cNvSpPr txBox="1"/>
          <p:nvPr/>
        </p:nvSpPr>
        <p:spPr>
          <a:xfrm>
            <a:off x="20251701" y="11844926"/>
            <a:ext cx="920107"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FY8</a:t>
            </a:r>
          </a:p>
        </p:txBody>
      </p:sp>
      <p:sp>
        <p:nvSpPr>
          <p:cNvPr id="3" name="Rectangle 2">
            <a:extLst>
              <a:ext uri="{FF2B5EF4-FFF2-40B4-BE49-F238E27FC236}">
                <a16:creationId xmlns:a16="http://schemas.microsoft.com/office/drawing/2014/main" id="{33D34EB0-A4BF-5545-ABE0-FC569BF1EA4F}"/>
              </a:ext>
            </a:extLst>
          </p:cNvPr>
          <p:cNvSpPr/>
          <p:nvPr/>
        </p:nvSpPr>
        <p:spPr>
          <a:xfrm>
            <a:off x="10264878" y="4239191"/>
            <a:ext cx="11473962" cy="7309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E6F5EE3-D6FA-BB45-8ED0-3C1DD79EBF9D}"/>
              </a:ext>
            </a:extLst>
          </p:cNvPr>
          <p:cNvSpPr/>
          <p:nvPr/>
        </p:nvSpPr>
        <p:spPr>
          <a:xfrm>
            <a:off x="10264878" y="4970144"/>
            <a:ext cx="11473962" cy="31452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AB2ED06-7899-D649-94B3-C6EDC04B8056}"/>
              </a:ext>
            </a:extLst>
          </p:cNvPr>
          <p:cNvSpPr/>
          <p:nvPr/>
        </p:nvSpPr>
        <p:spPr>
          <a:xfrm>
            <a:off x="14784577" y="4295906"/>
            <a:ext cx="2377843"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CAGR</a:t>
            </a:r>
            <a:endParaRPr lang="en-US" dirty="0"/>
          </a:p>
        </p:txBody>
      </p:sp>
      <p:cxnSp>
        <p:nvCxnSpPr>
          <p:cNvPr id="8" name="Straight Connector 7">
            <a:extLst>
              <a:ext uri="{FF2B5EF4-FFF2-40B4-BE49-F238E27FC236}">
                <a16:creationId xmlns:a16="http://schemas.microsoft.com/office/drawing/2014/main" id="{51D197B8-6961-9549-A35F-1EC0A4778E5B}"/>
              </a:ext>
            </a:extLst>
          </p:cNvPr>
          <p:cNvCxnSpPr/>
          <p:nvPr/>
        </p:nvCxnSpPr>
        <p:spPr>
          <a:xfrm flipV="1">
            <a:off x="14064426" y="4970055"/>
            <a:ext cx="0" cy="329341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3951B6-6562-1C4A-9A3E-A8ABF91CAD34}"/>
              </a:ext>
            </a:extLst>
          </p:cNvPr>
          <p:cNvCxnSpPr/>
          <p:nvPr/>
        </p:nvCxnSpPr>
        <p:spPr>
          <a:xfrm flipV="1">
            <a:off x="17874426" y="4970055"/>
            <a:ext cx="0" cy="329341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A415939-BE40-E54E-B96C-6816BE633017}"/>
              </a:ext>
            </a:extLst>
          </p:cNvPr>
          <p:cNvCxnSpPr/>
          <p:nvPr/>
        </p:nvCxnSpPr>
        <p:spPr>
          <a:xfrm>
            <a:off x="10097496" y="4970056"/>
            <a:ext cx="118650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1B2D39F-E313-A84E-A225-EC7BC7AF3A45}"/>
              </a:ext>
            </a:extLst>
          </p:cNvPr>
          <p:cNvCxnSpPr/>
          <p:nvPr/>
        </p:nvCxnSpPr>
        <p:spPr>
          <a:xfrm>
            <a:off x="10097496" y="5984206"/>
            <a:ext cx="118650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7B3D3BC-CF71-8446-B4D6-A9F10C2E5FF7}"/>
              </a:ext>
            </a:extLst>
          </p:cNvPr>
          <p:cNvCxnSpPr/>
          <p:nvPr/>
        </p:nvCxnSpPr>
        <p:spPr>
          <a:xfrm>
            <a:off x="10097496" y="7031611"/>
            <a:ext cx="11865038"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03EA54D2-FE7D-3C4A-9D57-B472C0BABDB9}"/>
              </a:ext>
            </a:extLst>
          </p:cNvPr>
          <p:cNvSpPr/>
          <p:nvPr/>
        </p:nvSpPr>
        <p:spPr>
          <a:xfrm>
            <a:off x="11825288" y="5221763"/>
            <a:ext cx="668277" cy="461665"/>
          </a:xfrm>
          <a:prstGeom prst="rect">
            <a:avLst/>
          </a:prstGeom>
        </p:spPr>
        <p:txBody>
          <a:bodyPr wrap="square">
            <a:spAutoFit/>
          </a:bodyPr>
          <a:lstStyle/>
          <a:p>
            <a:pPr algn="ctr"/>
            <a:r>
              <a:rPr lang="en-SV" sz="2400">
                <a:latin typeface="Lato" panose="020F0502020204030203" pitchFamily="34" charset="77"/>
              </a:rPr>
              <a:t>R</a:t>
            </a:r>
            <a:endParaRPr lang="en-SV" sz="2400" dirty="0">
              <a:latin typeface="Lato" panose="020F0502020204030203" pitchFamily="34" charset="77"/>
            </a:endParaRPr>
          </a:p>
        </p:txBody>
      </p:sp>
      <p:sp>
        <p:nvSpPr>
          <p:cNvPr id="48" name="Rectangle 47">
            <a:extLst>
              <a:ext uri="{FF2B5EF4-FFF2-40B4-BE49-F238E27FC236}">
                <a16:creationId xmlns:a16="http://schemas.microsoft.com/office/drawing/2014/main" id="{6E02861D-54E2-CD41-B39A-49CE7F4E1BF1}"/>
              </a:ext>
            </a:extLst>
          </p:cNvPr>
          <p:cNvSpPr/>
          <p:nvPr/>
        </p:nvSpPr>
        <p:spPr>
          <a:xfrm>
            <a:off x="15632517" y="5221763"/>
            <a:ext cx="668277" cy="461665"/>
          </a:xfrm>
          <a:prstGeom prst="rect">
            <a:avLst/>
          </a:prstGeom>
        </p:spPr>
        <p:txBody>
          <a:bodyPr wrap="square">
            <a:spAutoFit/>
          </a:bodyPr>
          <a:lstStyle/>
          <a:p>
            <a:pPr algn="ctr"/>
            <a:r>
              <a:rPr lang="en-US" sz="2400" dirty="0">
                <a:latin typeface="Lato" panose="020F0502020204030203" pitchFamily="34" charset="77"/>
              </a:rPr>
              <a:t>E</a:t>
            </a:r>
            <a:endParaRPr lang="en-SV" sz="2400" dirty="0">
              <a:latin typeface="Lato" panose="020F0502020204030203" pitchFamily="34" charset="77"/>
            </a:endParaRPr>
          </a:p>
        </p:txBody>
      </p:sp>
      <p:sp>
        <p:nvSpPr>
          <p:cNvPr id="49" name="Rectangle 48">
            <a:extLst>
              <a:ext uri="{FF2B5EF4-FFF2-40B4-BE49-F238E27FC236}">
                <a16:creationId xmlns:a16="http://schemas.microsoft.com/office/drawing/2014/main" id="{A7E22CC8-9FFD-ED45-BE3B-87C43A84596C}"/>
              </a:ext>
            </a:extLst>
          </p:cNvPr>
          <p:cNvSpPr/>
          <p:nvPr/>
        </p:nvSpPr>
        <p:spPr>
          <a:xfrm>
            <a:off x="19472997" y="5221763"/>
            <a:ext cx="668277" cy="461665"/>
          </a:xfrm>
          <a:prstGeom prst="rect">
            <a:avLst/>
          </a:prstGeom>
        </p:spPr>
        <p:txBody>
          <a:bodyPr wrap="square">
            <a:spAutoFit/>
          </a:bodyPr>
          <a:lstStyle/>
          <a:p>
            <a:pPr algn="ctr"/>
            <a:r>
              <a:rPr lang="en-US" sz="2400" dirty="0">
                <a:latin typeface="Lato" panose="020F0502020204030203" pitchFamily="34" charset="77"/>
              </a:rPr>
              <a:t>NI</a:t>
            </a:r>
            <a:endParaRPr lang="en-SV" sz="2400" dirty="0">
              <a:latin typeface="Lato" panose="020F0502020204030203" pitchFamily="34" charset="77"/>
            </a:endParaRPr>
          </a:p>
        </p:txBody>
      </p:sp>
      <p:sp>
        <p:nvSpPr>
          <p:cNvPr id="50" name="Rectangle 49">
            <a:extLst>
              <a:ext uri="{FF2B5EF4-FFF2-40B4-BE49-F238E27FC236}">
                <a16:creationId xmlns:a16="http://schemas.microsoft.com/office/drawing/2014/main" id="{A1AABFFA-A814-4545-933D-4C79A76F51D5}"/>
              </a:ext>
            </a:extLst>
          </p:cNvPr>
          <p:cNvSpPr/>
          <p:nvPr/>
        </p:nvSpPr>
        <p:spPr>
          <a:xfrm>
            <a:off x="11500628" y="6269166"/>
            <a:ext cx="1317598" cy="461665"/>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51" name="Rectangle 50">
            <a:extLst>
              <a:ext uri="{FF2B5EF4-FFF2-40B4-BE49-F238E27FC236}">
                <a16:creationId xmlns:a16="http://schemas.microsoft.com/office/drawing/2014/main" id="{4D4FCD5A-33E9-264F-8D86-1A6BD1B8F97A}"/>
              </a:ext>
            </a:extLst>
          </p:cNvPr>
          <p:cNvSpPr/>
          <p:nvPr/>
        </p:nvSpPr>
        <p:spPr>
          <a:xfrm>
            <a:off x="15307857" y="6269166"/>
            <a:ext cx="1317598" cy="461665"/>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52" name="Rectangle 51">
            <a:extLst>
              <a:ext uri="{FF2B5EF4-FFF2-40B4-BE49-F238E27FC236}">
                <a16:creationId xmlns:a16="http://schemas.microsoft.com/office/drawing/2014/main" id="{2A824523-C97D-FD4C-81EC-B183AC93416B}"/>
              </a:ext>
            </a:extLst>
          </p:cNvPr>
          <p:cNvSpPr/>
          <p:nvPr/>
        </p:nvSpPr>
        <p:spPr>
          <a:xfrm>
            <a:off x="19148337" y="6269166"/>
            <a:ext cx="1317598" cy="461665"/>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53" name="Rectangle 52">
            <a:extLst>
              <a:ext uri="{FF2B5EF4-FFF2-40B4-BE49-F238E27FC236}">
                <a16:creationId xmlns:a16="http://schemas.microsoft.com/office/drawing/2014/main" id="{D584EFA2-7D23-8245-B097-379DF9544F19}"/>
              </a:ext>
            </a:extLst>
          </p:cNvPr>
          <p:cNvSpPr/>
          <p:nvPr/>
        </p:nvSpPr>
        <p:spPr>
          <a:xfrm>
            <a:off x="11500628" y="7333195"/>
            <a:ext cx="1317598" cy="461665"/>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54" name="Rectangle 53">
            <a:extLst>
              <a:ext uri="{FF2B5EF4-FFF2-40B4-BE49-F238E27FC236}">
                <a16:creationId xmlns:a16="http://schemas.microsoft.com/office/drawing/2014/main" id="{5D316861-F6A4-2748-A97C-ABC942D68D12}"/>
              </a:ext>
            </a:extLst>
          </p:cNvPr>
          <p:cNvSpPr/>
          <p:nvPr/>
        </p:nvSpPr>
        <p:spPr>
          <a:xfrm>
            <a:off x="15307857" y="7333195"/>
            <a:ext cx="1317598" cy="461665"/>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55" name="Rectangle 54">
            <a:extLst>
              <a:ext uri="{FF2B5EF4-FFF2-40B4-BE49-F238E27FC236}">
                <a16:creationId xmlns:a16="http://schemas.microsoft.com/office/drawing/2014/main" id="{2A568C00-6F12-4B44-9D92-0E13F980D183}"/>
              </a:ext>
            </a:extLst>
          </p:cNvPr>
          <p:cNvSpPr/>
          <p:nvPr/>
        </p:nvSpPr>
        <p:spPr>
          <a:xfrm>
            <a:off x="19148337" y="7333195"/>
            <a:ext cx="1317598" cy="461665"/>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spTree>
    <p:extLst>
      <p:ext uri="{BB962C8B-B14F-4D97-AF65-F5344CB8AC3E}">
        <p14:creationId xmlns:p14="http://schemas.microsoft.com/office/powerpoint/2010/main" val="3559069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630E1BD6-A2C5-FB46-9DBB-194C4C2F6507}"/>
              </a:ext>
            </a:extLst>
          </p:cNvPr>
          <p:cNvSpPr/>
          <p:nvPr/>
        </p:nvSpPr>
        <p:spPr>
          <a:xfrm>
            <a:off x="17597742" y="5287359"/>
            <a:ext cx="4884509" cy="71815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6" name="TextBox 5">
            <a:extLst>
              <a:ext uri="{FF2B5EF4-FFF2-40B4-BE49-F238E27FC236}">
                <a16:creationId xmlns:a16="http://schemas.microsoft.com/office/drawing/2014/main" id="{36D2DC0A-53C2-A742-A29A-62DACD8D1F2C}"/>
              </a:ext>
            </a:extLst>
          </p:cNvPr>
          <p:cNvSpPr txBox="1"/>
          <p:nvPr/>
        </p:nvSpPr>
        <p:spPr>
          <a:xfrm>
            <a:off x="1989739" y="10576853"/>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7" name="Rectangle 6">
            <a:extLst>
              <a:ext uri="{FF2B5EF4-FFF2-40B4-BE49-F238E27FC236}">
                <a16:creationId xmlns:a16="http://schemas.microsoft.com/office/drawing/2014/main" id="{5F11C95D-47E0-9745-B1D6-38687844E216}"/>
              </a:ext>
            </a:extLst>
          </p:cNvPr>
          <p:cNvSpPr/>
          <p:nvPr/>
        </p:nvSpPr>
        <p:spPr>
          <a:xfrm>
            <a:off x="3286095" y="9543877"/>
            <a:ext cx="2981025"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8" name="TextBox 7">
            <a:extLst>
              <a:ext uri="{FF2B5EF4-FFF2-40B4-BE49-F238E27FC236}">
                <a16:creationId xmlns:a16="http://schemas.microsoft.com/office/drawing/2014/main" id="{7CA1BEEC-10CC-5B46-893E-D59F2558D3AF}"/>
              </a:ext>
            </a:extLst>
          </p:cNvPr>
          <p:cNvSpPr txBox="1"/>
          <p:nvPr/>
        </p:nvSpPr>
        <p:spPr>
          <a:xfrm>
            <a:off x="1989739" y="11637922"/>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nvGrpSpPr>
          <p:cNvPr id="10" name="Gráfico 22">
            <a:extLst>
              <a:ext uri="{FF2B5EF4-FFF2-40B4-BE49-F238E27FC236}">
                <a16:creationId xmlns:a16="http://schemas.microsoft.com/office/drawing/2014/main" id="{88977D65-7223-0A4F-A567-1E5F293A0388}"/>
              </a:ext>
            </a:extLst>
          </p:cNvPr>
          <p:cNvGrpSpPr/>
          <p:nvPr/>
        </p:nvGrpSpPr>
        <p:grpSpPr>
          <a:xfrm>
            <a:off x="2091593" y="9168051"/>
            <a:ext cx="989526" cy="989526"/>
            <a:chOff x="8610000" y="1514163"/>
            <a:chExt cx="597977" cy="597977"/>
          </a:xfrm>
          <a:solidFill>
            <a:schemeClr val="accent1"/>
          </a:solidFill>
        </p:grpSpPr>
        <p:sp>
          <p:nvSpPr>
            <p:cNvPr id="11" name="Forma libre 340">
              <a:extLst>
                <a:ext uri="{FF2B5EF4-FFF2-40B4-BE49-F238E27FC236}">
                  <a16:creationId xmlns:a16="http://schemas.microsoft.com/office/drawing/2014/main" id="{D0CED375-5698-3246-A5C7-D59F66B05821}"/>
                </a:ext>
              </a:extLst>
            </p:cNvPr>
            <p:cNvSpPr/>
            <p:nvPr/>
          </p:nvSpPr>
          <p:spPr>
            <a:xfrm>
              <a:off x="8840245" y="1513207"/>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endParaRPr lang="es-MX"/>
            </a:p>
          </p:txBody>
        </p:sp>
        <p:sp>
          <p:nvSpPr>
            <p:cNvPr id="12" name="Forma libre 341">
              <a:extLst>
                <a:ext uri="{FF2B5EF4-FFF2-40B4-BE49-F238E27FC236}">
                  <a16:creationId xmlns:a16="http://schemas.microsoft.com/office/drawing/2014/main" id="{DB8174BA-79EC-2144-B2F6-48E38366473D}"/>
                </a:ext>
              </a:extLst>
            </p:cNvPr>
            <p:cNvSpPr/>
            <p:nvPr/>
          </p:nvSpPr>
          <p:spPr>
            <a:xfrm>
              <a:off x="8785845" y="1662807"/>
              <a:ext cx="246076" cy="123675"/>
            </a:xfrm>
            <a:custGeom>
              <a:avLst/>
              <a:gdLst>
                <a:gd name="connsiteX0" fmla="*/ 30095 w 246075"/>
                <a:gd name="connsiteY0" fmla="*/ 123357 h 123675"/>
                <a:gd name="connsiteX1" fmla="*/ 216618 w 246075"/>
                <a:gd name="connsiteY1" fmla="*/ 123357 h 123675"/>
                <a:gd name="connsiteX2" fmla="*/ 245757 w 246075"/>
                <a:gd name="connsiteY2" fmla="*/ 91906 h 123675"/>
                <a:gd name="connsiteX3" fmla="*/ 245757 w 246075"/>
                <a:gd name="connsiteY3" fmla="*/ 83194 h 123675"/>
                <a:gd name="connsiteX4" fmla="*/ 216378 w 246075"/>
                <a:gd name="connsiteY4" fmla="*/ 29019 h 123675"/>
                <a:gd name="connsiteX5" fmla="*/ 123357 w 246075"/>
                <a:gd name="connsiteY5" fmla="*/ 956 h 123675"/>
                <a:gd name="connsiteX6" fmla="*/ 30335 w 246075"/>
                <a:gd name="connsiteY6" fmla="*/ 29019 h 123675"/>
                <a:gd name="connsiteX7" fmla="*/ 956 w 246075"/>
                <a:gd name="connsiteY7" fmla="*/ 83194 h 123675"/>
                <a:gd name="connsiteX8" fmla="*/ 956 w 246075"/>
                <a:gd name="connsiteY8" fmla="*/ 91906 h 123675"/>
                <a:gd name="connsiteX9" fmla="*/ 30095 w 246075"/>
                <a:gd name="connsiteY9" fmla="*/ 123357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30095" y="123357"/>
                  </a:moveTo>
                  <a:lnTo>
                    <a:pt x="216618" y="123357"/>
                  </a:lnTo>
                  <a:cubicBezTo>
                    <a:pt x="232688" y="123357"/>
                    <a:pt x="245757" y="109251"/>
                    <a:pt x="245757" y="91906"/>
                  </a:cubicBezTo>
                  <a:lnTo>
                    <a:pt x="245757" y="83194"/>
                  </a:lnTo>
                  <a:cubicBezTo>
                    <a:pt x="245757" y="60470"/>
                    <a:pt x="234508" y="39711"/>
                    <a:pt x="216378" y="29019"/>
                  </a:cubicBezTo>
                  <a:cubicBezTo>
                    <a:pt x="194664" y="16215"/>
                    <a:pt x="160903" y="956"/>
                    <a:pt x="123357" y="956"/>
                  </a:cubicBezTo>
                  <a:cubicBezTo>
                    <a:pt x="85810" y="956"/>
                    <a:pt x="52049" y="16217"/>
                    <a:pt x="30335" y="29019"/>
                  </a:cubicBezTo>
                  <a:cubicBezTo>
                    <a:pt x="12206" y="39710"/>
                    <a:pt x="956" y="60470"/>
                    <a:pt x="956" y="83194"/>
                  </a:cubicBezTo>
                  <a:lnTo>
                    <a:pt x="956" y="91906"/>
                  </a:lnTo>
                  <a:cubicBezTo>
                    <a:pt x="956" y="109253"/>
                    <a:pt x="14025" y="123357"/>
                    <a:pt x="30095" y="123357"/>
                  </a:cubicBezTo>
                  <a:close/>
                </a:path>
              </a:pathLst>
            </a:custGeom>
            <a:grpFill/>
            <a:ln w="9525" cap="flat">
              <a:noFill/>
              <a:prstDash val="solid"/>
              <a:miter/>
            </a:ln>
          </p:spPr>
          <p:txBody>
            <a:bodyPr rtlCol="0" anchor="ctr"/>
            <a:lstStyle/>
            <a:p>
              <a:endParaRPr lang="es-MX"/>
            </a:p>
          </p:txBody>
        </p:sp>
        <p:sp>
          <p:nvSpPr>
            <p:cNvPr id="13" name="Forma libre 342">
              <a:extLst>
                <a:ext uri="{FF2B5EF4-FFF2-40B4-BE49-F238E27FC236}">
                  <a16:creationId xmlns:a16="http://schemas.microsoft.com/office/drawing/2014/main" id="{6C769479-3BF7-7D4D-94F4-263080A6D8AB}"/>
                </a:ext>
              </a:extLst>
            </p:cNvPr>
            <p:cNvSpPr/>
            <p:nvPr/>
          </p:nvSpPr>
          <p:spPr>
            <a:xfrm>
              <a:off x="8663444" y="1839608"/>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endParaRPr lang="es-MX"/>
            </a:p>
          </p:txBody>
        </p:sp>
        <p:sp>
          <p:nvSpPr>
            <p:cNvPr id="14" name="Forma libre 343">
              <a:extLst>
                <a:ext uri="{FF2B5EF4-FFF2-40B4-BE49-F238E27FC236}">
                  <a16:creationId xmlns:a16="http://schemas.microsoft.com/office/drawing/2014/main" id="{F5DC32C9-F6CD-BF4D-9EB8-9FD4A2770E87}"/>
                </a:ext>
              </a:extLst>
            </p:cNvPr>
            <p:cNvSpPr/>
            <p:nvPr/>
          </p:nvSpPr>
          <p:spPr>
            <a:xfrm>
              <a:off x="8609044" y="1989209"/>
              <a:ext cx="246076" cy="123675"/>
            </a:xfrm>
            <a:custGeom>
              <a:avLst/>
              <a:gdLst>
                <a:gd name="connsiteX0" fmla="*/ 216378 w 246075"/>
                <a:gd name="connsiteY0" fmla="*/ 29019 h 123675"/>
                <a:gd name="connsiteX1" fmla="*/ 123357 w 246075"/>
                <a:gd name="connsiteY1" fmla="*/ 956 h 123675"/>
                <a:gd name="connsiteX2" fmla="*/ 30335 w 246075"/>
                <a:gd name="connsiteY2" fmla="*/ 29019 h 123675"/>
                <a:gd name="connsiteX3" fmla="*/ 956 w 246075"/>
                <a:gd name="connsiteY3" fmla="*/ 83193 h 123675"/>
                <a:gd name="connsiteX4" fmla="*/ 956 w 246075"/>
                <a:gd name="connsiteY4" fmla="*/ 91905 h 123675"/>
                <a:gd name="connsiteX5" fmla="*/ 30095 w 246075"/>
                <a:gd name="connsiteY5" fmla="*/ 123355 h 123675"/>
                <a:gd name="connsiteX6" fmla="*/ 216618 w 246075"/>
                <a:gd name="connsiteY6" fmla="*/ 123355 h 123675"/>
                <a:gd name="connsiteX7" fmla="*/ 245757 w 246075"/>
                <a:gd name="connsiteY7" fmla="*/ 91905 h 123675"/>
                <a:gd name="connsiteX8" fmla="*/ 245757 w 246075"/>
                <a:gd name="connsiteY8" fmla="*/ 83193 h 123675"/>
                <a:gd name="connsiteX9" fmla="*/ 216378 w 246075"/>
                <a:gd name="connsiteY9" fmla="*/ 29019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216378" y="29019"/>
                  </a:moveTo>
                  <a:cubicBezTo>
                    <a:pt x="194664" y="16215"/>
                    <a:pt x="160903" y="956"/>
                    <a:pt x="123357" y="956"/>
                  </a:cubicBezTo>
                  <a:cubicBezTo>
                    <a:pt x="85810" y="956"/>
                    <a:pt x="52050" y="16217"/>
                    <a:pt x="30335" y="29019"/>
                  </a:cubicBezTo>
                  <a:cubicBezTo>
                    <a:pt x="12206" y="39710"/>
                    <a:pt x="956" y="60468"/>
                    <a:pt x="956" y="83193"/>
                  </a:cubicBezTo>
                  <a:lnTo>
                    <a:pt x="956" y="91905"/>
                  </a:lnTo>
                  <a:cubicBezTo>
                    <a:pt x="956" y="109250"/>
                    <a:pt x="14025" y="123355"/>
                    <a:pt x="30095" y="123355"/>
                  </a:cubicBezTo>
                  <a:lnTo>
                    <a:pt x="216618" y="123355"/>
                  </a:lnTo>
                  <a:cubicBezTo>
                    <a:pt x="232688" y="123355"/>
                    <a:pt x="245757" y="109250"/>
                    <a:pt x="245757" y="91905"/>
                  </a:cubicBezTo>
                  <a:lnTo>
                    <a:pt x="245757" y="83193"/>
                  </a:lnTo>
                  <a:cubicBezTo>
                    <a:pt x="245757" y="60468"/>
                    <a:pt x="234508" y="39710"/>
                    <a:pt x="216378" y="29019"/>
                  </a:cubicBezTo>
                  <a:close/>
                </a:path>
              </a:pathLst>
            </a:custGeom>
            <a:grpFill/>
            <a:ln w="9525" cap="flat">
              <a:noFill/>
              <a:prstDash val="solid"/>
              <a:miter/>
            </a:ln>
          </p:spPr>
          <p:txBody>
            <a:bodyPr rtlCol="0" anchor="ctr"/>
            <a:lstStyle/>
            <a:p>
              <a:endParaRPr lang="es-MX"/>
            </a:p>
          </p:txBody>
        </p:sp>
        <p:sp>
          <p:nvSpPr>
            <p:cNvPr id="15" name="Forma libre 344">
              <a:extLst>
                <a:ext uri="{FF2B5EF4-FFF2-40B4-BE49-F238E27FC236}">
                  <a16:creationId xmlns:a16="http://schemas.microsoft.com/office/drawing/2014/main" id="{28119B56-1C0C-6C49-9D47-C27E9CD761B9}"/>
                </a:ext>
              </a:extLst>
            </p:cNvPr>
            <p:cNvSpPr/>
            <p:nvPr/>
          </p:nvSpPr>
          <p:spPr>
            <a:xfrm>
              <a:off x="9017045" y="1839608"/>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endParaRPr lang="es-MX"/>
            </a:p>
          </p:txBody>
        </p:sp>
        <p:sp>
          <p:nvSpPr>
            <p:cNvPr id="16" name="Forma libre 345">
              <a:extLst>
                <a:ext uri="{FF2B5EF4-FFF2-40B4-BE49-F238E27FC236}">
                  <a16:creationId xmlns:a16="http://schemas.microsoft.com/office/drawing/2014/main" id="{E1646D53-3794-DA44-9E17-05F0E4C0492C}"/>
                </a:ext>
              </a:extLst>
            </p:cNvPr>
            <p:cNvSpPr/>
            <p:nvPr/>
          </p:nvSpPr>
          <p:spPr>
            <a:xfrm>
              <a:off x="8962646" y="1989209"/>
              <a:ext cx="246076" cy="123675"/>
            </a:xfrm>
            <a:custGeom>
              <a:avLst/>
              <a:gdLst>
                <a:gd name="connsiteX0" fmla="*/ 216378 w 246075"/>
                <a:gd name="connsiteY0" fmla="*/ 29019 h 123675"/>
                <a:gd name="connsiteX1" fmla="*/ 123357 w 246075"/>
                <a:gd name="connsiteY1" fmla="*/ 956 h 123675"/>
                <a:gd name="connsiteX2" fmla="*/ 30335 w 246075"/>
                <a:gd name="connsiteY2" fmla="*/ 29019 h 123675"/>
                <a:gd name="connsiteX3" fmla="*/ 956 w 246075"/>
                <a:gd name="connsiteY3" fmla="*/ 83194 h 123675"/>
                <a:gd name="connsiteX4" fmla="*/ 956 w 246075"/>
                <a:gd name="connsiteY4" fmla="*/ 91906 h 123675"/>
                <a:gd name="connsiteX5" fmla="*/ 30095 w 246075"/>
                <a:gd name="connsiteY5" fmla="*/ 123357 h 123675"/>
                <a:gd name="connsiteX6" fmla="*/ 216618 w 246075"/>
                <a:gd name="connsiteY6" fmla="*/ 123357 h 123675"/>
                <a:gd name="connsiteX7" fmla="*/ 245757 w 246075"/>
                <a:gd name="connsiteY7" fmla="*/ 91906 h 123675"/>
                <a:gd name="connsiteX8" fmla="*/ 245757 w 246075"/>
                <a:gd name="connsiteY8" fmla="*/ 83194 h 123675"/>
                <a:gd name="connsiteX9" fmla="*/ 216378 w 246075"/>
                <a:gd name="connsiteY9" fmla="*/ 29019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216378" y="29019"/>
                  </a:moveTo>
                  <a:cubicBezTo>
                    <a:pt x="194664" y="16215"/>
                    <a:pt x="160903" y="956"/>
                    <a:pt x="123357" y="956"/>
                  </a:cubicBezTo>
                  <a:cubicBezTo>
                    <a:pt x="85810" y="956"/>
                    <a:pt x="52049" y="16217"/>
                    <a:pt x="30335" y="29019"/>
                  </a:cubicBezTo>
                  <a:cubicBezTo>
                    <a:pt x="12206" y="39710"/>
                    <a:pt x="956" y="60470"/>
                    <a:pt x="956" y="83194"/>
                  </a:cubicBezTo>
                  <a:lnTo>
                    <a:pt x="956" y="91906"/>
                  </a:lnTo>
                  <a:cubicBezTo>
                    <a:pt x="956" y="109251"/>
                    <a:pt x="14025" y="123357"/>
                    <a:pt x="30095" y="123357"/>
                  </a:cubicBezTo>
                  <a:lnTo>
                    <a:pt x="216618" y="123357"/>
                  </a:lnTo>
                  <a:cubicBezTo>
                    <a:pt x="232688" y="123357"/>
                    <a:pt x="245757" y="109251"/>
                    <a:pt x="245757" y="91906"/>
                  </a:cubicBezTo>
                  <a:lnTo>
                    <a:pt x="245757" y="83194"/>
                  </a:lnTo>
                  <a:cubicBezTo>
                    <a:pt x="245756" y="60468"/>
                    <a:pt x="234506" y="39710"/>
                    <a:pt x="216378" y="29019"/>
                  </a:cubicBezTo>
                  <a:close/>
                </a:path>
              </a:pathLst>
            </a:custGeom>
            <a:grpFill/>
            <a:ln w="9525" cap="flat">
              <a:noFill/>
              <a:prstDash val="solid"/>
              <a:miter/>
            </a:ln>
          </p:spPr>
          <p:txBody>
            <a:bodyPr rtlCol="0" anchor="ctr"/>
            <a:lstStyle/>
            <a:p>
              <a:endParaRPr lang="es-MX"/>
            </a:p>
          </p:txBody>
        </p:sp>
        <p:sp>
          <p:nvSpPr>
            <p:cNvPr id="17" name="Forma libre 346">
              <a:extLst>
                <a:ext uri="{FF2B5EF4-FFF2-40B4-BE49-F238E27FC236}">
                  <a16:creationId xmlns:a16="http://schemas.microsoft.com/office/drawing/2014/main" id="{75E74CA7-CB19-C64B-8BA6-02E8F4DA4087}"/>
                </a:ext>
              </a:extLst>
            </p:cNvPr>
            <p:cNvSpPr/>
            <p:nvPr/>
          </p:nvSpPr>
          <p:spPr>
            <a:xfrm>
              <a:off x="8826643" y="1812408"/>
              <a:ext cx="164476" cy="164476"/>
            </a:xfrm>
            <a:custGeom>
              <a:avLst/>
              <a:gdLst>
                <a:gd name="connsiteX0" fmla="*/ 150545 w 164475"/>
                <a:gd name="connsiteY0" fmla="*/ 164157 h 164475"/>
                <a:gd name="connsiteX1" fmla="*/ 161184 w 164475"/>
                <a:gd name="connsiteY1" fmla="*/ 159057 h 164475"/>
                <a:gd name="connsiteX2" fmla="*/ 159058 w 164475"/>
                <a:gd name="connsiteY2" fmla="*/ 139932 h 164475"/>
                <a:gd name="connsiteX3" fmla="*/ 96158 w 164475"/>
                <a:gd name="connsiteY3" fmla="*/ 89612 h 164475"/>
                <a:gd name="connsiteX4" fmla="*/ 96158 w 164475"/>
                <a:gd name="connsiteY4" fmla="*/ 14557 h 164475"/>
                <a:gd name="connsiteX5" fmla="*/ 82558 w 164475"/>
                <a:gd name="connsiteY5" fmla="*/ 956 h 164475"/>
                <a:gd name="connsiteX6" fmla="*/ 68957 w 164475"/>
                <a:gd name="connsiteY6" fmla="*/ 14555 h 164475"/>
                <a:gd name="connsiteX7" fmla="*/ 68957 w 164475"/>
                <a:gd name="connsiteY7" fmla="*/ 89621 h 164475"/>
                <a:gd name="connsiteX8" fmla="*/ 6058 w 164475"/>
                <a:gd name="connsiteY8" fmla="*/ 139930 h 164475"/>
                <a:gd name="connsiteX9" fmla="*/ 3932 w 164475"/>
                <a:gd name="connsiteY9" fmla="*/ 159055 h 164475"/>
                <a:gd name="connsiteX10" fmla="*/ 14571 w 164475"/>
                <a:gd name="connsiteY10" fmla="*/ 164156 h 164475"/>
                <a:gd name="connsiteX11" fmla="*/ 23057 w 164475"/>
                <a:gd name="connsiteY11" fmla="*/ 161181 h 164475"/>
                <a:gd name="connsiteX12" fmla="*/ 82558 w 164475"/>
                <a:gd name="connsiteY12" fmla="*/ 113581 h 164475"/>
                <a:gd name="connsiteX13" fmla="*/ 142057 w 164475"/>
                <a:gd name="connsiteY13" fmla="*/ 161181 h 164475"/>
                <a:gd name="connsiteX14" fmla="*/ 150545 w 164475"/>
                <a:gd name="connsiteY14" fmla="*/ 164157 h 16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4475" h="164475">
                  <a:moveTo>
                    <a:pt x="150545" y="164157"/>
                  </a:moveTo>
                  <a:cubicBezTo>
                    <a:pt x="154542" y="164157"/>
                    <a:pt x="158487" y="162404"/>
                    <a:pt x="161184" y="159057"/>
                  </a:cubicBezTo>
                  <a:cubicBezTo>
                    <a:pt x="165872" y="153187"/>
                    <a:pt x="164916" y="144633"/>
                    <a:pt x="159058" y="139932"/>
                  </a:cubicBezTo>
                  <a:lnTo>
                    <a:pt x="96158" y="89612"/>
                  </a:lnTo>
                  <a:lnTo>
                    <a:pt x="96158" y="14557"/>
                  </a:lnTo>
                  <a:cubicBezTo>
                    <a:pt x="96158" y="7039"/>
                    <a:pt x="90075" y="956"/>
                    <a:pt x="82558" y="956"/>
                  </a:cubicBezTo>
                  <a:cubicBezTo>
                    <a:pt x="75041" y="956"/>
                    <a:pt x="68957" y="7038"/>
                    <a:pt x="68957" y="14555"/>
                  </a:cubicBezTo>
                  <a:lnTo>
                    <a:pt x="68957" y="89621"/>
                  </a:lnTo>
                  <a:lnTo>
                    <a:pt x="6058" y="139930"/>
                  </a:lnTo>
                  <a:cubicBezTo>
                    <a:pt x="200" y="144633"/>
                    <a:pt x="-756" y="153185"/>
                    <a:pt x="3932" y="159055"/>
                  </a:cubicBezTo>
                  <a:cubicBezTo>
                    <a:pt x="6629" y="162402"/>
                    <a:pt x="10572" y="164156"/>
                    <a:pt x="14571" y="164156"/>
                  </a:cubicBezTo>
                  <a:cubicBezTo>
                    <a:pt x="17545" y="164156"/>
                    <a:pt x="20548" y="163187"/>
                    <a:pt x="23057" y="161181"/>
                  </a:cubicBezTo>
                  <a:lnTo>
                    <a:pt x="82558" y="113581"/>
                  </a:lnTo>
                  <a:lnTo>
                    <a:pt x="142057" y="161181"/>
                  </a:lnTo>
                  <a:cubicBezTo>
                    <a:pt x="144568" y="163187"/>
                    <a:pt x="147569" y="164157"/>
                    <a:pt x="150545" y="164157"/>
                  </a:cubicBezTo>
                  <a:close/>
                </a:path>
              </a:pathLst>
            </a:custGeom>
            <a:grpFill/>
            <a:ln w="9525" cap="flat">
              <a:noFill/>
              <a:prstDash val="solid"/>
              <a:miter/>
            </a:ln>
          </p:spPr>
          <p:txBody>
            <a:bodyPr rtlCol="0" anchor="ctr"/>
            <a:lstStyle/>
            <a:p>
              <a:endParaRPr lang="es-MX"/>
            </a:p>
          </p:txBody>
        </p:sp>
      </p:grpSp>
      <p:sp>
        <p:nvSpPr>
          <p:cNvPr id="18" name="TextBox 17">
            <a:extLst>
              <a:ext uri="{FF2B5EF4-FFF2-40B4-BE49-F238E27FC236}">
                <a16:creationId xmlns:a16="http://schemas.microsoft.com/office/drawing/2014/main" id="{68E63BC8-BDF1-7A44-8BB5-50F2A7EA8DFD}"/>
              </a:ext>
            </a:extLst>
          </p:cNvPr>
          <p:cNvSpPr txBox="1"/>
          <p:nvPr/>
        </p:nvSpPr>
        <p:spPr>
          <a:xfrm>
            <a:off x="7122177" y="10576853"/>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9" name="Rectangle 18">
            <a:extLst>
              <a:ext uri="{FF2B5EF4-FFF2-40B4-BE49-F238E27FC236}">
                <a16:creationId xmlns:a16="http://schemas.microsoft.com/office/drawing/2014/main" id="{9CD0CFA2-4CB0-CB41-924D-51808E32982F}"/>
              </a:ext>
            </a:extLst>
          </p:cNvPr>
          <p:cNvSpPr/>
          <p:nvPr/>
        </p:nvSpPr>
        <p:spPr>
          <a:xfrm>
            <a:off x="8418533" y="9543877"/>
            <a:ext cx="2981025"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Accreditation</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20" name="TextBox 19">
            <a:extLst>
              <a:ext uri="{FF2B5EF4-FFF2-40B4-BE49-F238E27FC236}">
                <a16:creationId xmlns:a16="http://schemas.microsoft.com/office/drawing/2014/main" id="{385E855E-85B4-0642-BC09-CC410239EBDD}"/>
              </a:ext>
            </a:extLst>
          </p:cNvPr>
          <p:cNvSpPr txBox="1"/>
          <p:nvPr/>
        </p:nvSpPr>
        <p:spPr>
          <a:xfrm>
            <a:off x="7122177" y="11637922"/>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nvGrpSpPr>
          <p:cNvPr id="29" name="Gráfico 236">
            <a:extLst>
              <a:ext uri="{FF2B5EF4-FFF2-40B4-BE49-F238E27FC236}">
                <a16:creationId xmlns:a16="http://schemas.microsoft.com/office/drawing/2014/main" id="{8221E4BA-7404-BB4D-B536-366D180DC619}"/>
              </a:ext>
            </a:extLst>
          </p:cNvPr>
          <p:cNvGrpSpPr/>
          <p:nvPr/>
        </p:nvGrpSpPr>
        <p:grpSpPr>
          <a:xfrm>
            <a:off x="7210668" y="9292275"/>
            <a:ext cx="1018932" cy="1018932"/>
            <a:chOff x="8684302" y="4227696"/>
            <a:chExt cx="654197" cy="654197"/>
          </a:xfrm>
          <a:solidFill>
            <a:schemeClr val="accent2"/>
          </a:solidFill>
        </p:grpSpPr>
        <p:sp>
          <p:nvSpPr>
            <p:cNvPr id="30" name="Forma libre 403">
              <a:extLst>
                <a:ext uri="{FF2B5EF4-FFF2-40B4-BE49-F238E27FC236}">
                  <a16:creationId xmlns:a16="http://schemas.microsoft.com/office/drawing/2014/main" id="{D6ADFC1D-508C-7046-9507-A1075564C532}"/>
                </a:ext>
              </a:extLst>
            </p:cNvPr>
            <p:cNvSpPr/>
            <p:nvPr/>
          </p:nvSpPr>
          <p:spPr>
            <a:xfrm>
              <a:off x="8876680" y="4385164"/>
              <a:ext cx="463099" cy="497971"/>
            </a:xfrm>
            <a:custGeom>
              <a:avLst/>
              <a:gdLst>
                <a:gd name="connsiteX0" fmla="*/ 459120 w 463098"/>
                <a:gd name="connsiteY0" fmla="*/ 354075 h 497970"/>
                <a:gd name="connsiteX1" fmla="*/ 402043 w 463098"/>
                <a:gd name="connsiteY1" fmla="*/ 254587 h 497970"/>
                <a:gd name="connsiteX2" fmla="*/ 389906 w 463098"/>
                <a:gd name="connsiteY2" fmla="*/ 212495 h 497970"/>
                <a:gd name="connsiteX3" fmla="*/ 323962 w 463098"/>
                <a:gd name="connsiteY3" fmla="*/ 40174 h 497970"/>
                <a:gd name="connsiteX4" fmla="*/ 212169 w 463098"/>
                <a:gd name="connsiteY4" fmla="*/ 1319 h 497970"/>
                <a:gd name="connsiteX5" fmla="*/ 194588 w 463098"/>
                <a:gd name="connsiteY5" fmla="*/ 15960 h 497970"/>
                <a:gd name="connsiteX6" fmla="*/ 194588 w 463098"/>
                <a:gd name="connsiteY6" fmla="*/ 123706 h 497970"/>
                <a:gd name="connsiteX7" fmla="*/ 198671 w 463098"/>
                <a:gd name="connsiteY7" fmla="*/ 138902 h 497970"/>
                <a:gd name="connsiteX8" fmla="*/ 226609 w 463098"/>
                <a:gd name="connsiteY8" fmla="*/ 173192 h 497970"/>
                <a:gd name="connsiteX9" fmla="*/ 234617 w 463098"/>
                <a:gd name="connsiteY9" fmla="*/ 192653 h 497970"/>
                <a:gd name="connsiteX10" fmla="*/ 215156 w 463098"/>
                <a:gd name="connsiteY10" fmla="*/ 200663 h 497970"/>
                <a:gd name="connsiteX11" fmla="*/ 148849 w 463098"/>
                <a:gd name="connsiteY11" fmla="*/ 104648 h 497970"/>
                <a:gd name="connsiteX12" fmla="*/ 133143 w 463098"/>
                <a:gd name="connsiteY12" fmla="*/ 77795 h 497970"/>
                <a:gd name="connsiteX13" fmla="*/ 56569 w 463098"/>
                <a:gd name="connsiteY13" fmla="*/ 15056 h 497970"/>
                <a:gd name="connsiteX14" fmla="*/ 20132 w 463098"/>
                <a:gd name="connsiteY14" fmla="*/ 25289 h 497970"/>
                <a:gd name="connsiteX15" fmla="*/ 33286 w 463098"/>
                <a:gd name="connsiteY15" fmla="*/ 163323 h 497970"/>
                <a:gd name="connsiteX16" fmla="*/ 75379 w 463098"/>
                <a:gd name="connsiteY16" fmla="*/ 260472 h 497970"/>
                <a:gd name="connsiteX17" fmla="*/ 76135 w 463098"/>
                <a:gd name="connsiteY17" fmla="*/ 272492 h 497970"/>
                <a:gd name="connsiteX18" fmla="*/ 107922 w 463098"/>
                <a:gd name="connsiteY18" fmla="*/ 357112 h 497970"/>
                <a:gd name="connsiteX19" fmla="*/ 166818 w 463098"/>
                <a:gd name="connsiteY19" fmla="*/ 405104 h 497970"/>
                <a:gd name="connsiteX20" fmla="*/ 255729 w 463098"/>
                <a:gd name="connsiteY20" fmla="*/ 489465 h 497970"/>
                <a:gd name="connsiteX21" fmla="*/ 268566 w 463098"/>
                <a:gd name="connsiteY21" fmla="*/ 497192 h 497970"/>
                <a:gd name="connsiteX22" fmla="*/ 461287 w 463098"/>
                <a:gd name="connsiteY22" fmla="*/ 368565 h 497970"/>
                <a:gd name="connsiteX23" fmla="*/ 459120 w 463098"/>
                <a:gd name="connsiteY23" fmla="*/ 354075 h 497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63098" h="497970">
                  <a:moveTo>
                    <a:pt x="459120" y="354075"/>
                  </a:moveTo>
                  <a:cubicBezTo>
                    <a:pt x="458682" y="353523"/>
                    <a:pt x="415937" y="298540"/>
                    <a:pt x="402043" y="254587"/>
                  </a:cubicBezTo>
                  <a:cubicBezTo>
                    <a:pt x="398742" y="244121"/>
                    <a:pt x="394629" y="229384"/>
                    <a:pt x="389906" y="212495"/>
                  </a:cubicBezTo>
                  <a:cubicBezTo>
                    <a:pt x="367319" y="131698"/>
                    <a:pt x="346751" y="62951"/>
                    <a:pt x="323962" y="40174"/>
                  </a:cubicBezTo>
                  <a:cubicBezTo>
                    <a:pt x="306671" y="22883"/>
                    <a:pt x="255741" y="9790"/>
                    <a:pt x="212169" y="1319"/>
                  </a:cubicBezTo>
                  <a:cubicBezTo>
                    <a:pt x="203036" y="-456"/>
                    <a:pt x="194588" y="6653"/>
                    <a:pt x="194588" y="15960"/>
                  </a:cubicBezTo>
                  <a:lnTo>
                    <a:pt x="194588" y="123706"/>
                  </a:lnTo>
                  <a:cubicBezTo>
                    <a:pt x="194588" y="128974"/>
                    <a:pt x="195993" y="134365"/>
                    <a:pt x="198671" y="138902"/>
                  </a:cubicBezTo>
                  <a:cubicBezTo>
                    <a:pt x="210581" y="159067"/>
                    <a:pt x="221176" y="170928"/>
                    <a:pt x="226609" y="173192"/>
                  </a:cubicBezTo>
                  <a:cubicBezTo>
                    <a:pt x="234196" y="176347"/>
                    <a:pt x="237772" y="185066"/>
                    <a:pt x="234617" y="192653"/>
                  </a:cubicBezTo>
                  <a:cubicBezTo>
                    <a:pt x="231465" y="200241"/>
                    <a:pt x="222742" y="203830"/>
                    <a:pt x="215156" y="200663"/>
                  </a:cubicBezTo>
                  <a:cubicBezTo>
                    <a:pt x="190752" y="190502"/>
                    <a:pt x="164910" y="144399"/>
                    <a:pt x="148849" y="104648"/>
                  </a:cubicBezTo>
                  <a:cubicBezTo>
                    <a:pt x="146250" y="98202"/>
                    <a:pt x="139171" y="86736"/>
                    <a:pt x="133143" y="77795"/>
                  </a:cubicBezTo>
                  <a:cubicBezTo>
                    <a:pt x="114376" y="51122"/>
                    <a:pt x="84058" y="20651"/>
                    <a:pt x="56569" y="15056"/>
                  </a:cubicBezTo>
                  <a:cubicBezTo>
                    <a:pt x="42326" y="12151"/>
                    <a:pt x="29740" y="15698"/>
                    <a:pt x="20132" y="25289"/>
                  </a:cubicBezTo>
                  <a:cubicBezTo>
                    <a:pt x="-15680" y="61101"/>
                    <a:pt x="4813" y="122046"/>
                    <a:pt x="33286" y="163323"/>
                  </a:cubicBezTo>
                  <a:cubicBezTo>
                    <a:pt x="56077" y="196361"/>
                    <a:pt x="72980" y="235401"/>
                    <a:pt x="75379" y="260472"/>
                  </a:cubicBezTo>
                  <a:cubicBezTo>
                    <a:pt x="75771" y="264644"/>
                    <a:pt x="75946" y="268599"/>
                    <a:pt x="76135" y="272492"/>
                  </a:cubicBezTo>
                  <a:cubicBezTo>
                    <a:pt x="77138" y="293988"/>
                    <a:pt x="78169" y="316213"/>
                    <a:pt x="107922" y="357112"/>
                  </a:cubicBezTo>
                  <a:cubicBezTo>
                    <a:pt x="123910" y="379088"/>
                    <a:pt x="144754" y="391719"/>
                    <a:pt x="166818" y="405104"/>
                  </a:cubicBezTo>
                  <a:cubicBezTo>
                    <a:pt x="197082" y="423465"/>
                    <a:pt x="228389" y="442443"/>
                    <a:pt x="255729" y="489465"/>
                  </a:cubicBezTo>
                  <a:cubicBezTo>
                    <a:pt x="258368" y="494004"/>
                    <a:pt x="263315" y="497187"/>
                    <a:pt x="268566" y="497192"/>
                  </a:cubicBezTo>
                  <a:cubicBezTo>
                    <a:pt x="410363" y="497330"/>
                    <a:pt x="460793" y="369860"/>
                    <a:pt x="461287" y="368565"/>
                  </a:cubicBezTo>
                  <a:cubicBezTo>
                    <a:pt x="463173" y="363726"/>
                    <a:pt x="462346" y="358189"/>
                    <a:pt x="459120" y="354075"/>
                  </a:cubicBezTo>
                  <a:close/>
                </a:path>
              </a:pathLst>
            </a:custGeom>
            <a:grpFill/>
            <a:ln w="9525" cap="flat">
              <a:noFill/>
              <a:prstDash val="solid"/>
              <a:miter/>
            </a:ln>
          </p:spPr>
          <p:txBody>
            <a:bodyPr rtlCol="0" anchor="ctr"/>
            <a:lstStyle/>
            <a:p>
              <a:endParaRPr lang="es-MX"/>
            </a:p>
          </p:txBody>
        </p:sp>
        <p:sp>
          <p:nvSpPr>
            <p:cNvPr id="31" name="Forma libre 404">
              <a:extLst>
                <a:ext uri="{FF2B5EF4-FFF2-40B4-BE49-F238E27FC236}">
                  <a16:creationId xmlns:a16="http://schemas.microsoft.com/office/drawing/2014/main" id="{BD49E3FE-04F5-1D40-A3EC-987D6A870E74}"/>
                </a:ext>
              </a:extLst>
            </p:cNvPr>
            <p:cNvSpPr/>
            <p:nvPr/>
          </p:nvSpPr>
          <p:spPr>
            <a:xfrm>
              <a:off x="8683256" y="4226652"/>
              <a:ext cx="61375" cy="537027"/>
            </a:xfrm>
            <a:custGeom>
              <a:avLst/>
              <a:gdLst>
                <a:gd name="connsiteX0" fmla="*/ 54255 w 61374"/>
                <a:gd name="connsiteY0" fmla="*/ 3787 h 537027"/>
                <a:gd name="connsiteX1" fmla="*/ 40700 w 61374"/>
                <a:gd name="connsiteY1" fmla="*/ 1909 h 537027"/>
                <a:gd name="connsiteX2" fmla="*/ 1046 w 61374"/>
                <a:gd name="connsiteY2" fmla="*/ 58412 h 537027"/>
                <a:gd name="connsiteX3" fmla="*/ 1046 w 61374"/>
                <a:gd name="connsiteY3" fmla="*/ 479312 h 537027"/>
                <a:gd name="connsiteX4" fmla="*/ 40698 w 61374"/>
                <a:gd name="connsiteY4" fmla="*/ 535816 h 537027"/>
                <a:gd name="connsiteX5" fmla="*/ 54254 w 61374"/>
                <a:gd name="connsiteY5" fmla="*/ 533937 h 537027"/>
                <a:gd name="connsiteX6" fmla="*/ 60560 w 61374"/>
                <a:gd name="connsiteY6" fmla="*/ 521649 h 537027"/>
                <a:gd name="connsiteX7" fmla="*/ 60560 w 61374"/>
                <a:gd name="connsiteY7" fmla="*/ 16075 h 537027"/>
                <a:gd name="connsiteX8" fmla="*/ 54255 w 61374"/>
                <a:gd name="connsiteY8" fmla="*/ 3787 h 53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374" h="537027">
                  <a:moveTo>
                    <a:pt x="54255" y="3787"/>
                  </a:moveTo>
                  <a:cubicBezTo>
                    <a:pt x="50319" y="985"/>
                    <a:pt x="45262" y="281"/>
                    <a:pt x="40700" y="1909"/>
                  </a:cubicBezTo>
                  <a:cubicBezTo>
                    <a:pt x="16987" y="10423"/>
                    <a:pt x="1046" y="33133"/>
                    <a:pt x="1046" y="58412"/>
                  </a:cubicBezTo>
                  <a:lnTo>
                    <a:pt x="1046" y="479312"/>
                  </a:lnTo>
                  <a:cubicBezTo>
                    <a:pt x="1046" y="504591"/>
                    <a:pt x="16985" y="527301"/>
                    <a:pt x="40698" y="535816"/>
                  </a:cubicBezTo>
                  <a:cubicBezTo>
                    <a:pt x="45261" y="537445"/>
                    <a:pt x="50317" y="536740"/>
                    <a:pt x="54254" y="533937"/>
                  </a:cubicBezTo>
                  <a:cubicBezTo>
                    <a:pt x="58207" y="531118"/>
                    <a:pt x="60560" y="526537"/>
                    <a:pt x="60560" y="521649"/>
                  </a:cubicBezTo>
                  <a:lnTo>
                    <a:pt x="60560" y="16075"/>
                  </a:lnTo>
                  <a:cubicBezTo>
                    <a:pt x="60561" y="11189"/>
                    <a:pt x="58208" y="6608"/>
                    <a:pt x="54255" y="3787"/>
                  </a:cubicBezTo>
                  <a:close/>
                </a:path>
              </a:pathLst>
            </a:custGeom>
            <a:grpFill/>
            <a:ln w="9525" cap="flat">
              <a:noFill/>
              <a:prstDash val="solid"/>
              <a:miter/>
            </a:ln>
          </p:spPr>
          <p:txBody>
            <a:bodyPr rtlCol="0" anchor="ctr"/>
            <a:lstStyle/>
            <a:p>
              <a:endParaRPr lang="es-MX"/>
            </a:p>
          </p:txBody>
        </p:sp>
        <p:sp>
          <p:nvSpPr>
            <p:cNvPr id="32" name="Forma libre 405">
              <a:extLst>
                <a:ext uri="{FF2B5EF4-FFF2-40B4-BE49-F238E27FC236}">
                  <a16:creationId xmlns:a16="http://schemas.microsoft.com/office/drawing/2014/main" id="{BB6E2DD3-48FD-0C4F-B893-36BC4D653D30}"/>
                </a:ext>
              </a:extLst>
            </p:cNvPr>
            <p:cNvSpPr/>
            <p:nvPr/>
          </p:nvSpPr>
          <p:spPr>
            <a:xfrm>
              <a:off x="8802285" y="4226650"/>
              <a:ext cx="239919" cy="537027"/>
            </a:xfrm>
            <a:custGeom>
              <a:avLst/>
              <a:gdLst>
                <a:gd name="connsiteX0" fmla="*/ 120934 w 239918"/>
                <a:gd name="connsiteY0" fmla="*/ 432458 h 537027"/>
                <a:gd name="connsiteX1" fmla="*/ 120266 w 239918"/>
                <a:gd name="connsiteY1" fmla="*/ 421851 h 537027"/>
                <a:gd name="connsiteX2" fmla="*/ 83330 w 239918"/>
                <a:gd name="connsiteY2" fmla="*/ 338855 h 537027"/>
                <a:gd name="connsiteX3" fmla="*/ 45901 w 239918"/>
                <a:gd name="connsiteY3" fmla="*/ 233338 h 537027"/>
                <a:gd name="connsiteX4" fmla="*/ 73637 w 239918"/>
                <a:gd name="connsiteY4" fmla="*/ 162912 h 537027"/>
                <a:gd name="connsiteX5" fmla="*/ 137031 w 239918"/>
                <a:gd name="connsiteY5" fmla="*/ 144544 h 537027"/>
                <a:gd name="connsiteX6" fmla="*/ 207811 w 239918"/>
                <a:gd name="connsiteY6" fmla="*/ 189875 h 537027"/>
                <a:gd name="connsiteX7" fmla="*/ 207816 w 239918"/>
                <a:gd name="connsiteY7" fmla="*/ 189748 h 537027"/>
                <a:gd name="connsiteX8" fmla="*/ 208470 w 239918"/>
                <a:gd name="connsiteY8" fmla="*/ 190508 h 537027"/>
                <a:gd name="connsiteX9" fmla="*/ 209131 w 239918"/>
                <a:gd name="connsiteY9" fmla="*/ 191141 h 537027"/>
                <a:gd name="connsiteX10" fmla="*/ 209131 w 239918"/>
                <a:gd name="connsiteY10" fmla="*/ 191274 h 537027"/>
                <a:gd name="connsiteX11" fmla="*/ 239106 w 239918"/>
                <a:gd name="connsiteY11" fmla="*/ 230660 h 537027"/>
                <a:gd name="connsiteX12" fmla="*/ 239106 w 239918"/>
                <a:gd name="connsiteY12" fmla="*/ 151839 h 537027"/>
                <a:gd name="connsiteX13" fmla="*/ 239106 w 239918"/>
                <a:gd name="connsiteY13" fmla="*/ 149833 h 537027"/>
                <a:gd name="connsiteX14" fmla="*/ 239106 w 239918"/>
                <a:gd name="connsiteY14" fmla="*/ 60561 h 537027"/>
                <a:gd name="connsiteX15" fmla="*/ 179592 w 239918"/>
                <a:gd name="connsiteY15" fmla="*/ 1046 h 537027"/>
                <a:gd name="connsiteX16" fmla="*/ 15924 w 239918"/>
                <a:gd name="connsiteY16" fmla="*/ 1046 h 537027"/>
                <a:gd name="connsiteX17" fmla="*/ 1046 w 239918"/>
                <a:gd name="connsiteY17" fmla="*/ 15925 h 537027"/>
                <a:gd name="connsiteX18" fmla="*/ 1046 w 239918"/>
                <a:gd name="connsiteY18" fmla="*/ 521802 h 537027"/>
                <a:gd name="connsiteX19" fmla="*/ 15924 w 239918"/>
                <a:gd name="connsiteY19" fmla="*/ 536682 h 537027"/>
                <a:gd name="connsiteX20" fmla="*/ 132979 w 239918"/>
                <a:gd name="connsiteY20" fmla="*/ 536682 h 537027"/>
                <a:gd name="connsiteX21" fmla="*/ 145954 w 239918"/>
                <a:gd name="connsiteY21" fmla="*/ 529096 h 537027"/>
                <a:gd name="connsiteX22" fmla="*/ 145693 w 239918"/>
                <a:gd name="connsiteY22" fmla="*/ 514059 h 537027"/>
                <a:gd name="connsiteX23" fmla="*/ 120934 w 239918"/>
                <a:gd name="connsiteY23" fmla="*/ 432458 h 53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918" h="537027">
                  <a:moveTo>
                    <a:pt x="120934" y="432458"/>
                  </a:moveTo>
                  <a:cubicBezTo>
                    <a:pt x="120760" y="428534"/>
                    <a:pt x="120600" y="425278"/>
                    <a:pt x="120266" y="421851"/>
                  </a:cubicBezTo>
                  <a:cubicBezTo>
                    <a:pt x="118986" y="408163"/>
                    <a:pt x="108074" y="374714"/>
                    <a:pt x="83330" y="338855"/>
                  </a:cubicBezTo>
                  <a:cubicBezTo>
                    <a:pt x="72069" y="322537"/>
                    <a:pt x="45901" y="279588"/>
                    <a:pt x="45901" y="233338"/>
                  </a:cubicBezTo>
                  <a:cubicBezTo>
                    <a:pt x="45901" y="205411"/>
                    <a:pt x="55490" y="181059"/>
                    <a:pt x="73637" y="162912"/>
                  </a:cubicBezTo>
                  <a:cubicBezTo>
                    <a:pt x="90144" y="146406"/>
                    <a:pt x="113246" y="139705"/>
                    <a:pt x="137031" y="144544"/>
                  </a:cubicBezTo>
                  <a:cubicBezTo>
                    <a:pt x="159499" y="149137"/>
                    <a:pt x="184429" y="165219"/>
                    <a:pt x="207811" y="189875"/>
                  </a:cubicBezTo>
                  <a:lnTo>
                    <a:pt x="207816" y="189748"/>
                  </a:lnTo>
                  <a:cubicBezTo>
                    <a:pt x="208044" y="189993"/>
                    <a:pt x="208242" y="190264"/>
                    <a:pt x="208470" y="190508"/>
                  </a:cubicBezTo>
                  <a:cubicBezTo>
                    <a:pt x="208687" y="190738"/>
                    <a:pt x="208915" y="190910"/>
                    <a:pt x="209131" y="191141"/>
                  </a:cubicBezTo>
                  <a:lnTo>
                    <a:pt x="209131" y="191274"/>
                  </a:lnTo>
                  <a:cubicBezTo>
                    <a:pt x="220879" y="204059"/>
                    <a:pt x="231181" y="218008"/>
                    <a:pt x="239106" y="230660"/>
                  </a:cubicBezTo>
                  <a:lnTo>
                    <a:pt x="239106" y="151839"/>
                  </a:lnTo>
                  <a:lnTo>
                    <a:pt x="239106" y="149833"/>
                  </a:lnTo>
                  <a:lnTo>
                    <a:pt x="239106" y="60561"/>
                  </a:lnTo>
                  <a:cubicBezTo>
                    <a:pt x="239106" y="27739"/>
                    <a:pt x="212415" y="1046"/>
                    <a:pt x="179592" y="1046"/>
                  </a:cubicBezTo>
                  <a:lnTo>
                    <a:pt x="15924" y="1046"/>
                  </a:lnTo>
                  <a:cubicBezTo>
                    <a:pt x="7701" y="1046"/>
                    <a:pt x="1046" y="7701"/>
                    <a:pt x="1046" y="15925"/>
                  </a:cubicBezTo>
                  <a:lnTo>
                    <a:pt x="1046" y="521802"/>
                  </a:lnTo>
                  <a:cubicBezTo>
                    <a:pt x="1046" y="530028"/>
                    <a:pt x="7701" y="536682"/>
                    <a:pt x="15924" y="536682"/>
                  </a:cubicBezTo>
                  <a:lnTo>
                    <a:pt x="132979" y="536682"/>
                  </a:lnTo>
                  <a:cubicBezTo>
                    <a:pt x="138355" y="536682"/>
                    <a:pt x="143311" y="533775"/>
                    <a:pt x="145954" y="529096"/>
                  </a:cubicBezTo>
                  <a:cubicBezTo>
                    <a:pt x="148554" y="524404"/>
                    <a:pt x="148468" y="518650"/>
                    <a:pt x="145693" y="514059"/>
                  </a:cubicBezTo>
                  <a:cubicBezTo>
                    <a:pt x="124754" y="479680"/>
                    <a:pt x="122038" y="455851"/>
                    <a:pt x="120934" y="432458"/>
                  </a:cubicBezTo>
                  <a:close/>
                </a:path>
              </a:pathLst>
            </a:custGeom>
            <a:grpFill/>
            <a:ln w="9525" cap="flat">
              <a:noFill/>
              <a:prstDash val="solid"/>
              <a:miter/>
            </a:ln>
          </p:spPr>
          <p:txBody>
            <a:bodyPr rtlCol="0" anchor="ctr"/>
            <a:lstStyle/>
            <a:p>
              <a:endParaRPr lang="es-MX"/>
            </a:p>
          </p:txBody>
        </p:sp>
      </p:grpSp>
      <p:sp>
        <p:nvSpPr>
          <p:cNvPr id="33" name="TextBox 32">
            <a:extLst>
              <a:ext uri="{FF2B5EF4-FFF2-40B4-BE49-F238E27FC236}">
                <a16:creationId xmlns:a16="http://schemas.microsoft.com/office/drawing/2014/main" id="{F17BFD60-5ACA-A345-812B-E90CA1C610FE}"/>
              </a:ext>
            </a:extLst>
          </p:cNvPr>
          <p:cNvSpPr txBox="1"/>
          <p:nvPr/>
        </p:nvSpPr>
        <p:spPr>
          <a:xfrm>
            <a:off x="12372602" y="10576853"/>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34" name="Rectangle 33">
            <a:extLst>
              <a:ext uri="{FF2B5EF4-FFF2-40B4-BE49-F238E27FC236}">
                <a16:creationId xmlns:a16="http://schemas.microsoft.com/office/drawing/2014/main" id="{CB6A6721-1697-2A49-869B-2E3B06615BBB}"/>
              </a:ext>
            </a:extLst>
          </p:cNvPr>
          <p:cNvSpPr/>
          <p:nvPr/>
        </p:nvSpPr>
        <p:spPr>
          <a:xfrm>
            <a:off x="13668958" y="9543877"/>
            <a:ext cx="2981025"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Capabilities</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35" name="TextBox 34">
            <a:extLst>
              <a:ext uri="{FF2B5EF4-FFF2-40B4-BE49-F238E27FC236}">
                <a16:creationId xmlns:a16="http://schemas.microsoft.com/office/drawing/2014/main" id="{7CD9C379-42C8-4F40-ADD1-C80D8193983D}"/>
              </a:ext>
            </a:extLst>
          </p:cNvPr>
          <p:cNvSpPr txBox="1"/>
          <p:nvPr/>
        </p:nvSpPr>
        <p:spPr>
          <a:xfrm>
            <a:off x="12372602" y="11637922"/>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nvGrpSpPr>
          <p:cNvPr id="40" name="Gráfico 227">
            <a:extLst>
              <a:ext uri="{FF2B5EF4-FFF2-40B4-BE49-F238E27FC236}">
                <a16:creationId xmlns:a16="http://schemas.microsoft.com/office/drawing/2014/main" id="{3A6B4928-FA00-3A42-BAF6-DA9B843ACCFD}"/>
              </a:ext>
            </a:extLst>
          </p:cNvPr>
          <p:cNvGrpSpPr/>
          <p:nvPr/>
        </p:nvGrpSpPr>
        <p:grpSpPr>
          <a:xfrm>
            <a:off x="12535639" y="9325071"/>
            <a:ext cx="1015331" cy="1015331"/>
            <a:chOff x="7478797" y="5599904"/>
            <a:chExt cx="654197" cy="654197"/>
          </a:xfrm>
          <a:solidFill>
            <a:schemeClr val="accent4"/>
          </a:solidFill>
        </p:grpSpPr>
        <p:sp>
          <p:nvSpPr>
            <p:cNvPr id="41" name="Forma libre 432">
              <a:extLst>
                <a:ext uri="{FF2B5EF4-FFF2-40B4-BE49-F238E27FC236}">
                  <a16:creationId xmlns:a16="http://schemas.microsoft.com/office/drawing/2014/main" id="{A0C20C47-180E-7547-A9C7-082F193F95ED}"/>
                </a:ext>
              </a:extLst>
            </p:cNvPr>
            <p:cNvSpPr/>
            <p:nvPr/>
          </p:nvSpPr>
          <p:spPr>
            <a:xfrm>
              <a:off x="7477751" y="5598859"/>
              <a:ext cx="655592" cy="655592"/>
            </a:xfrm>
            <a:custGeom>
              <a:avLst/>
              <a:gdLst>
                <a:gd name="connsiteX0" fmla="*/ 655219 w 655591"/>
                <a:gd name="connsiteY0" fmla="*/ 430100 h 655591"/>
                <a:gd name="connsiteX1" fmla="*/ 654938 w 655591"/>
                <a:gd name="connsiteY1" fmla="*/ 427820 h 655591"/>
                <a:gd name="connsiteX2" fmla="*/ 570700 w 655591"/>
                <a:gd name="connsiteY2" fmla="*/ 175107 h 655591"/>
                <a:gd name="connsiteX3" fmla="*/ 596192 w 655591"/>
                <a:gd name="connsiteY3" fmla="*/ 134954 h 655591"/>
                <a:gd name="connsiteX4" fmla="*/ 551556 w 655591"/>
                <a:gd name="connsiteY4" fmla="*/ 90318 h 655591"/>
                <a:gd name="connsiteX5" fmla="*/ 384362 w 655591"/>
                <a:gd name="connsiteY5" fmla="*/ 90318 h 655591"/>
                <a:gd name="connsiteX6" fmla="*/ 387891 w 655591"/>
                <a:gd name="connsiteY6" fmla="*/ 75439 h 655591"/>
                <a:gd name="connsiteX7" fmla="*/ 328376 w 655591"/>
                <a:gd name="connsiteY7" fmla="*/ 1046 h 655591"/>
                <a:gd name="connsiteX8" fmla="*/ 268862 w 655591"/>
                <a:gd name="connsiteY8" fmla="*/ 75438 h 655591"/>
                <a:gd name="connsiteX9" fmla="*/ 272391 w 655591"/>
                <a:gd name="connsiteY9" fmla="*/ 90317 h 655591"/>
                <a:gd name="connsiteX10" fmla="*/ 105197 w 655591"/>
                <a:gd name="connsiteY10" fmla="*/ 90317 h 655591"/>
                <a:gd name="connsiteX11" fmla="*/ 60561 w 655591"/>
                <a:gd name="connsiteY11" fmla="*/ 134953 h 655591"/>
                <a:gd name="connsiteX12" fmla="*/ 86054 w 655591"/>
                <a:gd name="connsiteY12" fmla="*/ 175106 h 655591"/>
                <a:gd name="connsiteX13" fmla="*/ 1816 w 655591"/>
                <a:gd name="connsiteY13" fmla="*/ 427818 h 655591"/>
                <a:gd name="connsiteX14" fmla="*/ 1534 w 655591"/>
                <a:gd name="connsiteY14" fmla="*/ 430099 h 655591"/>
                <a:gd name="connsiteX15" fmla="*/ 1046 w 655591"/>
                <a:gd name="connsiteY15" fmla="*/ 432526 h 655591"/>
                <a:gd name="connsiteX16" fmla="*/ 1131 w 655591"/>
                <a:gd name="connsiteY16" fmla="*/ 433374 h 655591"/>
                <a:gd name="connsiteX17" fmla="*/ 1204 w 655591"/>
                <a:gd name="connsiteY17" fmla="*/ 434083 h 655591"/>
                <a:gd name="connsiteX18" fmla="*/ 105197 w 655591"/>
                <a:gd name="connsiteY18" fmla="*/ 536677 h 655591"/>
                <a:gd name="connsiteX19" fmla="*/ 209190 w 655591"/>
                <a:gd name="connsiteY19" fmla="*/ 434083 h 655591"/>
                <a:gd name="connsiteX20" fmla="*/ 209262 w 655591"/>
                <a:gd name="connsiteY20" fmla="*/ 433374 h 655591"/>
                <a:gd name="connsiteX21" fmla="*/ 209347 w 655591"/>
                <a:gd name="connsiteY21" fmla="*/ 432526 h 655591"/>
                <a:gd name="connsiteX22" fmla="*/ 208859 w 655591"/>
                <a:gd name="connsiteY22" fmla="*/ 430099 h 655591"/>
                <a:gd name="connsiteX23" fmla="*/ 208577 w 655591"/>
                <a:gd name="connsiteY23" fmla="*/ 427818 h 655591"/>
                <a:gd name="connsiteX24" fmla="*/ 124348 w 655591"/>
                <a:gd name="connsiteY24" fmla="*/ 175128 h 655591"/>
                <a:gd name="connsiteX25" fmla="*/ 138965 w 655591"/>
                <a:gd name="connsiteY25" fmla="*/ 163679 h 655591"/>
                <a:gd name="connsiteX26" fmla="*/ 293190 w 655591"/>
                <a:gd name="connsiteY26" fmla="*/ 207249 h 655591"/>
                <a:gd name="connsiteX27" fmla="*/ 256820 w 655591"/>
                <a:gd name="connsiteY27" fmla="*/ 566436 h 655591"/>
                <a:gd name="connsiteX28" fmla="*/ 239104 w 655591"/>
                <a:gd name="connsiteY28" fmla="*/ 566436 h 655591"/>
                <a:gd name="connsiteX29" fmla="*/ 179590 w 655591"/>
                <a:gd name="connsiteY29" fmla="*/ 625949 h 655591"/>
                <a:gd name="connsiteX30" fmla="*/ 179590 w 655591"/>
                <a:gd name="connsiteY30" fmla="*/ 640829 h 655591"/>
                <a:gd name="connsiteX31" fmla="*/ 194469 w 655591"/>
                <a:gd name="connsiteY31" fmla="*/ 655708 h 655591"/>
                <a:gd name="connsiteX32" fmla="*/ 462286 w 655591"/>
                <a:gd name="connsiteY32" fmla="*/ 655708 h 655591"/>
                <a:gd name="connsiteX33" fmla="*/ 477165 w 655591"/>
                <a:gd name="connsiteY33" fmla="*/ 640829 h 655591"/>
                <a:gd name="connsiteX34" fmla="*/ 477165 w 655591"/>
                <a:gd name="connsiteY34" fmla="*/ 625949 h 655591"/>
                <a:gd name="connsiteX35" fmla="*/ 417650 w 655591"/>
                <a:gd name="connsiteY35" fmla="*/ 566434 h 655591"/>
                <a:gd name="connsiteX36" fmla="*/ 399933 w 655591"/>
                <a:gd name="connsiteY36" fmla="*/ 566434 h 655591"/>
                <a:gd name="connsiteX37" fmla="*/ 363563 w 655591"/>
                <a:gd name="connsiteY37" fmla="*/ 207248 h 655591"/>
                <a:gd name="connsiteX38" fmla="*/ 517789 w 655591"/>
                <a:gd name="connsiteY38" fmla="*/ 163678 h 655591"/>
                <a:gd name="connsiteX39" fmla="*/ 532406 w 655591"/>
                <a:gd name="connsiteY39" fmla="*/ 175127 h 655591"/>
                <a:gd name="connsiteX40" fmla="*/ 448177 w 655591"/>
                <a:gd name="connsiteY40" fmla="*/ 427817 h 655591"/>
                <a:gd name="connsiteX41" fmla="*/ 447895 w 655591"/>
                <a:gd name="connsiteY41" fmla="*/ 430098 h 655591"/>
                <a:gd name="connsiteX42" fmla="*/ 447407 w 655591"/>
                <a:gd name="connsiteY42" fmla="*/ 432525 h 655591"/>
                <a:gd name="connsiteX43" fmla="*/ 447492 w 655591"/>
                <a:gd name="connsiteY43" fmla="*/ 433373 h 655591"/>
                <a:gd name="connsiteX44" fmla="*/ 447564 w 655591"/>
                <a:gd name="connsiteY44" fmla="*/ 434081 h 655591"/>
                <a:gd name="connsiteX45" fmla="*/ 551558 w 655591"/>
                <a:gd name="connsiteY45" fmla="*/ 536677 h 655591"/>
                <a:gd name="connsiteX46" fmla="*/ 655550 w 655591"/>
                <a:gd name="connsiteY46" fmla="*/ 434083 h 655591"/>
                <a:gd name="connsiteX47" fmla="*/ 655623 w 655591"/>
                <a:gd name="connsiteY47" fmla="*/ 433374 h 655591"/>
                <a:gd name="connsiteX48" fmla="*/ 655708 w 655591"/>
                <a:gd name="connsiteY48" fmla="*/ 432526 h 655591"/>
                <a:gd name="connsiteX49" fmla="*/ 655219 w 655591"/>
                <a:gd name="connsiteY49" fmla="*/ 430100 h 655591"/>
                <a:gd name="connsiteX50" fmla="*/ 173831 w 655591"/>
                <a:gd name="connsiteY50" fmla="*/ 417648 h 655591"/>
                <a:gd name="connsiteX51" fmla="*/ 36563 w 655591"/>
                <a:gd name="connsiteY51" fmla="*/ 417648 h 655591"/>
                <a:gd name="connsiteX52" fmla="*/ 105196 w 655591"/>
                <a:gd name="connsiteY52" fmla="*/ 211759 h 655591"/>
                <a:gd name="connsiteX53" fmla="*/ 173831 w 655591"/>
                <a:gd name="connsiteY53" fmla="*/ 417648 h 655591"/>
                <a:gd name="connsiteX54" fmla="*/ 482923 w 655591"/>
                <a:gd name="connsiteY54" fmla="*/ 417648 h 655591"/>
                <a:gd name="connsiteX55" fmla="*/ 551556 w 655591"/>
                <a:gd name="connsiteY55" fmla="*/ 211759 h 655591"/>
                <a:gd name="connsiteX56" fmla="*/ 620190 w 655591"/>
                <a:gd name="connsiteY56" fmla="*/ 417648 h 655591"/>
                <a:gd name="connsiteX57" fmla="*/ 482923 w 655591"/>
                <a:gd name="connsiteY57" fmla="*/ 417648 h 655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55591" h="655591">
                  <a:moveTo>
                    <a:pt x="655219" y="430100"/>
                  </a:moveTo>
                  <a:cubicBezTo>
                    <a:pt x="655093" y="429336"/>
                    <a:pt x="655190" y="428579"/>
                    <a:pt x="654938" y="427820"/>
                  </a:cubicBezTo>
                  <a:lnTo>
                    <a:pt x="570700" y="175107"/>
                  </a:lnTo>
                  <a:cubicBezTo>
                    <a:pt x="585718" y="167912"/>
                    <a:pt x="596192" y="152689"/>
                    <a:pt x="596192" y="134954"/>
                  </a:cubicBezTo>
                  <a:cubicBezTo>
                    <a:pt x="596192" y="110340"/>
                    <a:pt x="576170" y="90318"/>
                    <a:pt x="551556" y="90318"/>
                  </a:cubicBezTo>
                  <a:lnTo>
                    <a:pt x="384362" y="90318"/>
                  </a:lnTo>
                  <a:cubicBezTo>
                    <a:pt x="386505" y="85659"/>
                    <a:pt x="387891" y="80712"/>
                    <a:pt x="387891" y="75439"/>
                  </a:cubicBezTo>
                  <a:cubicBezTo>
                    <a:pt x="387891" y="53979"/>
                    <a:pt x="364179" y="1046"/>
                    <a:pt x="328376" y="1046"/>
                  </a:cubicBezTo>
                  <a:cubicBezTo>
                    <a:pt x="292574" y="1046"/>
                    <a:pt x="268862" y="53978"/>
                    <a:pt x="268862" y="75438"/>
                  </a:cubicBezTo>
                  <a:cubicBezTo>
                    <a:pt x="268862" y="80710"/>
                    <a:pt x="270249" y="85658"/>
                    <a:pt x="272391" y="90317"/>
                  </a:cubicBezTo>
                  <a:lnTo>
                    <a:pt x="105197" y="90317"/>
                  </a:lnTo>
                  <a:cubicBezTo>
                    <a:pt x="80583" y="90317"/>
                    <a:pt x="60561" y="110339"/>
                    <a:pt x="60561" y="134953"/>
                  </a:cubicBezTo>
                  <a:cubicBezTo>
                    <a:pt x="60561" y="152689"/>
                    <a:pt x="71035" y="167912"/>
                    <a:pt x="86054" y="175106"/>
                  </a:cubicBezTo>
                  <a:lnTo>
                    <a:pt x="1816" y="427818"/>
                  </a:lnTo>
                  <a:cubicBezTo>
                    <a:pt x="1564" y="428577"/>
                    <a:pt x="1661" y="429335"/>
                    <a:pt x="1534" y="430099"/>
                  </a:cubicBezTo>
                  <a:cubicBezTo>
                    <a:pt x="1395" y="430921"/>
                    <a:pt x="1046" y="431664"/>
                    <a:pt x="1046" y="432526"/>
                  </a:cubicBezTo>
                  <a:cubicBezTo>
                    <a:pt x="1046" y="432816"/>
                    <a:pt x="1130" y="433084"/>
                    <a:pt x="1131" y="433374"/>
                  </a:cubicBezTo>
                  <a:cubicBezTo>
                    <a:pt x="1144" y="433617"/>
                    <a:pt x="1179" y="433843"/>
                    <a:pt x="1204" y="434083"/>
                  </a:cubicBezTo>
                  <a:cubicBezTo>
                    <a:pt x="2062" y="490772"/>
                    <a:pt x="48309" y="536677"/>
                    <a:pt x="105197" y="536677"/>
                  </a:cubicBezTo>
                  <a:cubicBezTo>
                    <a:pt x="162086" y="536677"/>
                    <a:pt x="208333" y="490772"/>
                    <a:pt x="209190" y="434083"/>
                  </a:cubicBezTo>
                  <a:cubicBezTo>
                    <a:pt x="209215" y="433843"/>
                    <a:pt x="209250" y="433618"/>
                    <a:pt x="209262" y="433374"/>
                  </a:cubicBezTo>
                  <a:cubicBezTo>
                    <a:pt x="209264" y="433084"/>
                    <a:pt x="209347" y="432816"/>
                    <a:pt x="209347" y="432526"/>
                  </a:cubicBezTo>
                  <a:cubicBezTo>
                    <a:pt x="209347" y="431665"/>
                    <a:pt x="208999" y="430921"/>
                    <a:pt x="208859" y="430099"/>
                  </a:cubicBezTo>
                  <a:cubicBezTo>
                    <a:pt x="208732" y="429335"/>
                    <a:pt x="208830" y="428577"/>
                    <a:pt x="208577" y="427818"/>
                  </a:cubicBezTo>
                  <a:lnTo>
                    <a:pt x="124348" y="175128"/>
                  </a:lnTo>
                  <a:cubicBezTo>
                    <a:pt x="129944" y="172394"/>
                    <a:pt x="134942" y="168519"/>
                    <a:pt x="138965" y="163679"/>
                  </a:cubicBezTo>
                  <a:cubicBezTo>
                    <a:pt x="186973" y="188239"/>
                    <a:pt x="239542" y="202659"/>
                    <a:pt x="293190" y="207249"/>
                  </a:cubicBezTo>
                  <a:cubicBezTo>
                    <a:pt x="283753" y="375674"/>
                    <a:pt x="264368" y="524705"/>
                    <a:pt x="256820" y="566436"/>
                  </a:cubicBezTo>
                  <a:lnTo>
                    <a:pt x="239104" y="566436"/>
                  </a:lnTo>
                  <a:cubicBezTo>
                    <a:pt x="206281" y="566434"/>
                    <a:pt x="179590" y="593127"/>
                    <a:pt x="179590" y="625949"/>
                  </a:cubicBezTo>
                  <a:lnTo>
                    <a:pt x="179590" y="640829"/>
                  </a:lnTo>
                  <a:cubicBezTo>
                    <a:pt x="179590" y="649053"/>
                    <a:pt x="186245" y="655708"/>
                    <a:pt x="194469" y="655708"/>
                  </a:cubicBezTo>
                  <a:lnTo>
                    <a:pt x="462286" y="655708"/>
                  </a:lnTo>
                  <a:cubicBezTo>
                    <a:pt x="470510" y="655708"/>
                    <a:pt x="477165" y="649053"/>
                    <a:pt x="477165" y="640829"/>
                  </a:cubicBezTo>
                  <a:lnTo>
                    <a:pt x="477165" y="625949"/>
                  </a:lnTo>
                  <a:cubicBezTo>
                    <a:pt x="477165" y="593127"/>
                    <a:pt x="450474" y="566434"/>
                    <a:pt x="417650" y="566434"/>
                  </a:cubicBezTo>
                  <a:lnTo>
                    <a:pt x="399933" y="566434"/>
                  </a:lnTo>
                  <a:cubicBezTo>
                    <a:pt x="392386" y="524704"/>
                    <a:pt x="373000" y="375672"/>
                    <a:pt x="363563" y="207248"/>
                  </a:cubicBezTo>
                  <a:cubicBezTo>
                    <a:pt x="417212" y="202659"/>
                    <a:pt x="469780" y="188237"/>
                    <a:pt x="517789" y="163678"/>
                  </a:cubicBezTo>
                  <a:cubicBezTo>
                    <a:pt x="521812" y="168518"/>
                    <a:pt x="526810" y="172394"/>
                    <a:pt x="532406" y="175127"/>
                  </a:cubicBezTo>
                  <a:lnTo>
                    <a:pt x="448177" y="427817"/>
                  </a:lnTo>
                  <a:cubicBezTo>
                    <a:pt x="447924" y="428576"/>
                    <a:pt x="448022" y="429333"/>
                    <a:pt x="447895" y="430098"/>
                  </a:cubicBezTo>
                  <a:cubicBezTo>
                    <a:pt x="447755" y="430919"/>
                    <a:pt x="447407" y="431663"/>
                    <a:pt x="447407" y="432525"/>
                  </a:cubicBezTo>
                  <a:cubicBezTo>
                    <a:pt x="447407" y="432815"/>
                    <a:pt x="447490" y="433083"/>
                    <a:pt x="447492" y="433373"/>
                  </a:cubicBezTo>
                  <a:cubicBezTo>
                    <a:pt x="447504" y="433615"/>
                    <a:pt x="447539" y="433841"/>
                    <a:pt x="447564" y="434081"/>
                  </a:cubicBezTo>
                  <a:cubicBezTo>
                    <a:pt x="448422" y="490772"/>
                    <a:pt x="494669" y="536677"/>
                    <a:pt x="551558" y="536677"/>
                  </a:cubicBezTo>
                  <a:cubicBezTo>
                    <a:pt x="608446" y="536677"/>
                    <a:pt x="654694" y="490772"/>
                    <a:pt x="655550" y="434083"/>
                  </a:cubicBezTo>
                  <a:cubicBezTo>
                    <a:pt x="655575" y="433843"/>
                    <a:pt x="655610" y="433618"/>
                    <a:pt x="655623" y="433374"/>
                  </a:cubicBezTo>
                  <a:cubicBezTo>
                    <a:pt x="655624" y="433084"/>
                    <a:pt x="655708" y="432816"/>
                    <a:pt x="655708" y="432526"/>
                  </a:cubicBezTo>
                  <a:cubicBezTo>
                    <a:pt x="655708" y="431665"/>
                    <a:pt x="655359" y="430921"/>
                    <a:pt x="655219" y="430100"/>
                  </a:cubicBezTo>
                  <a:close/>
                  <a:moveTo>
                    <a:pt x="173831" y="417648"/>
                  </a:moveTo>
                  <a:lnTo>
                    <a:pt x="36563" y="417648"/>
                  </a:lnTo>
                  <a:lnTo>
                    <a:pt x="105196" y="211759"/>
                  </a:lnTo>
                  <a:lnTo>
                    <a:pt x="173831" y="417648"/>
                  </a:lnTo>
                  <a:close/>
                  <a:moveTo>
                    <a:pt x="482923" y="417648"/>
                  </a:moveTo>
                  <a:lnTo>
                    <a:pt x="551556" y="211759"/>
                  </a:lnTo>
                  <a:lnTo>
                    <a:pt x="620190" y="417648"/>
                  </a:lnTo>
                  <a:lnTo>
                    <a:pt x="482923" y="417648"/>
                  </a:lnTo>
                  <a:close/>
                </a:path>
              </a:pathLst>
            </a:custGeom>
            <a:grpFill/>
            <a:ln w="9525" cap="flat">
              <a:noFill/>
              <a:prstDash val="solid"/>
              <a:miter/>
            </a:ln>
          </p:spPr>
          <p:txBody>
            <a:bodyPr rtlCol="0" anchor="ctr"/>
            <a:lstStyle/>
            <a:p>
              <a:endParaRPr lang="es-MX"/>
            </a:p>
          </p:txBody>
        </p:sp>
      </p:grpSp>
      <p:sp>
        <p:nvSpPr>
          <p:cNvPr id="36" name="Rectangle 35">
            <a:extLst>
              <a:ext uri="{FF2B5EF4-FFF2-40B4-BE49-F238E27FC236}">
                <a16:creationId xmlns:a16="http://schemas.microsoft.com/office/drawing/2014/main" id="{7DDA8852-0F4F-B145-8D28-87BDB7D2B145}"/>
              </a:ext>
            </a:extLst>
          </p:cNvPr>
          <p:cNvSpPr/>
          <p:nvPr/>
        </p:nvSpPr>
        <p:spPr>
          <a:xfrm>
            <a:off x="2500787" y="6521026"/>
            <a:ext cx="2227469" cy="14641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8D3EFCB-C15D-9541-B188-393CAF48F656}"/>
              </a:ext>
            </a:extLst>
          </p:cNvPr>
          <p:cNvSpPr/>
          <p:nvPr/>
        </p:nvSpPr>
        <p:spPr>
          <a:xfrm>
            <a:off x="4885489" y="5287360"/>
            <a:ext cx="2227469" cy="26977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C56A8D2-C5F7-C74A-B54A-2D35EFC36066}"/>
              </a:ext>
            </a:extLst>
          </p:cNvPr>
          <p:cNvSpPr/>
          <p:nvPr/>
        </p:nvSpPr>
        <p:spPr>
          <a:xfrm>
            <a:off x="7270191" y="6900616"/>
            <a:ext cx="2227469" cy="10845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C122F0A-4038-9E4A-ADD0-478BD60FB091}"/>
              </a:ext>
            </a:extLst>
          </p:cNvPr>
          <p:cNvSpPr/>
          <p:nvPr/>
        </p:nvSpPr>
        <p:spPr>
          <a:xfrm>
            <a:off x="9653343" y="6263448"/>
            <a:ext cx="2227469" cy="17217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5062C04-F1AB-0C45-82B1-699CC2251481}"/>
              </a:ext>
            </a:extLst>
          </p:cNvPr>
          <p:cNvSpPr/>
          <p:nvPr/>
        </p:nvSpPr>
        <p:spPr>
          <a:xfrm>
            <a:off x="12036494" y="5287360"/>
            <a:ext cx="2227469" cy="26977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3BCEFB30-069D-F34D-988B-BE0BEA2FD634}"/>
              </a:ext>
            </a:extLst>
          </p:cNvPr>
          <p:cNvSpPr txBox="1"/>
          <p:nvPr/>
        </p:nvSpPr>
        <p:spPr>
          <a:xfrm>
            <a:off x="1576569" y="4654565"/>
            <a:ext cx="658706" cy="511496"/>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48" name="TextBox 47">
            <a:extLst>
              <a:ext uri="{FF2B5EF4-FFF2-40B4-BE49-F238E27FC236}">
                <a16:creationId xmlns:a16="http://schemas.microsoft.com/office/drawing/2014/main" id="{5444CCDA-31FF-5D4B-AC5C-7A75B4219660}"/>
              </a:ext>
            </a:extLst>
          </p:cNvPr>
          <p:cNvSpPr txBox="1"/>
          <p:nvPr/>
        </p:nvSpPr>
        <p:spPr>
          <a:xfrm>
            <a:off x="3153062" y="8171750"/>
            <a:ext cx="922917" cy="511496"/>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49" name="TextBox 48">
            <a:extLst>
              <a:ext uri="{FF2B5EF4-FFF2-40B4-BE49-F238E27FC236}">
                <a16:creationId xmlns:a16="http://schemas.microsoft.com/office/drawing/2014/main" id="{BFC73607-BD66-1943-B3D1-65A10E06CD7A}"/>
              </a:ext>
            </a:extLst>
          </p:cNvPr>
          <p:cNvSpPr txBox="1"/>
          <p:nvPr/>
        </p:nvSpPr>
        <p:spPr>
          <a:xfrm>
            <a:off x="1576569" y="5275917"/>
            <a:ext cx="658706" cy="47912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50" name="TextBox 49">
            <a:extLst>
              <a:ext uri="{FF2B5EF4-FFF2-40B4-BE49-F238E27FC236}">
                <a16:creationId xmlns:a16="http://schemas.microsoft.com/office/drawing/2014/main" id="{932FCDDA-4D14-EC45-AAD9-2CDE25329C6E}"/>
              </a:ext>
            </a:extLst>
          </p:cNvPr>
          <p:cNvSpPr txBox="1"/>
          <p:nvPr/>
        </p:nvSpPr>
        <p:spPr>
          <a:xfrm>
            <a:off x="1576569" y="5908566"/>
            <a:ext cx="658706" cy="47912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51" name="TextBox 50">
            <a:extLst>
              <a:ext uri="{FF2B5EF4-FFF2-40B4-BE49-F238E27FC236}">
                <a16:creationId xmlns:a16="http://schemas.microsoft.com/office/drawing/2014/main" id="{026D0498-83D8-4943-BBA0-348E931CC6BF}"/>
              </a:ext>
            </a:extLst>
          </p:cNvPr>
          <p:cNvSpPr txBox="1"/>
          <p:nvPr/>
        </p:nvSpPr>
        <p:spPr>
          <a:xfrm>
            <a:off x="1576569" y="6529917"/>
            <a:ext cx="658706" cy="47912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52" name="TextBox 51">
            <a:extLst>
              <a:ext uri="{FF2B5EF4-FFF2-40B4-BE49-F238E27FC236}">
                <a16:creationId xmlns:a16="http://schemas.microsoft.com/office/drawing/2014/main" id="{074DABA1-876A-6F48-891E-C2BDC9537184}"/>
              </a:ext>
            </a:extLst>
          </p:cNvPr>
          <p:cNvSpPr txBox="1"/>
          <p:nvPr/>
        </p:nvSpPr>
        <p:spPr>
          <a:xfrm>
            <a:off x="1576569" y="7761324"/>
            <a:ext cx="658706" cy="47912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sp>
        <p:nvSpPr>
          <p:cNvPr id="53" name="TextBox 52">
            <a:extLst>
              <a:ext uri="{FF2B5EF4-FFF2-40B4-BE49-F238E27FC236}">
                <a16:creationId xmlns:a16="http://schemas.microsoft.com/office/drawing/2014/main" id="{594CCC2C-3020-AD4B-850D-74A1A80C2174}"/>
              </a:ext>
            </a:extLst>
          </p:cNvPr>
          <p:cNvSpPr txBox="1"/>
          <p:nvPr/>
        </p:nvSpPr>
        <p:spPr>
          <a:xfrm>
            <a:off x="1576569" y="7139972"/>
            <a:ext cx="658706" cy="47912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54" name="TextBox 53">
            <a:extLst>
              <a:ext uri="{FF2B5EF4-FFF2-40B4-BE49-F238E27FC236}">
                <a16:creationId xmlns:a16="http://schemas.microsoft.com/office/drawing/2014/main" id="{9B61C8BC-0768-FC44-8786-EEA8239EA6BC}"/>
              </a:ext>
            </a:extLst>
          </p:cNvPr>
          <p:cNvSpPr txBox="1"/>
          <p:nvPr/>
        </p:nvSpPr>
        <p:spPr>
          <a:xfrm>
            <a:off x="5529427" y="8171750"/>
            <a:ext cx="922917" cy="479121"/>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55" name="TextBox 54">
            <a:extLst>
              <a:ext uri="{FF2B5EF4-FFF2-40B4-BE49-F238E27FC236}">
                <a16:creationId xmlns:a16="http://schemas.microsoft.com/office/drawing/2014/main" id="{D0531A6F-FFFE-8640-AAE8-C0EBA85983BA}"/>
              </a:ext>
            </a:extLst>
          </p:cNvPr>
          <p:cNvSpPr txBox="1"/>
          <p:nvPr/>
        </p:nvSpPr>
        <p:spPr>
          <a:xfrm>
            <a:off x="7905790" y="8171750"/>
            <a:ext cx="922917" cy="479121"/>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56" name="TextBox 55">
            <a:extLst>
              <a:ext uri="{FF2B5EF4-FFF2-40B4-BE49-F238E27FC236}">
                <a16:creationId xmlns:a16="http://schemas.microsoft.com/office/drawing/2014/main" id="{F9A1FEC7-4716-0C41-934F-0137F25BD296}"/>
              </a:ext>
            </a:extLst>
          </p:cNvPr>
          <p:cNvSpPr txBox="1"/>
          <p:nvPr/>
        </p:nvSpPr>
        <p:spPr>
          <a:xfrm>
            <a:off x="10282154" y="8171750"/>
            <a:ext cx="922917" cy="479121"/>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FY4</a:t>
            </a:r>
          </a:p>
        </p:txBody>
      </p:sp>
      <p:sp>
        <p:nvSpPr>
          <p:cNvPr id="57" name="TextBox 56">
            <a:extLst>
              <a:ext uri="{FF2B5EF4-FFF2-40B4-BE49-F238E27FC236}">
                <a16:creationId xmlns:a16="http://schemas.microsoft.com/office/drawing/2014/main" id="{0DC7302A-2898-4049-A3F0-42A94294C131}"/>
              </a:ext>
            </a:extLst>
          </p:cNvPr>
          <p:cNvSpPr txBox="1"/>
          <p:nvPr/>
        </p:nvSpPr>
        <p:spPr>
          <a:xfrm>
            <a:off x="12658518" y="8171750"/>
            <a:ext cx="922917" cy="479121"/>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FY5</a:t>
            </a:r>
          </a:p>
        </p:txBody>
      </p:sp>
      <p:sp>
        <p:nvSpPr>
          <p:cNvPr id="58" name="Rectangle 57">
            <a:extLst>
              <a:ext uri="{FF2B5EF4-FFF2-40B4-BE49-F238E27FC236}">
                <a16:creationId xmlns:a16="http://schemas.microsoft.com/office/drawing/2014/main" id="{2EFFF0CF-5064-6548-8166-2AE382E9B4A1}"/>
              </a:ext>
            </a:extLst>
          </p:cNvPr>
          <p:cNvSpPr/>
          <p:nvPr/>
        </p:nvSpPr>
        <p:spPr>
          <a:xfrm>
            <a:off x="14422514" y="6268843"/>
            <a:ext cx="2227469" cy="172170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8AAA456-BDE6-4F4C-89C6-F92BC9394E12}"/>
              </a:ext>
            </a:extLst>
          </p:cNvPr>
          <p:cNvSpPr txBox="1"/>
          <p:nvPr/>
        </p:nvSpPr>
        <p:spPr>
          <a:xfrm>
            <a:off x="15051325" y="8177145"/>
            <a:ext cx="922917" cy="479121"/>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FY6</a:t>
            </a:r>
          </a:p>
        </p:txBody>
      </p:sp>
      <p:sp>
        <p:nvSpPr>
          <p:cNvPr id="61" name="Rectangle 60">
            <a:extLst>
              <a:ext uri="{FF2B5EF4-FFF2-40B4-BE49-F238E27FC236}">
                <a16:creationId xmlns:a16="http://schemas.microsoft.com/office/drawing/2014/main" id="{6123985F-3B3C-B54E-AA42-356D99D04E6C}"/>
              </a:ext>
            </a:extLst>
          </p:cNvPr>
          <p:cNvSpPr/>
          <p:nvPr/>
        </p:nvSpPr>
        <p:spPr>
          <a:xfrm>
            <a:off x="17597742" y="4247535"/>
            <a:ext cx="4884509" cy="10396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635CE177-EE51-3942-ADC1-553E66E34D7C}"/>
              </a:ext>
            </a:extLst>
          </p:cNvPr>
          <p:cNvSpPr/>
          <p:nvPr/>
        </p:nvSpPr>
        <p:spPr>
          <a:xfrm>
            <a:off x="18792906" y="4474591"/>
            <a:ext cx="2470035"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CAGR</a:t>
            </a:r>
            <a:endParaRPr lang="en-US" dirty="0"/>
          </a:p>
        </p:txBody>
      </p:sp>
      <p:cxnSp>
        <p:nvCxnSpPr>
          <p:cNvPr id="77" name="Straight Connector 76">
            <a:extLst>
              <a:ext uri="{FF2B5EF4-FFF2-40B4-BE49-F238E27FC236}">
                <a16:creationId xmlns:a16="http://schemas.microsoft.com/office/drawing/2014/main" id="{FC86E771-5278-884A-880C-0371AFE65734}"/>
              </a:ext>
            </a:extLst>
          </p:cNvPr>
          <p:cNvCxnSpPr/>
          <p:nvPr/>
        </p:nvCxnSpPr>
        <p:spPr>
          <a:xfrm flipV="1">
            <a:off x="19215224" y="5287271"/>
            <a:ext cx="0" cy="723835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4C0042C-FED7-0C49-A9CF-892B0DB02642}"/>
              </a:ext>
            </a:extLst>
          </p:cNvPr>
          <p:cNvCxnSpPr/>
          <p:nvPr/>
        </p:nvCxnSpPr>
        <p:spPr>
          <a:xfrm flipV="1">
            <a:off x="20837156" y="5287271"/>
            <a:ext cx="0" cy="723835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518ED5E-580C-9C48-B9BA-7DBDF73FF595}"/>
              </a:ext>
            </a:extLst>
          </p:cNvPr>
          <p:cNvCxnSpPr/>
          <p:nvPr/>
        </p:nvCxnSpPr>
        <p:spPr>
          <a:xfrm>
            <a:off x="17526487" y="5287272"/>
            <a:ext cx="505099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E4E74C2-771A-954A-BA32-F0194C75E121}"/>
              </a:ext>
            </a:extLst>
          </p:cNvPr>
          <p:cNvCxnSpPr/>
          <p:nvPr/>
        </p:nvCxnSpPr>
        <p:spPr>
          <a:xfrm>
            <a:off x="17526487" y="6695566"/>
            <a:ext cx="505099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3716EB0-0158-B04A-BDDA-55195CFFDBCE}"/>
              </a:ext>
            </a:extLst>
          </p:cNvPr>
          <p:cNvCxnSpPr/>
          <p:nvPr/>
        </p:nvCxnSpPr>
        <p:spPr>
          <a:xfrm>
            <a:off x="17526487" y="8148538"/>
            <a:ext cx="505099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28C2B4FC-DA60-9C4D-8188-684D309F2A80}"/>
              </a:ext>
            </a:extLst>
          </p:cNvPr>
          <p:cNvSpPr/>
          <p:nvPr/>
        </p:nvSpPr>
        <p:spPr>
          <a:xfrm>
            <a:off x="18007283" y="5772237"/>
            <a:ext cx="793953" cy="461665"/>
          </a:xfrm>
          <a:prstGeom prst="rect">
            <a:avLst/>
          </a:prstGeom>
        </p:spPr>
        <p:txBody>
          <a:bodyPr wrap="square">
            <a:spAutoFit/>
          </a:bodyPr>
          <a:lstStyle/>
          <a:p>
            <a:pPr algn="ctr"/>
            <a:r>
              <a:rPr lang="en-SV" sz="2400">
                <a:latin typeface="Lato" panose="020F0502020204030203" pitchFamily="34" charset="77"/>
              </a:rPr>
              <a:t>R</a:t>
            </a:r>
            <a:endParaRPr lang="en-SV" sz="2400" dirty="0">
              <a:latin typeface="Lato" panose="020F0502020204030203" pitchFamily="34" charset="77"/>
            </a:endParaRPr>
          </a:p>
        </p:txBody>
      </p:sp>
      <p:sp>
        <p:nvSpPr>
          <p:cNvPr id="69" name="Rectangle 68">
            <a:extLst>
              <a:ext uri="{FF2B5EF4-FFF2-40B4-BE49-F238E27FC236}">
                <a16:creationId xmlns:a16="http://schemas.microsoft.com/office/drawing/2014/main" id="{63FC269E-C124-884D-B207-B8661CA3FF0C}"/>
              </a:ext>
            </a:extLst>
          </p:cNvPr>
          <p:cNvSpPr/>
          <p:nvPr/>
        </p:nvSpPr>
        <p:spPr>
          <a:xfrm>
            <a:off x="19628034" y="5772237"/>
            <a:ext cx="793953" cy="461665"/>
          </a:xfrm>
          <a:prstGeom prst="rect">
            <a:avLst/>
          </a:prstGeom>
        </p:spPr>
        <p:txBody>
          <a:bodyPr wrap="square">
            <a:spAutoFit/>
          </a:bodyPr>
          <a:lstStyle/>
          <a:p>
            <a:pPr algn="ctr"/>
            <a:r>
              <a:rPr lang="en-US" sz="2400" dirty="0">
                <a:latin typeface="Lato" panose="020F0502020204030203" pitchFamily="34" charset="77"/>
              </a:rPr>
              <a:t>E</a:t>
            </a:r>
            <a:endParaRPr lang="en-SV" sz="2400" dirty="0">
              <a:latin typeface="Lato" panose="020F0502020204030203" pitchFamily="34" charset="77"/>
            </a:endParaRPr>
          </a:p>
        </p:txBody>
      </p:sp>
      <p:sp>
        <p:nvSpPr>
          <p:cNvPr id="70" name="Rectangle 69">
            <a:extLst>
              <a:ext uri="{FF2B5EF4-FFF2-40B4-BE49-F238E27FC236}">
                <a16:creationId xmlns:a16="http://schemas.microsoft.com/office/drawing/2014/main" id="{3DE665F2-6946-8A44-9A06-8D010C967683}"/>
              </a:ext>
            </a:extLst>
          </p:cNvPr>
          <p:cNvSpPr/>
          <p:nvPr/>
        </p:nvSpPr>
        <p:spPr>
          <a:xfrm>
            <a:off x="21262942" y="5772237"/>
            <a:ext cx="793953" cy="461665"/>
          </a:xfrm>
          <a:prstGeom prst="rect">
            <a:avLst/>
          </a:prstGeom>
        </p:spPr>
        <p:txBody>
          <a:bodyPr wrap="square">
            <a:spAutoFit/>
          </a:bodyPr>
          <a:lstStyle/>
          <a:p>
            <a:pPr algn="ctr"/>
            <a:r>
              <a:rPr lang="en-US" sz="2400" dirty="0">
                <a:latin typeface="Lato" panose="020F0502020204030203" pitchFamily="34" charset="77"/>
              </a:rPr>
              <a:t>NI</a:t>
            </a:r>
            <a:endParaRPr lang="en-SV" sz="2400" dirty="0">
              <a:latin typeface="Lato" panose="020F0502020204030203" pitchFamily="34" charset="77"/>
            </a:endParaRPr>
          </a:p>
        </p:txBody>
      </p:sp>
      <p:sp>
        <p:nvSpPr>
          <p:cNvPr id="71" name="Rectangle 70">
            <a:extLst>
              <a:ext uri="{FF2B5EF4-FFF2-40B4-BE49-F238E27FC236}">
                <a16:creationId xmlns:a16="http://schemas.microsoft.com/office/drawing/2014/main" id="{78A8A826-9EAC-FB4A-849E-20188AC2A634}"/>
              </a:ext>
            </a:extLst>
          </p:cNvPr>
          <p:cNvSpPr/>
          <p:nvPr/>
        </p:nvSpPr>
        <p:spPr>
          <a:xfrm>
            <a:off x="17938097" y="7180444"/>
            <a:ext cx="932324" cy="461665"/>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72" name="Rectangle 71">
            <a:extLst>
              <a:ext uri="{FF2B5EF4-FFF2-40B4-BE49-F238E27FC236}">
                <a16:creationId xmlns:a16="http://schemas.microsoft.com/office/drawing/2014/main" id="{990ABCA4-5C9A-154A-85F1-C71E8630ED7C}"/>
              </a:ext>
            </a:extLst>
          </p:cNvPr>
          <p:cNvSpPr/>
          <p:nvPr/>
        </p:nvSpPr>
        <p:spPr>
          <a:xfrm>
            <a:off x="19558849" y="7180444"/>
            <a:ext cx="932324" cy="461665"/>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73" name="Rectangle 72">
            <a:extLst>
              <a:ext uri="{FF2B5EF4-FFF2-40B4-BE49-F238E27FC236}">
                <a16:creationId xmlns:a16="http://schemas.microsoft.com/office/drawing/2014/main" id="{67262A96-D5EB-C547-930E-98B93B9A6C41}"/>
              </a:ext>
            </a:extLst>
          </p:cNvPr>
          <p:cNvSpPr/>
          <p:nvPr/>
        </p:nvSpPr>
        <p:spPr>
          <a:xfrm>
            <a:off x="21193756" y="7180444"/>
            <a:ext cx="932324" cy="461665"/>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74" name="Rectangle 73">
            <a:extLst>
              <a:ext uri="{FF2B5EF4-FFF2-40B4-BE49-F238E27FC236}">
                <a16:creationId xmlns:a16="http://schemas.microsoft.com/office/drawing/2014/main" id="{310107FC-02D1-5043-9D01-F2B5BFFC1D71}"/>
              </a:ext>
            </a:extLst>
          </p:cNvPr>
          <p:cNvSpPr/>
          <p:nvPr/>
        </p:nvSpPr>
        <p:spPr>
          <a:xfrm>
            <a:off x="17938097" y="8638053"/>
            <a:ext cx="932324" cy="461665"/>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75" name="Rectangle 74">
            <a:extLst>
              <a:ext uri="{FF2B5EF4-FFF2-40B4-BE49-F238E27FC236}">
                <a16:creationId xmlns:a16="http://schemas.microsoft.com/office/drawing/2014/main" id="{D250854E-ED8E-9740-BFB8-729001123ACF}"/>
              </a:ext>
            </a:extLst>
          </p:cNvPr>
          <p:cNvSpPr/>
          <p:nvPr/>
        </p:nvSpPr>
        <p:spPr>
          <a:xfrm>
            <a:off x="19558849" y="8638053"/>
            <a:ext cx="932324" cy="461665"/>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76" name="Rectangle 75">
            <a:extLst>
              <a:ext uri="{FF2B5EF4-FFF2-40B4-BE49-F238E27FC236}">
                <a16:creationId xmlns:a16="http://schemas.microsoft.com/office/drawing/2014/main" id="{AF8068CA-D1D3-C64F-B3B2-7EC24330F62D}"/>
              </a:ext>
            </a:extLst>
          </p:cNvPr>
          <p:cNvSpPr/>
          <p:nvPr/>
        </p:nvSpPr>
        <p:spPr>
          <a:xfrm>
            <a:off x="21193756" y="8638053"/>
            <a:ext cx="932324" cy="461665"/>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cxnSp>
        <p:nvCxnSpPr>
          <p:cNvPr id="98" name="Straight Connector 97">
            <a:extLst>
              <a:ext uri="{FF2B5EF4-FFF2-40B4-BE49-F238E27FC236}">
                <a16:creationId xmlns:a16="http://schemas.microsoft.com/office/drawing/2014/main" id="{7CE4D5BC-2D9D-FB42-9D14-53D0BDB4729D}"/>
              </a:ext>
            </a:extLst>
          </p:cNvPr>
          <p:cNvCxnSpPr/>
          <p:nvPr/>
        </p:nvCxnSpPr>
        <p:spPr>
          <a:xfrm>
            <a:off x="17526487" y="9575244"/>
            <a:ext cx="505099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3723666-15E1-1043-A974-DBD5161D9C65}"/>
              </a:ext>
            </a:extLst>
          </p:cNvPr>
          <p:cNvCxnSpPr/>
          <p:nvPr/>
        </p:nvCxnSpPr>
        <p:spPr>
          <a:xfrm>
            <a:off x="17526487" y="11028216"/>
            <a:ext cx="505099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D1EFB327-4DE6-D74C-9719-9DB026B84EBE}"/>
              </a:ext>
            </a:extLst>
          </p:cNvPr>
          <p:cNvSpPr/>
          <p:nvPr/>
        </p:nvSpPr>
        <p:spPr>
          <a:xfrm>
            <a:off x="17938097" y="10073770"/>
            <a:ext cx="932324" cy="461665"/>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101" name="Rectangle 100">
            <a:extLst>
              <a:ext uri="{FF2B5EF4-FFF2-40B4-BE49-F238E27FC236}">
                <a16:creationId xmlns:a16="http://schemas.microsoft.com/office/drawing/2014/main" id="{DEFC9CC2-B05A-2B4A-8825-986F5E1FFD03}"/>
              </a:ext>
            </a:extLst>
          </p:cNvPr>
          <p:cNvSpPr/>
          <p:nvPr/>
        </p:nvSpPr>
        <p:spPr>
          <a:xfrm>
            <a:off x="19558849" y="10073770"/>
            <a:ext cx="932324" cy="461665"/>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102" name="Rectangle 101">
            <a:extLst>
              <a:ext uri="{FF2B5EF4-FFF2-40B4-BE49-F238E27FC236}">
                <a16:creationId xmlns:a16="http://schemas.microsoft.com/office/drawing/2014/main" id="{666BEF3C-2C44-2A4B-80C8-15F4ABBEC7C4}"/>
              </a:ext>
            </a:extLst>
          </p:cNvPr>
          <p:cNvSpPr/>
          <p:nvPr/>
        </p:nvSpPr>
        <p:spPr>
          <a:xfrm>
            <a:off x="21193756" y="10073770"/>
            <a:ext cx="932324" cy="461665"/>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103" name="Rectangle 102">
            <a:extLst>
              <a:ext uri="{FF2B5EF4-FFF2-40B4-BE49-F238E27FC236}">
                <a16:creationId xmlns:a16="http://schemas.microsoft.com/office/drawing/2014/main" id="{4FDDC7C0-B5D7-6F43-B101-13AEC7DF8740}"/>
              </a:ext>
            </a:extLst>
          </p:cNvPr>
          <p:cNvSpPr/>
          <p:nvPr/>
        </p:nvSpPr>
        <p:spPr>
          <a:xfrm>
            <a:off x="17938097" y="11531379"/>
            <a:ext cx="932324" cy="461665"/>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104" name="Rectangle 103">
            <a:extLst>
              <a:ext uri="{FF2B5EF4-FFF2-40B4-BE49-F238E27FC236}">
                <a16:creationId xmlns:a16="http://schemas.microsoft.com/office/drawing/2014/main" id="{9A8EC7DC-0FE4-F246-8133-483270A44848}"/>
              </a:ext>
            </a:extLst>
          </p:cNvPr>
          <p:cNvSpPr/>
          <p:nvPr/>
        </p:nvSpPr>
        <p:spPr>
          <a:xfrm>
            <a:off x="19558849" y="11531379"/>
            <a:ext cx="932324" cy="461665"/>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105" name="Rectangle 104">
            <a:extLst>
              <a:ext uri="{FF2B5EF4-FFF2-40B4-BE49-F238E27FC236}">
                <a16:creationId xmlns:a16="http://schemas.microsoft.com/office/drawing/2014/main" id="{CD6CDBE7-8F9F-B448-8427-98A531B6C00F}"/>
              </a:ext>
            </a:extLst>
          </p:cNvPr>
          <p:cNvSpPr/>
          <p:nvPr/>
        </p:nvSpPr>
        <p:spPr>
          <a:xfrm>
            <a:off x="21193756" y="11531379"/>
            <a:ext cx="932324" cy="461665"/>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spTree>
    <p:extLst>
      <p:ext uri="{BB962C8B-B14F-4D97-AF65-F5344CB8AC3E}">
        <p14:creationId xmlns:p14="http://schemas.microsoft.com/office/powerpoint/2010/main" val="209409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9" name="TextBox 8">
            <a:extLst>
              <a:ext uri="{FF2B5EF4-FFF2-40B4-BE49-F238E27FC236}">
                <a16:creationId xmlns:a16="http://schemas.microsoft.com/office/drawing/2014/main" id="{32853BF1-EF2E-884B-BA8A-D720A4AC6282}"/>
              </a:ext>
            </a:extLst>
          </p:cNvPr>
          <p:cNvSpPr txBox="1"/>
          <p:nvPr/>
        </p:nvSpPr>
        <p:spPr>
          <a:xfrm>
            <a:off x="17636939" y="5792971"/>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0" name="Rectangle 9">
            <a:extLst>
              <a:ext uri="{FF2B5EF4-FFF2-40B4-BE49-F238E27FC236}">
                <a16:creationId xmlns:a16="http://schemas.microsoft.com/office/drawing/2014/main" id="{DC0F3F08-3521-1E4F-A643-F7C82C7E29DD}"/>
              </a:ext>
            </a:extLst>
          </p:cNvPr>
          <p:cNvSpPr/>
          <p:nvPr/>
        </p:nvSpPr>
        <p:spPr>
          <a:xfrm>
            <a:off x="18728318" y="4671504"/>
            <a:ext cx="2981025"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11" name="TextBox 10">
            <a:extLst>
              <a:ext uri="{FF2B5EF4-FFF2-40B4-BE49-F238E27FC236}">
                <a16:creationId xmlns:a16="http://schemas.microsoft.com/office/drawing/2014/main" id="{B888554F-40EA-A54B-9FD8-5A091A130A36}"/>
              </a:ext>
            </a:extLst>
          </p:cNvPr>
          <p:cNvSpPr txBox="1"/>
          <p:nvPr/>
        </p:nvSpPr>
        <p:spPr>
          <a:xfrm>
            <a:off x="17636939" y="7035292"/>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3" name="TextBox 12">
            <a:extLst>
              <a:ext uri="{FF2B5EF4-FFF2-40B4-BE49-F238E27FC236}">
                <a16:creationId xmlns:a16="http://schemas.microsoft.com/office/drawing/2014/main" id="{51C33BA8-89A0-1B41-AA52-19936B9AEA2D}"/>
              </a:ext>
            </a:extLst>
          </p:cNvPr>
          <p:cNvSpPr txBox="1"/>
          <p:nvPr/>
        </p:nvSpPr>
        <p:spPr>
          <a:xfrm>
            <a:off x="17636939" y="10128997"/>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4" name="Rectangle 13">
            <a:extLst>
              <a:ext uri="{FF2B5EF4-FFF2-40B4-BE49-F238E27FC236}">
                <a16:creationId xmlns:a16="http://schemas.microsoft.com/office/drawing/2014/main" id="{7A693793-DBC6-194F-9BF5-5D20663B4213}"/>
              </a:ext>
            </a:extLst>
          </p:cNvPr>
          <p:cNvSpPr/>
          <p:nvPr/>
        </p:nvSpPr>
        <p:spPr>
          <a:xfrm>
            <a:off x="18728318" y="9007530"/>
            <a:ext cx="2981025"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Accreditation</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15" name="TextBox 14">
            <a:extLst>
              <a:ext uri="{FF2B5EF4-FFF2-40B4-BE49-F238E27FC236}">
                <a16:creationId xmlns:a16="http://schemas.microsoft.com/office/drawing/2014/main" id="{6EF75D2F-FB1B-9540-92C9-D16D12C5C5D4}"/>
              </a:ext>
            </a:extLst>
          </p:cNvPr>
          <p:cNvSpPr txBox="1"/>
          <p:nvPr/>
        </p:nvSpPr>
        <p:spPr>
          <a:xfrm>
            <a:off x="17636939" y="11371318"/>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nvGrpSpPr>
          <p:cNvPr id="17" name="Gráfico 243">
            <a:extLst>
              <a:ext uri="{FF2B5EF4-FFF2-40B4-BE49-F238E27FC236}">
                <a16:creationId xmlns:a16="http://schemas.microsoft.com/office/drawing/2014/main" id="{97E247C6-818C-DA45-9478-5401EB9742FA}"/>
              </a:ext>
            </a:extLst>
          </p:cNvPr>
          <p:cNvGrpSpPr/>
          <p:nvPr/>
        </p:nvGrpSpPr>
        <p:grpSpPr>
          <a:xfrm>
            <a:off x="17636939" y="8886676"/>
            <a:ext cx="1109264" cy="1109264"/>
            <a:chOff x="527807" y="4262190"/>
            <a:chExt cx="654197" cy="654197"/>
          </a:xfrm>
          <a:solidFill>
            <a:schemeClr val="accent1"/>
          </a:solidFill>
        </p:grpSpPr>
        <p:sp>
          <p:nvSpPr>
            <p:cNvPr id="18" name="Forma libre 384">
              <a:extLst>
                <a:ext uri="{FF2B5EF4-FFF2-40B4-BE49-F238E27FC236}">
                  <a16:creationId xmlns:a16="http://schemas.microsoft.com/office/drawing/2014/main" id="{043ADA7D-CC8A-7B4F-A2FE-C18BBD0841E2}"/>
                </a:ext>
              </a:extLst>
            </p:cNvPr>
            <p:cNvSpPr/>
            <p:nvPr/>
          </p:nvSpPr>
          <p:spPr>
            <a:xfrm>
              <a:off x="853947" y="4343006"/>
              <a:ext cx="273434" cy="246602"/>
            </a:xfrm>
            <a:custGeom>
              <a:avLst/>
              <a:gdLst>
                <a:gd name="connsiteX0" fmla="*/ 96362 w 273433"/>
                <a:gd name="connsiteY0" fmla="*/ 246283 h 246601"/>
                <a:gd name="connsiteX1" fmla="*/ 182122 w 273433"/>
                <a:gd name="connsiteY1" fmla="*/ 191364 h 246601"/>
                <a:gd name="connsiteX2" fmla="*/ 273541 w 273433"/>
                <a:gd name="connsiteY2" fmla="*/ 96362 h 246601"/>
                <a:gd name="connsiteX3" fmla="*/ 178137 w 273433"/>
                <a:gd name="connsiteY3" fmla="*/ 958 h 246601"/>
                <a:gd name="connsiteX4" fmla="*/ 92067 w 273433"/>
                <a:gd name="connsiteY4" fmla="*/ 55910 h 246601"/>
                <a:gd name="connsiteX5" fmla="*/ 958 w 273433"/>
                <a:gd name="connsiteY5" fmla="*/ 150879 h 246601"/>
                <a:gd name="connsiteX6" fmla="*/ 96362 w 273433"/>
                <a:gd name="connsiteY6" fmla="*/ 246283 h 246601"/>
                <a:gd name="connsiteX7" fmla="*/ 164508 w 273433"/>
                <a:gd name="connsiteY7" fmla="*/ 69105 h 246601"/>
                <a:gd name="connsiteX8" fmla="*/ 178137 w 273433"/>
                <a:gd name="connsiteY8" fmla="*/ 55475 h 246601"/>
                <a:gd name="connsiteX9" fmla="*/ 191767 w 273433"/>
                <a:gd name="connsiteY9" fmla="*/ 69105 h 246601"/>
                <a:gd name="connsiteX10" fmla="*/ 191767 w 273433"/>
                <a:gd name="connsiteY10" fmla="*/ 123622 h 246601"/>
                <a:gd name="connsiteX11" fmla="*/ 178137 w 273433"/>
                <a:gd name="connsiteY11" fmla="*/ 137251 h 246601"/>
                <a:gd name="connsiteX12" fmla="*/ 164508 w 273433"/>
                <a:gd name="connsiteY12" fmla="*/ 123622 h 246601"/>
                <a:gd name="connsiteX13" fmla="*/ 164508 w 273433"/>
                <a:gd name="connsiteY13" fmla="*/ 69105 h 246601"/>
                <a:gd name="connsiteX14" fmla="*/ 83966 w 273433"/>
                <a:gd name="connsiteY14" fmla="*/ 84164 h 246601"/>
                <a:gd name="connsiteX15" fmla="*/ 82733 w 273433"/>
                <a:gd name="connsiteY15" fmla="*/ 96364 h 246601"/>
                <a:gd name="connsiteX16" fmla="*/ 84984 w 273433"/>
                <a:gd name="connsiteY16" fmla="*/ 116561 h 246601"/>
                <a:gd name="connsiteX17" fmla="*/ 82733 w 273433"/>
                <a:gd name="connsiteY17" fmla="*/ 123622 h 246601"/>
                <a:gd name="connsiteX18" fmla="*/ 82733 w 273433"/>
                <a:gd name="connsiteY18" fmla="*/ 178138 h 246601"/>
                <a:gd name="connsiteX19" fmla="*/ 96362 w 273433"/>
                <a:gd name="connsiteY19" fmla="*/ 191768 h 246601"/>
                <a:gd name="connsiteX20" fmla="*/ 109992 w 273433"/>
                <a:gd name="connsiteY20" fmla="*/ 178138 h 246601"/>
                <a:gd name="connsiteX21" fmla="*/ 109992 w 273433"/>
                <a:gd name="connsiteY21" fmla="*/ 162921 h 246601"/>
                <a:gd name="connsiteX22" fmla="*/ 152939 w 273433"/>
                <a:gd name="connsiteY22" fmla="*/ 187959 h 246601"/>
                <a:gd name="connsiteX23" fmla="*/ 96362 w 273433"/>
                <a:gd name="connsiteY23" fmla="*/ 219026 h 246601"/>
                <a:gd name="connsiteX24" fmla="*/ 28217 w 273433"/>
                <a:gd name="connsiteY24" fmla="*/ 150881 h 246601"/>
                <a:gd name="connsiteX25" fmla="*/ 83966 w 273433"/>
                <a:gd name="connsiteY25" fmla="*/ 84164 h 246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3433" h="246601">
                  <a:moveTo>
                    <a:pt x="96362" y="246283"/>
                  </a:moveTo>
                  <a:cubicBezTo>
                    <a:pt x="133337" y="246283"/>
                    <a:pt x="166488" y="224502"/>
                    <a:pt x="182122" y="191364"/>
                  </a:cubicBezTo>
                  <a:cubicBezTo>
                    <a:pt x="232840" y="189223"/>
                    <a:pt x="273541" y="147598"/>
                    <a:pt x="273541" y="96362"/>
                  </a:cubicBezTo>
                  <a:cubicBezTo>
                    <a:pt x="273541" y="43762"/>
                    <a:pt x="230737" y="958"/>
                    <a:pt x="178137" y="958"/>
                  </a:cubicBezTo>
                  <a:cubicBezTo>
                    <a:pt x="140048" y="958"/>
                    <a:pt x="107350" y="23554"/>
                    <a:pt x="92067" y="55910"/>
                  </a:cubicBezTo>
                  <a:cubicBezTo>
                    <a:pt x="41494" y="58211"/>
                    <a:pt x="958" y="99751"/>
                    <a:pt x="958" y="150879"/>
                  </a:cubicBezTo>
                  <a:cubicBezTo>
                    <a:pt x="958" y="203480"/>
                    <a:pt x="43762" y="246283"/>
                    <a:pt x="96362" y="246283"/>
                  </a:cubicBezTo>
                  <a:close/>
                  <a:moveTo>
                    <a:pt x="164508" y="69105"/>
                  </a:moveTo>
                  <a:cubicBezTo>
                    <a:pt x="164508" y="61571"/>
                    <a:pt x="170604" y="55475"/>
                    <a:pt x="178137" y="55475"/>
                  </a:cubicBezTo>
                  <a:cubicBezTo>
                    <a:pt x="185671" y="55475"/>
                    <a:pt x="191767" y="61571"/>
                    <a:pt x="191767" y="69105"/>
                  </a:cubicBezTo>
                  <a:lnTo>
                    <a:pt x="191767" y="123622"/>
                  </a:lnTo>
                  <a:cubicBezTo>
                    <a:pt x="191767" y="131155"/>
                    <a:pt x="185671" y="137251"/>
                    <a:pt x="178137" y="137251"/>
                  </a:cubicBezTo>
                  <a:cubicBezTo>
                    <a:pt x="170604" y="137251"/>
                    <a:pt x="164508" y="131155"/>
                    <a:pt x="164508" y="123622"/>
                  </a:cubicBezTo>
                  <a:lnTo>
                    <a:pt x="164508" y="69105"/>
                  </a:lnTo>
                  <a:close/>
                  <a:moveTo>
                    <a:pt x="83966" y="84164"/>
                  </a:moveTo>
                  <a:cubicBezTo>
                    <a:pt x="83442" y="88202"/>
                    <a:pt x="82733" y="92187"/>
                    <a:pt x="82733" y="96364"/>
                  </a:cubicBezTo>
                  <a:cubicBezTo>
                    <a:pt x="82733" y="103304"/>
                    <a:pt x="83570" y="110038"/>
                    <a:pt x="84984" y="116561"/>
                  </a:cubicBezTo>
                  <a:cubicBezTo>
                    <a:pt x="83684" y="118650"/>
                    <a:pt x="82733" y="120977"/>
                    <a:pt x="82733" y="123622"/>
                  </a:cubicBezTo>
                  <a:lnTo>
                    <a:pt x="82733" y="178138"/>
                  </a:lnTo>
                  <a:cubicBezTo>
                    <a:pt x="82733" y="185672"/>
                    <a:pt x="88829" y="191768"/>
                    <a:pt x="96362" y="191768"/>
                  </a:cubicBezTo>
                  <a:cubicBezTo>
                    <a:pt x="103896" y="191768"/>
                    <a:pt x="109992" y="185672"/>
                    <a:pt x="109992" y="178138"/>
                  </a:cubicBezTo>
                  <a:lnTo>
                    <a:pt x="109992" y="162921"/>
                  </a:lnTo>
                  <a:cubicBezTo>
                    <a:pt x="121630" y="174834"/>
                    <a:pt x="136440" y="183404"/>
                    <a:pt x="152939" y="187959"/>
                  </a:cubicBezTo>
                  <a:cubicBezTo>
                    <a:pt x="140578" y="206943"/>
                    <a:pt x="119516" y="219026"/>
                    <a:pt x="96362" y="219026"/>
                  </a:cubicBezTo>
                  <a:cubicBezTo>
                    <a:pt x="58776" y="219026"/>
                    <a:pt x="28217" y="188453"/>
                    <a:pt x="28217" y="150881"/>
                  </a:cubicBezTo>
                  <a:cubicBezTo>
                    <a:pt x="28216" y="117773"/>
                    <a:pt x="51986" y="90186"/>
                    <a:pt x="83966" y="84164"/>
                  </a:cubicBezTo>
                  <a:close/>
                </a:path>
              </a:pathLst>
            </a:custGeom>
            <a:grpFill/>
            <a:ln w="9525" cap="flat">
              <a:noFill/>
              <a:prstDash val="solid"/>
              <a:miter/>
            </a:ln>
          </p:spPr>
          <p:txBody>
            <a:bodyPr rtlCol="0" anchor="ctr"/>
            <a:lstStyle/>
            <a:p>
              <a:endParaRPr lang="es-MX"/>
            </a:p>
          </p:txBody>
        </p:sp>
        <p:sp>
          <p:nvSpPr>
            <p:cNvPr id="19" name="Forma libre 385">
              <a:extLst>
                <a:ext uri="{FF2B5EF4-FFF2-40B4-BE49-F238E27FC236}">
                  <a16:creationId xmlns:a16="http://schemas.microsoft.com/office/drawing/2014/main" id="{574ED979-BD5D-D147-A976-A27832CDD585}"/>
                </a:ext>
              </a:extLst>
            </p:cNvPr>
            <p:cNvSpPr/>
            <p:nvPr/>
          </p:nvSpPr>
          <p:spPr>
            <a:xfrm>
              <a:off x="526849" y="4533816"/>
              <a:ext cx="160994" cy="246602"/>
            </a:xfrm>
            <a:custGeom>
              <a:avLst/>
              <a:gdLst>
                <a:gd name="connsiteX0" fmla="*/ 128252 w 160993"/>
                <a:gd name="connsiteY0" fmla="*/ 23422 h 246601"/>
                <a:gd name="connsiteX1" fmla="*/ 17249 w 160993"/>
                <a:gd name="connsiteY1" fmla="*/ 1222 h 246601"/>
                <a:gd name="connsiteX2" fmla="*/ 5936 w 160993"/>
                <a:gd name="connsiteY2" fmla="*/ 4043 h 246601"/>
                <a:gd name="connsiteX3" fmla="*/ 958 w 160993"/>
                <a:gd name="connsiteY3" fmla="*/ 14584 h 246601"/>
                <a:gd name="connsiteX4" fmla="*/ 958 w 160993"/>
                <a:gd name="connsiteY4" fmla="*/ 232650 h 246601"/>
                <a:gd name="connsiteX5" fmla="*/ 14588 w 160993"/>
                <a:gd name="connsiteY5" fmla="*/ 246280 h 246601"/>
                <a:gd name="connsiteX6" fmla="*/ 99982 w 160993"/>
                <a:gd name="connsiteY6" fmla="*/ 246280 h 246601"/>
                <a:gd name="connsiteX7" fmla="*/ 140471 w 160993"/>
                <a:gd name="connsiteY7" fmla="*/ 211182 h 246601"/>
                <a:gd name="connsiteX8" fmla="*/ 160728 w 160993"/>
                <a:gd name="connsiteY8" fmla="*/ 69300 h 246601"/>
                <a:gd name="connsiteX9" fmla="*/ 128252 w 160993"/>
                <a:gd name="connsiteY9" fmla="*/ 23422 h 246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993" h="246601">
                  <a:moveTo>
                    <a:pt x="128252" y="23422"/>
                  </a:moveTo>
                  <a:lnTo>
                    <a:pt x="17249" y="1222"/>
                  </a:lnTo>
                  <a:cubicBezTo>
                    <a:pt x="13283" y="423"/>
                    <a:pt x="9104" y="1462"/>
                    <a:pt x="5936" y="4043"/>
                  </a:cubicBezTo>
                  <a:cubicBezTo>
                    <a:pt x="2794" y="6638"/>
                    <a:pt x="958" y="10498"/>
                    <a:pt x="958" y="14584"/>
                  </a:cubicBezTo>
                  <a:lnTo>
                    <a:pt x="958" y="232650"/>
                  </a:lnTo>
                  <a:cubicBezTo>
                    <a:pt x="958" y="240184"/>
                    <a:pt x="7054" y="246280"/>
                    <a:pt x="14588" y="246280"/>
                  </a:cubicBezTo>
                  <a:lnTo>
                    <a:pt x="99982" y="246280"/>
                  </a:lnTo>
                  <a:cubicBezTo>
                    <a:pt x="120213" y="246280"/>
                    <a:pt x="137622" y="231186"/>
                    <a:pt x="140471" y="211182"/>
                  </a:cubicBezTo>
                  <a:lnTo>
                    <a:pt x="160728" y="69300"/>
                  </a:lnTo>
                  <a:cubicBezTo>
                    <a:pt x="163789" y="47818"/>
                    <a:pt x="149548" y="27668"/>
                    <a:pt x="128252" y="23422"/>
                  </a:cubicBezTo>
                  <a:close/>
                </a:path>
              </a:pathLst>
            </a:custGeom>
            <a:grpFill/>
            <a:ln w="9525" cap="flat">
              <a:noFill/>
              <a:prstDash val="solid"/>
              <a:miter/>
            </a:ln>
          </p:spPr>
          <p:txBody>
            <a:bodyPr rtlCol="0" anchor="ctr"/>
            <a:lstStyle/>
            <a:p>
              <a:endParaRPr lang="es-MX"/>
            </a:p>
          </p:txBody>
        </p:sp>
        <p:sp>
          <p:nvSpPr>
            <p:cNvPr id="20" name="Forma libre 386">
              <a:extLst>
                <a:ext uri="{FF2B5EF4-FFF2-40B4-BE49-F238E27FC236}">
                  <a16:creationId xmlns:a16="http://schemas.microsoft.com/office/drawing/2014/main" id="{14C09511-A748-0F40-9020-4B62B84A1803}"/>
                </a:ext>
              </a:extLst>
            </p:cNvPr>
            <p:cNvSpPr/>
            <p:nvPr/>
          </p:nvSpPr>
          <p:spPr>
            <a:xfrm>
              <a:off x="691333" y="4574696"/>
              <a:ext cx="490648" cy="260657"/>
            </a:xfrm>
            <a:custGeom>
              <a:avLst/>
              <a:gdLst>
                <a:gd name="connsiteX0" fmla="*/ 408897 w 490647"/>
                <a:gd name="connsiteY0" fmla="*/ 82737 h 260656"/>
                <a:gd name="connsiteX1" fmla="*/ 337377 w 490647"/>
                <a:gd name="connsiteY1" fmla="*/ 95278 h 260656"/>
                <a:gd name="connsiteX2" fmla="*/ 327113 w 490647"/>
                <a:gd name="connsiteY2" fmla="*/ 109176 h 260656"/>
                <a:gd name="connsiteX3" fmla="*/ 327122 w 490647"/>
                <a:gd name="connsiteY3" fmla="*/ 109995 h 260656"/>
                <a:gd name="connsiteX4" fmla="*/ 301594 w 490647"/>
                <a:gd name="connsiteY4" fmla="*/ 160998 h 260656"/>
                <a:gd name="connsiteX5" fmla="*/ 237175 w 490647"/>
                <a:gd name="connsiteY5" fmla="*/ 178446 h 260656"/>
                <a:gd name="connsiteX6" fmla="*/ 84567 w 490647"/>
                <a:gd name="connsiteY6" fmla="*/ 149425 h 260656"/>
                <a:gd name="connsiteX7" fmla="*/ 74270 w 490647"/>
                <a:gd name="connsiteY7" fmla="*/ 133657 h 260656"/>
                <a:gd name="connsiteX8" fmla="*/ 91541 w 490647"/>
                <a:gd name="connsiteY8" fmla="*/ 123063 h 260656"/>
                <a:gd name="connsiteX9" fmla="*/ 237175 w 490647"/>
                <a:gd name="connsiteY9" fmla="*/ 151186 h 260656"/>
                <a:gd name="connsiteX10" fmla="*/ 285303 w 490647"/>
                <a:gd name="connsiteY10" fmla="*/ 139141 h 260656"/>
                <a:gd name="connsiteX11" fmla="*/ 299864 w 490647"/>
                <a:gd name="connsiteY11" fmla="*/ 109992 h 260656"/>
                <a:gd name="connsiteX12" fmla="*/ 299159 w 490647"/>
                <a:gd name="connsiteY12" fmla="*/ 103516 h 260656"/>
                <a:gd name="connsiteX13" fmla="*/ 193547 w 490647"/>
                <a:gd name="connsiteY13" fmla="*/ 42113 h 260656"/>
                <a:gd name="connsiteX14" fmla="*/ 135304 w 490647"/>
                <a:gd name="connsiteY14" fmla="*/ 20630 h 260656"/>
                <a:gd name="connsiteX15" fmla="*/ 68170 w 490647"/>
                <a:gd name="connsiteY15" fmla="*/ 958 h 260656"/>
                <a:gd name="connsiteX16" fmla="*/ 35360 w 490647"/>
                <a:gd name="connsiteY16" fmla="*/ 3213 h 260656"/>
                <a:gd name="connsiteX17" fmla="*/ 23585 w 490647"/>
                <a:gd name="connsiteY17" fmla="*/ 17764 h 260656"/>
                <a:gd name="connsiteX18" fmla="*/ 23209 w 490647"/>
                <a:gd name="connsiteY18" fmla="*/ 32275 h 260656"/>
                <a:gd name="connsiteX19" fmla="*/ 2952 w 490647"/>
                <a:gd name="connsiteY19" fmla="*/ 174197 h 260656"/>
                <a:gd name="connsiteX20" fmla="*/ 2073 w 490647"/>
                <a:gd name="connsiteY20" fmla="*/ 177883 h 260656"/>
                <a:gd name="connsiteX21" fmla="*/ 1354 w 490647"/>
                <a:gd name="connsiteY21" fmla="*/ 180611 h 260656"/>
                <a:gd name="connsiteX22" fmla="*/ 9020 w 490647"/>
                <a:gd name="connsiteY22" fmla="*/ 196317 h 260656"/>
                <a:gd name="connsiteX23" fmla="*/ 204459 w 490647"/>
                <a:gd name="connsiteY23" fmla="*/ 259910 h 260656"/>
                <a:gd name="connsiteX24" fmla="*/ 438177 w 490647"/>
                <a:gd name="connsiteY24" fmla="*/ 171002 h 260656"/>
                <a:gd name="connsiteX25" fmla="*/ 482233 w 490647"/>
                <a:gd name="connsiteY25" fmla="*/ 149861 h 260656"/>
                <a:gd name="connsiteX26" fmla="*/ 490667 w 490647"/>
                <a:gd name="connsiteY26" fmla="*/ 137746 h 260656"/>
                <a:gd name="connsiteX27" fmla="*/ 408897 w 490647"/>
                <a:gd name="connsiteY27" fmla="*/ 82737 h 26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0647" h="260656">
                  <a:moveTo>
                    <a:pt x="408897" y="82737"/>
                  </a:moveTo>
                  <a:cubicBezTo>
                    <a:pt x="391880" y="82737"/>
                    <a:pt x="363181" y="88803"/>
                    <a:pt x="337377" y="95278"/>
                  </a:cubicBezTo>
                  <a:cubicBezTo>
                    <a:pt x="331059" y="96863"/>
                    <a:pt x="326970" y="102664"/>
                    <a:pt x="327113" y="109176"/>
                  </a:cubicBezTo>
                  <a:cubicBezTo>
                    <a:pt x="327119" y="109448"/>
                    <a:pt x="327122" y="109720"/>
                    <a:pt x="327122" y="109995"/>
                  </a:cubicBezTo>
                  <a:cubicBezTo>
                    <a:pt x="327122" y="130611"/>
                    <a:pt x="318045" y="148712"/>
                    <a:pt x="301594" y="160998"/>
                  </a:cubicBezTo>
                  <a:cubicBezTo>
                    <a:pt x="285649" y="172897"/>
                    <a:pt x="265179" y="178446"/>
                    <a:pt x="237175" y="178446"/>
                  </a:cubicBezTo>
                  <a:cubicBezTo>
                    <a:pt x="200499" y="178446"/>
                    <a:pt x="150586" y="168949"/>
                    <a:pt x="84567" y="149425"/>
                  </a:cubicBezTo>
                  <a:cubicBezTo>
                    <a:pt x="77753" y="147410"/>
                    <a:pt x="72937" y="140637"/>
                    <a:pt x="74270" y="133657"/>
                  </a:cubicBezTo>
                  <a:cubicBezTo>
                    <a:pt x="75806" y="125607"/>
                    <a:pt x="83929" y="120786"/>
                    <a:pt x="91541" y="123063"/>
                  </a:cubicBezTo>
                  <a:cubicBezTo>
                    <a:pt x="154523" y="141723"/>
                    <a:pt x="203502" y="151186"/>
                    <a:pt x="237175" y="151186"/>
                  </a:cubicBezTo>
                  <a:cubicBezTo>
                    <a:pt x="265845" y="151186"/>
                    <a:pt x="278382" y="144318"/>
                    <a:pt x="285303" y="139141"/>
                  </a:cubicBezTo>
                  <a:cubicBezTo>
                    <a:pt x="294832" y="132033"/>
                    <a:pt x="299864" y="121958"/>
                    <a:pt x="299864" y="109992"/>
                  </a:cubicBezTo>
                  <a:cubicBezTo>
                    <a:pt x="299864" y="107706"/>
                    <a:pt x="299448" y="105648"/>
                    <a:pt x="299159" y="103516"/>
                  </a:cubicBezTo>
                  <a:cubicBezTo>
                    <a:pt x="293999" y="65889"/>
                    <a:pt x="244454" y="52453"/>
                    <a:pt x="193547" y="42113"/>
                  </a:cubicBezTo>
                  <a:cubicBezTo>
                    <a:pt x="169909" y="37321"/>
                    <a:pt x="152313" y="28843"/>
                    <a:pt x="135304" y="20630"/>
                  </a:cubicBezTo>
                  <a:cubicBezTo>
                    <a:pt x="114328" y="10514"/>
                    <a:pt x="94523" y="958"/>
                    <a:pt x="68170" y="958"/>
                  </a:cubicBezTo>
                  <a:cubicBezTo>
                    <a:pt x="57722" y="958"/>
                    <a:pt x="46687" y="1719"/>
                    <a:pt x="35360" y="3213"/>
                  </a:cubicBezTo>
                  <a:cubicBezTo>
                    <a:pt x="28208" y="4156"/>
                    <a:pt x="23046" y="10571"/>
                    <a:pt x="23585" y="17764"/>
                  </a:cubicBezTo>
                  <a:cubicBezTo>
                    <a:pt x="23981" y="23048"/>
                    <a:pt x="23874" y="27788"/>
                    <a:pt x="23209" y="32275"/>
                  </a:cubicBezTo>
                  <a:lnTo>
                    <a:pt x="2952" y="174197"/>
                  </a:lnTo>
                  <a:cubicBezTo>
                    <a:pt x="2765" y="175474"/>
                    <a:pt x="2392" y="176673"/>
                    <a:pt x="2073" y="177883"/>
                  </a:cubicBezTo>
                  <a:cubicBezTo>
                    <a:pt x="2046" y="178003"/>
                    <a:pt x="1380" y="180505"/>
                    <a:pt x="1354" y="180611"/>
                  </a:cubicBezTo>
                  <a:cubicBezTo>
                    <a:pt x="-217" y="187012"/>
                    <a:pt x="3004" y="193628"/>
                    <a:pt x="9020" y="196317"/>
                  </a:cubicBezTo>
                  <a:cubicBezTo>
                    <a:pt x="73865" y="225331"/>
                    <a:pt x="160431" y="259910"/>
                    <a:pt x="204459" y="259910"/>
                  </a:cubicBezTo>
                  <a:cubicBezTo>
                    <a:pt x="257325" y="259910"/>
                    <a:pt x="366172" y="206406"/>
                    <a:pt x="438177" y="171002"/>
                  </a:cubicBezTo>
                  <a:cubicBezTo>
                    <a:pt x="456763" y="161868"/>
                    <a:pt x="472165" y="154286"/>
                    <a:pt x="482233" y="149861"/>
                  </a:cubicBezTo>
                  <a:cubicBezTo>
                    <a:pt x="487111" y="147718"/>
                    <a:pt x="490610" y="143074"/>
                    <a:pt x="490667" y="137746"/>
                  </a:cubicBezTo>
                  <a:cubicBezTo>
                    <a:pt x="491017" y="105382"/>
                    <a:pt x="457299" y="82737"/>
                    <a:pt x="408897" y="82737"/>
                  </a:cubicBezTo>
                  <a:close/>
                </a:path>
              </a:pathLst>
            </a:custGeom>
            <a:grpFill/>
            <a:ln w="9525" cap="flat">
              <a:noFill/>
              <a:prstDash val="solid"/>
              <a:miter/>
            </a:ln>
          </p:spPr>
          <p:txBody>
            <a:bodyPr rtlCol="0" anchor="ctr"/>
            <a:lstStyle/>
            <a:p>
              <a:endParaRPr lang="es-MX"/>
            </a:p>
          </p:txBody>
        </p:sp>
      </p:grpSp>
      <p:grpSp>
        <p:nvGrpSpPr>
          <p:cNvPr id="21" name="Gráfico 8">
            <a:extLst>
              <a:ext uri="{FF2B5EF4-FFF2-40B4-BE49-F238E27FC236}">
                <a16:creationId xmlns:a16="http://schemas.microsoft.com/office/drawing/2014/main" id="{0C64D81E-FE46-9F43-B267-1867430EB0B5}"/>
              </a:ext>
            </a:extLst>
          </p:cNvPr>
          <p:cNvGrpSpPr/>
          <p:nvPr/>
        </p:nvGrpSpPr>
        <p:grpSpPr>
          <a:xfrm>
            <a:off x="17636502" y="4460227"/>
            <a:ext cx="1076076" cy="1076076"/>
            <a:chOff x="1729700" y="2874568"/>
            <a:chExt cx="597977" cy="597977"/>
          </a:xfrm>
          <a:solidFill>
            <a:schemeClr val="accent3"/>
          </a:solidFill>
        </p:grpSpPr>
        <p:sp>
          <p:nvSpPr>
            <p:cNvPr id="22" name="Forma libre 360">
              <a:extLst>
                <a:ext uri="{FF2B5EF4-FFF2-40B4-BE49-F238E27FC236}">
                  <a16:creationId xmlns:a16="http://schemas.microsoft.com/office/drawing/2014/main" id="{25638E8B-8DE6-9A49-A6BD-EADE2055635B}"/>
                </a:ext>
              </a:extLst>
            </p:cNvPr>
            <p:cNvSpPr/>
            <p:nvPr/>
          </p:nvSpPr>
          <p:spPr>
            <a:xfrm>
              <a:off x="1803571" y="2873692"/>
              <a:ext cx="449651" cy="599145"/>
            </a:xfrm>
            <a:custGeom>
              <a:avLst/>
              <a:gdLst>
                <a:gd name="connsiteX0" fmla="*/ 445694 w 449650"/>
                <a:gd name="connsiteY0" fmla="*/ 129089 h 599144"/>
                <a:gd name="connsiteX1" fmla="*/ 321145 w 449650"/>
                <a:gd name="connsiteY1" fmla="*/ 4541 h 599144"/>
                <a:gd name="connsiteX2" fmla="*/ 312323 w 449650"/>
                <a:gd name="connsiteY2" fmla="*/ 876 h 599144"/>
                <a:gd name="connsiteX3" fmla="*/ 50708 w 449650"/>
                <a:gd name="connsiteY3" fmla="*/ 876 h 599144"/>
                <a:gd name="connsiteX4" fmla="*/ 876 w 449650"/>
                <a:gd name="connsiteY4" fmla="*/ 50708 h 599144"/>
                <a:gd name="connsiteX5" fmla="*/ 876 w 449650"/>
                <a:gd name="connsiteY5" fmla="*/ 549022 h 599144"/>
                <a:gd name="connsiteX6" fmla="*/ 50708 w 449650"/>
                <a:gd name="connsiteY6" fmla="*/ 598853 h 599144"/>
                <a:gd name="connsiteX7" fmla="*/ 399528 w 449650"/>
                <a:gd name="connsiteY7" fmla="*/ 598853 h 599144"/>
                <a:gd name="connsiteX8" fmla="*/ 449359 w 449650"/>
                <a:gd name="connsiteY8" fmla="*/ 549021 h 599144"/>
                <a:gd name="connsiteX9" fmla="*/ 449359 w 449650"/>
                <a:gd name="connsiteY9" fmla="*/ 137912 h 599144"/>
                <a:gd name="connsiteX10" fmla="*/ 445694 w 449650"/>
                <a:gd name="connsiteY10" fmla="*/ 129089 h 599144"/>
                <a:gd name="connsiteX11" fmla="*/ 112997 w 449650"/>
                <a:gd name="connsiteY11" fmla="*/ 175286 h 599144"/>
                <a:gd name="connsiteX12" fmla="*/ 75623 w 449650"/>
                <a:gd name="connsiteY12" fmla="*/ 137912 h 599144"/>
                <a:gd name="connsiteX13" fmla="*/ 100538 w 449650"/>
                <a:gd name="connsiteY13" fmla="*/ 102833 h 599144"/>
                <a:gd name="connsiteX14" fmla="*/ 100538 w 449650"/>
                <a:gd name="connsiteY14" fmla="*/ 100538 h 599144"/>
                <a:gd name="connsiteX15" fmla="*/ 112997 w 449650"/>
                <a:gd name="connsiteY15" fmla="*/ 88080 h 599144"/>
                <a:gd name="connsiteX16" fmla="*/ 125455 w 449650"/>
                <a:gd name="connsiteY16" fmla="*/ 100538 h 599144"/>
                <a:gd name="connsiteX17" fmla="*/ 137913 w 449650"/>
                <a:gd name="connsiteY17" fmla="*/ 100538 h 599144"/>
                <a:gd name="connsiteX18" fmla="*/ 150370 w 449650"/>
                <a:gd name="connsiteY18" fmla="*/ 112997 h 599144"/>
                <a:gd name="connsiteX19" fmla="*/ 137912 w 449650"/>
                <a:gd name="connsiteY19" fmla="*/ 125455 h 599144"/>
                <a:gd name="connsiteX20" fmla="*/ 112997 w 449650"/>
                <a:gd name="connsiteY20" fmla="*/ 125455 h 599144"/>
                <a:gd name="connsiteX21" fmla="*/ 100538 w 449650"/>
                <a:gd name="connsiteY21" fmla="*/ 137913 h 599144"/>
                <a:gd name="connsiteX22" fmla="*/ 112997 w 449650"/>
                <a:gd name="connsiteY22" fmla="*/ 150371 h 599144"/>
                <a:gd name="connsiteX23" fmla="*/ 150370 w 449650"/>
                <a:gd name="connsiteY23" fmla="*/ 187745 h 599144"/>
                <a:gd name="connsiteX24" fmla="*/ 125455 w 449650"/>
                <a:gd name="connsiteY24" fmla="*/ 222824 h 599144"/>
                <a:gd name="connsiteX25" fmla="*/ 125455 w 449650"/>
                <a:gd name="connsiteY25" fmla="*/ 225117 h 599144"/>
                <a:gd name="connsiteX26" fmla="*/ 112997 w 449650"/>
                <a:gd name="connsiteY26" fmla="*/ 237576 h 599144"/>
                <a:gd name="connsiteX27" fmla="*/ 100538 w 449650"/>
                <a:gd name="connsiteY27" fmla="*/ 225117 h 599144"/>
                <a:gd name="connsiteX28" fmla="*/ 88080 w 449650"/>
                <a:gd name="connsiteY28" fmla="*/ 225117 h 599144"/>
                <a:gd name="connsiteX29" fmla="*/ 75622 w 449650"/>
                <a:gd name="connsiteY29" fmla="*/ 212659 h 599144"/>
                <a:gd name="connsiteX30" fmla="*/ 88080 w 449650"/>
                <a:gd name="connsiteY30" fmla="*/ 200201 h 599144"/>
                <a:gd name="connsiteX31" fmla="*/ 112997 w 449650"/>
                <a:gd name="connsiteY31" fmla="*/ 200201 h 599144"/>
                <a:gd name="connsiteX32" fmla="*/ 125455 w 449650"/>
                <a:gd name="connsiteY32" fmla="*/ 187743 h 599144"/>
                <a:gd name="connsiteX33" fmla="*/ 112997 w 449650"/>
                <a:gd name="connsiteY33" fmla="*/ 175286 h 599144"/>
                <a:gd name="connsiteX34" fmla="*/ 237576 w 449650"/>
                <a:gd name="connsiteY34" fmla="*/ 524106 h 599144"/>
                <a:gd name="connsiteX35" fmla="*/ 88081 w 449650"/>
                <a:gd name="connsiteY35" fmla="*/ 524106 h 599144"/>
                <a:gd name="connsiteX36" fmla="*/ 75623 w 449650"/>
                <a:gd name="connsiteY36" fmla="*/ 511648 h 599144"/>
                <a:gd name="connsiteX37" fmla="*/ 88081 w 449650"/>
                <a:gd name="connsiteY37" fmla="*/ 499189 h 599144"/>
                <a:gd name="connsiteX38" fmla="*/ 237576 w 449650"/>
                <a:gd name="connsiteY38" fmla="*/ 499189 h 599144"/>
                <a:gd name="connsiteX39" fmla="*/ 250034 w 449650"/>
                <a:gd name="connsiteY39" fmla="*/ 511648 h 599144"/>
                <a:gd name="connsiteX40" fmla="*/ 237576 w 449650"/>
                <a:gd name="connsiteY40" fmla="*/ 524106 h 599144"/>
                <a:gd name="connsiteX41" fmla="*/ 362153 w 449650"/>
                <a:gd name="connsiteY41" fmla="*/ 449359 h 599144"/>
                <a:gd name="connsiteX42" fmla="*/ 88081 w 449650"/>
                <a:gd name="connsiteY42" fmla="*/ 449359 h 599144"/>
                <a:gd name="connsiteX43" fmla="*/ 75623 w 449650"/>
                <a:gd name="connsiteY43" fmla="*/ 436900 h 599144"/>
                <a:gd name="connsiteX44" fmla="*/ 88081 w 449650"/>
                <a:gd name="connsiteY44" fmla="*/ 424442 h 599144"/>
                <a:gd name="connsiteX45" fmla="*/ 362155 w 449650"/>
                <a:gd name="connsiteY45" fmla="*/ 424442 h 599144"/>
                <a:gd name="connsiteX46" fmla="*/ 374613 w 449650"/>
                <a:gd name="connsiteY46" fmla="*/ 436900 h 599144"/>
                <a:gd name="connsiteX47" fmla="*/ 362153 w 449650"/>
                <a:gd name="connsiteY47" fmla="*/ 449359 h 599144"/>
                <a:gd name="connsiteX48" fmla="*/ 362153 w 449650"/>
                <a:gd name="connsiteY48" fmla="*/ 374612 h 599144"/>
                <a:gd name="connsiteX49" fmla="*/ 88081 w 449650"/>
                <a:gd name="connsiteY49" fmla="*/ 374612 h 599144"/>
                <a:gd name="connsiteX50" fmla="*/ 75623 w 449650"/>
                <a:gd name="connsiteY50" fmla="*/ 362153 h 599144"/>
                <a:gd name="connsiteX51" fmla="*/ 88081 w 449650"/>
                <a:gd name="connsiteY51" fmla="*/ 349695 h 599144"/>
                <a:gd name="connsiteX52" fmla="*/ 362155 w 449650"/>
                <a:gd name="connsiteY52" fmla="*/ 349695 h 599144"/>
                <a:gd name="connsiteX53" fmla="*/ 374613 w 449650"/>
                <a:gd name="connsiteY53" fmla="*/ 362153 h 599144"/>
                <a:gd name="connsiteX54" fmla="*/ 362153 w 449650"/>
                <a:gd name="connsiteY54" fmla="*/ 374612 h 599144"/>
                <a:gd name="connsiteX55" fmla="*/ 362153 w 449650"/>
                <a:gd name="connsiteY55" fmla="*/ 299864 h 599144"/>
                <a:gd name="connsiteX56" fmla="*/ 88081 w 449650"/>
                <a:gd name="connsiteY56" fmla="*/ 299864 h 599144"/>
                <a:gd name="connsiteX57" fmla="*/ 75623 w 449650"/>
                <a:gd name="connsiteY57" fmla="*/ 287406 h 599144"/>
                <a:gd name="connsiteX58" fmla="*/ 88081 w 449650"/>
                <a:gd name="connsiteY58" fmla="*/ 274948 h 599144"/>
                <a:gd name="connsiteX59" fmla="*/ 362155 w 449650"/>
                <a:gd name="connsiteY59" fmla="*/ 274948 h 599144"/>
                <a:gd name="connsiteX60" fmla="*/ 374613 w 449650"/>
                <a:gd name="connsiteY60" fmla="*/ 287406 h 599144"/>
                <a:gd name="connsiteX61" fmla="*/ 362153 w 449650"/>
                <a:gd name="connsiteY61" fmla="*/ 299864 h 599144"/>
                <a:gd name="connsiteX62" fmla="*/ 362153 w 449650"/>
                <a:gd name="connsiteY62" fmla="*/ 225117 h 599144"/>
                <a:gd name="connsiteX63" fmla="*/ 212659 w 449650"/>
                <a:gd name="connsiteY63" fmla="*/ 225117 h 599144"/>
                <a:gd name="connsiteX64" fmla="*/ 200201 w 449650"/>
                <a:gd name="connsiteY64" fmla="*/ 212659 h 599144"/>
                <a:gd name="connsiteX65" fmla="*/ 212659 w 449650"/>
                <a:gd name="connsiteY65" fmla="*/ 200201 h 599144"/>
                <a:gd name="connsiteX66" fmla="*/ 362153 w 449650"/>
                <a:gd name="connsiteY66" fmla="*/ 200201 h 599144"/>
                <a:gd name="connsiteX67" fmla="*/ 374612 w 449650"/>
                <a:gd name="connsiteY67" fmla="*/ 212659 h 599144"/>
                <a:gd name="connsiteX68" fmla="*/ 362153 w 449650"/>
                <a:gd name="connsiteY68" fmla="*/ 225117 h 599144"/>
                <a:gd name="connsiteX69" fmla="*/ 349696 w 449650"/>
                <a:gd name="connsiteY69" fmla="*/ 125455 h 599144"/>
                <a:gd name="connsiteX70" fmla="*/ 324781 w 449650"/>
                <a:gd name="connsiteY70" fmla="*/ 100540 h 599144"/>
                <a:gd name="connsiteX71" fmla="*/ 324781 w 449650"/>
                <a:gd name="connsiteY71" fmla="*/ 43408 h 599144"/>
                <a:gd name="connsiteX72" fmla="*/ 406828 w 449650"/>
                <a:gd name="connsiteY72" fmla="*/ 125455 h 599144"/>
                <a:gd name="connsiteX73" fmla="*/ 349696 w 449650"/>
                <a:gd name="connsiteY73" fmla="*/ 125455 h 599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49650" h="599144">
                  <a:moveTo>
                    <a:pt x="445694" y="129089"/>
                  </a:moveTo>
                  <a:lnTo>
                    <a:pt x="321145" y="4541"/>
                  </a:lnTo>
                  <a:cubicBezTo>
                    <a:pt x="318890" y="2279"/>
                    <a:pt x="315773" y="876"/>
                    <a:pt x="312323" y="876"/>
                  </a:cubicBezTo>
                  <a:lnTo>
                    <a:pt x="50708" y="876"/>
                  </a:lnTo>
                  <a:cubicBezTo>
                    <a:pt x="23237" y="876"/>
                    <a:pt x="876" y="23224"/>
                    <a:pt x="876" y="50708"/>
                  </a:cubicBezTo>
                  <a:lnTo>
                    <a:pt x="876" y="549022"/>
                  </a:lnTo>
                  <a:cubicBezTo>
                    <a:pt x="876" y="576505"/>
                    <a:pt x="23237" y="598853"/>
                    <a:pt x="50708" y="598853"/>
                  </a:cubicBezTo>
                  <a:lnTo>
                    <a:pt x="399528" y="598853"/>
                  </a:lnTo>
                  <a:cubicBezTo>
                    <a:pt x="426998" y="598853"/>
                    <a:pt x="449359" y="576505"/>
                    <a:pt x="449359" y="549021"/>
                  </a:cubicBezTo>
                  <a:lnTo>
                    <a:pt x="449359" y="137912"/>
                  </a:lnTo>
                  <a:cubicBezTo>
                    <a:pt x="449359" y="134462"/>
                    <a:pt x="447956" y="131345"/>
                    <a:pt x="445694" y="129089"/>
                  </a:cubicBezTo>
                  <a:close/>
                  <a:moveTo>
                    <a:pt x="112997" y="175286"/>
                  </a:moveTo>
                  <a:cubicBezTo>
                    <a:pt x="92387" y="175286"/>
                    <a:pt x="75623" y="158521"/>
                    <a:pt x="75623" y="137912"/>
                  </a:cubicBezTo>
                  <a:cubicBezTo>
                    <a:pt x="75623" y="121692"/>
                    <a:pt x="86069" y="107993"/>
                    <a:pt x="100538" y="102833"/>
                  </a:cubicBezTo>
                  <a:lnTo>
                    <a:pt x="100538" y="100538"/>
                  </a:lnTo>
                  <a:cubicBezTo>
                    <a:pt x="100538" y="93652"/>
                    <a:pt x="106111" y="88080"/>
                    <a:pt x="112997" y="88080"/>
                  </a:cubicBezTo>
                  <a:cubicBezTo>
                    <a:pt x="119883" y="88080"/>
                    <a:pt x="125455" y="93652"/>
                    <a:pt x="125455" y="100538"/>
                  </a:cubicBezTo>
                  <a:lnTo>
                    <a:pt x="137913" y="100538"/>
                  </a:lnTo>
                  <a:cubicBezTo>
                    <a:pt x="144798" y="100538"/>
                    <a:pt x="150370" y="106111"/>
                    <a:pt x="150370" y="112997"/>
                  </a:cubicBezTo>
                  <a:cubicBezTo>
                    <a:pt x="150370" y="119883"/>
                    <a:pt x="144798" y="125455"/>
                    <a:pt x="137912" y="125455"/>
                  </a:cubicBezTo>
                  <a:lnTo>
                    <a:pt x="112997" y="125455"/>
                  </a:lnTo>
                  <a:cubicBezTo>
                    <a:pt x="106135" y="125455"/>
                    <a:pt x="100538" y="131039"/>
                    <a:pt x="100538" y="137913"/>
                  </a:cubicBezTo>
                  <a:cubicBezTo>
                    <a:pt x="100538" y="144786"/>
                    <a:pt x="106135" y="150371"/>
                    <a:pt x="112997" y="150371"/>
                  </a:cubicBezTo>
                  <a:cubicBezTo>
                    <a:pt x="133606" y="150371"/>
                    <a:pt x="150370" y="167136"/>
                    <a:pt x="150370" y="187745"/>
                  </a:cubicBezTo>
                  <a:cubicBezTo>
                    <a:pt x="150370" y="203965"/>
                    <a:pt x="139924" y="217664"/>
                    <a:pt x="125455" y="222824"/>
                  </a:cubicBezTo>
                  <a:lnTo>
                    <a:pt x="125455" y="225117"/>
                  </a:lnTo>
                  <a:cubicBezTo>
                    <a:pt x="125455" y="232003"/>
                    <a:pt x="119883" y="237576"/>
                    <a:pt x="112997" y="237576"/>
                  </a:cubicBezTo>
                  <a:cubicBezTo>
                    <a:pt x="106111" y="237576"/>
                    <a:pt x="100538" y="232003"/>
                    <a:pt x="100538" y="225117"/>
                  </a:cubicBezTo>
                  <a:lnTo>
                    <a:pt x="88080" y="225117"/>
                  </a:lnTo>
                  <a:cubicBezTo>
                    <a:pt x="81194" y="225117"/>
                    <a:pt x="75622" y="219545"/>
                    <a:pt x="75622" y="212659"/>
                  </a:cubicBezTo>
                  <a:cubicBezTo>
                    <a:pt x="75622" y="205773"/>
                    <a:pt x="81194" y="200201"/>
                    <a:pt x="88080" y="200201"/>
                  </a:cubicBezTo>
                  <a:lnTo>
                    <a:pt x="112997" y="200201"/>
                  </a:lnTo>
                  <a:cubicBezTo>
                    <a:pt x="119858" y="200201"/>
                    <a:pt x="125455" y="194617"/>
                    <a:pt x="125455" y="187743"/>
                  </a:cubicBezTo>
                  <a:cubicBezTo>
                    <a:pt x="125455" y="180868"/>
                    <a:pt x="119858" y="175286"/>
                    <a:pt x="112997" y="175286"/>
                  </a:cubicBezTo>
                  <a:close/>
                  <a:moveTo>
                    <a:pt x="237576" y="524106"/>
                  </a:moveTo>
                  <a:lnTo>
                    <a:pt x="88081" y="524106"/>
                  </a:lnTo>
                  <a:cubicBezTo>
                    <a:pt x="81195" y="524106"/>
                    <a:pt x="75623" y="518534"/>
                    <a:pt x="75623" y="511648"/>
                  </a:cubicBezTo>
                  <a:cubicBezTo>
                    <a:pt x="75623" y="504762"/>
                    <a:pt x="81195" y="499189"/>
                    <a:pt x="88081" y="499189"/>
                  </a:cubicBezTo>
                  <a:lnTo>
                    <a:pt x="237576" y="499189"/>
                  </a:lnTo>
                  <a:cubicBezTo>
                    <a:pt x="244462" y="499189"/>
                    <a:pt x="250034" y="504762"/>
                    <a:pt x="250034" y="511648"/>
                  </a:cubicBezTo>
                  <a:cubicBezTo>
                    <a:pt x="250033" y="518534"/>
                    <a:pt x="244462" y="524106"/>
                    <a:pt x="237576" y="524106"/>
                  </a:cubicBezTo>
                  <a:close/>
                  <a:moveTo>
                    <a:pt x="362153" y="449359"/>
                  </a:moveTo>
                  <a:lnTo>
                    <a:pt x="88081" y="449359"/>
                  </a:lnTo>
                  <a:cubicBezTo>
                    <a:pt x="81195" y="449359"/>
                    <a:pt x="75623" y="443787"/>
                    <a:pt x="75623" y="436900"/>
                  </a:cubicBezTo>
                  <a:cubicBezTo>
                    <a:pt x="75623" y="430014"/>
                    <a:pt x="81195" y="424442"/>
                    <a:pt x="88081" y="424442"/>
                  </a:cubicBezTo>
                  <a:lnTo>
                    <a:pt x="362155" y="424442"/>
                  </a:lnTo>
                  <a:cubicBezTo>
                    <a:pt x="369041" y="424442"/>
                    <a:pt x="374613" y="430014"/>
                    <a:pt x="374613" y="436900"/>
                  </a:cubicBezTo>
                  <a:cubicBezTo>
                    <a:pt x="374612" y="443787"/>
                    <a:pt x="369039" y="449359"/>
                    <a:pt x="362153" y="449359"/>
                  </a:cubicBezTo>
                  <a:close/>
                  <a:moveTo>
                    <a:pt x="362153" y="374612"/>
                  </a:moveTo>
                  <a:lnTo>
                    <a:pt x="88081" y="374612"/>
                  </a:lnTo>
                  <a:cubicBezTo>
                    <a:pt x="81195" y="374612"/>
                    <a:pt x="75623" y="369039"/>
                    <a:pt x="75623" y="362153"/>
                  </a:cubicBezTo>
                  <a:cubicBezTo>
                    <a:pt x="75623" y="355267"/>
                    <a:pt x="81195" y="349695"/>
                    <a:pt x="88081" y="349695"/>
                  </a:cubicBezTo>
                  <a:lnTo>
                    <a:pt x="362155" y="349695"/>
                  </a:lnTo>
                  <a:cubicBezTo>
                    <a:pt x="369041" y="349695"/>
                    <a:pt x="374613" y="355267"/>
                    <a:pt x="374613" y="362153"/>
                  </a:cubicBezTo>
                  <a:cubicBezTo>
                    <a:pt x="374612" y="369039"/>
                    <a:pt x="369039" y="374612"/>
                    <a:pt x="362153" y="374612"/>
                  </a:cubicBezTo>
                  <a:close/>
                  <a:moveTo>
                    <a:pt x="362153" y="299864"/>
                  </a:moveTo>
                  <a:lnTo>
                    <a:pt x="88081" y="299864"/>
                  </a:lnTo>
                  <a:cubicBezTo>
                    <a:pt x="81195" y="299864"/>
                    <a:pt x="75623" y="294292"/>
                    <a:pt x="75623" y="287406"/>
                  </a:cubicBezTo>
                  <a:cubicBezTo>
                    <a:pt x="75623" y="280520"/>
                    <a:pt x="81195" y="274948"/>
                    <a:pt x="88081" y="274948"/>
                  </a:cubicBezTo>
                  <a:lnTo>
                    <a:pt x="362155" y="274948"/>
                  </a:lnTo>
                  <a:cubicBezTo>
                    <a:pt x="369041" y="274948"/>
                    <a:pt x="374613" y="280520"/>
                    <a:pt x="374613" y="287406"/>
                  </a:cubicBezTo>
                  <a:cubicBezTo>
                    <a:pt x="374612" y="294292"/>
                    <a:pt x="369039" y="299864"/>
                    <a:pt x="362153" y="299864"/>
                  </a:cubicBezTo>
                  <a:close/>
                  <a:moveTo>
                    <a:pt x="362153" y="225117"/>
                  </a:moveTo>
                  <a:lnTo>
                    <a:pt x="212659" y="225117"/>
                  </a:lnTo>
                  <a:cubicBezTo>
                    <a:pt x="205773" y="225117"/>
                    <a:pt x="200201" y="219545"/>
                    <a:pt x="200201" y="212659"/>
                  </a:cubicBezTo>
                  <a:cubicBezTo>
                    <a:pt x="200201" y="205773"/>
                    <a:pt x="205773" y="200201"/>
                    <a:pt x="212659" y="200201"/>
                  </a:cubicBezTo>
                  <a:lnTo>
                    <a:pt x="362153" y="200201"/>
                  </a:lnTo>
                  <a:cubicBezTo>
                    <a:pt x="369039" y="200201"/>
                    <a:pt x="374612" y="205773"/>
                    <a:pt x="374612" y="212659"/>
                  </a:cubicBezTo>
                  <a:cubicBezTo>
                    <a:pt x="374612" y="219545"/>
                    <a:pt x="369039" y="225117"/>
                    <a:pt x="362153" y="225117"/>
                  </a:cubicBezTo>
                  <a:close/>
                  <a:moveTo>
                    <a:pt x="349696" y="125455"/>
                  </a:moveTo>
                  <a:cubicBezTo>
                    <a:pt x="335949" y="125455"/>
                    <a:pt x="324781" y="114274"/>
                    <a:pt x="324781" y="100540"/>
                  </a:cubicBezTo>
                  <a:lnTo>
                    <a:pt x="324781" y="43408"/>
                  </a:lnTo>
                  <a:lnTo>
                    <a:pt x="406828" y="125455"/>
                  </a:lnTo>
                  <a:lnTo>
                    <a:pt x="349696" y="125455"/>
                  </a:lnTo>
                  <a:close/>
                </a:path>
              </a:pathLst>
            </a:custGeom>
            <a:grpFill/>
            <a:ln w="9525" cap="flat">
              <a:noFill/>
              <a:prstDash val="solid"/>
              <a:miter/>
            </a:ln>
          </p:spPr>
          <p:txBody>
            <a:bodyPr rtlCol="0" anchor="ctr"/>
            <a:lstStyle/>
            <a:p>
              <a:endParaRPr lang="es-MX"/>
            </a:p>
          </p:txBody>
        </p:sp>
      </p:grpSp>
      <p:sp>
        <p:nvSpPr>
          <p:cNvPr id="23" name="Rectangle 22">
            <a:extLst>
              <a:ext uri="{FF2B5EF4-FFF2-40B4-BE49-F238E27FC236}">
                <a16:creationId xmlns:a16="http://schemas.microsoft.com/office/drawing/2014/main" id="{1F2DDD69-C60F-1B41-B547-9EFEA4A7EC2C}"/>
              </a:ext>
            </a:extLst>
          </p:cNvPr>
          <p:cNvSpPr/>
          <p:nvPr/>
        </p:nvSpPr>
        <p:spPr>
          <a:xfrm>
            <a:off x="2949957" y="5883824"/>
            <a:ext cx="634865" cy="12577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F5D51E0-2120-DD4A-B864-42C30272D0BE}"/>
              </a:ext>
            </a:extLst>
          </p:cNvPr>
          <p:cNvSpPr/>
          <p:nvPr/>
        </p:nvSpPr>
        <p:spPr>
          <a:xfrm>
            <a:off x="4700125" y="4824019"/>
            <a:ext cx="634865" cy="23175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9D2B6FC-2740-C64F-AF9C-0DDAAAA46490}"/>
              </a:ext>
            </a:extLst>
          </p:cNvPr>
          <p:cNvSpPr/>
          <p:nvPr/>
        </p:nvSpPr>
        <p:spPr>
          <a:xfrm>
            <a:off x="6445982" y="6209917"/>
            <a:ext cx="634865" cy="9316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B5DA10F-0531-8845-A633-7B68BAC292F5}"/>
              </a:ext>
            </a:extLst>
          </p:cNvPr>
          <p:cNvSpPr/>
          <p:nvPr/>
        </p:nvSpPr>
        <p:spPr>
          <a:xfrm>
            <a:off x="8190581" y="5662546"/>
            <a:ext cx="634865" cy="147906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51A7E00-F862-F54A-88CF-5558926D88F0}"/>
              </a:ext>
            </a:extLst>
          </p:cNvPr>
          <p:cNvSpPr/>
          <p:nvPr/>
        </p:nvSpPr>
        <p:spPr>
          <a:xfrm>
            <a:off x="9935179" y="4824019"/>
            <a:ext cx="634865" cy="23175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A8CAECA-0C3B-8F43-B73D-FC794200FBA5}"/>
              </a:ext>
            </a:extLst>
          </p:cNvPr>
          <p:cNvSpPr/>
          <p:nvPr/>
        </p:nvSpPr>
        <p:spPr>
          <a:xfrm>
            <a:off x="11679777" y="6209917"/>
            <a:ext cx="634865" cy="9316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90FF8BF-167B-3746-8A45-01A1DE8ECCFF}"/>
              </a:ext>
            </a:extLst>
          </p:cNvPr>
          <p:cNvSpPr/>
          <p:nvPr/>
        </p:nvSpPr>
        <p:spPr>
          <a:xfrm>
            <a:off x="13424377" y="4824019"/>
            <a:ext cx="634865" cy="231759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D10820A-4986-B245-8A1E-D2BBDB0F10B0}"/>
              </a:ext>
            </a:extLst>
          </p:cNvPr>
          <p:cNvSpPr/>
          <p:nvPr/>
        </p:nvSpPr>
        <p:spPr>
          <a:xfrm>
            <a:off x="15168975" y="6209917"/>
            <a:ext cx="634865" cy="9316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BDC72B29-09FD-ED4E-8D01-A4DCD2488684}"/>
              </a:ext>
            </a:extLst>
          </p:cNvPr>
          <p:cNvSpPr txBox="1"/>
          <p:nvPr/>
        </p:nvSpPr>
        <p:spPr>
          <a:xfrm>
            <a:off x="1778062" y="4280404"/>
            <a:ext cx="483586" cy="43941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32" name="TextBox 31">
            <a:extLst>
              <a:ext uri="{FF2B5EF4-FFF2-40B4-BE49-F238E27FC236}">
                <a16:creationId xmlns:a16="http://schemas.microsoft.com/office/drawing/2014/main" id="{7321A056-1375-F84A-89B9-0C936DC28B2D}"/>
              </a:ext>
            </a:extLst>
          </p:cNvPr>
          <p:cNvSpPr txBox="1"/>
          <p:nvPr/>
        </p:nvSpPr>
        <p:spPr>
          <a:xfrm>
            <a:off x="2652254" y="7301909"/>
            <a:ext cx="1243926"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33" name="TextBox 32">
            <a:extLst>
              <a:ext uri="{FF2B5EF4-FFF2-40B4-BE49-F238E27FC236}">
                <a16:creationId xmlns:a16="http://schemas.microsoft.com/office/drawing/2014/main" id="{DE44BA36-05B3-4345-B624-0CF906415B24}"/>
              </a:ext>
            </a:extLst>
          </p:cNvPr>
          <p:cNvSpPr txBox="1"/>
          <p:nvPr/>
        </p:nvSpPr>
        <p:spPr>
          <a:xfrm>
            <a:off x="1778062" y="4814188"/>
            <a:ext cx="483586" cy="411598"/>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34" name="TextBox 33">
            <a:extLst>
              <a:ext uri="{FF2B5EF4-FFF2-40B4-BE49-F238E27FC236}">
                <a16:creationId xmlns:a16="http://schemas.microsoft.com/office/drawing/2014/main" id="{D0B32218-8081-EB4E-8DD7-DAC5B11B0B39}"/>
              </a:ext>
            </a:extLst>
          </p:cNvPr>
          <p:cNvSpPr txBox="1"/>
          <p:nvPr/>
        </p:nvSpPr>
        <p:spPr>
          <a:xfrm>
            <a:off x="1778062" y="5357677"/>
            <a:ext cx="483586" cy="411598"/>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35" name="TextBox 34">
            <a:extLst>
              <a:ext uri="{FF2B5EF4-FFF2-40B4-BE49-F238E27FC236}">
                <a16:creationId xmlns:a16="http://schemas.microsoft.com/office/drawing/2014/main" id="{1EA3D93C-1126-424A-B140-DD6B943C9F86}"/>
              </a:ext>
            </a:extLst>
          </p:cNvPr>
          <p:cNvSpPr txBox="1"/>
          <p:nvPr/>
        </p:nvSpPr>
        <p:spPr>
          <a:xfrm>
            <a:off x="1778062" y="5891461"/>
            <a:ext cx="483586" cy="411598"/>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36" name="TextBox 35">
            <a:extLst>
              <a:ext uri="{FF2B5EF4-FFF2-40B4-BE49-F238E27FC236}">
                <a16:creationId xmlns:a16="http://schemas.microsoft.com/office/drawing/2014/main" id="{CF8F054B-6EEF-B74E-8F07-FB8455787238}"/>
              </a:ext>
            </a:extLst>
          </p:cNvPr>
          <p:cNvSpPr txBox="1"/>
          <p:nvPr/>
        </p:nvSpPr>
        <p:spPr>
          <a:xfrm>
            <a:off x="1778062" y="6949325"/>
            <a:ext cx="483586" cy="411598"/>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sp>
        <p:nvSpPr>
          <p:cNvPr id="37" name="TextBox 36">
            <a:extLst>
              <a:ext uri="{FF2B5EF4-FFF2-40B4-BE49-F238E27FC236}">
                <a16:creationId xmlns:a16="http://schemas.microsoft.com/office/drawing/2014/main" id="{6D7990B9-DB66-4247-B633-E79B915BCC72}"/>
              </a:ext>
            </a:extLst>
          </p:cNvPr>
          <p:cNvSpPr txBox="1"/>
          <p:nvPr/>
        </p:nvSpPr>
        <p:spPr>
          <a:xfrm>
            <a:off x="1778062" y="6415541"/>
            <a:ext cx="483586" cy="411598"/>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38" name="TextBox 37">
            <a:extLst>
              <a:ext uri="{FF2B5EF4-FFF2-40B4-BE49-F238E27FC236}">
                <a16:creationId xmlns:a16="http://schemas.microsoft.com/office/drawing/2014/main" id="{3136402D-CECD-3443-AD34-0AFBC43A56DD}"/>
              </a:ext>
            </a:extLst>
          </p:cNvPr>
          <p:cNvSpPr txBox="1"/>
          <p:nvPr/>
        </p:nvSpPr>
        <p:spPr>
          <a:xfrm>
            <a:off x="4396853" y="7301909"/>
            <a:ext cx="1243926"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39" name="TextBox 38">
            <a:extLst>
              <a:ext uri="{FF2B5EF4-FFF2-40B4-BE49-F238E27FC236}">
                <a16:creationId xmlns:a16="http://schemas.microsoft.com/office/drawing/2014/main" id="{64397817-AAA9-BA46-B452-EF138A1E3D43}"/>
              </a:ext>
            </a:extLst>
          </p:cNvPr>
          <p:cNvSpPr txBox="1"/>
          <p:nvPr/>
        </p:nvSpPr>
        <p:spPr>
          <a:xfrm>
            <a:off x="6141452" y="7301909"/>
            <a:ext cx="1243926"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40" name="TextBox 39">
            <a:extLst>
              <a:ext uri="{FF2B5EF4-FFF2-40B4-BE49-F238E27FC236}">
                <a16:creationId xmlns:a16="http://schemas.microsoft.com/office/drawing/2014/main" id="{8C7C58E6-585A-5843-A849-717548A8858F}"/>
              </a:ext>
            </a:extLst>
          </p:cNvPr>
          <p:cNvSpPr txBox="1"/>
          <p:nvPr/>
        </p:nvSpPr>
        <p:spPr>
          <a:xfrm>
            <a:off x="7886051" y="7301909"/>
            <a:ext cx="1243926"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FY4</a:t>
            </a:r>
          </a:p>
        </p:txBody>
      </p:sp>
      <p:sp>
        <p:nvSpPr>
          <p:cNvPr id="41" name="TextBox 40">
            <a:extLst>
              <a:ext uri="{FF2B5EF4-FFF2-40B4-BE49-F238E27FC236}">
                <a16:creationId xmlns:a16="http://schemas.microsoft.com/office/drawing/2014/main" id="{E7A162C3-6EBA-F04F-9A13-0F2B118307FE}"/>
              </a:ext>
            </a:extLst>
          </p:cNvPr>
          <p:cNvSpPr txBox="1"/>
          <p:nvPr/>
        </p:nvSpPr>
        <p:spPr>
          <a:xfrm>
            <a:off x="9630649" y="7301909"/>
            <a:ext cx="1243926"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FY5</a:t>
            </a:r>
          </a:p>
        </p:txBody>
      </p:sp>
      <p:sp>
        <p:nvSpPr>
          <p:cNvPr id="42" name="TextBox 41">
            <a:extLst>
              <a:ext uri="{FF2B5EF4-FFF2-40B4-BE49-F238E27FC236}">
                <a16:creationId xmlns:a16="http://schemas.microsoft.com/office/drawing/2014/main" id="{E970771F-70B3-524F-8BAD-571C4272BC4F}"/>
              </a:ext>
            </a:extLst>
          </p:cNvPr>
          <p:cNvSpPr txBox="1"/>
          <p:nvPr/>
        </p:nvSpPr>
        <p:spPr>
          <a:xfrm>
            <a:off x="11375247" y="7301909"/>
            <a:ext cx="1243926"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FY6</a:t>
            </a:r>
          </a:p>
        </p:txBody>
      </p:sp>
      <p:sp>
        <p:nvSpPr>
          <p:cNvPr id="46" name="TextBox 45">
            <a:extLst>
              <a:ext uri="{FF2B5EF4-FFF2-40B4-BE49-F238E27FC236}">
                <a16:creationId xmlns:a16="http://schemas.microsoft.com/office/drawing/2014/main" id="{C2D0F7EF-B380-F74C-A7A9-778B11779BA7}"/>
              </a:ext>
            </a:extLst>
          </p:cNvPr>
          <p:cNvSpPr txBox="1"/>
          <p:nvPr/>
        </p:nvSpPr>
        <p:spPr>
          <a:xfrm>
            <a:off x="13119847" y="7301909"/>
            <a:ext cx="1243926"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FY7</a:t>
            </a:r>
          </a:p>
        </p:txBody>
      </p:sp>
      <p:sp>
        <p:nvSpPr>
          <p:cNvPr id="47" name="TextBox 46">
            <a:extLst>
              <a:ext uri="{FF2B5EF4-FFF2-40B4-BE49-F238E27FC236}">
                <a16:creationId xmlns:a16="http://schemas.microsoft.com/office/drawing/2014/main" id="{BA045C17-1D01-A64C-A7DA-7560929EAB0C}"/>
              </a:ext>
            </a:extLst>
          </p:cNvPr>
          <p:cNvSpPr txBox="1"/>
          <p:nvPr/>
        </p:nvSpPr>
        <p:spPr>
          <a:xfrm>
            <a:off x="14864445" y="7301909"/>
            <a:ext cx="1243926"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FY8</a:t>
            </a:r>
          </a:p>
        </p:txBody>
      </p:sp>
      <p:sp>
        <p:nvSpPr>
          <p:cNvPr id="48" name="Rectangle 47">
            <a:extLst>
              <a:ext uri="{FF2B5EF4-FFF2-40B4-BE49-F238E27FC236}">
                <a16:creationId xmlns:a16="http://schemas.microsoft.com/office/drawing/2014/main" id="{BEF3D628-EAC6-4D48-B807-201ED1C1337B}"/>
              </a:ext>
            </a:extLst>
          </p:cNvPr>
          <p:cNvSpPr/>
          <p:nvPr/>
        </p:nvSpPr>
        <p:spPr>
          <a:xfrm>
            <a:off x="2949957" y="10455824"/>
            <a:ext cx="634865" cy="12577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31A22EE-4AD1-D043-95F2-61D176A47FDF}"/>
              </a:ext>
            </a:extLst>
          </p:cNvPr>
          <p:cNvSpPr/>
          <p:nvPr/>
        </p:nvSpPr>
        <p:spPr>
          <a:xfrm>
            <a:off x="4700125" y="9396019"/>
            <a:ext cx="634865" cy="23175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F01D6FE-43FA-D244-A694-EBB1181BE614}"/>
              </a:ext>
            </a:extLst>
          </p:cNvPr>
          <p:cNvSpPr/>
          <p:nvPr/>
        </p:nvSpPr>
        <p:spPr>
          <a:xfrm>
            <a:off x="6445982" y="10781917"/>
            <a:ext cx="634865" cy="9316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D026616-9817-A047-8E56-097AC353124C}"/>
              </a:ext>
            </a:extLst>
          </p:cNvPr>
          <p:cNvSpPr/>
          <p:nvPr/>
        </p:nvSpPr>
        <p:spPr>
          <a:xfrm>
            <a:off x="8190581" y="10234546"/>
            <a:ext cx="634865" cy="14790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71ACDCD-DA0D-5F4F-9E2D-1E2193ECD109}"/>
              </a:ext>
            </a:extLst>
          </p:cNvPr>
          <p:cNvSpPr/>
          <p:nvPr/>
        </p:nvSpPr>
        <p:spPr>
          <a:xfrm>
            <a:off x="9935179" y="9396019"/>
            <a:ext cx="634865" cy="23175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D57BCC0-40C4-C043-AAF8-F3BF1DF348B3}"/>
              </a:ext>
            </a:extLst>
          </p:cNvPr>
          <p:cNvSpPr/>
          <p:nvPr/>
        </p:nvSpPr>
        <p:spPr>
          <a:xfrm>
            <a:off x="11679777" y="10781917"/>
            <a:ext cx="634865" cy="9316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CF0AC11-610E-BC4A-B1F2-A19C39169E68}"/>
              </a:ext>
            </a:extLst>
          </p:cNvPr>
          <p:cNvSpPr/>
          <p:nvPr/>
        </p:nvSpPr>
        <p:spPr>
          <a:xfrm>
            <a:off x="13424377" y="9396019"/>
            <a:ext cx="634865" cy="23175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DF6B80F-D2AD-B543-B430-4FF7A00F7AEC}"/>
              </a:ext>
            </a:extLst>
          </p:cNvPr>
          <p:cNvSpPr/>
          <p:nvPr/>
        </p:nvSpPr>
        <p:spPr>
          <a:xfrm>
            <a:off x="15168975" y="10781917"/>
            <a:ext cx="634865" cy="9316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391664B7-3D57-644A-9E56-DD0488AF691D}"/>
              </a:ext>
            </a:extLst>
          </p:cNvPr>
          <p:cNvSpPr txBox="1"/>
          <p:nvPr/>
        </p:nvSpPr>
        <p:spPr>
          <a:xfrm>
            <a:off x="1778062" y="8852404"/>
            <a:ext cx="483586" cy="439411"/>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57" name="TextBox 56">
            <a:extLst>
              <a:ext uri="{FF2B5EF4-FFF2-40B4-BE49-F238E27FC236}">
                <a16:creationId xmlns:a16="http://schemas.microsoft.com/office/drawing/2014/main" id="{4EFDBBA1-85B5-0A45-81BE-E1DC53E1D0C6}"/>
              </a:ext>
            </a:extLst>
          </p:cNvPr>
          <p:cNvSpPr txBox="1"/>
          <p:nvPr/>
        </p:nvSpPr>
        <p:spPr>
          <a:xfrm>
            <a:off x="2652254" y="11873909"/>
            <a:ext cx="1243926"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58" name="TextBox 57">
            <a:extLst>
              <a:ext uri="{FF2B5EF4-FFF2-40B4-BE49-F238E27FC236}">
                <a16:creationId xmlns:a16="http://schemas.microsoft.com/office/drawing/2014/main" id="{05A2468A-59C7-E640-83AE-36B54B6DFC00}"/>
              </a:ext>
            </a:extLst>
          </p:cNvPr>
          <p:cNvSpPr txBox="1"/>
          <p:nvPr/>
        </p:nvSpPr>
        <p:spPr>
          <a:xfrm>
            <a:off x="1778062" y="9386188"/>
            <a:ext cx="483586" cy="411598"/>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59" name="TextBox 58">
            <a:extLst>
              <a:ext uri="{FF2B5EF4-FFF2-40B4-BE49-F238E27FC236}">
                <a16:creationId xmlns:a16="http://schemas.microsoft.com/office/drawing/2014/main" id="{E979C1A9-F5D9-3547-BB91-DE8F6F3E8BFA}"/>
              </a:ext>
            </a:extLst>
          </p:cNvPr>
          <p:cNvSpPr txBox="1"/>
          <p:nvPr/>
        </p:nvSpPr>
        <p:spPr>
          <a:xfrm>
            <a:off x="1778062" y="9929677"/>
            <a:ext cx="483586" cy="411598"/>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60" name="TextBox 59">
            <a:extLst>
              <a:ext uri="{FF2B5EF4-FFF2-40B4-BE49-F238E27FC236}">
                <a16:creationId xmlns:a16="http://schemas.microsoft.com/office/drawing/2014/main" id="{92C119DD-F0AC-9D4A-84FD-8F92E9F30138}"/>
              </a:ext>
            </a:extLst>
          </p:cNvPr>
          <p:cNvSpPr txBox="1"/>
          <p:nvPr/>
        </p:nvSpPr>
        <p:spPr>
          <a:xfrm>
            <a:off x="1778062" y="10463461"/>
            <a:ext cx="483586" cy="411598"/>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61" name="TextBox 60">
            <a:extLst>
              <a:ext uri="{FF2B5EF4-FFF2-40B4-BE49-F238E27FC236}">
                <a16:creationId xmlns:a16="http://schemas.microsoft.com/office/drawing/2014/main" id="{B286C46F-0C90-0647-8C40-6DB3A8C935DF}"/>
              </a:ext>
            </a:extLst>
          </p:cNvPr>
          <p:cNvSpPr txBox="1"/>
          <p:nvPr/>
        </p:nvSpPr>
        <p:spPr>
          <a:xfrm>
            <a:off x="1778062" y="11521325"/>
            <a:ext cx="483586" cy="411598"/>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sp>
        <p:nvSpPr>
          <p:cNvPr id="62" name="TextBox 61">
            <a:extLst>
              <a:ext uri="{FF2B5EF4-FFF2-40B4-BE49-F238E27FC236}">
                <a16:creationId xmlns:a16="http://schemas.microsoft.com/office/drawing/2014/main" id="{0874CE3F-28DC-C64F-AC32-28195365544C}"/>
              </a:ext>
            </a:extLst>
          </p:cNvPr>
          <p:cNvSpPr txBox="1"/>
          <p:nvPr/>
        </p:nvSpPr>
        <p:spPr>
          <a:xfrm>
            <a:off x="1778062" y="10987541"/>
            <a:ext cx="483586" cy="411598"/>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63" name="TextBox 62">
            <a:extLst>
              <a:ext uri="{FF2B5EF4-FFF2-40B4-BE49-F238E27FC236}">
                <a16:creationId xmlns:a16="http://schemas.microsoft.com/office/drawing/2014/main" id="{6A6F9692-1BFA-0644-AE13-303C10FD4B4F}"/>
              </a:ext>
            </a:extLst>
          </p:cNvPr>
          <p:cNvSpPr txBox="1"/>
          <p:nvPr/>
        </p:nvSpPr>
        <p:spPr>
          <a:xfrm>
            <a:off x="4396853" y="11873909"/>
            <a:ext cx="1243926"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64" name="TextBox 63">
            <a:extLst>
              <a:ext uri="{FF2B5EF4-FFF2-40B4-BE49-F238E27FC236}">
                <a16:creationId xmlns:a16="http://schemas.microsoft.com/office/drawing/2014/main" id="{5D989591-776D-6749-893B-3F54F0B793FA}"/>
              </a:ext>
            </a:extLst>
          </p:cNvPr>
          <p:cNvSpPr txBox="1"/>
          <p:nvPr/>
        </p:nvSpPr>
        <p:spPr>
          <a:xfrm>
            <a:off x="6141452" y="11873909"/>
            <a:ext cx="1243926"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65" name="TextBox 64">
            <a:extLst>
              <a:ext uri="{FF2B5EF4-FFF2-40B4-BE49-F238E27FC236}">
                <a16:creationId xmlns:a16="http://schemas.microsoft.com/office/drawing/2014/main" id="{9E6ACC7F-47F8-814B-A6E1-D294A93E0736}"/>
              </a:ext>
            </a:extLst>
          </p:cNvPr>
          <p:cNvSpPr txBox="1"/>
          <p:nvPr/>
        </p:nvSpPr>
        <p:spPr>
          <a:xfrm>
            <a:off x="7886051" y="11873909"/>
            <a:ext cx="1243926"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FY4</a:t>
            </a:r>
          </a:p>
        </p:txBody>
      </p:sp>
      <p:sp>
        <p:nvSpPr>
          <p:cNvPr id="66" name="TextBox 65">
            <a:extLst>
              <a:ext uri="{FF2B5EF4-FFF2-40B4-BE49-F238E27FC236}">
                <a16:creationId xmlns:a16="http://schemas.microsoft.com/office/drawing/2014/main" id="{00623626-17C1-D440-954B-90FD0CB22F57}"/>
              </a:ext>
            </a:extLst>
          </p:cNvPr>
          <p:cNvSpPr txBox="1"/>
          <p:nvPr/>
        </p:nvSpPr>
        <p:spPr>
          <a:xfrm>
            <a:off x="9630649" y="11873909"/>
            <a:ext cx="1243926"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FY5</a:t>
            </a:r>
          </a:p>
        </p:txBody>
      </p:sp>
      <p:sp>
        <p:nvSpPr>
          <p:cNvPr id="67" name="TextBox 66">
            <a:extLst>
              <a:ext uri="{FF2B5EF4-FFF2-40B4-BE49-F238E27FC236}">
                <a16:creationId xmlns:a16="http://schemas.microsoft.com/office/drawing/2014/main" id="{BDF2F6A2-D074-1C47-860E-87A43B974E58}"/>
              </a:ext>
            </a:extLst>
          </p:cNvPr>
          <p:cNvSpPr txBox="1"/>
          <p:nvPr/>
        </p:nvSpPr>
        <p:spPr>
          <a:xfrm>
            <a:off x="11375247" y="11873909"/>
            <a:ext cx="1243926"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FY6</a:t>
            </a:r>
          </a:p>
        </p:txBody>
      </p:sp>
      <p:sp>
        <p:nvSpPr>
          <p:cNvPr id="68" name="TextBox 67">
            <a:extLst>
              <a:ext uri="{FF2B5EF4-FFF2-40B4-BE49-F238E27FC236}">
                <a16:creationId xmlns:a16="http://schemas.microsoft.com/office/drawing/2014/main" id="{1251C3B1-D453-784A-AE6E-6F8B9EF5B6A0}"/>
              </a:ext>
            </a:extLst>
          </p:cNvPr>
          <p:cNvSpPr txBox="1"/>
          <p:nvPr/>
        </p:nvSpPr>
        <p:spPr>
          <a:xfrm>
            <a:off x="13119847" y="11873909"/>
            <a:ext cx="1243926"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FY7</a:t>
            </a:r>
          </a:p>
        </p:txBody>
      </p:sp>
      <p:sp>
        <p:nvSpPr>
          <p:cNvPr id="69" name="TextBox 68">
            <a:extLst>
              <a:ext uri="{FF2B5EF4-FFF2-40B4-BE49-F238E27FC236}">
                <a16:creationId xmlns:a16="http://schemas.microsoft.com/office/drawing/2014/main" id="{B64A9FDE-3215-7B41-ACE6-463E6C9F2EFB}"/>
              </a:ext>
            </a:extLst>
          </p:cNvPr>
          <p:cNvSpPr txBox="1"/>
          <p:nvPr/>
        </p:nvSpPr>
        <p:spPr>
          <a:xfrm>
            <a:off x="14864445" y="11873909"/>
            <a:ext cx="1243926"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FY8</a:t>
            </a:r>
          </a:p>
        </p:txBody>
      </p:sp>
    </p:spTree>
    <p:extLst>
      <p:ext uri="{BB962C8B-B14F-4D97-AF65-F5344CB8AC3E}">
        <p14:creationId xmlns:p14="http://schemas.microsoft.com/office/powerpoint/2010/main" val="57925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0198700-FCFD-FE47-979F-AD85A8C4F0BB}"/>
              </a:ext>
            </a:extLst>
          </p:cNvPr>
          <p:cNvGrpSpPr/>
          <p:nvPr/>
        </p:nvGrpSpPr>
        <p:grpSpPr>
          <a:xfrm>
            <a:off x="13716000" y="4240778"/>
            <a:ext cx="8650093" cy="4512480"/>
            <a:chOff x="1642967" y="4758002"/>
            <a:chExt cx="10150437" cy="7395844"/>
          </a:xfrm>
        </p:grpSpPr>
        <p:cxnSp>
          <p:nvCxnSpPr>
            <p:cNvPr id="40" name="Straight Connector 39">
              <a:extLst>
                <a:ext uri="{FF2B5EF4-FFF2-40B4-BE49-F238E27FC236}">
                  <a16:creationId xmlns:a16="http://schemas.microsoft.com/office/drawing/2014/main" id="{F89EC10D-D2EB-A34D-A0ED-780C6C1C912A}"/>
                </a:ext>
              </a:extLst>
            </p:cNvPr>
            <p:cNvCxnSpPr/>
            <p:nvPr/>
          </p:nvCxnSpPr>
          <p:spPr>
            <a:xfrm>
              <a:off x="2574512" y="9985430"/>
              <a:ext cx="92188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E5D6889-7CD4-2D4F-9233-C976A58F83B2}"/>
                </a:ext>
              </a:extLst>
            </p:cNvPr>
            <p:cNvCxnSpPr/>
            <p:nvPr/>
          </p:nvCxnSpPr>
          <p:spPr>
            <a:xfrm>
              <a:off x="2574512" y="10595030"/>
              <a:ext cx="92188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6E83A8E-BB17-7046-BC37-42E7D6E76688}"/>
                </a:ext>
              </a:extLst>
            </p:cNvPr>
            <p:cNvCxnSpPr/>
            <p:nvPr/>
          </p:nvCxnSpPr>
          <p:spPr>
            <a:xfrm>
              <a:off x="2574512" y="11236714"/>
              <a:ext cx="92188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488F87C-6F87-D548-BEA7-3A3ADF4786C3}"/>
                </a:ext>
              </a:extLst>
            </p:cNvPr>
            <p:cNvCxnSpPr/>
            <p:nvPr/>
          </p:nvCxnSpPr>
          <p:spPr>
            <a:xfrm>
              <a:off x="2574512" y="4980294"/>
              <a:ext cx="92188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A3BDDF8-A85D-614C-8A92-35F131E6D827}"/>
                </a:ext>
              </a:extLst>
            </p:cNvPr>
            <p:cNvCxnSpPr/>
            <p:nvPr/>
          </p:nvCxnSpPr>
          <p:spPr>
            <a:xfrm>
              <a:off x="2574512" y="5621978"/>
              <a:ext cx="92188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8939455-40BB-CB4F-B27D-B3BA2C60343A}"/>
                </a:ext>
              </a:extLst>
            </p:cNvPr>
            <p:cNvCxnSpPr/>
            <p:nvPr/>
          </p:nvCxnSpPr>
          <p:spPr>
            <a:xfrm>
              <a:off x="2574512" y="6231578"/>
              <a:ext cx="92188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ECC320D-FBA0-6C49-9F0C-1FACE049139D}"/>
                </a:ext>
              </a:extLst>
            </p:cNvPr>
            <p:cNvCxnSpPr/>
            <p:nvPr/>
          </p:nvCxnSpPr>
          <p:spPr>
            <a:xfrm>
              <a:off x="2574512" y="6873262"/>
              <a:ext cx="92188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238E779-D5AA-5345-8BD5-3D546AABFC29}"/>
                </a:ext>
              </a:extLst>
            </p:cNvPr>
            <p:cNvCxnSpPr/>
            <p:nvPr/>
          </p:nvCxnSpPr>
          <p:spPr>
            <a:xfrm>
              <a:off x="2574512" y="7498904"/>
              <a:ext cx="92188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4D52B42-7590-0C46-A704-C5221CDF110B}"/>
                </a:ext>
              </a:extLst>
            </p:cNvPr>
            <p:cNvCxnSpPr/>
            <p:nvPr/>
          </p:nvCxnSpPr>
          <p:spPr>
            <a:xfrm>
              <a:off x="2574512" y="8140588"/>
              <a:ext cx="92188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A6478CB-15F1-AA4D-9C84-C027293E7B6A}"/>
                </a:ext>
              </a:extLst>
            </p:cNvPr>
            <p:cNvCxnSpPr/>
            <p:nvPr/>
          </p:nvCxnSpPr>
          <p:spPr>
            <a:xfrm>
              <a:off x="2574512" y="8750188"/>
              <a:ext cx="92188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7DF637F-CB5F-6F4A-9E7D-9CF7D021E0B8}"/>
                </a:ext>
              </a:extLst>
            </p:cNvPr>
            <p:cNvCxnSpPr/>
            <p:nvPr/>
          </p:nvCxnSpPr>
          <p:spPr>
            <a:xfrm>
              <a:off x="2574512" y="9391872"/>
              <a:ext cx="921889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DD07900-6A1F-064D-95D8-4EAEC77A403D}"/>
                </a:ext>
              </a:extLst>
            </p:cNvPr>
            <p:cNvSpPr/>
            <p:nvPr/>
          </p:nvSpPr>
          <p:spPr>
            <a:xfrm>
              <a:off x="3051810" y="5885553"/>
              <a:ext cx="662940" cy="53501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5" name="Rectangle 54">
              <a:extLst>
                <a:ext uri="{FF2B5EF4-FFF2-40B4-BE49-F238E27FC236}">
                  <a16:creationId xmlns:a16="http://schemas.microsoft.com/office/drawing/2014/main" id="{7BFF06F2-90E5-4E41-AF06-4962058ED5FF}"/>
                </a:ext>
              </a:extLst>
            </p:cNvPr>
            <p:cNvSpPr/>
            <p:nvPr/>
          </p:nvSpPr>
          <p:spPr>
            <a:xfrm>
              <a:off x="3714750" y="8241030"/>
              <a:ext cx="662940" cy="29946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6" name="Rectangle 55">
              <a:extLst>
                <a:ext uri="{FF2B5EF4-FFF2-40B4-BE49-F238E27FC236}">
                  <a16:creationId xmlns:a16="http://schemas.microsoft.com/office/drawing/2014/main" id="{FEB12AB1-E910-4D4D-81FA-AB97CEA3540F}"/>
                </a:ext>
              </a:extLst>
            </p:cNvPr>
            <p:cNvSpPr/>
            <p:nvPr/>
          </p:nvSpPr>
          <p:spPr>
            <a:xfrm>
              <a:off x="5394960" y="8115300"/>
              <a:ext cx="662940" cy="31203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7" name="Rectangle 56">
              <a:extLst>
                <a:ext uri="{FF2B5EF4-FFF2-40B4-BE49-F238E27FC236}">
                  <a16:creationId xmlns:a16="http://schemas.microsoft.com/office/drawing/2014/main" id="{BB16153A-9D02-9540-A20F-A91760EC640F}"/>
                </a:ext>
              </a:extLst>
            </p:cNvPr>
            <p:cNvSpPr/>
            <p:nvPr/>
          </p:nvSpPr>
          <p:spPr>
            <a:xfrm>
              <a:off x="6057900" y="5775751"/>
              <a:ext cx="662940" cy="54599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8" name="Rectangle 57">
              <a:extLst>
                <a:ext uri="{FF2B5EF4-FFF2-40B4-BE49-F238E27FC236}">
                  <a16:creationId xmlns:a16="http://schemas.microsoft.com/office/drawing/2014/main" id="{D9A88BDF-B4F1-0E41-9B45-15BB97E1368E}"/>
                </a:ext>
              </a:extLst>
            </p:cNvPr>
            <p:cNvSpPr/>
            <p:nvPr/>
          </p:nvSpPr>
          <p:spPr>
            <a:xfrm>
              <a:off x="7721098" y="6858000"/>
              <a:ext cx="662940" cy="43776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9" name="Rectangle 58">
              <a:extLst>
                <a:ext uri="{FF2B5EF4-FFF2-40B4-BE49-F238E27FC236}">
                  <a16:creationId xmlns:a16="http://schemas.microsoft.com/office/drawing/2014/main" id="{4A187440-20D9-1247-81A9-9D9E78B68AAA}"/>
                </a:ext>
              </a:extLst>
            </p:cNvPr>
            <p:cNvSpPr/>
            <p:nvPr/>
          </p:nvSpPr>
          <p:spPr>
            <a:xfrm>
              <a:off x="10075503" y="5646420"/>
              <a:ext cx="662940" cy="558927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0" name="Rectangle 59">
              <a:extLst>
                <a:ext uri="{FF2B5EF4-FFF2-40B4-BE49-F238E27FC236}">
                  <a16:creationId xmlns:a16="http://schemas.microsoft.com/office/drawing/2014/main" id="{D38FAE6B-5E5E-5646-84BD-7FA6515812D9}"/>
                </a:ext>
              </a:extLst>
            </p:cNvPr>
            <p:cNvSpPr/>
            <p:nvPr/>
          </p:nvSpPr>
          <p:spPr>
            <a:xfrm>
              <a:off x="8384038" y="8995410"/>
              <a:ext cx="662940" cy="2240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1" name="Rectangle 60">
              <a:extLst>
                <a:ext uri="{FF2B5EF4-FFF2-40B4-BE49-F238E27FC236}">
                  <a16:creationId xmlns:a16="http://schemas.microsoft.com/office/drawing/2014/main" id="{D60C71FE-CC7F-2248-983C-873958A470EF}"/>
                </a:ext>
              </a:extLst>
            </p:cNvPr>
            <p:cNvSpPr/>
            <p:nvPr/>
          </p:nvSpPr>
          <p:spPr>
            <a:xfrm>
              <a:off x="10738443" y="7748258"/>
              <a:ext cx="662940" cy="348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2" name="TextBox 61">
              <a:extLst>
                <a:ext uri="{FF2B5EF4-FFF2-40B4-BE49-F238E27FC236}">
                  <a16:creationId xmlns:a16="http://schemas.microsoft.com/office/drawing/2014/main" id="{9B974307-DC82-3646-8437-AA9BB3D38011}"/>
                </a:ext>
              </a:extLst>
            </p:cNvPr>
            <p:cNvSpPr txBox="1"/>
            <p:nvPr/>
          </p:nvSpPr>
          <p:spPr>
            <a:xfrm>
              <a:off x="1642967" y="4758002"/>
              <a:ext cx="723617" cy="756658"/>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63" name="TextBox 62">
              <a:extLst>
                <a:ext uri="{FF2B5EF4-FFF2-40B4-BE49-F238E27FC236}">
                  <a16:creationId xmlns:a16="http://schemas.microsoft.com/office/drawing/2014/main" id="{D37BD6CA-938B-FD4A-82BA-807AE225C396}"/>
                </a:ext>
              </a:extLst>
            </p:cNvPr>
            <p:cNvSpPr txBox="1"/>
            <p:nvPr/>
          </p:nvSpPr>
          <p:spPr>
            <a:xfrm>
              <a:off x="1642967" y="5383035"/>
              <a:ext cx="723617" cy="756658"/>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4.5</a:t>
              </a:r>
            </a:p>
          </p:txBody>
        </p:sp>
        <p:sp>
          <p:nvSpPr>
            <p:cNvPr id="64" name="TextBox 63">
              <a:extLst>
                <a:ext uri="{FF2B5EF4-FFF2-40B4-BE49-F238E27FC236}">
                  <a16:creationId xmlns:a16="http://schemas.microsoft.com/office/drawing/2014/main" id="{0AB7263C-A460-BF49-912C-DED66D3BCCBD}"/>
                </a:ext>
              </a:extLst>
            </p:cNvPr>
            <p:cNvSpPr txBox="1"/>
            <p:nvPr/>
          </p:nvSpPr>
          <p:spPr>
            <a:xfrm>
              <a:off x="1642967" y="5996494"/>
              <a:ext cx="723617" cy="756658"/>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65" name="TextBox 64">
              <a:extLst>
                <a:ext uri="{FF2B5EF4-FFF2-40B4-BE49-F238E27FC236}">
                  <a16:creationId xmlns:a16="http://schemas.microsoft.com/office/drawing/2014/main" id="{D770813B-2E3E-8B4F-9D78-D94651D18084}"/>
                </a:ext>
              </a:extLst>
            </p:cNvPr>
            <p:cNvSpPr txBox="1"/>
            <p:nvPr/>
          </p:nvSpPr>
          <p:spPr>
            <a:xfrm>
              <a:off x="1642967" y="6621527"/>
              <a:ext cx="723617" cy="756658"/>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3.5</a:t>
              </a:r>
            </a:p>
          </p:txBody>
        </p:sp>
        <p:sp>
          <p:nvSpPr>
            <p:cNvPr id="66" name="TextBox 65">
              <a:extLst>
                <a:ext uri="{FF2B5EF4-FFF2-40B4-BE49-F238E27FC236}">
                  <a16:creationId xmlns:a16="http://schemas.microsoft.com/office/drawing/2014/main" id="{3FE4490D-7392-5E40-8FCE-E20E28B6C7B6}"/>
                </a:ext>
              </a:extLst>
            </p:cNvPr>
            <p:cNvSpPr txBox="1"/>
            <p:nvPr/>
          </p:nvSpPr>
          <p:spPr>
            <a:xfrm>
              <a:off x="1642967" y="7246560"/>
              <a:ext cx="723617" cy="756658"/>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67" name="TextBox 66">
              <a:extLst>
                <a:ext uri="{FF2B5EF4-FFF2-40B4-BE49-F238E27FC236}">
                  <a16:creationId xmlns:a16="http://schemas.microsoft.com/office/drawing/2014/main" id="{7D303238-F285-0946-A7C2-DBC3571112B4}"/>
                </a:ext>
              </a:extLst>
            </p:cNvPr>
            <p:cNvSpPr txBox="1"/>
            <p:nvPr/>
          </p:nvSpPr>
          <p:spPr>
            <a:xfrm>
              <a:off x="1642967" y="7860017"/>
              <a:ext cx="723617" cy="756658"/>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2.5</a:t>
              </a:r>
            </a:p>
          </p:txBody>
        </p:sp>
        <p:sp>
          <p:nvSpPr>
            <p:cNvPr id="68" name="TextBox 67">
              <a:extLst>
                <a:ext uri="{FF2B5EF4-FFF2-40B4-BE49-F238E27FC236}">
                  <a16:creationId xmlns:a16="http://schemas.microsoft.com/office/drawing/2014/main" id="{6BA983CD-C708-E440-A3D4-F1B6CB4EFF5C}"/>
                </a:ext>
              </a:extLst>
            </p:cNvPr>
            <p:cNvSpPr txBox="1"/>
            <p:nvPr/>
          </p:nvSpPr>
          <p:spPr>
            <a:xfrm>
              <a:off x="1642967" y="8508197"/>
              <a:ext cx="723617" cy="756658"/>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69" name="TextBox 68">
              <a:extLst>
                <a:ext uri="{FF2B5EF4-FFF2-40B4-BE49-F238E27FC236}">
                  <a16:creationId xmlns:a16="http://schemas.microsoft.com/office/drawing/2014/main" id="{F649DB3D-8ECA-5E40-96C0-70C7250108E7}"/>
                </a:ext>
              </a:extLst>
            </p:cNvPr>
            <p:cNvSpPr txBox="1"/>
            <p:nvPr/>
          </p:nvSpPr>
          <p:spPr>
            <a:xfrm>
              <a:off x="1642967" y="9133231"/>
              <a:ext cx="723617" cy="756658"/>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1.5</a:t>
              </a:r>
            </a:p>
          </p:txBody>
        </p:sp>
        <p:sp>
          <p:nvSpPr>
            <p:cNvPr id="70" name="TextBox 69">
              <a:extLst>
                <a:ext uri="{FF2B5EF4-FFF2-40B4-BE49-F238E27FC236}">
                  <a16:creationId xmlns:a16="http://schemas.microsoft.com/office/drawing/2014/main" id="{9AB4481A-0023-064F-AB79-7DAF7DEC15B2}"/>
                </a:ext>
              </a:extLst>
            </p:cNvPr>
            <p:cNvSpPr txBox="1"/>
            <p:nvPr/>
          </p:nvSpPr>
          <p:spPr>
            <a:xfrm>
              <a:off x="1642967" y="9746689"/>
              <a:ext cx="723617" cy="756658"/>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71" name="TextBox 70">
              <a:extLst>
                <a:ext uri="{FF2B5EF4-FFF2-40B4-BE49-F238E27FC236}">
                  <a16:creationId xmlns:a16="http://schemas.microsoft.com/office/drawing/2014/main" id="{2407EAAA-7D04-9449-8CA2-F601C0027948}"/>
                </a:ext>
              </a:extLst>
            </p:cNvPr>
            <p:cNvSpPr txBox="1"/>
            <p:nvPr/>
          </p:nvSpPr>
          <p:spPr>
            <a:xfrm>
              <a:off x="1642967" y="10364198"/>
              <a:ext cx="723617" cy="756658"/>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0.5</a:t>
              </a:r>
            </a:p>
          </p:txBody>
        </p:sp>
        <p:sp>
          <p:nvSpPr>
            <p:cNvPr id="72" name="TextBox 71">
              <a:extLst>
                <a:ext uri="{FF2B5EF4-FFF2-40B4-BE49-F238E27FC236}">
                  <a16:creationId xmlns:a16="http://schemas.microsoft.com/office/drawing/2014/main" id="{35466D1B-9EA9-AC43-9C7F-397EFF825F5F}"/>
                </a:ext>
              </a:extLst>
            </p:cNvPr>
            <p:cNvSpPr txBox="1"/>
            <p:nvPr/>
          </p:nvSpPr>
          <p:spPr>
            <a:xfrm>
              <a:off x="1642967" y="10977655"/>
              <a:ext cx="723617" cy="756658"/>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sp>
          <p:nvSpPr>
            <p:cNvPr id="73" name="TextBox 72">
              <a:extLst>
                <a:ext uri="{FF2B5EF4-FFF2-40B4-BE49-F238E27FC236}">
                  <a16:creationId xmlns:a16="http://schemas.microsoft.com/office/drawing/2014/main" id="{45B25AAA-85E6-8F4B-854D-AA3745000C75}"/>
                </a:ext>
              </a:extLst>
            </p:cNvPr>
            <p:cNvSpPr txBox="1"/>
            <p:nvPr/>
          </p:nvSpPr>
          <p:spPr>
            <a:xfrm>
              <a:off x="3219393" y="11397188"/>
              <a:ext cx="1013864" cy="756658"/>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74" name="TextBox 73">
              <a:extLst>
                <a:ext uri="{FF2B5EF4-FFF2-40B4-BE49-F238E27FC236}">
                  <a16:creationId xmlns:a16="http://schemas.microsoft.com/office/drawing/2014/main" id="{87F544C9-C84B-054E-AAF9-6189C7E7F776}"/>
                </a:ext>
              </a:extLst>
            </p:cNvPr>
            <p:cNvSpPr txBox="1"/>
            <p:nvPr/>
          </p:nvSpPr>
          <p:spPr>
            <a:xfrm>
              <a:off x="5545904" y="11397187"/>
              <a:ext cx="1013864" cy="756658"/>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75" name="TextBox 74">
              <a:extLst>
                <a:ext uri="{FF2B5EF4-FFF2-40B4-BE49-F238E27FC236}">
                  <a16:creationId xmlns:a16="http://schemas.microsoft.com/office/drawing/2014/main" id="{4539A794-1989-F14B-87E3-63FD92009599}"/>
                </a:ext>
              </a:extLst>
            </p:cNvPr>
            <p:cNvSpPr txBox="1"/>
            <p:nvPr/>
          </p:nvSpPr>
          <p:spPr>
            <a:xfrm>
              <a:off x="7883991" y="11397187"/>
              <a:ext cx="1013864" cy="756658"/>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76" name="TextBox 75">
              <a:extLst>
                <a:ext uri="{FF2B5EF4-FFF2-40B4-BE49-F238E27FC236}">
                  <a16:creationId xmlns:a16="http://schemas.microsoft.com/office/drawing/2014/main" id="{9A281849-AD47-1443-BCCE-8A7E731AC16C}"/>
                </a:ext>
              </a:extLst>
            </p:cNvPr>
            <p:cNvSpPr txBox="1"/>
            <p:nvPr/>
          </p:nvSpPr>
          <p:spPr>
            <a:xfrm>
              <a:off x="10222076" y="11397187"/>
              <a:ext cx="1013864" cy="756658"/>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FY4</a:t>
              </a:r>
            </a:p>
          </p:txBody>
        </p:sp>
      </p:grpSp>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8" name="TextBox 7">
            <a:extLst>
              <a:ext uri="{FF2B5EF4-FFF2-40B4-BE49-F238E27FC236}">
                <a16:creationId xmlns:a16="http://schemas.microsoft.com/office/drawing/2014/main" id="{2E22B742-9DC4-8449-865B-B2BFF5D50AF5}"/>
              </a:ext>
            </a:extLst>
          </p:cNvPr>
          <p:cNvSpPr txBox="1"/>
          <p:nvPr/>
        </p:nvSpPr>
        <p:spPr>
          <a:xfrm>
            <a:off x="13716001" y="10517046"/>
            <a:ext cx="9240250"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9" name="Rectangle 8">
            <a:extLst>
              <a:ext uri="{FF2B5EF4-FFF2-40B4-BE49-F238E27FC236}">
                <a16:creationId xmlns:a16="http://schemas.microsoft.com/office/drawing/2014/main" id="{AB8F8446-3AE0-A44E-9023-E7260C28B022}"/>
              </a:ext>
            </a:extLst>
          </p:cNvPr>
          <p:cNvSpPr/>
          <p:nvPr/>
        </p:nvSpPr>
        <p:spPr>
          <a:xfrm>
            <a:off x="13716001" y="9565171"/>
            <a:ext cx="3265193"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11" name="TextBox 10">
            <a:extLst>
              <a:ext uri="{FF2B5EF4-FFF2-40B4-BE49-F238E27FC236}">
                <a16:creationId xmlns:a16="http://schemas.microsoft.com/office/drawing/2014/main" id="{B3946CB2-15CC-E644-8BB0-AEB7E610309C}"/>
              </a:ext>
            </a:extLst>
          </p:cNvPr>
          <p:cNvSpPr txBox="1"/>
          <p:nvPr/>
        </p:nvSpPr>
        <p:spPr>
          <a:xfrm>
            <a:off x="13716001" y="11224968"/>
            <a:ext cx="9240250"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2" name="TextBox 11">
            <a:extLst>
              <a:ext uri="{FF2B5EF4-FFF2-40B4-BE49-F238E27FC236}">
                <a16:creationId xmlns:a16="http://schemas.microsoft.com/office/drawing/2014/main" id="{B074F327-4ED0-8842-91A8-C051754F732C}"/>
              </a:ext>
            </a:extLst>
          </p:cNvPr>
          <p:cNvSpPr txBox="1"/>
          <p:nvPr/>
        </p:nvSpPr>
        <p:spPr>
          <a:xfrm>
            <a:off x="13716001" y="11962387"/>
            <a:ext cx="9240250" cy="461665"/>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4" name="Rectangle 13">
            <a:extLst>
              <a:ext uri="{FF2B5EF4-FFF2-40B4-BE49-F238E27FC236}">
                <a16:creationId xmlns:a16="http://schemas.microsoft.com/office/drawing/2014/main" id="{A0D73700-2C18-484B-B675-F058A2B2FD0D}"/>
              </a:ext>
            </a:extLst>
          </p:cNvPr>
          <p:cNvSpPr/>
          <p:nvPr/>
        </p:nvSpPr>
        <p:spPr>
          <a:xfrm>
            <a:off x="2011556" y="4240778"/>
            <a:ext cx="11008561" cy="10173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5D3E625-5762-9446-9468-48A11657616E}"/>
              </a:ext>
            </a:extLst>
          </p:cNvPr>
          <p:cNvSpPr/>
          <p:nvPr/>
        </p:nvSpPr>
        <p:spPr>
          <a:xfrm>
            <a:off x="2011556" y="5258131"/>
            <a:ext cx="11008561" cy="71659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3F0216-6D6D-8947-B6BC-494A7D60C0E0}"/>
              </a:ext>
            </a:extLst>
          </p:cNvPr>
          <p:cNvSpPr/>
          <p:nvPr/>
        </p:nvSpPr>
        <p:spPr>
          <a:xfrm>
            <a:off x="6347929" y="4319715"/>
            <a:ext cx="2281394" cy="899574"/>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CAGR</a:t>
            </a:r>
            <a:endParaRPr lang="en-US" dirty="0"/>
          </a:p>
        </p:txBody>
      </p:sp>
      <p:cxnSp>
        <p:nvCxnSpPr>
          <p:cNvPr id="30" name="Straight Connector 29">
            <a:extLst>
              <a:ext uri="{FF2B5EF4-FFF2-40B4-BE49-F238E27FC236}">
                <a16:creationId xmlns:a16="http://schemas.microsoft.com/office/drawing/2014/main" id="{6B63B572-0ACF-C54A-94B9-0761B39A9FF2}"/>
              </a:ext>
            </a:extLst>
          </p:cNvPr>
          <p:cNvCxnSpPr/>
          <p:nvPr/>
        </p:nvCxnSpPr>
        <p:spPr>
          <a:xfrm flipV="1">
            <a:off x="5656988" y="5258007"/>
            <a:ext cx="0" cy="721091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38D7B1A-168A-EF41-9828-6FCA3765290E}"/>
              </a:ext>
            </a:extLst>
          </p:cNvPr>
          <p:cNvCxnSpPr/>
          <p:nvPr/>
        </p:nvCxnSpPr>
        <p:spPr>
          <a:xfrm flipV="1">
            <a:off x="9312449" y="5258007"/>
            <a:ext cx="0" cy="721091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EFD584D-832A-EF42-8EF9-0A10B4B806BA}"/>
              </a:ext>
            </a:extLst>
          </p:cNvPr>
          <p:cNvCxnSpPr/>
          <p:nvPr/>
        </p:nvCxnSpPr>
        <p:spPr>
          <a:xfrm>
            <a:off x="1850963" y="5258008"/>
            <a:ext cx="1138377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14425EF-A9BD-2147-9971-D7A3133C580E}"/>
              </a:ext>
            </a:extLst>
          </p:cNvPr>
          <p:cNvCxnSpPr/>
          <p:nvPr/>
        </p:nvCxnSpPr>
        <p:spPr>
          <a:xfrm>
            <a:off x="1850963" y="6669519"/>
            <a:ext cx="1138377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A90240C-8C05-0743-89D9-05D2A028A9F0}"/>
              </a:ext>
            </a:extLst>
          </p:cNvPr>
          <p:cNvCxnSpPr/>
          <p:nvPr/>
        </p:nvCxnSpPr>
        <p:spPr>
          <a:xfrm>
            <a:off x="1850963" y="8127315"/>
            <a:ext cx="1138377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B2060814-13D2-0342-BE53-093F9FE91F68}"/>
              </a:ext>
            </a:extLst>
          </p:cNvPr>
          <p:cNvSpPr/>
          <p:nvPr/>
        </p:nvSpPr>
        <p:spPr>
          <a:xfrm>
            <a:off x="3508673" y="5752716"/>
            <a:ext cx="641171" cy="642553"/>
          </a:xfrm>
          <a:prstGeom prst="rect">
            <a:avLst/>
          </a:prstGeom>
        </p:spPr>
        <p:txBody>
          <a:bodyPr wrap="square">
            <a:spAutoFit/>
          </a:bodyPr>
          <a:lstStyle/>
          <a:p>
            <a:pPr algn="ctr"/>
            <a:r>
              <a:rPr lang="en-SV" sz="2400">
                <a:latin typeface="Lato" panose="020F0502020204030203" pitchFamily="34" charset="77"/>
              </a:rPr>
              <a:t>R</a:t>
            </a:r>
            <a:endParaRPr lang="en-SV" sz="2400" dirty="0">
              <a:latin typeface="Lato" panose="020F0502020204030203" pitchFamily="34" charset="77"/>
            </a:endParaRPr>
          </a:p>
        </p:txBody>
      </p:sp>
      <p:sp>
        <p:nvSpPr>
          <p:cNvPr id="22" name="Rectangle 21">
            <a:extLst>
              <a:ext uri="{FF2B5EF4-FFF2-40B4-BE49-F238E27FC236}">
                <a16:creationId xmlns:a16="http://schemas.microsoft.com/office/drawing/2014/main" id="{B42A2E0A-46E3-6B4B-9739-FEF8677EEFE1}"/>
              </a:ext>
            </a:extLst>
          </p:cNvPr>
          <p:cNvSpPr/>
          <p:nvPr/>
        </p:nvSpPr>
        <p:spPr>
          <a:xfrm>
            <a:off x="7161475" y="5752716"/>
            <a:ext cx="641171" cy="642553"/>
          </a:xfrm>
          <a:prstGeom prst="rect">
            <a:avLst/>
          </a:prstGeom>
        </p:spPr>
        <p:txBody>
          <a:bodyPr wrap="square">
            <a:spAutoFit/>
          </a:bodyPr>
          <a:lstStyle/>
          <a:p>
            <a:pPr algn="ctr"/>
            <a:r>
              <a:rPr lang="en-US" sz="2400" dirty="0">
                <a:latin typeface="Lato" panose="020F0502020204030203" pitchFamily="34" charset="77"/>
              </a:rPr>
              <a:t>E</a:t>
            </a:r>
            <a:endParaRPr lang="en-SV" sz="2400" dirty="0">
              <a:latin typeface="Lato" panose="020F0502020204030203" pitchFamily="34" charset="77"/>
            </a:endParaRPr>
          </a:p>
        </p:txBody>
      </p:sp>
      <p:sp>
        <p:nvSpPr>
          <p:cNvPr id="23" name="Rectangle 22">
            <a:extLst>
              <a:ext uri="{FF2B5EF4-FFF2-40B4-BE49-F238E27FC236}">
                <a16:creationId xmlns:a16="http://schemas.microsoft.com/office/drawing/2014/main" id="{A0253ECF-7083-B24F-9B8B-C4B050EF7F2C}"/>
              </a:ext>
            </a:extLst>
          </p:cNvPr>
          <p:cNvSpPr/>
          <p:nvPr/>
        </p:nvSpPr>
        <p:spPr>
          <a:xfrm>
            <a:off x="10846179" y="5752716"/>
            <a:ext cx="641171" cy="642553"/>
          </a:xfrm>
          <a:prstGeom prst="rect">
            <a:avLst/>
          </a:prstGeom>
        </p:spPr>
        <p:txBody>
          <a:bodyPr wrap="square">
            <a:spAutoFit/>
          </a:bodyPr>
          <a:lstStyle/>
          <a:p>
            <a:pPr algn="ctr"/>
            <a:r>
              <a:rPr lang="en-US" sz="2400" dirty="0">
                <a:latin typeface="Lato" panose="020F0502020204030203" pitchFamily="34" charset="77"/>
              </a:rPr>
              <a:t>NI</a:t>
            </a:r>
            <a:endParaRPr lang="en-SV" sz="2400" dirty="0">
              <a:latin typeface="Lato" panose="020F0502020204030203" pitchFamily="34" charset="77"/>
            </a:endParaRPr>
          </a:p>
        </p:txBody>
      </p:sp>
      <p:sp>
        <p:nvSpPr>
          <p:cNvPr id="24" name="Rectangle 23">
            <a:extLst>
              <a:ext uri="{FF2B5EF4-FFF2-40B4-BE49-F238E27FC236}">
                <a16:creationId xmlns:a16="http://schemas.microsoft.com/office/drawing/2014/main" id="{A22E5331-45C7-3D4A-B6B5-1AE7AAEDA07F}"/>
              </a:ext>
            </a:extLst>
          </p:cNvPr>
          <p:cNvSpPr/>
          <p:nvPr/>
        </p:nvSpPr>
        <p:spPr>
          <a:xfrm>
            <a:off x="3197182" y="7210510"/>
            <a:ext cx="1264154" cy="642553"/>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25" name="Rectangle 24">
            <a:extLst>
              <a:ext uri="{FF2B5EF4-FFF2-40B4-BE49-F238E27FC236}">
                <a16:creationId xmlns:a16="http://schemas.microsoft.com/office/drawing/2014/main" id="{58DA1EEC-CC14-D342-8846-48BA0BAFBFAF}"/>
              </a:ext>
            </a:extLst>
          </p:cNvPr>
          <p:cNvSpPr/>
          <p:nvPr/>
        </p:nvSpPr>
        <p:spPr>
          <a:xfrm>
            <a:off x="6849984" y="7210510"/>
            <a:ext cx="1264154" cy="642553"/>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26" name="Rectangle 25">
            <a:extLst>
              <a:ext uri="{FF2B5EF4-FFF2-40B4-BE49-F238E27FC236}">
                <a16:creationId xmlns:a16="http://schemas.microsoft.com/office/drawing/2014/main" id="{919694AC-61DB-FA47-ACB2-ED436F2CC85B}"/>
              </a:ext>
            </a:extLst>
          </p:cNvPr>
          <p:cNvSpPr/>
          <p:nvPr/>
        </p:nvSpPr>
        <p:spPr>
          <a:xfrm>
            <a:off x="10534688" y="7210510"/>
            <a:ext cx="1264154" cy="642553"/>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27" name="Rectangle 26">
            <a:extLst>
              <a:ext uri="{FF2B5EF4-FFF2-40B4-BE49-F238E27FC236}">
                <a16:creationId xmlns:a16="http://schemas.microsoft.com/office/drawing/2014/main" id="{EE2F74FE-9FA4-9E4F-A7C0-0BAE45B571C6}"/>
              </a:ext>
            </a:extLst>
          </p:cNvPr>
          <p:cNvSpPr/>
          <p:nvPr/>
        </p:nvSpPr>
        <p:spPr>
          <a:xfrm>
            <a:off x="3197182" y="8691443"/>
            <a:ext cx="1264154" cy="642553"/>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28" name="Rectangle 27">
            <a:extLst>
              <a:ext uri="{FF2B5EF4-FFF2-40B4-BE49-F238E27FC236}">
                <a16:creationId xmlns:a16="http://schemas.microsoft.com/office/drawing/2014/main" id="{15E7C803-9928-A44A-AD1A-EC9AB4A0DFDB}"/>
              </a:ext>
            </a:extLst>
          </p:cNvPr>
          <p:cNvSpPr/>
          <p:nvPr/>
        </p:nvSpPr>
        <p:spPr>
          <a:xfrm>
            <a:off x="6849984" y="8691443"/>
            <a:ext cx="1264154" cy="642553"/>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29" name="Rectangle 28">
            <a:extLst>
              <a:ext uri="{FF2B5EF4-FFF2-40B4-BE49-F238E27FC236}">
                <a16:creationId xmlns:a16="http://schemas.microsoft.com/office/drawing/2014/main" id="{A118AD27-2F83-9440-9040-4211435DA732}"/>
              </a:ext>
            </a:extLst>
          </p:cNvPr>
          <p:cNvSpPr/>
          <p:nvPr/>
        </p:nvSpPr>
        <p:spPr>
          <a:xfrm>
            <a:off x="10534688" y="8691443"/>
            <a:ext cx="1264154" cy="642553"/>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cxnSp>
        <p:nvCxnSpPr>
          <p:cNvPr id="32" name="Straight Connector 31">
            <a:extLst>
              <a:ext uri="{FF2B5EF4-FFF2-40B4-BE49-F238E27FC236}">
                <a16:creationId xmlns:a16="http://schemas.microsoft.com/office/drawing/2014/main" id="{7D14811A-BC76-8348-ACC5-347057A935AC}"/>
              </a:ext>
            </a:extLst>
          </p:cNvPr>
          <p:cNvCxnSpPr/>
          <p:nvPr/>
        </p:nvCxnSpPr>
        <p:spPr>
          <a:xfrm>
            <a:off x="1850963" y="9581161"/>
            <a:ext cx="1138377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6964E0C-8CEA-0A44-98E3-EF4F2BE764D5}"/>
              </a:ext>
            </a:extLst>
          </p:cNvPr>
          <p:cNvCxnSpPr/>
          <p:nvPr/>
        </p:nvCxnSpPr>
        <p:spPr>
          <a:xfrm>
            <a:off x="1850963" y="11038957"/>
            <a:ext cx="1138377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1E33B28-FBD9-D14B-AD8C-C3090F3736D4}"/>
              </a:ext>
            </a:extLst>
          </p:cNvPr>
          <p:cNvSpPr/>
          <p:nvPr/>
        </p:nvSpPr>
        <p:spPr>
          <a:xfrm>
            <a:off x="3197182" y="10025899"/>
            <a:ext cx="1264154" cy="642553"/>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35" name="Rectangle 34">
            <a:extLst>
              <a:ext uri="{FF2B5EF4-FFF2-40B4-BE49-F238E27FC236}">
                <a16:creationId xmlns:a16="http://schemas.microsoft.com/office/drawing/2014/main" id="{D54E126D-3306-3F47-B90F-5C239A2340D0}"/>
              </a:ext>
            </a:extLst>
          </p:cNvPr>
          <p:cNvSpPr/>
          <p:nvPr/>
        </p:nvSpPr>
        <p:spPr>
          <a:xfrm>
            <a:off x="6849984" y="10025899"/>
            <a:ext cx="1264154" cy="642553"/>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36" name="Rectangle 35">
            <a:extLst>
              <a:ext uri="{FF2B5EF4-FFF2-40B4-BE49-F238E27FC236}">
                <a16:creationId xmlns:a16="http://schemas.microsoft.com/office/drawing/2014/main" id="{FC8CEC99-5245-AA4C-AE77-8135100CE8F0}"/>
              </a:ext>
            </a:extLst>
          </p:cNvPr>
          <p:cNvSpPr/>
          <p:nvPr/>
        </p:nvSpPr>
        <p:spPr>
          <a:xfrm>
            <a:off x="10534688" y="10025899"/>
            <a:ext cx="1264154" cy="642553"/>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37" name="Rectangle 36">
            <a:extLst>
              <a:ext uri="{FF2B5EF4-FFF2-40B4-BE49-F238E27FC236}">
                <a16:creationId xmlns:a16="http://schemas.microsoft.com/office/drawing/2014/main" id="{49D32972-5773-4541-874C-2784CF41C5EB}"/>
              </a:ext>
            </a:extLst>
          </p:cNvPr>
          <p:cNvSpPr/>
          <p:nvPr/>
        </p:nvSpPr>
        <p:spPr>
          <a:xfrm>
            <a:off x="3197182" y="11506832"/>
            <a:ext cx="1264154" cy="642553"/>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38" name="Rectangle 37">
            <a:extLst>
              <a:ext uri="{FF2B5EF4-FFF2-40B4-BE49-F238E27FC236}">
                <a16:creationId xmlns:a16="http://schemas.microsoft.com/office/drawing/2014/main" id="{8C259D06-FB29-9D48-BDDB-D4B2AB0C0EC0}"/>
              </a:ext>
            </a:extLst>
          </p:cNvPr>
          <p:cNvSpPr/>
          <p:nvPr/>
        </p:nvSpPr>
        <p:spPr>
          <a:xfrm>
            <a:off x="6849984" y="11506832"/>
            <a:ext cx="1264154" cy="642553"/>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39" name="Rectangle 38">
            <a:extLst>
              <a:ext uri="{FF2B5EF4-FFF2-40B4-BE49-F238E27FC236}">
                <a16:creationId xmlns:a16="http://schemas.microsoft.com/office/drawing/2014/main" id="{EE75759C-507B-E148-A07B-32213F6441D7}"/>
              </a:ext>
            </a:extLst>
          </p:cNvPr>
          <p:cNvSpPr/>
          <p:nvPr/>
        </p:nvSpPr>
        <p:spPr>
          <a:xfrm>
            <a:off x="10534688" y="11506832"/>
            <a:ext cx="1264154" cy="642553"/>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spTree>
    <p:extLst>
      <p:ext uri="{BB962C8B-B14F-4D97-AF65-F5344CB8AC3E}">
        <p14:creationId xmlns:p14="http://schemas.microsoft.com/office/powerpoint/2010/main" val="1967446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a:extLst>
              <a:ext uri="{FF2B5EF4-FFF2-40B4-BE49-F238E27FC236}">
                <a16:creationId xmlns:a16="http://schemas.microsoft.com/office/drawing/2014/main" id="{56FD6313-4DDB-5B47-B992-3D203685FF7E}"/>
              </a:ext>
            </a:extLst>
          </p:cNvPr>
          <p:cNvGrpSpPr/>
          <p:nvPr/>
        </p:nvGrpSpPr>
        <p:grpSpPr>
          <a:xfrm>
            <a:off x="16768030" y="8660113"/>
            <a:ext cx="5983191" cy="3901003"/>
            <a:chOff x="16768030" y="4088113"/>
            <a:chExt cx="5983191" cy="3901003"/>
          </a:xfrm>
        </p:grpSpPr>
        <p:sp>
          <p:nvSpPr>
            <p:cNvPr id="71" name="Rectangle 70">
              <a:extLst>
                <a:ext uri="{FF2B5EF4-FFF2-40B4-BE49-F238E27FC236}">
                  <a16:creationId xmlns:a16="http://schemas.microsoft.com/office/drawing/2014/main" id="{52CEE2AA-16CC-7743-B408-75EEF049C4FB}"/>
                </a:ext>
              </a:extLst>
            </p:cNvPr>
            <p:cNvSpPr/>
            <p:nvPr/>
          </p:nvSpPr>
          <p:spPr>
            <a:xfrm>
              <a:off x="16852436" y="5127937"/>
              <a:ext cx="5785982" cy="28611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FE801BC-C6FB-5343-BEB2-89B1E585E575}"/>
                </a:ext>
              </a:extLst>
            </p:cNvPr>
            <p:cNvSpPr/>
            <p:nvPr/>
          </p:nvSpPr>
          <p:spPr>
            <a:xfrm>
              <a:off x="16852436" y="4088113"/>
              <a:ext cx="5785982" cy="10396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798D1BE-B70A-8441-9BAC-E7B3E8F5440F}"/>
                </a:ext>
              </a:extLst>
            </p:cNvPr>
            <p:cNvSpPr/>
            <p:nvPr/>
          </p:nvSpPr>
          <p:spPr>
            <a:xfrm>
              <a:off x="18268176" y="4315169"/>
              <a:ext cx="2925899"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CAGR</a:t>
              </a:r>
              <a:endParaRPr lang="en-US" dirty="0"/>
            </a:p>
          </p:txBody>
        </p:sp>
        <p:cxnSp>
          <p:nvCxnSpPr>
            <p:cNvPr id="74" name="Straight Connector 73">
              <a:extLst>
                <a:ext uri="{FF2B5EF4-FFF2-40B4-BE49-F238E27FC236}">
                  <a16:creationId xmlns:a16="http://schemas.microsoft.com/office/drawing/2014/main" id="{74A16377-3762-784C-8CE5-E6850E0A8B84}"/>
                </a:ext>
              </a:extLst>
            </p:cNvPr>
            <p:cNvCxnSpPr/>
            <p:nvPr/>
          </p:nvCxnSpPr>
          <p:spPr>
            <a:xfrm>
              <a:off x="16768030" y="5127850"/>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1A7B726-CC9B-8C46-8C5A-559EC1DFE444}"/>
                </a:ext>
              </a:extLst>
            </p:cNvPr>
            <p:cNvCxnSpPr/>
            <p:nvPr/>
          </p:nvCxnSpPr>
          <p:spPr>
            <a:xfrm>
              <a:off x="16768030" y="6231593"/>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D17BA83-9FB8-FE40-8B4C-C7B07048AD42}"/>
                </a:ext>
              </a:extLst>
            </p:cNvPr>
            <p:cNvCxnSpPr/>
            <p:nvPr/>
          </p:nvCxnSpPr>
          <p:spPr>
            <a:xfrm>
              <a:off x="16768030" y="7109094"/>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D85D31A9-6BAA-BA4D-85B6-3DB7D1269B07}"/>
                </a:ext>
              </a:extLst>
            </p:cNvPr>
            <p:cNvSpPr/>
            <p:nvPr/>
          </p:nvSpPr>
          <p:spPr>
            <a:xfrm>
              <a:off x="17337561" y="5438646"/>
              <a:ext cx="940483" cy="461665"/>
            </a:xfrm>
            <a:prstGeom prst="rect">
              <a:avLst/>
            </a:prstGeom>
          </p:spPr>
          <p:txBody>
            <a:bodyPr wrap="square">
              <a:spAutoFit/>
            </a:bodyPr>
            <a:lstStyle/>
            <a:p>
              <a:pPr algn="ctr"/>
              <a:r>
                <a:rPr lang="en-SV" sz="2400">
                  <a:latin typeface="Lato" panose="020F0502020204030203" pitchFamily="34" charset="77"/>
                </a:rPr>
                <a:t>R</a:t>
              </a:r>
              <a:endParaRPr lang="en-SV" sz="2400" dirty="0">
                <a:latin typeface="Lato" panose="020F0502020204030203" pitchFamily="34" charset="77"/>
              </a:endParaRPr>
            </a:p>
          </p:txBody>
        </p:sp>
        <p:sp>
          <p:nvSpPr>
            <p:cNvPr id="78" name="Rectangle 77">
              <a:extLst>
                <a:ext uri="{FF2B5EF4-FFF2-40B4-BE49-F238E27FC236}">
                  <a16:creationId xmlns:a16="http://schemas.microsoft.com/office/drawing/2014/main" id="{7CE2C9ED-AE97-3740-8184-E259E7146588}"/>
                </a:ext>
              </a:extLst>
            </p:cNvPr>
            <p:cNvSpPr/>
            <p:nvPr/>
          </p:nvSpPr>
          <p:spPr>
            <a:xfrm>
              <a:off x="19257433" y="5438646"/>
              <a:ext cx="940483" cy="461665"/>
            </a:xfrm>
            <a:prstGeom prst="rect">
              <a:avLst/>
            </a:prstGeom>
          </p:spPr>
          <p:txBody>
            <a:bodyPr wrap="square">
              <a:spAutoFit/>
            </a:bodyPr>
            <a:lstStyle/>
            <a:p>
              <a:pPr algn="ctr"/>
              <a:r>
                <a:rPr lang="en-US" sz="2400" dirty="0">
                  <a:latin typeface="Lato" panose="020F0502020204030203" pitchFamily="34" charset="77"/>
                </a:rPr>
                <a:t>E</a:t>
              </a:r>
              <a:endParaRPr lang="en-SV" sz="2400" dirty="0">
                <a:latin typeface="Lato" panose="020F0502020204030203" pitchFamily="34" charset="77"/>
              </a:endParaRPr>
            </a:p>
          </p:txBody>
        </p:sp>
        <p:sp>
          <p:nvSpPr>
            <p:cNvPr id="79" name="Rectangle 78">
              <a:extLst>
                <a:ext uri="{FF2B5EF4-FFF2-40B4-BE49-F238E27FC236}">
                  <a16:creationId xmlns:a16="http://schemas.microsoft.com/office/drawing/2014/main" id="{7CC0B0D6-C82D-A644-BA81-D0B33B108DFB}"/>
                </a:ext>
              </a:extLst>
            </p:cNvPr>
            <p:cNvSpPr/>
            <p:nvPr/>
          </p:nvSpPr>
          <p:spPr>
            <a:xfrm>
              <a:off x="21194076" y="5438646"/>
              <a:ext cx="940483" cy="461665"/>
            </a:xfrm>
            <a:prstGeom prst="rect">
              <a:avLst/>
            </a:prstGeom>
          </p:spPr>
          <p:txBody>
            <a:bodyPr wrap="square">
              <a:spAutoFit/>
            </a:bodyPr>
            <a:lstStyle/>
            <a:p>
              <a:pPr algn="ctr"/>
              <a:r>
                <a:rPr lang="en-US" sz="2400" dirty="0">
                  <a:latin typeface="Lato" panose="020F0502020204030203" pitchFamily="34" charset="77"/>
                </a:rPr>
                <a:t>NI</a:t>
              </a:r>
              <a:endParaRPr lang="en-SV" sz="2400" dirty="0">
                <a:latin typeface="Lato" panose="020F0502020204030203" pitchFamily="34" charset="77"/>
              </a:endParaRPr>
            </a:p>
          </p:txBody>
        </p:sp>
        <p:sp>
          <p:nvSpPr>
            <p:cNvPr id="80" name="Rectangle 79">
              <a:extLst>
                <a:ext uri="{FF2B5EF4-FFF2-40B4-BE49-F238E27FC236}">
                  <a16:creationId xmlns:a16="http://schemas.microsoft.com/office/drawing/2014/main" id="{E815F367-2BF9-5B4F-9507-AB09716DA54A}"/>
                </a:ext>
              </a:extLst>
            </p:cNvPr>
            <p:cNvSpPr/>
            <p:nvPr/>
          </p:nvSpPr>
          <p:spPr>
            <a:xfrm>
              <a:off x="17255606" y="6462088"/>
              <a:ext cx="1104391" cy="461665"/>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81" name="Rectangle 80">
              <a:extLst>
                <a:ext uri="{FF2B5EF4-FFF2-40B4-BE49-F238E27FC236}">
                  <a16:creationId xmlns:a16="http://schemas.microsoft.com/office/drawing/2014/main" id="{E539B7C3-ABD4-D046-B53B-9D49F178CE19}"/>
                </a:ext>
              </a:extLst>
            </p:cNvPr>
            <p:cNvSpPr/>
            <p:nvPr/>
          </p:nvSpPr>
          <p:spPr>
            <a:xfrm>
              <a:off x="19175480" y="6462088"/>
              <a:ext cx="1104391" cy="461665"/>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82" name="Rectangle 81">
              <a:extLst>
                <a:ext uri="{FF2B5EF4-FFF2-40B4-BE49-F238E27FC236}">
                  <a16:creationId xmlns:a16="http://schemas.microsoft.com/office/drawing/2014/main" id="{8E003049-D78E-804D-96BA-8A0608FCF586}"/>
                </a:ext>
              </a:extLst>
            </p:cNvPr>
            <p:cNvSpPr/>
            <p:nvPr/>
          </p:nvSpPr>
          <p:spPr>
            <a:xfrm>
              <a:off x="21112121" y="6462088"/>
              <a:ext cx="1104391" cy="461665"/>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83" name="Rectangle 82">
              <a:extLst>
                <a:ext uri="{FF2B5EF4-FFF2-40B4-BE49-F238E27FC236}">
                  <a16:creationId xmlns:a16="http://schemas.microsoft.com/office/drawing/2014/main" id="{651C3099-AE25-6645-B9FB-568AC962498C}"/>
                </a:ext>
              </a:extLst>
            </p:cNvPr>
            <p:cNvSpPr/>
            <p:nvPr/>
          </p:nvSpPr>
          <p:spPr>
            <a:xfrm>
              <a:off x="17255606" y="7318427"/>
              <a:ext cx="1104391" cy="461665"/>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84" name="Rectangle 83">
              <a:extLst>
                <a:ext uri="{FF2B5EF4-FFF2-40B4-BE49-F238E27FC236}">
                  <a16:creationId xmlns:a16="http://schemas.microsoft.com/office/drawing/2014/main" id="{CD042464-1B9F-5342-BE71-F480EB915DAA}"/>
                </a:ext>
              </a:extLst>
            </p:cNvPr>
            <p:cNvSpPr/>
            <p:nvPr/>
          </p:nvSpPr>
          <p:spPr>
            <a:xfrm>
              <a:off x="19175480" y="7318427"/>
              <a:ext cx="1104391" cy="461665"/>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85" name="Rectangle 84">
              <a:extLst>
                <a:ext uri="{FF2B5EF4-FFF2-40B4-BE49-F238E27FC236}">
                  <a16:creationId xmlns:a16="http://schemas.microsoft.com/office/drawing/2014/main" id="{49D79053-9D8B-FC4B-9254-8A8363B96A65}"/>
                </a:ext>
              </a:extLst>
            </p:cNvPr>
            <p:cNvSpPr/>
            <p:nvPr/>
          </p:nvSpPr>
          <p:spPr>
            <a:xfrm>
              <a:off x="21112121" y="7318427"/>
              <a:ext cx="1104391" cy="461665"/>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grpSp>
      <p:grpSp>
        <p:nvGrpSpPr>
          <p:cNvPr id="6" name="Group 5">
            <a:extLst>
              <a:ext uri="{FF2B5EF4-FFF2-40B4-BE49-F238E27FC236}">
                <a16:creationId xmlns:a16="http://schemas.microsoft.com/office/drawing/2014/main" id="{31E41522-0AB8-8747-A105-EDE1B00D52DF}"/>
              </a:ext>
            </a:extLst>
          </p:cNvPr>
          <p:cNvGrpSpPr/>
          <p:nvPr/>
        </p:nvGrpSpPr>
        <p:grpSpPr>
          <a:xfrm>
            <a:off x="16768030" y="4088113"/>
            <a:ext cx="5983191" cy="3901003"/>
            <a:chOff x="16768030" y="4088113"/>
            <a:chExt cx="5983191" cy="3901003"/>
          </a:xfrm>
        </p:grpSpPr>
        <p:sp>
          <p:nvSpPr>
            <p:cNvPr id="54" name="Rectangle 53">
              <a:extLst>
                <a:ext uri="{FF2B5EF4-FFF2-40B4-BE49-F238E27FC236}">
                  <a16:creationId xmlns:a16="http://schemas.microsoft.com/office/drawing/2014/main" id="{F9B0DA90-0E45-7042-AE5A-0007FE626C88}"/>
                </a:ext>
              </a:extLst>
            </p:cNvPr>
            <p:cNvSpPr/>
            <p:nvPr/>
          </p:nvSpPr>
          <p:spPr>
            <a:xfrm>
              <a:off x="16852436" y="5127937"/>
              <a:ext cx="5785982" cy="28611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FA840C4-809C-D64F-A115-7D7AB1CDBCF3}"/>
                </a:ext>
              </a:extLst>
            </p:cNvPr>
            <p:cNvSpPr/>
            <p:nvPr/>
          </p:nvSpPr>
          <p:spPr>
            <a:xfrm>
              <a:off x="16852436" y="4088113"/>
              <a:ext cx="5785982" cy="10396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BE7A4088-481F-AA4C-AE20-825189BB0C08}"/>
                </a:ext>
              </a:extLst>
            </p:cNvPr>
            <p:cNvSpPr/>
            <p:nvPr/>
          </p:nvSpPr>
          <p:spPr>
            <a:xfrm>
              <a:off x="18268176" y="4315169"/>
              <a:ext cx="2925899" cy="646331"/>
            </a:xfrm>
            <a:prstGeom prst="rect">
              <a:avLst/>
            </a:prstGeom>
          </p:spPr>
          <p:txBody>
            <a:bodyPr wrap="square">
              <a:spAutoFit/>
            </a:bodyPr>
            <a:lstStyle/>
            <a:p>
              <a:pPr algn="ctr"/>
              <a:r>
                <a:rPr lang="en-US" dirty="0">
                  <a:solidFill>
                    <a:schemeClr val="bg1"/>
                  </a:solidFill>
                  <a:latin typeface="Roboto Medium" panose="02000000000000000000" pitchFamily="2" charset="0"/>
                  <a:ea typeface="Roboto Medium" panose="02000000000000000000" pitchFamily="2" charset="0"/>
                  <a:cs typeface="Poppins" pitchFamily="2" charset="77"/>
                </a:rPr>
                <a:t>CAGR</a:t>
              </a:r>
              <a:endParaRPr lang="en-US" dirty="0"/>
            </a:p>
          </p:txBody>
        </p:sp>
        <p:cxnSp>
          <p:nvCxnSpPr>
            <p:cNvPr id="57" name="Straight Connector 56">
              <a:extLst>
                <a:ext uri="{FF2B5EF4-FFF2-40B4-BE49-F238E27FC236}">
                  <a16:creationId xmlns:a16="http://schemas.microsoft.com/office/drawing/2014/main" id="{4C491C84-89C8-E74A-AC32-DE08827A08C0}"/>
                </a:ext>
              </a:extLst>
            </p:cNvPr>
            <p:cNvCxnSpPr/>
            <p:nvPr/>
          </p:nvCxnSpPr>
          <p:spPr>
            <a:xfrm>
              <a:off x="16768030" y="5127850"/>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74BE289-C6CF-7446-A28C-19BB2ABC5392}"/>
                </a:ext>
              </a:extLst>
            </p:cNvPr>
            <p:cNvCxnSpPr/>
            <p:nvPr/>
          </p:nvCxnSpPr>
          <p:spPr>
            <a:xfrm>
              <a:off x="16768030" y="6231593"/>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A6122E4-2392-5F4B-B045-62592730109D}"/>
                </a:ext>
              </a:extLst>
            </p:cNvPr>
            <p:cNvCxnSpPr/>
            <p:nvPr/>
          </p:nvCxnSpPr>
          <p:spPr>
            <a:xfrm>
              <a:off x="16768030" y="7109094"/>
              <a:ext cx="598319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F58B48F4-57EE-584A-8084-5BD532CD98ED}"/>
                </a:ext>
              </a:extLst>
            </p:cNvPr>
            <p:cNvSpPr/>
            <p:nvPr/>
          </p:nvSpPr>
          <p:spPr>
            <a:xfrm>
              <a:off x="17337561" y="5438646"/>
              <a:ext cx="940483" cy="461665"/>
            </a:xfrm>
            <a:prstGeom prst="rect">
              <a:avLst/>
            </a:prstGeom>
          </p:spPr>
          <p:txBody>
            <a:bodyPr wrap="square">
              <a:spAutoFit/>
            </a:bodyPr>
            <a:lstStyle/>
            <a:p>
              <a:pPr algn="ctr"/>
              <a:r>
                <a:rPr lang="en-SV" sz="2400">
                  <a:latin typeface="Lato" panose="020F0502020204030203" pitchFamily="34" charset="77"/>
                </a:rPr>
                <a:t>R</a:t>
              </a:r>
              <a:endParaRPr lang="en-SV" sz="2400" dirty="0">
                <a:latin typeface="Lato" panose="020F0502020204030203" pitchFamily="34" charset="77"/>
              </a:endParaRPr>
            </a:p>
          </p:txBody>
        </p:sp>
        <p:sp>
          <p:nvSpPr>
            <p:cNvPr id="61" name="Rectangle 60">
              <a:extLst>
                <a:ext uri="{FF2B5EF4-FFF2-40B4-BE49-F238E27FC236}">
                  <a16:creationId xmlns:a16="http://schemas.microsoft.com/office/drawing/2014/main" id="{0AA1929B-F69B-6748-BD1B-A71FB1B48EB7}"/>
                </a:ext>
              </a:extLst>
            </p:cNvPr>
            <p:cNvSpPr/>
            <p:nvPr/>
          </p:nvSpPr>
          <p:spPr>
            <a:xfrm>
              <a:off x="19257433" y="5438646"/>
              <a:ext cx="940483" cy="461665"/>
            </a:xfrm>
            <a:prstGeom prst="rect">
              <a:avLst/>
            </a:prstGeom>
          </p:spPr>
          <p:txBody>
            <a:bodyPr wrap="square">
              <a:spAutoFit/>
            </a:bodyPr>
            <a:lstStyle/>
            <a:p>
              <a:pPr algn="ctr"/>
              <a:r>
                <a:rPr lang="en-US" sz="2400" dirty="0">
                  <a:latin typeface="Lato" panose="020F0502020204030203" pitchFamily="34" charset="77"/>
                </a:rPr>
                <a:t>E</a:t>
              </a:r>
              <a:endParaRPr lang="en-SV" sz="2400" dirty="0">
                <a:latin typeface="Lato" panose="020F0502020204030203" pitchFamily="34" charset="77"/>
              </a:endParaRPr>
            </a:p>
          </p:txBody>
        </p:sp>
        <p:sp>
          <p:nvSpPr>
            <p:cNvPr id="62" name="Rectangle 61">
              <a:extLst>
                <a:ext uri="{FF2B5EF4-FFF2-40B4-BE49-F238E27FC236}">
                  <a16:creationId xmlns:a16="http://schemas.microsoft.com/office/drawing/2014/main" id="{1C4F3810-C01B-2444-B229-18B2B2B94C1C}"/>
                </a:ext>
              </a:extLst>
            </p:cNvPr>
            <p:cNvSpPr/>
            <p:nvPr/>
          </p:nvSpPr>
          <p:spPr>
            <a:xfrm>
              <a:off x="21194076" y="5438646"/>
              <a:ext cx="940483" cy="461665"/>
            </a:xfrm>
            <a:prstGeom prst="rect">
              <a:avLst/>
            </a:prstGeom>
          </p:spPr>
          <p:txBody>
            <a:bodyPr wrap="square">
              <a:spAutoFit/>
            </a:bodyPr>
            <a:lstStyle/>
            <a:p>
              <a:pPr algn="ctr"/>
              <a:r>
                <a:rPr lang="en-US" sz="2400" dirty="0">
                  <a:latin typeface="Lato" panose="020F0502020204030203" pitchFamily="34" charset="77"/>
                </a:rPr>
                <a:t>NI</a:t>
              </a:r>
              <a:endParaRPr lang="en-SV" sz="2400" dirty="0">
                <a:latin typeface="Lato" panose="020F0502020204030203" pitchFamily="34" charset="77"/>
              </a:endParaRPr>
            </a:p>
          </p:txBody>
        </p:sp>
        <p:sp>
          <p:nvSpPr>
            <p:cNvPr id="63" name="Rectangle 62">
              <a:extLst>
                <a:ext uri="{FF2B5EF4-FFF2-40B4-BE49-F238E27FC236}">
                  <a16:creationId xmlns:a16="http://schemas.microsoft.com/office/drawing/2014/main" id="{C9CD977E-B026-E74A-A218-09CD6AB99385}"/>
                </a:ext>
              </a:extLst>
            </p:cNvPr>
            <p:cNvSpPr/>
            <p:nvPr/>
          </p:nvSpPr>
          <p:spPr>
            <a:xfrm>
              <a:off x="17255606" y="6462088"/>
              <a:ext cx="1104391" cy="461665"/>
            </a:xfrm>
            <a:prstGeom prst="rect">
              <a:avLst/>
            </a:prstGeom>
          </p:spPr>
          <p:txBody>
            <a:bodyPr wrap="square">
              <a:spAutoFit/>
            </a:bodyPr>
            <a:lstStyle/>
            <a:p>
              <a:pPr algn="ctr"/>
              <a:r>
                <a:rPr lang="en-US" sz="2400" dirty="0">
                  <a:latin typeface="Lato" panose="020F0502020204030203" pitchFamily="34" charset="77"/>
                </a:rPr>
                <a:t>32%</a:t>
              </a:r>
              <a:endParaRPr lang="en-SV" sz="2400" dirty="0">
                <a:latin typeface="Lato" panose="020F0502020204030203" pitchFamily="34" charset="77"/>
              </a:endParaRPr>
            </a:p>
          </p:txBody>
        </p:sp>
        <p:sp>
          <p:nvSpPr>
            <p:cNvPr id="64" name="Rectangle 63">
              <a:extLst>
                <a:ext uri="{FF2B5EF4-FFF2-40B4-BE49-F238E27FC236}">
                  <a16:creationId xmlns:a16="http://schemas.microsoft.com/office/drawing/2014/main" id="{F204A333-4B0F-6549-892D-C9D3680070C8}"/>
                </a:ext>
              </a:extLst>
            </p:cNvPr>
            <p:cNvSpPr/>
            <p:nvPr/>
          </p:nvSpPr>
          <p:spPr>
            <a:xfrm>
              <a:off x="19175480" y="6462088"/>
              <a:ext cx="1104391" cy="461665"/>
            </a:xfrm>
            <a:prstGeom prst="rect">
              <a:avLst/>
            </a:prstGeom>
          </p:spPr>
          <p:txBody>
            <a:bodyPr wrap="square">
              <a:spAutoFit/>
            </a:bodyPr>
            <a:lstStyle/>
            <a:p>
              <a:pPr algn="ctr"/>
              <a:r>
                <a:rPr lang="en-US" sz="2400" dirty="0">
                  <a:latin typeface="Lato" panose="020F0502020204030203" pitchFamily="34" charset="77"/>
                </a:rPr>
                <a:t>30%</a:t>
              </a:r>
              <a:endParaRPr lang="en-SV" sz="2400" dirty="0">
                <a:latin typeface="Lato" panose="020F0502020204030203" pitchFamily="34" charset="77"/>
              </a:endParaRPr>
            </a:p>
          </p:txBody>
        </p:sp>
        <p:sp>
          <p:nvSpPr>
            <p:cNvPr id="65" name="Rectangle 64">
              <a:extLst>
                <a:ext uri="{FF2B5EF4-FFF2-40B4-BE49-F238E27FC236}">
                  <a16:creationId xmlns:a16="http://schemas.microsoft.com/office/drawing/2014/main" id="{F6CC0EE9-43B5-354E-9CF5-F347826D63F9}"/>
                </a:ext>
              </a:extLst>
            </p:cNvPr>
            <p:cNvSpPr/>
            <p:nvPr/>
          </p:nvSpPr>
          <p:spPr>
            <a:xfrm>
              <a:off x="21112121" y="6462088"/>
              <a:ext cx="1104391" cy="461665"/>
            </a:xfrm>
            <a:prstGeom prst="rect">
              <a:avLst/>
            </a:prstGeom>
          </p:spPr>
          <p:txBody>
            <a:bodyPr wrap="square">
              <a:spAutoFit/>
            </a:bodyPr>
            <a:lstStyle/>
            <a:p>
              <a:pPr algn="ctr"/>
              <a:r>
                <a:rPr lang="en-US" sz="2400" dirty="0">
                  <a:latin typeface="Lato" panose="020F0502020204030203" pitchFamily="34" charset="77"/>
                </a:rPr>
                <a:t>80%</a:t>
              </a:r>
              <a:endParaRPr lang="en-SV" sz="2400" dirty="0">
                <a:latin typeface="Lato" panose="020F0502020204030203" pitchFamily="34" charset="77"/>
              </a:endParaRPr>
            </a:p>
          </p:txBody>
        </p:sp>
        <p:sp>
          <p:nvSpPr>
            <p:cNvPr id="66" name="Rectangle 65">
              <a:extLst>
                <a:ext uri="{FF2B5EF4-FFF2-40B4-BE49-F238E27FC236}">
                  <a16:creationId xmlns:a16="http://schemas.microsoft.com/office/drawing/2014/main" id="{B553A4AD-06E5-5C4A-87EE-E1BEFB2D9F98}"/>
                </a:ext>
              </a:extLst>
            </p:cNvPr>
            <p:cNvSpPr/>
            <p:nvPr/>
          </p:nvSpPr>
          <p:spPr>
            <a:xfrm>
              <a:off x="17255606" y="7318427"/>
              <a:ext cx="1104391" cy="461665"/>
            </a:xfrm>
            <a:prstGeom prst="rect">
              <a:avLst/>
            </a:prstGeom>
          </p:spPr>
          <p:txBody>
            <a:bodyPr wrap="square">
              <a:spAutoFit/>
            </a:bodyPr>
            <a:lstStyle/>
            <a:p>
              <a:pPr algn="ctr"/>
              <a:r>
                <a:rPr lang="en-US" sz="2400" dirty="0">
                  <a:latin typeface="Lato" panose="020F0502020204030203" pitchFamily="34" charset="77"/>
                </a:rPr>
                <a:t>47%</a:t>
              </a:r>
              <a:endParaRPr lang="en-SV" sz="2400" dirty="0">
                <a:latin typeface="Lato" panose="020F0502020204030203" pitchFamily="34" charset="77"/>
              </a:endParaRPr>
            </a:p>
          </p:txBody>
        </p:sp>
        <p:sp>
          <p:nvSpPr>
            <p:cNvPr id="67" name="Rectangle 66">
              <a:extLst>
                <a:ext uri="{FF2B5EF4-FFF2-40B4-BE49-F238E27FC236}">
                  <a16:creationId xmlns:a16="http://schemas.microsoft.com/office/drawing/2014/main" id="{F4A18291-4EC5-DE4C-A370-A6E80BEDF429}"/>
                </a:ext>
              </a:extLst>
            </p:cNvPr>
            <p:cNvSpPr/>
            <p:nvPr/>
          </p:nvSpPr>
          <p:spPr>
            <a:xfrm>
              <a:off x="19175480" y="7318427"/>
              <a:ext cx="1104391" cy="461665"/>
            </a:xfrm>
            <a:prstGeom prst="rect">
              <a:avLst/>
            </a:prstGeom>
          </p:spPr>
          <p:txBody>
            <a:bodyPr wrap="square">
              <a:spAutoFit/>
            </a:bodyPr>
            <a:lstStyle/>
            <a:p>
              <a:pPr algn="ctr"/>
              <a:r>
                <a:rPr lang="en-US" sz="2400" dirty="0">
                  <a:latin typeface="Lato" panose="020F0502020204030203" pitchFamily="34" charset="77"/>
                </a:rPr>
                <a:t>20%</a:t>
              </a:r>
              <a:endParaRPr lang="en-SV" sz="2400" dirty="0">
                <a:latin typeface="Lato" panose="020F0502020204030203" pitchFamily="34" charset="77"/>
              </a:endParaRPr>
            </a:p>
          </p:txBody>
        </p:sp>
        <p:sp>
          <p:nvSpPr>
            <p:cNvPr id="68" name="Rectangle 67">
              <a:extLst>
                <a:ext uri="{FF2B5EF4-FFF2-40B4-BE49-F238E27FC236}">
                  <a16:creationId xmlns:a16="http://schemas.microsoft.com/office/drawing/2014/main" id="{2AFB64E3-2661-D142-9D8C-BA181813981D}"/>
                </a:ext>
              </a:extLst>
            </p:cNvPr>
            <p:cNvSpPr/>
            <p:nvPr/>
          </p:nvSpPr>
          <p:spPr>
            <a:xfrm>
              <a:off x="21112121" y="7318427"/>
              <a:ext cx="1104391" cy="461665"/>
            </a:xfrm>
            <a:prstGeom prst="rect">
              <a:avLst/>
            </a:prstGeom>
          </p:spPr>
          <p:txBody>
            <a:bodyPr wrap="square">
              <a:spAutoFit/>
            </a:bodyPr>
            <a:lstStyle/>
            <a:p>
              <a:pPr algn="ctr"/>
              <a:r>
                <a:rPr lang="en-US" sz="2400" dirty="0">
                  <a:latin typeface="Lato" panose="020F0502020204030203" pitchFamily="34" charset="77"/>
                </a:rPr>
                <a:t>12%</a:t>
              </a:r>
              <a:endParaRPr lang="en-SV" sz="2400" dirty="0">
                <a:latin typeface="Lato" panose="020F0502020204030203" pitchFamily="34" charset="77"/>
              </a:endParaRPr>
            </a:p>
          </p:txBody>
        </p:sp>
      </p:grpSp>
      <p:sp>
        <p:nvSpPr>
          <p:cNvPr id="39" name="Rectangle 38">
            <a:extLst>
              <a:ext uri="{FF2B5EF4-FFF2-40B4-BE49-F238E27FC236}">
                <a16:creationId xmlns:a16="http://schemas.microsoft.com/office/drawing/2014/main" id="{A2568DD3-9731-4B43-BECE-9DAF9ECDF988}"/>
              </a:ext>
            </a:extLst>
          </p:cNvPr>
          <p:cNvSpPr/>
          <p:nvPr/>
        </p:nvSpPr>
        <p:spPr>
          <a:xfrm>
            <a:off x="9972751" y="6761747"/>
            <a:ext cx="1979023" cy="17927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DB75099-E289-B946-8246-0EBD10A76C0B}"/>
              </a:ext>
            </a:extLst>
          </p:cNvPr>
          <p:cNvSpPr/>
          <p:nvPr/>
        </p:nvSpPr>
        <p:spPr>
          <a:xfrm>
            <a:off x="12102341" y="5257801"/>
            <a:ext cx="1979023" cy="3296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72B4DD9-B831-4D4E-BCAA-5D92525B12AD}"/>
              </a:ext>
            </a:extLst>
          </p:cNvPr>
          <p:cNvSpPr/>
          <p:nvPr/>
        </p:nvSpPr>
        <p:spPr>
          <a:xfrm>
            <a:off x="14231931" y="7218947"/>
            <a:ext cx="1979023" cy="13355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92641922-8A06-1F4E-8559-AF8671DED7A1}"/>
              </a:ext>
            </a:extLst>
          </p:cNvPr>
          <p:cNvSpPr txBox="1"/>
          <p:nvPr/>
        </p:nvSpPr>
        <p:spPr>
          <a:xfrm>
            <a:off x="9096611" y="4518532"/>
            <a:ext cx="616659"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46" name="TextBox 45">
            <a:extLst>
              <a:ext uri="{FF2B5EF4-FFF2-40B4-BE49-F238E27FC236}">
                <a16:creationId xmlns:a16="http://schemas.microsoft.com/office/drawing/2014/main" id="{B992CC20-5861-1147-AD96-01F9F9FE7553}"/>
              </a:ext>
            </a:extLst>
          </p:cNvPr>
          <p:cNvSpPr txBox="1"/>
          <p:nvPr/>
        </p:nvSpPr>
        <p:spPr>
          <a:xfrm>
            <a:off x="10542337" y="8731559"/>
            <a:ext cx="864004"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47" name="TextBox 46">
            <a:extLst>
              <a:ext uri="{FF2B5EF4-FFF2-40B4-BE49-F238E27FC236}">
                <a16:creationId xmlns:a16="http://schemas.microsoft.com/office/drawing/2014/main" id="{77A77962-1CC7-3A4D-88EA-DA1740C4EB83}"/>
              </a:ext>
            </a:extLst>
          </p:cNvPr>
          <p:cNvSpPr txBox="1"/>
          <p:nvPr/>
        </p:nvSpPr>
        <p:spPr>
          <a:xfrm>
            <a:off x="12659895" y="8731559"/>
            <a:ext cx="864004"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48" name="TextBox 47">
            <a:extLst>
              <a:ext uri="{FF2B5EF4-FFF2-40B4-BE49-F238E27FC236}">
                <a16:creationId xmlns:a16="http://schemas.microsoft.com/office/drawing/2014/main" id="{6230C216-9C99-E94E-A134-A44A58AEB612}"/>
              </a:ext>
            </a:extLst>
          </p:cNvPr>
          <p:cNvSpPr txBox="1"/>
          <p:nvPr/>
        </p:nvSpPr>
        <p:spPr>
          <a:xfrm>
            <a:off x="14765421" y="8731559"/>
            <a:ext cx="864004"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49" name="TextBox 48">
            <a:extLst>
              <a:ext uri="{FF2B5EF4-FFF2-40B4-BE49-F238E27FC236}">
                <a16:creationId xmlns:a16="http://schemas.microsoft.com/office/drawing/2014/main" id="{52C657FC-759D-C741-8758-505C42DF54B4}"/>
              </a:ext>
            </a:extLst>
          </p:cNvPr>
          <p:cNvSpPr txBox="1"/>
          <p:nvPr/>
        </p:nvSpPr>
        <p:spPr>
          <a:xfrm>
            <a:off x="9096611" y="5288553"/>
            <a:ext cx="616659"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50" name="TextBox 49">
            <a:extLst>
              <a:ext uri="{FF2B5EF4-FFF2-40B4-BE49-F238E27FC236}">
                <a16:creationId xmlns:a16="http://schemas.microsoft.com/office/drawing/2014/main" id="{B2D11F36-AB82-9E45-9640-7F7F1E6B939D}"/>
              </a:ext>
            </a:extLst>
          </p:cNvPr>
          <p:cNvSpPr txBox="1"/>
          <p:nvPr/>
        </p:nvSpPr>
        <p:spPr>
          <a:xfrm>
            <a:off x="9096611" y="6046542"/>
            <a:ext cx="616659"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51" name="TextBox 50">
            <a:extLst>
              <a:ext uri="{FF2B5EF4-FFF2-40B4-BE49-F238E27FC236}">
                <a16:creationId xmlns:a16="http://schemas.microsoft.com/office/drawing/2014/main" id="{4996CED6-1772-4245-9CD0-ACBB543D3E9E}"/>
              </a:ext>
            </a:extLst>
          </p:cNvPr>
          <p:cNvSpPr txBox="1"/>
          <p:nvPr/>
        </p:nvSpPr>
        <p:spPr>
          <a:xfrm>
            <a:off x="9096611" y="6816563"/>
            <a:ext cx="616659"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52" name="TextBox 51">
            <a:extLst>
              <a:ext uri="{FF2B5EF4-FFF2-40B4-BE49-F238E27FC236}">
                <a16:creationId xmlns:a16="http://schemas.microsoft.com/office/drawing/2014/main" id="{28B0305B-3F65-C543-BCC3-CADD73404119}"/>
              </a:ext>
            </a:extLst>
          </p:cNvPr>
          <p:cNvSpPr txBox="1"/>
          <p:nvPr/>
        </p:nvSpPr>
        <p:spPr>
          <a:xfrm>
            <a:off x="9096611" y="7562521"/>
            <a:ext cx="616659"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53" name="TextBox 52">
            <a:extLst>
              <a:ext uri="{FF2B5EF4-FFF2-40B4-BE49-F238E27FC236}">
                <a16:creationId xmlns:a16="http://schemas.microsoft.com/office/drawing/2014/main" id="{EDD40AF5-78D5-914F-99FF-E701E84802A1}"/>
              </a:ext>
            </a:extLst>
          </p:cNvPr>
          <p:cNvSpPr txBox="1"/>
          <p:nvPr/>
        </p:nvSpPr>
        <p:spPr>
          <a:xfrm>
            <a:off x="9096611" y="8332542"/>
            <a:ext cx="616659"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13" name="TextBox 12">
            <a:extLst>
              <a:ext uri="{FF2B5EF4-FFF2-40B4-BE49-F238E27FC236}">
                <a16:creationId xmlns:a16="http://schemas.microsoft.com/office/drawing/2014/main" id="{97619A25-27B9-6649-854F-DBD61A2CA428}"/>
              </a:ext>
            </a:extLst>
          </p:cNvPr>
          <p:cNvSpPr txBox="1"/>
          <p:nvPr/>
        </p:nvSpPr>
        <p:spPr>
          <a:xfrm>
            <a:off x="1922726" y="10686941"/>
            <a:ext cx="6719828"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4" name="Rectangle 13">
            <a:extLst>
              <a:ext uri="{FF2B5EF4-FFF2-40B4-BE49-F238E27FC236}">
                <a16:creationId xmlns:a16="http://schemas.microsoft.com/office/drawing/2014/main" id="{C4428AA6-3B5A-824A-B468-0EEE350E2988}"/>
              </a:ext>
            </a:extLst>
          </p:cNvPr>
          <p:cNvSpPr/>
          <p:nvPr/>
        </p:nvSpPr>
        <p:spPr>
          <a:xfrm>
            <a:off x="3014105" y="9565474"/>
            <a:ext cx="2981025"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15" name="TextBox 14">
            <a:extLst>
              <a:ext uri="{FF2B5EF4-FFF2-40B4-BE49-F238E27FC236}">
                <a16:creationId xmlns:a16="http://schemas.microsoft.com/office/drawing/2014/main" id="{A15C5A4E-88C6-8B4C-A8C7-50D7766EE056}"/>
              </a:ext>
            </a:extLst>
          </p:cNvPr>
          <p:cNvSpPr txBox="1"/>
          <p:nvPr/>
        </p:nvSpPr>
        <p:spPr>
          <a:xfrm>
            <a:off x="1922726" y="11654422"/>
            <a:ext cx="6719828"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7" name="TextBox 16">
            <a:extLst>
              <a:ext uri="{FF2B5EF4-FFF2-40B4-BE49-F238E27FC236}">
                <a16:creationId xmlns:a16="http://schemas.microsoft.com/office/drawing/2014/main" id="{6454E8D4-9E49-BA4C-BAD6-629CB469D2EE}"/>
              </a:ext>
            </a:extLst>
          </p:cNvPr>
          <p:cNvSpPr txBox="1"/>
          <p:nvPr/>
        </p:nvSpPr>
        <p:spPr>
          <a:xfrm>
            <a:off x="9414906" y="10686941"/>
            <a:ext cx="6719828"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8" name="Rectangle 17">
            <a:extLst>
              <a:ext uri="{FF2B5EF4-FFF2-40B4-BE49-F238E27FC236}">
                <a16:creationId xmlns:a16="http://schemas.microsoft.com/office/drawing/2014/main" id="{1D5A1243-4DE1-254E-9826-003B49AF770D}"/>
              </a:ext>
            </a:extLst>
          </p:cNvPr>
          <p:cNvSpPr/>
          <p:nvPr/>
        </p:nvSpPr>
        <p:spPr>
          <a:xfrm>
            <a:off x="10506285" y="9565474"/>
            <a:ext cx="2981025" cy="646331"/>
          </a:xfrm>
          <a:prstGeom prst="rect">
            <a:avLst/>
          </a:prstGeom>
        </p:spPr>
        <p:txBody>
          <a:bodyPr wrap="square">
            <a:spAutoFit/>
          </a:bodyPr>
          <a:lstStyle/>
          <a:p>
            <a:r>
              <a:rPr lang="en-US" dirty="0">
                <a:solidFill>
                  <a:schemeClr val="tx2"/>
                </a:solidFill>
                <a:latin typeface="Roboto Medium" panose="02000000000000000000" pitchFamily="2" charset="0"/>
                <a:ea typeface="Roboto Medium" panose="02000000000000000000" pitchFamily="2" charset="0"/>
                <a:cs typeface="Poppins" pitchFamily="2" charset="77"/>
              </a:rPr>
              <a:t>Accreditation</a:t>
            </a:r>
            <a:endParaRPr lang="en-US" sz="5400" dirty="0">
              <a:solidFill>
                <a:schemeClr val="tx2"/>
              </a:solidFill>
              <a:latin typeface="Roboto Medium" panose="02000000000000000000" pitchFamily="2" charset="0"/>
              <a:ea typeface="Roboto Medium" panose="02000000000000000000" pitchFamily="2" charset="0"/>
              <a:cs typeface="Poppins" pitchFamily="2" charset="77"/>
            </a:endParaRPr>
          </a:p>
        </p:txBody>
      </p:sp>
      <p:sp>
        <p:nvSpPr>
          <p:cNvPr id="19" name="TextBox 18">
            <a:extLst>
              <a:ext uri="{FF2B5EF4-FFF2-40B4-BE49-F238E27FC236}">
                <a16:creationId xmlns:a16="http://schemas.microsoft.com/office/drawing/2014/main" id="{DFA7F4DC-BBB1-BE40-8198-D9908C61C66B}"/>
              </a:ext>
            </a:extLst>
          </p:cNvPr>
          <p:cNvSpPr txBox="1"/>
          <p:nvPr/>
        </p:nvSpPr>
        <p:spPr>
          <a:xfrm>
            <a:off x="9414906" y="11654422"/>
            <a:ext cx="6719828"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nvGrpSpPr>
          <p:cNvPr id="22" name="Gráfico 44">
            <a:extLst>
              <a:ext uri="{FF2B5EF4-FFF2-40B4-BE49-F238E27FC236}">
                <a16:creationId xmlns:a16="http://schemas.microsoft.com/office/drawing/2014/main" id="{C406E94A-3CB9-414E-ADA9-443422E11225}"/>
              </a:ext>
            </a:extLst>
          </p:cNvPr>
          <p:cNvGrpSpPr/>
          <p:nvPr/>
        </p:nvGrpSpPr>
        <p:grpSpPr>
          <a:xfrm>
            <a:off x="2070186" y="9471662"/>
            <a:ext cx="830997" cy="830997"/>
            <a:chOff x="4015467" y="265552"/>
            <a:chExt cx="597977" cy="597977"/>
          </a:xfrm>
          <a:solidFill>
            <a:schemeClr val="accent1"/>
          </a:solidFill>
        </p:grpSpPr>
        <p:sp>
          <p:nvSpPr>
            <p:cNvPr id="23" name="Forma libre 294">
              <a:extLst>
                <a:ext uri="{FF2B5EF4-FFF2-40B4-BE49-F238E27FC236}">
                  <a16:creationId xmlns:a16="http://schemas.microsoft.com/office/drawing/2014/main" id="{AE5F78FF-4AD7-1D43-8E0D-E0E0B4CDD9F8}"/>
                </a:ext>
              </a:extLst>
            </p:cNvPr>
            <p:cNvSpPr/>
            <p:nvPr/>
          </p:nvSpPr>
          <p:spPr>
            <a:xfrm>
              <a:off x="4089338" y="264676"/>
              <a:ext cx="449651" cy="599145"/>
            </a:xfrm>
            <a:custGeom>
              <a:avLst/>
              <a:gdLst>
                <a:gd name="connsiteX0" fmla="*/ 445694 w 449650"/>
                <a:gd name="connsiteY0" fmla="*/ 129089 h 599144"/>
                <a:gd name="connsiteX1" fmla="*/ 321145 w 449650"/>
                <a:gd name="connsiteY1" fmla="*/ 4541 h 599144"/>
                <a:gd name="connsiteX2" fmla="*/ 312323 w 449650"/>
                <a:gd name="connsiteY2" fmla="*/ 876 h 599144"/>
                <a:gd name="connsiteX3" fmla="*/ 50708 w 449650"/>
                <a:gd name="connsiteY3" fmla="*/ 876 h 599144"/>
                <a:gd name="connsiteX4" fmla="*/ 876 w 449650"/>
                <a:gd name="connsiteY4" fmla="*/ 50708 h 599144"/>
                <a:gd name="connsiteX5" fmla="*/ 876 w 449650"/>
                <a:gd name="connsiteY5" fmla="*/ 549022 h 599144"/>
                <a:gd name="connsiteX6" fmla="*/ 50708 w 449650"/>
                <a:gd name="connsiteY6" fmla="*/ 598853 h 599144"/>
                <a:gd name="connsiteX7" fmla="*/ 399528 w 449650"/>
                <a:gd name="connsiteY7" fmla="*/ 598853 h 599144"/>
                <a:gd name="connsiteX8" fmla="*/ 449359 w 449650"/>
                <a:gd name="connsiteY8" fmla="*/ 549021 h 599144"/>
                <a:gd name="connsiteX9" fmla="*/ 449359 w 449650"/>
                <a:gd name="connsiteY9" fmla="*/ 137912 h 599144"/>
                <a:gd name="connsiteX10" fmla="*/ 445694 w 449650"/>
                <a:gd name="connsiteY10" fmla="*/ 129089 h 599144"/>
                <a:gd name="connsiteX11" fmla="*/ 225117 w 449650"/>
                <a:gd name="connsiteY11" fmla="*/ 200202 h 599144"/>
                <a:gd name="connsiteX12" fmla="*/ 187744 w 449650"/>
                <a:gd name="connsiteY12" fmla="*/ 162828 h 599144"/>
                <a:gd name="connsiteX13" fmla="*/ 212659 w 449650"/>
                <a:gd name="connsiteY13" fmla="*/ 127750 h 599144"/>
                <a:gd name="connsiteX14" fmla="*/ 212659 w 449650"/>
                <a:gd name="connsiteY14" fmla="*/ 125455 h 599144"/>
                <a:gd name="connsiteX15" fmla="*/ 225117 w 449650"/>
                <a:gd name="connsiteY15" fmla="*/ 112997 h 599144"/>
                <a:gd name="connsiteX16" fmla="*/ 237576 w 449650"/>
                <a:gd name="connsiteY16" fmla="*/ 125455 h 599144"/>
                <a:gd name="connsiteX17" fmla="*/ 250034 w 449650"/>
                <a:gd name="connsiteY17" fmla="*/ 125455 h 599144"/>
                <a:gd name="connsiteX18" fmla="*/ 262492 w 449650"/>
                <a:gd name="connsiteY18" fmla="*/ 137913 h 599144"/>
                <a:gd name="connsiteX19" fmla="*/ 250034 w 449650"/>
                <a:gd name="connsiteY19" fmla="*/ 150371 h 599144"/>
                <a:gd name="connsiteX20" fmla="*/ 225117 w 449650"/>
                <a:gd name="connsiteY20" fmla="*/ 150371 h 599144"/>
                <a:gd name="connsiteX21" fmla="*/ 212659 w 449650"/>
                <a:gd name="connsiteY21" fmla="*/ 162830 h 599144"/>
                <a:gd name="connsiteX22" fmla="*/ 225117 w 449650"/>
                <a:gd name="connsiteY22" fmla="*/ 175288 h 599144"/>
                <a:gd name="connsiteX23" fmla="*/ 262491 w 449650"/>
                <a:gd name="connsiteY23" fmla="*/ 212661 h 599144"/>
                <a:gd name="connsiteX24" fmla="*/ 237576 w 449650"/>
                <a:gd name="connsiteY24" fmla="*/ 247740 h 599144"/>
                <a:gd name="connsiteX25" fmla="*/ 237576 w 449650"/>
                <a:gd name="connsiteY25" fmla="*/ 250035 h 599144"/>
                <a:gd name="connsiteX26" fmla="*/ 225117 w 449650"/>
                <a:gd name="connsiteY26" fmla="*/ 262493 h 599144"/>
                <a:gd name="connsiteX27" fmla="*/ 212659 w 449650"/>
                <a:gd name="connsiteY27" fmla="*/ 250035 h 599144"/>
                <a:gd name="connsiteX28" fmla="*/ 200201 w 449650"/>
                <a:gd name="connsiteY28" fmla="*/ 250035 h 599144"/>
                <a:gd name="connsiteX29" fmla="*/ 187743 w 449650"/>
                <a:gd name="connsiteY29" fmla="*/ 237577 h 599144"/>
                <a:gd name="connsiteX30" fmla="*/ 200201 w 449650"/>
                <a:gd name="connsiteY30" fmla="*/ 225119 h 599144"/>
                <a:gd name="connsiteX31" fmla="*/ 225117 w 449650"/>
                <a:gd name="connsiteY31" fmla="*/ 225119 h 599144"/>
                <a:gd name="connsiteX32" fmla="*/ 237576 w 449650"/>
                <a:gd name="connsiteY32" fmla="*/ 212660 h 599144"/>
                <a:gd name="connsiteX33" fmla="*/ 225117 w 449650"/>
                <a:gd name="connsiteY33" fmla="*/ 200202 h 599144"/>
                <a:gd name="connsiteX34" fmla="*/ 137912 w 449650"/>
                <a:gd name="connsiteY34" fmla="*/ 524106 h 599144"/>
                <a:gd name="connsiteX35" fmla="*/ 75623 w 449650"/>
                <a:gd name="connsiteY35" fmla="*/ 461817 h 599144"/>
                <a:gd name="connsiteX36" fmla="*/ 137912 w 449650"/>
                <a:gd name="connsiteY36" fmla="*/ 399528 h 599144"/>
                <a:gd name="connsiteX37" fmla="*/ 200201 w 449650"/>
                <a:gd name="connsiteY37" fmla="*/ 461817 h 599144"/>
                <a:gd name="connsiteX38" fmla="*/ 137912 w 449650"/>
                <a:gd name="connsiteY38" fmla="*/ 524106 h 599144"/>
                <a:gd name="connsiteX39" fmla="*/ 171636 w 449650"/>
                <a:gd name="connsiteY39" fmla="*/ 370962 h 599144"/>
                <a:gd name="connsiteX40" fmla="*/ 154020 w 449650"/>
                <a:gd name="connsiteY40" fmla="*/ 370962 h 599144"/>
                <a:gd name="connsiteX41" fmla="*/ 154020 w 449650"/>
                <a:gd name="connsiteY41" fmla="*/ 353346 h 599144"/>
                <a:gd name="connsiteX42" fmla="*/ 216309 w 449650"/>
                <a:gd name="connsiteY42" fmla="*/ 291057 h 599144"/>
                <a:gd name="connsiteX43" fmla="*/ 233925 w 449650"/>
                <a:gd name="connsiteY43" fmla="*/ 291057 h 599144"/>
                <a:gd name="connsiteX44" fmla="*/ 296214 w 449650"/>
                <a:gd name="connsiteY44" fmla="*/ 353346 h 599144"/>
                <a:gd name="connsiteX45" fmla="*/ 296214 w 449650"/>
                <a:gd name="connsiteY45" fmla="*/ 370962 h 599144"/>
                <a:gd name="connsiteX46" fmla="*/ 287405 w 449650"/>
                <a:gd name="connsiteY46" fmla="*/ 374612 h 599144"/>
                <a:gd name="connsiteX47" fmla="*/ 278597 w 449650"/>
                <a:gd name="connsiteY47" fmla="*/ 370962 h 599144"/>
                <a:gd name="connsiteX48" fmla="*/ 225117 w 449650"/>
                <a:gd name="connsiteY48" fmla="*/ 317480 h 599144"/>
                <a:gd name="connsiteX49" fmla="*/ 171636 w 449650"/>
                <a:gd name="connsiteY49" fmla="*/ 370962 h 599144"/>
                <a:gd name="connsiteX50" fmla="*/ 374612 w 449650"/>
                <a:gd name="connsiteY50" fmla="*/ 511648 h 599144"/>
                <a:gd name="connsiteX51" fmla="*/ 362153 w 449650"/>
                <a:gd name="connsiteY51" fmla="*/ 524106 h 599144"/>
                <a:gd name="connsiteX52" fmla="*/ 262491 w 449650"/>
                <a:gd name="connsiteY52" fmla="*/ 524106 h 599144"/>
                <a:gd name="connsiteX53" fmla="*/ 250033 w 449650"/>
                <a:gd name="connsiteY53" fmla="*/ 511648 h 599144"/>
                <a:gd name="connsiteX54" fmla="*/ 250033 w 449650"/>
                <a:gd name="connsiteY54" fmla="*/ 411985 h 599144"/>
                <a:gd name="connsiteX55" fmla="*/ 262491 w 449650"/>
                <a:gd name="connsiteY55" fmla="*/ 399527 h 599144"/>
                <a:gd name="connsiteX56" fmla="*/ 362153 w 449650"/>
                <a:gd name="connsiteY56" fmla="*/ 399527 h 599144"/>
                <a:gd name="connsiteX57" fmla="*/ 374612 w 449650"/>
                <a:gd name="connsiteY57" fmla="*/ 411985 h 599144"/>
                <a:gd name="connsiteX58" fmla="*/ 374612 w 449650"/>
                <a:gd name="connsiteY58" fmla="*/ 511648 h 599144"/>
                <a:gd name="connsiteX59" fmla="*/ 349696 w 449650"/>
                <a:gd name="connsiteY59" fmla="*/ 125455 h 599144"/>
                <a:gd name="connsiteX60" fmla="*/ 324781 w 449650"/>
                <a:gd name="connsiteY60" fmla="*/ 100540 h 599144"/>
                <a:gd name="connsiteX61" fmla="*/ 324781 w 449650"/>
                <a:gd name="connsiteY61" fmla="*/ 43408 h 599144"/>
                <a:gd name="connsiteX62" fmla="*/ 406828 w 449650"/>
                <a:gd name="connsiteY62" fmla="*/ 125455 h 599144"/>
                <a:gd name="connsiteX63" fmla="*/ 349696 w 449650"/>
                <a:gd name="connsiteY63" fmla="*/ 125455 h 599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49650" h="599144">
                  <a:moveTo>
                    <a:pt x="445694" y="129089"/>
                  </a:moveTo>
                  <a:lnTo>
                    <a:pt x="321145" y="4541"/>
                  </a:lnTo>
                  <a:cubicBezTo>
                    <a:pt x="318890" y="2279"/>
                    <a:pt x="315773" y="876"/>
                    <a:pt x="312323" y="876"/>
                  </a:cubicBezTo>
                  <a:lnTo>
                    <a:pt x="50708" y="876"/>
                  </a:lnTo>
                  <a:cubicBezTo>
                    <a:pt x="23237" y="876"/>
                    <a:pt x="876" y="23224"/>
                    <a:pt x="876" y="50708"/>
                  </a:cubicBezTo>
                  <a:lnTo>
                    <a:pt x="876" y="549022"/>
                  </a:lnTo>
                  <a:cubicBezTo>
                    <a:pt x="876" y="576505"/>
                    <a:pt x="23237" y="598853"/>
                    <a:pt x="50708" y="598853"/>
                  </a:cubicBezTo>
                  <a:lnTo>
                    <a:pt x="399528" y="598853"/>
                  </a:lnTo>
                  <a:cubicBezTo>
                    <a:pt x="426998" y="598853"/>
                    <a:pt x="449359" y="576505"/>
                    <a:pt x="449359" y="549021"/>
                  </a:cubicBezTo>
                  <a:lnTo>
                    <a:pt x="449359" y="137912"/>
                  </a:lnTo>
                  <a:cubicBezTo>
                    <a:pt x="449359" y="134462"/>
                    <a:pt x="447956" y="131345"/>
                    <a:pt x="445694" y="129089"/>
                  </a:cubicBezTo>
                  <a:close/>
                  <a:moveTo>
                    <a:pt x="225117" y="200202"/>
                  </a:moveTo>
                  <a:cubicBezTo>
                    <a:pt x="204508" y="200202"/>
                    <a:pt x="187744" y="183438"/>
                    <a:pt x="187744" y="162828"/>
                  </a:cubicBezTo>
                  <a:cubicBezTo>
                    <a:pt x="187744" y="146608"/>
                    <a:pt x="198190" y="132910"/>
                    <a:pt x="212659" y="127750"/>
                  </a:cubicBezTo>
                  <a:lnTo>
                    <a:pt x="212659" y="125455"/>
                  </a:lnTo>
                  <a:cubicBezTo>
                    <a:pt x="212659" y="118569"/>
                    <a:pt x="218231" y="112997"/>
                    <a:pt x="225117" y="112997"/>
                  </a:cubicBezTo>
                  <a:cubicBezTo>
                    <a:pt x="232003" y="112997"/>
                    <a:pt x="237576" y="118569"/>
                    <a:pt x="237576" y="125455"/>
                  </a:cubicBezTo>
                  <a:lnTo>
                    <a:pt x="250034" y="125455"/>
                  </a:lnTo>
                  <a:cubicBezTo>
                    <a:pt x="256920" y="125455"/>
                    <a:pt x="262492" y="131027"/>
                    <a:pt x="262492" y="137913"/>
                  </a:cubicBezTo>
                  <a:cubicBezTo>
                    <a:pt x="262492" y="144799"/>
                    <a:pt x="256920" y="150371"/>
                    <a:pt x="250034" y="150371"/>
                  </a:cubicBezTo>
                  <a:lnTo>
                    <a:pt x="225117" y="150371"/>
                  </a:lnTo>
                  <a:cubicBezTo>
                    <a:pt x="218244" y="150371"/>
                    <a:pt x="212659" y="155955"/>
                    <a:pt x="212659" y="162830"/>
                  </a:cubicBezTo>
                  <a:cubicBezTo>
                    <a:pt x="212659" y="169703"/>
                    <a:pt x="218243" y="175288"/>
                    <a:pt x="225117" y="175288"/>
                  </a:cubicBezTo>
                  <a:cubicBezTo>
                    <a:pt x="245727" y="175288"/>
                    <a:pt x="262491" y="192052"/>
                    <a:pt x="262491" y="212661"/>
                  </a:cubicBezTo>
                  <a:cubicBezTo>
                    <a:pt x="262491" y="228882"/>
                    <a:pt x="252045" y="242580"/>
                    <a:pt x="237576" y="247740"/>
                  </a:cubicBezTo>
                  <a:lnTo>
                    <a:pt x="237576" y="250035"/>
                  </a:lnTo>
                  <a:cubicBezTo>
                    <a:pt x="237576" y="256921"/>
                    <a:pt x="232003" y="262493"/>
                    <a:pt x="225117" y="262493"/>
                  </a:cubicBezTo>
                  <a:cubicBezTo>
                    <a:pt x="218231" y="262493"/>
                    <a:pt x="212659" y="256921"/>
                    <a:pt x="212659" y="250035"/>
                  </a:cubicBezTo>
                  <a:lnTo>
                    <a:pt x="200201" y="250035"/>
                  </a:lnTo>
                  <a:cubicBezTo>
                    <a:pt x="193315" y="250035"/>
                    <a:pt x="187743" y="244463"/>
                    <a:pt x="187743" y="237577"/>
                  </a:cubicBezTo>
                  <a:cubicBezTo>
                    <a:pt x="187743" y="230691"/>
                    <a:pt x="193315" y="225119"/>
                    <a:pt x="200201" y="225119"/>
                  </a:cubicBezTo>
                  <a:lnTo>
                    <a:pt x="225117" y="225119"/>
                  </a:lnTo>
                  <a:cubicBezTo>
                    <a:pt x="231991" y="225119"/>
                    <a:pt x="237576" y="219535"/>
                    <a:pt x="237576" y="212660"/>
                  </a:cubicBezTo>
                  <a:cubicBezTo>
                    <a:pt x="237576" y="205786"/>
                    <a:pt x="231991" y="200202"/>
                    <a:pt x="225117" y="200202"/>
                  </a:cubicBezTo>
                  <a:close/>
                  <a:moveTo>
                    <a:pt x="137912" y="524106"/>
                  </a:moveTo>
                  <a:cubicBezTo>
                    <a:pt x="103568" y="524106"/>
                    <a:pt x="75623" y="496161"/>
                    <a:pt x="75623" y="461817"/>
                  </a:cubicBezTo>
                  <a:cubicBezTo>
                    <a:pt x="75623" y="427473"/>
                    <a:pt x="103568" y="399528"/>
                    <a:pt x="137912" y="399528"/>
                  </a:cubicBezTo>
                  <a:cubicBezTo>
                    <a:pt x="172256" y="399528"/>
                    <a:pt x="200201" y="427473"/>
                    <a:pt x="200201" y="461817"/>
                  </a:cubicBezTo>
                  <a:cubicBezTo>
                    <a:pt x="200201" y="496161"/>
                    <a:pt x="172257" y="524106"/>
                    <a:pt x="137912" y="524106"/>
                  </a:cubicBezTo>
                  <a:close/>
                  <a:moveTo>
                    <a:pt x="171636" y="370962"/>
                  </a:moveTo>
                  <a:cubicBezTo>
                    <a:pt x="166769" y="375829"/>
                    <a:pt x="158886" y="375829"/>
                    <a:pt x="154020" y="370962"/>
                  </a:cubicBezTo>
                  <a:cubicBezTo>
                    <a:pt x="149154" y="366095"/>
                    <a:pt x="149153" y="358212"/>
                    <a:pt x="154020" y="353346"/>
                  </a:cubicBezTo>
                  <a:lnTo>
                    <a:pt x="216309" y="291057"/>
                  </a:lnTo>
                  <a:cubicBezTo>
                    <a:pt x="221176" y="286190"/>
                    <a:pt x="229059" y="286190"/>
                    <a:pt x="233925" y="291057"/>
                  </a:cubicBezTo>
                  <a:lnTo>
                    <a:pt x="296214" y="353346"/>
                  </a:lnTo>
                  <a:cubicBezTo>
                    <a:pt x="301080" y="358213"/>
                    <a:pt x="301080" y="366096"/>
                    <a:pt x="296214" y="370962"/>
                  </a:cubicBezTo>
                  <a:cubicBezTo>
                    <a:pt x="293781" y="373395"/>
                    <a:pt x="290592" y="374612"/>
                    <a:pt x="287405" y="374612"/>
                  </a:cubicBezTo>
                  <a:cubicBezTo>
                    <a:pt x="284218" y="374612"/>
                    <a:pt x="281031" y="373395"/>
                    <a:pt x="278597" y="370962"/>
                  </a:cubicBezTo>
                  <a:lnTo>
                    <a:pt x="225117" y="317480"/>
                  </a:lnTo>
                  <a:lnTo>
                    <a:pt x="171636" y="370962"/>
                  </a:lnTo>
                  <a:close/>
                  <a:moveTo>
                    <a:pt x="374612" y="511648"/>
                  </a:moveTo>
                  <a:cubicBezTo>
                    <a:pt x="374612" y="518534"/>
                    <a:pt x="369039" y="524106"/>
                    <a:pt x="362153" y="524106"/>
                  </a:cubicBezTo>
                  <a:lnTo>
                    <a:pt x="262491" y="524106"/>
                  </a:lnTo>
                  <a:cubicBezTo>
                    <a:pt x="255605" y="524106"/>
                    <a:pt x="250033" y="518534"/>
                    <a:pt x="250033" y="511648"/>
                  </a:cubicBezTo>
                  <a:lnTo>
                    <a:pt x="250033" y="411985"/>
                  </a:lnTo>
                  <a:cubicBezTo>
                    <a:pt x="250033" y="405099"/>
                    <a:pt x="255605" y="399527"/>
                    <a:pt x="262491" y="399527"/>
                  </a:cubicBezTo>
                  <a:lnTo>
                    <a:pt x="362153" y="399527"/>
                  </a:lnTo>
                  <a:cubicBezTo>
                    <a:pt x="369039" y="399527"/>
                    <a:pt x="374612" y="405099"/>
                    <a:pt x="374612" y="411985"/>
                  </a:cubicBezTo>
                  <a:lnTo>
                    <a:pt x="374612" y="511648"/>
                  </a:lnTo>
                  <a:close/>
                  <a:moveTo>
                    <a:pt x="349696" y="125455"/>
                  </a:moveTo>
                  <a:cubicBezTo>
                    <a:pt x="335949" y="125455"/>
                    <a:pt x="324781" y="114274"/>
                    <a:pt x="324781" y="100540"/>
                  </a:cubicBezTo>
                  <a:lnTo>
                    <a:pt x="324781" y="43408"/>
                  </a:lnTo>
                  <a:lnTo>
                    <a:pt x="406828" y="125455"/>
                  </a:lnTo>
                  <a:lnTo>
                    <a:pt x="349696" y="125455"/>
                  </a:lnTo>
                  <a:close/>
                </a:path>
              </a:pathLst>
            </a:custGeom>
            <a:grpFill/>
            <a:ln w="9525" cap="flat">
              <a:noFill/>
              <a:prstDash val="solid"/>
              <a:miter/>
            </a:ln>
          </p:spPr>
          <p:txBody>
            <a:bodyPr rtlCol="0" anchor="ctr"/>
            <a:lstStyle/>
            <a:p>
              <a:endParaRPr lang="es-MX"/>
            </a:p>
          </p:txBody>
        </p:sp>
      </p:grpSp>
      <p:grpSp>
        <p:nvGrpSpPr>
          <p:cNvPr id="24" name="Gráfico 229">
            <a:extLst>
              <a:ext uri="{FF2B5EF4-FFF2-40B4-BE49-F238E27FC236}">
                <a16:creationId xmlns:a16="http://schemas.microsoft.com/office/drawing/2014/main" id="{E76ABD34-4E3A-184F-AE96-7B015844B07A}"/>
              </a:ext>
            </a:extLst>
          </p:cNvPr>
          <p:cNvGrpSpPr/>
          <p:nvPr/>
        </p:nvGrpSpPr>
        <p:grpSpPr>
          <a:xfrm>
            <a:off x="9524105" y="9528426"/>
            <a:ext cx="798472" cy="798472"/>
            <a:chOff x="5119693" y="5589008"/>
            <a:chExt cx="654197" cy="654197"/>
          </a:xfrm>
          <a:solidFill>
            <a:schemeClr val="accent2"/>
          </a:solidFill>
        </p:grpSpPr>
        <p:sp>
          <p:nvSpPr>
            <p:cNvPr id="25" name="Forma libre 427">
              <a:extLst>
                <a:ext uri="{FF2B5EF4-FFF2-40B4-BE49-F238E27FC236}">
                  <a16:creationId xmlns:a16="http://schemas.microsoft.com/office/drawing/2014/main" id="{EB960181-D4F3-8844-A783-53B40E49F57D}"/>
                </a:ext>
              </a:extLst>
            </p:cNvPr>
            <p:cNvSpPr/>
            <p:nvPr/>
          </p:nvSpPr>
          <p:spPr>
            <a:xfrm>
              <a:off x="5118735" y="5669824"/>
              <a:ext cx="655475" cy="83052"/>
            </a:xfrm>
            <a:custGeom>
              <a:avLst/>
              <a:gdLst>
                <a:gd name="connsiteX0" fmla="*/ 600638 w 655474"/>
                <a:gd name="connsiteY0" fmla="*/ 958 h 83052"/>
                <a:gd name="connsiteX1" fmla="*/ 55475 w 655474"/>
                <a:gd name="connsiteY1" fmla="*/ 958 h 83052"/>
                <a:gd name="connsiteX2" fmla="*/ 958 w 655474"/>
                <a:gd name="connsiteY2" fmla="*/ 55475 h 83052"/>
                <a:gd name="connsiteX3" fmla="*/ 958 w 655474"/>
                <a:gd name="connsiteY3" fmla="*/ 69105 h 83052"/>
                <a:gd name="connsiteX4" fmla="*/ 14588 w 655474"/>
                <a:gd name="connsiteY4" fmla="*/ 82733 h 83052"/>
                <a:gd name="connsiteX5" fmla="*/ 641527 w 655474"/>
                <a:gd name="connsiteY5" fmla="*/ 82733 h 83052"/>
                <a:gd name="connsiteX6" fmla="*/ 655157 w 655474"/>
                <a:gd name="connsiteY6" fmla="*/ 69103 h 83052"/>
                <a:gd name="connsiteX7" fmla="*/ 655157 w 655474"/>
                <a:gd name="connsiteY7" fmla="*/ 55474 h 83052"/>
                <a:gd name="connsiteX8" fmla="*/ 600638 w 655474"/>
                <a:gd name="connsiteY8" fmla="*/ 958 h 8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474" h="83052">
                  <a:moveTo>
                    <a:pt x="600638" y="958"/>
                  </a:moveTo>
                  <a:lnTo>
                    <a:pt x="55475" y="958"/>
                  </a:lnTo>
                  <a:cubicBezTo>
                    <a:pt x="25367" y="958"/>
                    <a:pt x="958" y="25365"/>
                    <a:pt x="958" y="55475"/>
                  </a:cubicBezTo>
                  <a:lnTo>
                    <a:pt x="958" y="69105"/>
                  </a:lnTo>
                  <a:cubicBezTo>
                    <a:pt x="958" y="76630"/>
                    <a:pt x="7061" y="82733"/>
                    <a:pt x="14588" y="82733"/>
                  </a:cubicBezTo>
                  <a:lnTo>
                    <a:pt x="641527" y="82733"/>
                  </a:lnTo>
                  <a:cubicBezTo>
                    <a:pt x="649054" y="82733"/>
                    <a:pt x="655157" y="76630"/>
                    <a:pt x="655157" y="69103"/>
                  </a:cubicBezTo>
                  <a:lnTo>
                    <a:pt x="655157" y="55474"/>
                  </a:lnTo>
                  <a:cubicBezTo>
                    <a:pt x="655155" y="25365"/>
                    <a:pt x="630747" y="958"/>
                    <a:pt x="600638" y="958"/>
                  </a:cubicBezTo>
                  <a:close/>
                </a:path>
              </a:pathLst>
            </a:custGeom>
            <a:grpFill/>
            <a:ln w="9525" cap="flat">
              <a:noFill/>
              <a:prstDash val="solid"/>
              <a:miter/>
            </a:ln>
          </p:spPr>
          <p:txBody>
            <a:bodyPr rtlCol="0" anchor="ctr"/>
            <a:lstStyle/>
            <a:p>
              <a:endParaRPr lang="es-MX"/>
            </a:p>
          </p:txBody>
        </p:sp>
        <p:sp>
          <p:nvSpPr>
            <p:cNvPr id="26" name="Forma libre 428">
              <a:extLst>
                <a:ext uri="{FF2B5EF4-FFF2-40B4-BE49-F238E27FC236}">
                  <a16:creationId xmlns:a16="http://schemas.microsoft.com/office/drawing/2014/main" id="{E3CFC8F5-AC48-4244-BD77-445F581C5336}"/>
                </a:ext>
              </a:extLst>
            </p:cNvPr>
            <p:cNvSpPr/>
            <p:nvPr/>
          </p:nvSpPr>
          <p:spPr>
            <a:xfrm>
              <a:off x="5118735" y="5833374"/>
              <a:ext cx="655475" cy="328376"/>
            </a:xfrm>
            <a:custGeom>
              <a:avLst/>
              <a:gdLst>
                <a:gd name="connsiteX0" fmla="*/ 641526 w 655474"/>
                <a:gd name="connsiteY0" fmla="*/ 958 h 328376"/>
                <a:gd name="connsiteX1" fmla="*/ 14588 w 655474"/>
                <a:gd name="connsiteY1" fmla="*/ 958 h 328376"/>
                <a:gd name="connsiteX2" fmla="*/ 958 w 655474"/>
                <a:gd name="connsiteY2" fmla="*/ 14588 h 328376"/>
                <a:gd name="connsiteX3" fmla="*/ 958 w 655474"/>
                <a:gd name="connsiteY3" fmla="*/ 273541 h 328376"/>
                <a:gd name="connsiteX4" fmla="*/ 55475 w 655474"/>
                <a:gd name="connsiteY4" fmla="*/ 328057 h 328376"/>
                <a:gd name="connsiteX5" fmla="*/ 600640 w 655474"/>
                <a:gd name="connsiteY5" fmla="*/ 328057 h 328376"/>
                <a:gd name="connsiteX6" fmla="*/ 655155 w 655474"/>
                <a:gd name="connsiteY6" fmla="*/ 273540 h 328376"/>
                <a:gd name="connsiteX7" fmla="*/ 655155 w 655474"/>
                <a:gd name="connsiteY7" fmla="*/ 14588 h 328376"/>
                <a:gd name="connsiteX8" fmla="*/ 641526 w 655474"/>
                <a:gd name="connsiteY8" fmla="*/ 958 h 328376"/>
                <a:gd name="connsiteX9" fmla="*/ 491606 w 655474"/>
                <a:gd name="connsiteY9" fmla="*/ 246282 h 328376"/>
                <a:gd name="connsiteX10" fmla="*/ 450719 w 655474"/>
                <a:gd name="connsiteY10" fmla="*/ 235089 h 328376"/>
                <a:gd name="connsiteX11" fmla="*/ 409831 w 655474"/>
                <a:gd name="connsiteY11" fmla="*/ 246282 h 328376"/>
                <a:gd name="connsiteX12" fmla="*/ 328057 w 655474"/>
                <a:gd name="connsiteY12" fmla="*/ 164508 h 328376"/>
                <a:gd name="connsiteX13" fmla="*/ 409831 w 655474"/>
                <a:gd name="connsiteY13" fmla="*/ 82733 h 328376"/>
                <a:gd name="connsiteX14" fmla="*/ 450719 w 655474"/>
                <a:gd name="connsiteY14" fmla="*/ 93926 h 328376"/>
                <a:gd name="connsiteX15" fmla="*/ 491606 w 655474"/>
                <a:gd name="connsiteY15" fmla="*/ 82733 h 328376"/>
                <a:gd name="connsiteX16" fmla="*/ 573381 w 655474"/>
                <a:gd name="connsiteY16" fmla="*/ 164508 h 328376"/>
                <a:gd name="connsiteX17" fmla="*/ 491606 w 655474"/>
                <a:gd name="connsiteY17" fmla="*/ 246282 h 328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5474" h="328376">
                  <a:moveTo>
                    <a:pt x="641526" y="958"/>
                  </a:moveTo>
                  <a:lnTo>
                    <a:pt x="14588" y="958"/>
                  </a:lnTo>
                  <a:cubicBezTo>
                    <a:pt x="7061" y="958"/>
                    <a:pt x="958" y="7059"/>
                    <a:pt x="958" y="14588"/>
                  </a:cubicBezTo>
                  <a:lnTo>
                    <a:pt x="958" y="273541"/>
                  </a:lnTo>
                  <a:cubicBezTo>
                    <a:pt x="958" y="303648"/>
                    <a:pt x="25367" y="328057"/>
                    <a:pt x="55475" y="328057"/>
                  </a:cubicBezTo>
                  <a:lnTo>
                    <a:pt x="600640" y="328057"/>
                  </a:lnTo>
                  <a:cubicBezTo>
                    <a:pt x="630747" y="328057"/>
                    <a:pt x="655155" y="303648"/>
                    <a:pt x="655155" y="273540"/>
                  </a:cubicBezTo>
                  <a:lnTo>
                    <a:pt x="655155" y="14588"/>
                  </a:lnTo>
                  <a:cubicBezTo>
                    <a:pt x="655155" y="7059"/>
                    <a:pt x="649053" y="958"/>
                    <a:pt x="641526" y="958"/>
                  </a:cubicBezTo>
                  <a:close/>
                  <a:moveTo>
                    <a:pt x="491606" y="246282"/>
                  </a:moveTo>
                  <a:cubicBezTo>
                    <a:pt x="477178" y="246282"/>
                    <a:pt x="463230" y="242436"/>
                    <a:pt x="450719" y="235089"/>
                  </a:cubicBezTo>
                  <a:cubicBezTo>
                    <a:pt x="438207" y="242436"/>
                    <a:pt x="424260" y="246282"/>
                    <a:pt x="409831" y="246282"/>
                  </a:cubicBezTo>
                  <a:cubicBezTo>
                    <a:pt x="364738" y="246282"/>
                    <a:pt x="328057" y="209601"/>
                    <a:pt x="328057" y="164508"/>
                  </a:cubicBezTo>
                  <a:cubicBezTo>
                    <a:pt x="328057" y="119414"/>
                    <a:pt x="364738" y="82733"/>
                    <a:pt x="409831" y="82733"/>
                  </a:cubicBezTo>
                  <a:cubicBezTo>
                    <a:pt x="424260" y="82733"/>
                    <a:pt x="438207" y="86579"/>
                    <a:pt x="450719" y="93926"/>
                  </a:cubicBezTo>
                  <a:cubicBezTo>
                    <a:pt x="463230" y="86579"/>
                    <a:pt x="477178" y="82733"/>
                    <a:pt x="491606" y="82733"/>
                  </a:cubicBezTo>
                  <a:cubicBezTo>
                    <a:pt x="536700" y="82733"/>
                    <a:pt x="573381" y="119414"/>
                    <a:pt x="573381" y="164508"/>
                  </a:cubicBezTo>
                  <a:cubicBezTo>
                    <a:pt x="573381" y="209601"/>
                    <a:pt x="536700" y="246282"/>
                    <a:pt x="491606" y="246282"/>
                  </a:cubicBezTo>
                  <a:close/>
                </a:path>
              </a:pathLst>
            </a:custGeom>
            <a:grpFill/>
            <a:ln w="9525" cap="flat">
              <a:noFill/>
              <a:prstDash val="solid"/>
              <a:miter/>
            </a:ln>
          </p:spPr>
          <p:txBody>
            <a:bodyPr rtlCol="0" anchor="ctr"/>
            <a:lstStyle/>
            <a:p>
              <a:endParaRPr lang="es-MX"/>
            </a:p>
          </p:txBody>
        </p:sp>
      </p:grpSp>
      <p:sp>
        <p:nvSpPr>
          <p:cNvPr id="2" name="Rectangle 1">
            <a:extLst>
              <a:ext uri="{FF2B5EF4-FFF2-40B4-BE49-F238E27FC236}">
                <a16:creationId xmlns:a16="http://schemas.microsoft.com/office/drawing/2014/main" id="{3B39B908-AE7A-7D40-9142-3D178334E79F}"/>
              </a:ext>
            </a:extLst>
          </p:cNvPr>
          <p:cNvSpPr/>
          <p:nvPr/>
        </p:nvSpPr>
        <p:spPr>
          <a:xfrm>
            <a:off x="2502568" y="6761747"/>
            <a:ext cx="1979023" cy="17927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3937056-4609-F946-B846-D619296E59C5}"/>
              </a:ext>
            </a:extLst>
          </p:cNvPr>
          <p:cNvSpPr/>
          <p:nvPr/>
        </p:nvSpPr>
        <p:spPr>
          <a:xfrm>
            <a:off x="4632158" y="5257801"/>
            <a:ext cx="1979023" cy="3296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C1F30AF-E41E-D144-91F4-81863AEE3A29}"/>
              </a:ext>
            </a:extLst>
          </p:cNvPr>
          <p:cNvSpPr/>
          <p:nvPr/>
        </p:nvSpPr>
        <p:spPr>
          <a:xfrm>
            <a:off x="6761748" y="7218947"/>
            <a:ext cx="1979023" cy="1335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826B9FA-C06B-1243-B25A-D70859E6DD6A}"/>
              </a:ext>
            </a:extLst>
          </p:cNvPr>
          <p:cNvSpPr txBox="1"/>
          <p:nvPr/>
        </p:nvSpPr>
        <p:spPr>
          <a:xfrm>
            <a:off x="1626428" y="4518532"/>
            <a:ext cx="616659"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30" name="TextBox 29">
            <a:extLst>
              <a:ext uri="{FF2B5EF4-FFF2-40B4-BE49-F238E27FC236}">
                <a16:creationId xmlns:a16="http://schemas.microsoft.com/office/drawing/2014/main" id="{2C0E4F0D-BE55-B546-8FE7-497121FCA8FD}"/>
              </a:ext>
            </a:extLst>
          </p:cNvPr>
          <p:cNvSpPr txBox="1"/>
          <p:nvPr/>
        </p:nvSpPr>
        <p:spPr>
          <a:xfrm>
            <a:off x="3072154" y="8731559"/>
            <a:ext cx="864004"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31" name="TextBox 30">
            <a:extLst>
              <a:ext uri="{FF2B5EF4-FFF2-40B4-BE49-F238E27FC236}">
                <a16:creationId xmlns:a16="http://schemas.microsoft.com/office/drawing/2014/main" id="{82635193-6988-0C4B-93C2-0DB96819CFA7}"/>
              </a:ext>
            </a:extLst>
          </p:cNvPr>
          <p:cNvSpPr txBox="1"/>
          <p:nvPr/>
        </p:nvSpPr>
        <p:spPr>
          <a:xfrm>
            <a:off x="5189712" y="8731559"/>
            <a:ext cx="864004"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32" name="TextBox 31">
            <a:extLst>
              <a:ext uri="{FF2B5EF4-FFF2-40B4-BE49-F238E27FC236}">
                <a16:creationId xmlns:a16="http://schemas.microsoft.com/office/drawing/2014/main" id="{4609864C-7961-9E41-BC8C-11F371463F3A}"/>
              </a:ext>
            </a:extLst>
          </p:cNvPr>
          <p:cNvSpPr txBox="1"/>
          <p:nvPr/>
        </p:nvSpPr>
        <p:spPr>
          <a:xfrm>
            <a:off x="7295238" y="8731559"/>
            <a:ext cx="864004" cy="46166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33" name="TextBox 32">
            <a:extLst>
              <a:ext uri="{FF2B5EF4-FFF2-40B4-BE49-F238E27FC236}">
                <a16:creationId xmlns:a16="http://schemas.microsoft.com/office/drawing/2014/main" id="{8BD3475C-9A81-9848-B990-5372AE4C1681}"/>
              </a:ext>
            </a:extLst>
          </p:cNvPr>
          <p:cNvSpPr txBox="1"/>
          <p:nvPr/>
        </p:nvSpPr>
        <p:spPr>
          <a:xfrm>
            <a:off x="1626428" y="5288553"/>
            <a:ext cx="616659"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34" name="TextBox 33">
            <a:extLst>
              <a:ext uri="{FF2B5EF4-FFF2-40B4-BE49-F238E27FC236}">
                <a16:creationId xmlns:a16="http://schemas.microsoft.com/office/drawing/2014/main" id="{31C873E6-DCA3-E34F-B5D4-B8485951EA2B}"/>
              </a:ext>
            </a:extLst>
          </p:cNvPr>
          <p:cNvSpPr txBox="1"/>
          <p:nvPr/>
        </p:nvSpPr>
        <p:spPr>
          <a:xfrm>
            <a:off x="1626428" y="6046542"/>
            <a:ext cx="616659"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35" name="TextBox 34">
            <a:extLst>
              <a:ext uri="{FF2B5EF4-FFF2-40B4-BE49-F238E27FC236}">
                <a16:creationId xmlns:a16="http://schemas.microsoft.com/office/drawing/2014/main" id="{AEF60BAF-9900-4242-884C-C1B415724FB6}"/>
              </a:ext>
            </a:extLst>
          </p:cNvPr>
          <p:cNvSpPr txBox="1"/>
          <p:nvPr/>
        </p:nvSpPr>
        <p:spPr>
          <a:xfrm>
            <a:off x="1626428" y="6816563"/>
            <a:ext cx="616659"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36" name="TextBox 35">
            <a:extLst>
              <a:ext uri="{FF2B5EF4-FFF2-40B4-BE49-F238E27FC236}">
                <a16:creationId xmlns:a16="http://schemas.microsoft.com/office/drawing/2014/main" id="{83E1891B-421D-9448-B896-9BD37DAD5786}"/>
              </a:ext>
            </a:extLst>
          </p:cNvPr>
          <p:cNvSpPr txBox="1"/>
          <p:nvPr/>
        </p:nvSpPr>
        <p:spPr>
          <a:xfrm>
            <a:off x="1626428" y="7562521"/>
            <a:ext cx="616659"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37" name="TextBox 36">
            <a:extLst>
              <a:ext uri="{FF2B5EF4-FFF2-40B4-BE49-F238E27FC236}">
                <a16:creationId xmlns:a16="http://schemas.microsoft.com/office/drawing/2014/main" id="{676B0FF7-BE46-6E4E-9C34-58FA4A97C9D9}"/>
              </a:ext>
            </a:extLst>
          </p:cNvPr>
          <p:cNvSpPr txBox="1"/>
          <p:nvPr/>
        </p:nvSpPr>
        <p:spPr>
          <a:xfrm>
            <a:off x="1626428" y="8332542"/>
            <a:ext cx="616659" cy="461665"/>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spTree>
    <p:extLst>
      <p:ext uri="{BB962C8B-B14F-4D97-AF65-F5344CB8AC3E}">
        <p14:creationId xmlns:p14="http://schemas.microsoft.com/office/powerpoint/2010/main" val="3990881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C8DC327C-73FA-9C4C-9E39-E12F96EA52D8}"/>
              </a:ext>
            </a:extLst>
          </p:cNvPr>
          <p:cNvGrpSpPr/>
          <p:nvPr/>
        </p:nvGrpSpPr>
        <p:grpSpPr>
          <a:xfrm>
            <a:off x="13059308" y="4238510"/>
            <a:ext cx="2839579" cy="2838318"/>
            <a:chOff x="-2995689" y="3009356"/>
            <a:chExt cx="4741694" cy="4739587"/>
          </a:xfrm>
        </p:grpSpPr>
        <p:sp>
          <p:nvSpPr>
            <p:cNvPr id="55" name="Oval 54">
              <a:extLst>
                <a:ext uri="{FF2B5EF4-FFF2-40B4-BE49-F238E27FC236}">
                  <a16:creationId xmlns:a16="http://schemas.microsoft.com/office/drawing/2014/main" id="{98A07148-BBD1-D745-BE7E-7F479C9304DB}"/>
                </a:ext>
              </a:extLst>
            </p:cNvPr>
            <p:cNvSpPr/>
            <p:nvPr/>
          </p:nvSpPr>
          <p:spPr>
            <a:xfrm>
              <a:off x="-2995689" y="3010121"/>
              <a:ext cx="4738822" cy="4738822"/>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Pie 55">
              <a:extLst>
                <a:ext uri="{FF2B5EF4-FFF2-40B4-BE49-F238E27FC236}">
                  <a16:creationId xmlns:a16="http://schemas.microsoft.com/office/drawing/2014/main" id="{08758109-0A2F-654C-A559-A855326B9C15}"/>
                </a:ext>
              </a:extLst>
            </p:cNvPr>
            <p:cNvSpPr/>
            <p:nvPr/>
          </p:nvSpPr>
          <p:spPr>
            <a:xfrm>
              <a:off x="-2992817" y="3009356"/>
              <a:ext cx="4738822" cy="4738822"/>
            </a:xfrm>
            <a:prstGeom prst="pie">
              <a:avLst>
                <a:gd name="adj1" fmla="val 9980537"/>
                <a:gd name="adj2" fmla="val 16200000"/>
              </a:avLst>
            </a:prstGeom>
            <a:solidFill>
              <a:schemeClr val="accent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Oval 56">
              <a:extLst>
                <a:ext uri="{FF2B5EF4-FFF2-40B4-BE49-F238E27FC236}">
                  <a16:creationId xmlns:a16="http://schemas.microsoft.com/office/drawing/2014/main" id="{EA0E9232-30BE-2842-9A4C-FDFDBC1C2DC7}"/>
                </a:ext>
              </a:extLst>
            </p:cNvPr>
            <p:cNvSpPr/>
            <p:nvPr/>
          </p:nvSpPr>
          <p:spPr>
            <a:xfrm>
              <a:off x="-1598622" y="4412644"/>
              <a:ext cx="1933783" cy="19337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0861E3AD-2620-644E-B815-B91C6079507A}"/>
              </a:ext>
            </a:extLst>
          </p:cNvPr>
          <p:cNvGrpSpPr/>
          <p:nvPr/>
        </p:nvGrpSpPr>
        <p:grpSpPr>
          <a:xfrm>
            <a:off x="2528960" y="4238510"/>
            <a:ext cx="2839579" cy="2838318"/>
            <a:chOff x="-2995689" y="3009356"/>
            <a:chExt cx="4741694" cy="4739587"/>
          </a:xfrm>
        </p:grpSpPr>
        <p:sp>
          <p:nvSpPr>
            <p:cNvPr id="51" name="Oval 50">
              <a:extLst>
                <a:ext uri="{FF2B5EF4-FFF2-40B4-BE49-F238E27FC236}">
                  <a16:creationId xmlns:a16="http://schemas.microsoft.com/office/drawing/2014/main" id="{6B9AF44F-91A5-2249-8424-351E4732D67E}"/>
                </a:ext>
              </a:extLst>
            </p:cNvPr>
            <p:cNvSpPr/>
            <p:nvPr/>
          </p:nvSpPr>
          <p:spPr>
            <a:xfrm>
              <a:off x="-2995689" y="3010121"/>
              <a:ext cx="4738822" cy="47388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Pie 51">
              <a:extLst>
                <a:ext uri="{FF2B5EF4-FFF2-40B4-BE49-F238E27FC236}">
                  <a16:creationId xmlns:a16="http://schemas.microsoft.com/office/drawing/2014/main" id="{517C5B2D-6963-8C47-9F7E-B751C8699F75}"/>
                </a:ext>
              </a:extLst>
            </p:cNvPr>
            <p:cNvSpPr/>
            <p:nvPr/>
          </p:nvSpPr>
          <p:spPr>
            <a:xfrm>
              <a:off x="-2992817" y="3009356"/>
              <a:ext cx="4738822" cy="4738822"/>
            </a:xfrm>
            <a:prstGeom prst="pie">
              <a:avLst>
                <a:gd name="adj1" fmla="val 9980537"/>
                <a:gd name="adj2" fmla="val 16200000"/>
              </a:avLst>
            </a:prstGeom>
            <a:solidFill>
              <a:schemeClr val="accent1">
                <a:lumMod val="60000"/>
                <a:lumOff val="4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934B9B2C-D377-E140-92C5-9EC58DBC68F7}"/>
                </a:ext>
              </a:extLst>
            </p:cNvPr>
            <p:cNvSpPr/>
            <p:nvPr/>
          </p:nvSpPr>
          <p:spPr>
            <a:xfrm>
              <a:off x="-1598622" y="4412644"/>
              <a:ext cx="1933783" cy="19337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upo 349">
            <a:extLst>
              <a:ext uri="{FF2B5EF4-FFF2-40B4-BE49-F238E27FC236}">
                <a16:creationId xmlns:a16="http://schemas.microsoft.com/office/drawing/2014/main" id="{348927B2-11EF-9B43-8F14-3C6D5FC962C2}"/>
              </a:ext>
            </a:extLst>
          </p:cNvPr>
          <p:cNvGrpSpPr/>
          <p:nvPr/>
        </p:nvGrpSpPr>
        <p:grpSpPr>
          <a:xfrm>
            <a:off x="2668308" y="1022190"/>
            <a:ext cx="19041035" cy="2561450"/>
            <a:chOff x="2668308" y="861425"/>
            <a:chExt cx="19041035" cy="256145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6800198" y="861425"/>
              <a:ext cx="10777310"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Executive Summary</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222546"/>
              <a:ext cx="19041035" cy="1200329"/>
            </a:xfrm>
            <a:prstGeom prst="rect">
              <a:avLst/>
            </a:prstGeom>
            <a:noFill/>
          </p:spPr>
          <p:txBody>
            <a:bodyPr wrap="square" rtlCol="0">
              <a:spAutoFit/>
            </a:bodyP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sp>
        <p:nvSpPr>
          <p:cNvPr id="22" name="TextBox 21">
            <a:extLst>
              <a:ext uri="{FF2B5EF4-FFF2-40B4-BE49-F238E27FC236}">
                <a16:creationId xmlns:a16="http://schemas.microsoft.com/office/drawing/2014/main" id="{2E34DA1E-D797-1648-8071-3404CA5F0E35}"/>
              </a:ext>
            </a:extLst>
          </p:cNvPr>
          <p:cNvSpPr txBox="1"/>
          <p:nvPr/>
        </p:nvSpPr>
        <p:spPr>
          <a:xfrm>
            <a:off x="6714207" y="5853903"/>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3" name="Rectangle 22">
            <a:extLst>
              <a:ext uri="{FF2B5EF4-FFF2-40B4-BE49-F238E27FC236}">
                <a16:creationId xmlns:a16="http://schemas.microsoft.com/office/drawing/2014/main" id="{A56C99A0-97D3-CC48-8426-C0109D00FF59}"/>
              </a:ext>
            </a:extLst>
          </p:cNvPr>
          <p:cNvSpPr/>
          <p:nvPr/>
        </p:nvSpPr>
        <p:spPr>
          <a:xfrm>
            <a:off x="6714207" y="4732436"/>
            <a:ext cx="2981025" cy="646331"/>
          </a:xfrm>
          <a:prstGeom prst="rect">
            <a:avLst/>
          </a:prstGeom>
        </p:spPr>
        <p:txBody>
          <a:bodyPr wrap="square">
            <a:spAutoFit/>
          </a:bodyPr>
          <a:lstStyle/>
          <a:p>
            <a:r>
              <a:rPr lang="en-US" dirty="0">
                <a:solidFill>
                  <a:schemeClr val="accent1"/>
                </a:solidFill>
                <a:latin typeface="Roboto Medium" panose="02000000000000000000" pitchFamily="2" charset="0"/>
                <a:ea typeface="Roboto Medium" panose="02000000000000000000" pitchFamily="2" charset="0"/>
                <a:cs typeface="Poppins" pitchFamily="2" charset="77"/>
              </a:rPr>
              <a:t>Background</a:t>
            </a:r>
            <a:endParaRPr lang="en-US" sz="5400" dirty="0">
              <a:solidFill>
                <a:schemeClr val="accent1"/>
              </a:solidFill>
              <a:latin typeface="Roboto Medium" panose="02000000000000000000" pitchFamily="2" charset="0"/>
              <a:ea typeface="Roboto Medium" panose="02000000000000000000" pitchFamily="2" charset="0"/>
              <a:cs typeface="Poppins" pitchFamily="2" charset="77"/>
            </a:endParaRPr>
          </a:p>
        </p:txBody>
      </p:sp>
      <p:sp>
        <p:nvSpPr>
          <p:cNvPr id="28" name="TextBox 27">
            <a:extLst>
              <a:ext uri="{FF2B5EF4-FFF2-40B4-BE49-F238E27FC236}">
                <a16:creationId xmlns:a16="http://schemas.microsoft.com/office/drawing/2014/main" id="{5F45F1DF-8114-644F-B1A3-2B574F5B6198}"/>
              </a:ext>
            </a:extLst>
          </p:cNvPr>
          <p:cNvSpPr txBox="1"/>
          <p:nvPr/>
        </p:nvSpPr>
        <p:spPr>
          <a:xfrm>
            <a:off x="17071411" y="5853903"/>
            <a:ext cx="4545999" cy="830997"/>
          </a:xfrm>
          <a:prstGeom prst="rect">
            <a:avLst/>
          </a:prstGeom>
          <a:noFill/>
        </p:spPr>
        <p:txBody>
          <a:bodyPr wrap="square" rtlCol="0">
            <a:spAutoFit/>
          </a:bodyPr>
          <a:lstStyle/>
          <a:p>
            <a:r>
              <a:rPr lang="en-US" sz="2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9" name="Rectangle 28">
            <a:extLst>
              <a:ext uri="{FF2B5EF4-FFF2-40B4-BE49-F238E27FC236}">
                <a16:creationId xmlns:a16="http://schemas.microsoft.com/office/drawing/2014/main" id="{FF6838FF-7221-474B-B24E-12A6C50F98A6}"/>
              </a:ext>
            </a:extLst>
          </p:cNvPr>
          <p:cNvSpPr/>
          <p:nvPr/>
        </p:nvSpPr>
        <p:spPr>
          <a:xfrm>
            <a:off x="17071411" y="4732436"/>
            <a:ext cx="2981025" cy="646331"/>
          </a:xfrm>
          <a:prstGeom prst="rect">
            <a:avLst/>
          </a:prstGeom>
        </p:spPr>
        <p:txBody>
          <a:bodyPr wrap="square">
            <a:spAutoFit/>
          </a:bodyPr>
          <a:lstStyle/>
          <a:p>
            <a:r>
              <a:rPr lang="en-US" dirty="0">
                <a:solidFill>
                  <a:schemeClr val="accent2"/>
                </a:solidFill>
                <a:latin typeface="Roboto Medium" panose="02000000000000000000" pitchFamily="2" charset="0"/>
                <a:ea typeface="Roboto Medium" panose="02000000000000000000" pitchFamily="2" charset="0"/>
                <a:cs typeface="Poppins" pitchFamily="2" charset="77"/>
              </a:rPr>
              <a:t>Accreditation</a:t>
            </a:r>
            <a:endParaRPr lang="en-US" sz="5400" dirty="0">
              <a:solidFill>
                <a:schemeClr val="accent2"/>
              </a:solidFill>
              <a:latin typeface="Roboto Medium" panose="02000000000000000000" pitchFamily="2" charset="0"/>
              <a:ea typeface="Roboto Medium" panose="02000000000000000000" pitchFamily="2" charset="0"/>
              <a:cs typeface="Poppins" pitchFamily="2" charset="77"/>
            </a:endParaRPr>
          </a:p>
        </p:txBody>
      </p:sp>
      <p:sp>
        <p:nvSpPr>
          <p:cNvPr id="3" name="Rectangle 2">
            <a:extLst>
              <a:ext uri="{FF2B5EF4-FFF2-40B4-BE49-F238E27FC236}">
                <a16:creationId xmlns:a16="http://schemas.microsoft.com/office/drawing/2014/main" id="{DEB7592D-6F2C-344E-86E8-D0C25CCD88D2}"/>
              </a:ext>
            </a:extLst>
          </p:cNvPr>
          <p:cNvSpPr/>
          <p:nvPr/>
        </p:nvSpPr>
        <p:spPr>
          <a:xfrm>
            <a:off x="2768069" y="4854265"/>
            <a:ext cx="782587" cy="461665"/>
          </a:xfrm>
          <a:prstGeom prst="rect">
            <a:avLst/>
          </a:prstGeom>
        </p:spPr>
        <p:txBody>
          <a:bodyPr wrap="none">
            <a:spAutoFit/>
          </a:bodyPr>
          <a:lstStyle/>
          <a:p>
            <a:pPr algn="ctr"/>
            <a:r>
              <a:rPr lang="en-SV" sz="2400" dirty="0">
                <a:solidFill>
                  <a:schemeClr val="bg1"/>
                </a:solidFill>
                <a:latin typeface="Lato" panose="020F0502020204030203" pitchFamily="34" charset="77"/>
              </a:rPr>
              <a:t>30%</a:t>
            </a:r>
          </a:p>
        </p:txBody>
      </p:sp>
      <p:sp>
        <p:nvSpPr>
          <p:cNvPr id="30" name="Rectangle 29">
            <a:extLst>
              <a:ext uri="{FF2B5EF4-FFF2-40B4-BE49-F238E27FC236}">
                <a16:creationId xmlns:a16="http://schemas.microsoft.com/office/drawing/2014/main" id="{D9B6A5C7-CA03-3146-AABF-F8F772D40F72}"/>
              </a:ext>
            </a:extLst>
          </p:cNvPr>
          <p:cNvSpPr/>
          <p:nvPr/>
        </p:nvSpPr>
        <p:spPr>
          <a:xfrm>
            <a:off x="4390392" y="6004640"/>
            <a:ext cx="782587" cy="461665"/>
          </a:xfrm>
          <a:prstGeom prst="rect">
            <a:avLst/>
          </a:prstGeom>
        </p:spPr>
        <p:txBody>
          <a:bodyPr wrap="none">
            <a:spAutoFit/>
          </a:bodyPr>
          <a:lstStyle/>
          <a:p>
            <a:pPr algn="ctr"/>
            <a:r>
              <a:rPr lang="en-SV" sz="2400" dirty="0">
                <a:solidFill>
                  <a:schemeClr val="bg1"/>
                </a:solidFill>
                <a:latin typeface="Lato" panose="020F0502020204030203" pitchFamily="34" charset="77"/>
              </a:rPr>
              <a:t>70%</a:t>
            </a:r>
          </a:p>
        </p:txBody>
      </p:sp>
      <p:sp>
        <p:nvSpPr>
          <p:cNvPr id="31" name="Rectangle 30">
            <a:extLst>
              <a:ext uri="{FF2B5EF4-FFF2-40B4-BE49-F238E27FC236}">
                <a16:creationId xmlns:a16="http://schemas.microsoft.com/office/drawing/2014/main" id="{5BBEBA67-01ED-934E-9BA1-19F427ABAB74}"/>
              </a:ext>
            </a:extLst>
          </p:cNvPr>
          <p:cNvSpPr/>
          <p:nvPr/>
        </p:nvSpPr>
        <p:spPr>
          <a:xfrm>
            <a:off x="13268921" y="4854265"/>
            <a:ext cx="782587" cy="461665"/>
          </a:xfrm>
          <a:prstGeom prst="rect">
            <a:avLst/>
          </a:prstGeom>
        </p:spPr>
        <p:txBody>
          <a:bodyPr wrap="none">
            <a:spAutoFit/>
          </a:bodyPr>
          <a:lstStyle/>
          <a:p>
            <a:pPr algn="ctr"/>
            <a:r>
              <a:rPr lang="en-SV" sz="2400" dirty="0">
                <a:solidFill>
                  <a:schemeClr val="bg1"/>
                </a:solidFill>
                <a:latin typeface="Lato" panose="020F0502020204030203" pitchFamily="34" charset="77"/>
              </a:rPr>
              <a:t>30%</a:t>
            </a:r>
          </a:p>
        </p:txBody>
      </p:sp>
      <p:sp>
        <p:nvSpPr>
          <p:cNvPr id="32" name="Rectangle 31">
            <a:extLst>
              <a:ext uri="{FF2B5EF4-FFF2-40B4-BE49-F238E27FC236}">
                <a16:creationId xmlns:a16="http://schemas.microsoft.com/office/drawing/2014/main" id="{3B9BB05F-F4C5-224B-B760-D67874C37CFC}"/>
              </a:ext>
            </a:extLst>
          </p:cNvPr>
          <p:cNvSpPr/>
          <p:nvPr/>
        </p:nvSpPr>
        <p:spPr>
          <a:xfrm>
            <a:off x="14891244" y="6004640"/>
            <a:ext cx="782587" cy="461665"/>
          </a:xfrm>
          <a:prstGeom prst="rect">
            <a:avLst/>
          </a:prstGeom>
        </p:spPr>
        <p:txBody>
          <a:bodyPr wrap="none">
            <a:spAutoFit/>
          </a:bodyPr>
          <a:lstStyle/>
          <a:p>
            <a:pPr algn="ctr"/>
            <a:r>
              <a:rPr lang="en-SV" sz="2400" dirty="0">
                <a:solidFill>
                  <a:schemeClr val="bg1"/>
                </a:solidFill>
                <a:latin typeface="Lato" panose="020F0502020204030203" pitchFamily="34" charset="77"/>
              </a:rPr>
              <a:t>70%</a:t>
            </a:r>
          </a:p>
        </p:txBody>
      </p:sp>
      <p:sp>
        <p:nvSpPr>
          <p:cNvPr id="16" name="Rectangle 15">
            <a:extLst>
              <a:ext uri="{FF2B5EF4-FFF2-40B4-BE49-F238E27FC236}">
                <a16:creationId xmlns:a16="http://schemas.microsoft.com/office/drawing/2014/main" id="{5AE7A285-E851-704C-AE7D-8175B7190684}"/>
              </a:ext>
            </a:extLst>
          </p:cNvPr>
          <p:cNvSpPr/>
          <p:nvPr/>
        </p:nvSpPr>
        <p:spPr>
          <a:xfrm>
            <a:off x="3903498" y="10197244"/>
            <a:ext cx="404170" cy="1423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3BF1F95-C49C-5F4D-9879-053BC9ABD6FF}"/>
              </a:ext>
            </a:extLst>
          </p:cNvPr>
          <p:cNvSpPr/>
          <p:nvPr/>
        </p:nvSpPr>
        <p:spPr>
          <a:xfrm>
            <a:off x="6254894" y="8998034"/>
            <a:ext cx="404170" cy="26224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A116AD-D0A1-5B45-9A49-5D154CC410EC}"/>
              </a:ext>
            </a:extLst>
          </p:cNvPr>
          <p:cNvSpPr/>
          <p:nvPr/>
        </p:nvSpPr>
        <p:spPr>
          <a:xfrm>
            <a:off x="8600497" y="10566231"/>
            <a:ext cx="404170" cy="1054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A37C9CE-5B18-B842-ACFC-F0B9428293E8}"/>
              </a:ext>
            </a:extLst>
          </p:cNvPr>
          <p:cNvSpPr/>
          <p:nvPr/>
        </p:nvSpPr>
        <p:spPr>
          <a:xfrm>
            <a:off x="10944411" y="9946859"/>
            <a:ext cx="404170" cy="1673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66D9F9C-4AAE-B84C-B89F-386EFFBC8FBF}"/>
              </a:ext>
            </a:extLst>
          </p:cNvPr>
          <p:cNvSpPr/>
          <p:nvPr/>
        </p:nvSpPr>
        <p:spPr>
          <a:xfrm>
            <a:off x="13288323" y="8998034"/>
            <a:ext cx="404170" cy="26224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BE925A3-D9C1-6C48-9813-DA2ABBF33A5A}"/>
              </a:ext>
            </a:extLst>
          </p:cNvPr>
          <p:cNvSpPr/>
          <p:nvPr/>
        </p:nvSpPr>
        <p:spPr>
          <a:xfrm>
            <a:off x="15632235" y="10566231"/>
            <a:ext cx="404170" cy="1054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3476B67-7C31-1341-A652-0B59CAA87339}"/>
              </a:ext>
            </a:extLst>
          </p:cNvPr>
          <p:cNvSpPr/>
          <p:nvPr/>
        </p:nvSpPr>
        <p:spPr>
          <a:xfrm>
            <a:off x="17976150" y="8998034"/>
            <a:ext cx="404170" cy="26224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CF8BABF-22CB-A048-884D-0D7F33918401}"/>
              </a:ext>
            </a:extLst>
          </p:cNvPr>
          <p:cNvSpPr/>
          <p:nvPr/>
        </p:nvSpPr>
        <p:spPr>
          <a:xfrm>
            <a:off x="20320062" y="10566231"/>
            <a:ext cx="404170" cy="10542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B353088-C69F-8144-A811-E61CEB9AA413}"/>
              </a:ext>
            </a:extLst>
          </p:cNvPr>
          <p:cNvSpPr txBox="1"/>
          <p:nvPr/>
        </p:nvSpPr>
        <p:spPr>
          <a:xfrm>
            <a:off x="2104633" y="8522216"/>
            <a:ext cx="649710" cy="475817"/>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5</a:t>
            </a:r>
          </a:p>
        </p:txBody>
      </p:sp>
      <p:sp>
        <p:nvSpPr>
          <p:cNvPr id="34" name="TextBox 33">
            <a:extLst>
              <a:ext uri="{FF2B5EF4-FFF2-40B4-BE49-F238E27FC236}">
                <a16:creationId xmlns:a16="http://schemas.microsoft.com/office/drawing/2014/main" id="{946B960A-47B1-F34B-B502-1B350A6F55AF}"/>
              </a:ext>
            </a:extLst>
          </p:cNvPr>
          <p:cNvSpPr txBox="1"/>
          <p:nvPr/>
        </p:nvSpPr>
        <p:spPr>
          <a:xfrm>
            <a:off x="3279132" y="11794058"/>
            <a:ext cx="1671247" cy="4999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FY1</a:t>
            </a:r>
          </a:p>
        </p:txBody>
      </p:sp>
      <p:sp>
        <p:nvSpPr>
          <p:cNvPr id="35" name="TextBox 34">
            <a:extLst>
              <a:ext uri="{FF2B5EF4-FFF2-40B4-BE49-F238E27FC236}">
                <a16:creationId xmlns:a16="http://schemas.microsoft.com/office/drawing/2014/main" id="{B8202893-DAD4-EE42-9F58-D5B805DBB2D6}"/>
              </a:ext>
            </a:extLst>
          </p:cNvPr>
          <p:cNvSpPr txBox="1"/>
          <p:nvPr/>
        </p:nvSpPr>
        <p:spPr>
          <a:xfrm>
            <a:off x="2104633" y="9100225"/>
            <a:ext cx="649710" cy="445700"/>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4</a:t>
            </a:r>
          </a:p>
        </p:txBody>
      </p:sp>
      <p:sp>
        <p:nvSpPr>
          <p:cNvPr id="36" name="TextBox 35">
            <a:extLst>
              <a:ext uri="{FF2B5EF4-FFF2-40B4-BE49-F238E27FC236}">
                <a16:creationId xmlns:a16="http://schemas.microsoft.com/office/drawing/2014/main" id="{62D705E6-F66E-064C-BF3D-4DEFDDA436C0}"/>
              </a:ext>
            </a:extLst>
          </p:cNvPr>
          <p:cNvSpPr txBox="1"/>
          <p:nvPr/>
        </p:nvSpPr>
        <p:spPr>
          <a:xfrm>
            <a:off x="2104633" y="9688743"/>
            <a:ext cx="649710" cy="445700"/>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3</a:t>
            </a:r>
          </a:p>
        </p:txBody>
      </p:sp>
      <p:sp>
        <p:nvSpPr>
          <p:cNvPr id="37" name="TextBox 36">
            <a:extLst>
              <a:ext uri="{FF2B5EF4-FFF2-40B4-BE49-F238E27FC236}">
                <a16:creationId xmlns:a16="http://schemas.microsoft.com/office/drawing/2014/main" id="{05CE5071-4520-C447-91CD-BC6AA635D7F9}"/>
              </a:ext>
            </a:extLst>
          </p:cNvPr>
          <p:cNvSpPr txBox="1"/>
          <p:nvPr/>
        </p:nvSpPr>
        <p:spPr>
          <a:xfrm>
            <a:off x="2104633" y="10266752"/>
            <a:ext cx="649710" cy="445700"/>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2</a:t>
            </a:r>
          </a:p>
        </p:txBody>
      </p:sp>
      <p:sp>
        <p:nvSpPr>
          <p:cNvPr id="38" name="TextBox 37">
            <a:extLst>
              <a:ext uri="{FF2B5EF4-FFF2-40B4-BE49-F238E27FC236}">
                <a16:creationId xmlns:a16="http://schemas.microsoft.com/office/drawing/2014/main" id="{912EE1B9-CE68-7E45-BEBF-9BAD564EF0F8}"/>
              </a:ext>
            </a:extLst>
          </p:cNvPr>
          <p:cNvSpPr txBox="1"/>
          <p:nvPr/>
        </p:nvSpPr>
        <p:spPr>
          <a:xfrm>
            <a:off x="2104633" y="11412262"/>
            <a:ext cx="649710" cy="445700"/>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0</a:t>
            </a:r>
          </a:p>
        </p:txBody>
      </p:sp>
      <p:sp>
        <p:nvSpPr>
          <p:cNvPr id="39" name="TextBox 38">
            <a:extLst>
              <a:ext uri="{FF2B5EF4-FFF2-40B4-BE49-F238E27FC236}">
                <a16:creationId xmlns:a16="http://schemas.microsoft.com/office/drawing/2014/main" id="{B585B71C-B008-024E-BCBE-BC8C585ACED7}"/>
              </a:ext>
            </a:extLst>
          </p:cNvPr>
          <p:cNvSpPr txBox="1"/>
          <p:nvPr/>
        </p:nvSpPr>
        <p:spPr>
          <a:xfrm>
            <a:off x="2104633" y="10834253"/>
            <a:ext cx="649710" cy="445700"/>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1</a:t>
            </a:r>
          </a:p>
        </p:txBody>
      </p:sp>
      <p:sp>
        <p:nvSpPr>
          <p:cNvPr id="40" name="TextBox 39">
            <a:extLst>
              <a:ext uri="{FF2B5EF4-FFF2-40B4-BE49-F238E27FC236}">
                <a16:creationId xmlns:a16="http://schemas.microsoft.com/office/drawing/2014/main" id="{EC6FCCAE-CD38-C747-B7EB-410963F415DC}"/>
              </a:ext>
            </a:extLst>
          </p:cNvPr>
          <p:cNvSpPr txBox="1"/>
          <p:nvPr/>
        </p:nvSpPr>
        <p:spPr>
          <a:xfrm>
            <a:off x="5623046" y="11794058"/>
            <a:ext cx="1671247" cy="4999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FY2</a:t>
            </a:r>
          </a:p>
        </p:txBody>
      </p:sp>
      <p:sp>
        <p:nvSpPr>
          <p:cNvPr id="41" name="TextBox 40">
            <a:extLst>
              <a:ext uri="{FF2B5EF4-FFF2-40B4-BE49-F238E27FC236}">
                <a16:creationId xmlns:a16="http://schemas.microsoft.com/office/drawing/2014/main" id="{DA5A3FA4-799C-E341-B2B2-0F65F43ED4F2}"/>
              </a:ext>
            </a:extLst>
          </p:cNvPr>
          <p:cNvSpPr txBox="1"/>
          <p:nvPr/>
        </p:nvSpPr>
        <p:spPr>
          <a:xfrm>
            <a:off x="7966959" y="11794058"/>
            <a:ext cx="1671247" cy="4999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FY3</a:t>
            </a:r>
          </a:p>
        </p:txBody>
      </p:sp>
      <p:sp>
        <p:nvSpPr>
          <p:cNvPr id="42" name="TextBox 41">
            <a:extLst>
              <a:ext uri="{FF2B5EF4-FFF2-40B4-BE49-F238E27FC236}">
                <a16:creationId xmlns:a16="http://schemas.microsoft.com/office/drawing/2014/main" id="{FD97E7C1-6ADC-1B4E-AB3C-4AD6CC6DB835}"/>
              </a:ext>
            </a:extLst>
          </p:cNvPr>
          <p:cNvSpPr txBox="1"/>
          <p:nvPr/>
        </p:nvSpPr>
        <p:spPr>
          <a:xfrm>
            <a:off x="10310873" y="11794058"/>
            <a:ext cx="1671247" cy="4999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FY4</a:t>
            </a:r>
          </a:p>
        </p:txBody>
      </p:sp>
      <p:sp>
        <p:nvSpPr>
          <p:cNvPr id="46" name="TextBox 45">
            <a:extLst>
              <a:ext uri="{FF2B5EF4-FFF2-40B4-BE49-F238E27FC236}">
                <a16:creationId xmlns:a16="http://schemas.microsoft.com/office/drawing/2014/main" id="{30BBC7F1-AF64-FB43-906F-C4A6718F3932}"/>
              </a:ext>
            </a:extLst>
          </p:cNvPr>
          <p:cNvSpPr txBox="1"/>
          <p:nvPr/>
        </p:nvSpPr>
        <p:spPr>
          <a:xfrm>
            <a:off x="12654785" y="11794058"/>
            <a:ext cx="1671247" cy="4999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FY5</a:t>
            </a:r>
          </a:p>
        </p:txBody>
      </p:sp>
      <p:sp>
        <p:nvSpPr>
          <p:cNvPr id="47" name="TextBox 46">
            <a:extLst>
              <a:ext uri="{FF2B5EF4-FFF2-40B4-BE49-F238E27FC236}">
                <a16:creationId xmlns:a16="http://schemas.microsoft.com/office/drawing/2014/main" id="{D753FFEC-E804-A245-8F40-7F737BBE9B19}"/>
              </a:ext>
            </a:extLst>
          </p:cNvPr>
          <p:cNvSpPr txBox="1"/>
          <p:nvPr/>
        </p:nvSpPr>
        <p:spPr>
          <a:xfrm>
            <a:off x="14998697" y="11794058"/>
            <a:ext cx="1671247" cy="4999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FY6</a:t>
            </a:r>
          </a:p>
        </p:txBody>
      </p:sp>
      <p:sp>
        <p:nvSpPr>
          <p:cNvPr id="48" name="TextBox 47">
            <a:extLst>
              <a:ext uri="{FF2B5EF4-FFF2-40B4-BE49-F238E27FC236}">
                <a16:creationId xmlns:a16="http://schemas.microsoft.com/office/drawing/2014/main" id="{F6924768-7385-E34E-AC41-1B74E6E0C2DD}"/>
              </a:ext>
            </a:extLst>
          </p:cNvPr>
          <p:cNvSpPr txBox="1"/>
          <p:nvPr/>
        </p:nvSpPr>
        <p:spPr>
          <a:xfrm>
            <a:off x="17342612" y="11794058"/>
            <a:ext cx="1671247" cy="4999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FY7</a:t>
            </a:r>
          </a:p>
        </p:txBody>
      </p:sp>
      <p:sp>
        <p:nvSpPr>
          <p:cNvPr id="49" name="TextBox 48">
            <a:extLst>
              <a:ext uri="{FF2B5EF4-FFF2-40B4-BE49-F238E27FC236}">
                <a16:creationId xmlns:a16="http://schemas.microsoft.com/office/drawing/2014/main" id="{214A4CA6-2C8D-6A47-AEC6-C9E042BBC857}"/>
              </a:ext>
            </a:extLst>
          </p:cNvPr>
          <p:cNvSpPr txBox="1"/>
          <p:nvPr/>
        </p:nvSpPr>
        <p:spPr>
          <a:xfrm>
            <a:off x="19686524" y="11794058"/>
            <a:ext cx="1671247" cy="499915"/>
          </a:xfrm>
          <a:prstGeom prst="rect">
            <a:avLst/>
          </a:prstGeom>
          <a:noFill/>
        </p:spPr>
        <p:txBody>
          <a:bodyPr wrap="square" rtlCol="0">
            <a:spAutoFit/>
          </a:bodyPr>
          <a:lstStyle/>
          <a:p>
            <a:pPr algn="ctr"/>
            <a:r>
              <a:rPr lang="en-US" sz="2400" dirty="0">
                <a:latin typeface="Lato" panose="020F0502020204030203" pitchFamily="34" charset="0"/>
                <a:ea typeface="Lato" panose="020F0502020204030203" pitchFamily="34" charset="0"/>
                <a:cs typeface="Lato" panose="020F0502020204030203" pitchFamily="34" charset="0"/>
              </a:rPr>
              <a:t>FY8</a:t>
            </a:r>
          </a:p>
        </p:txBody>
      </p:sp>
      <p:sp>
        <p:nvSpPr>
          <p:cNvPr id="50" name="TextBox 49">
            <a:extLst>
              <a:ext uri="{FF2B5EF4-FFF2-40B4-BE49-F238E27FC236}">
                <a16:creationId xmlns:a16="http://schemas.microsoft.com/office/drawing/2014/main" id="{DA20E344-325B-7B4C-BAD6-7F87ED77F391}"/>
              </a:ext>
            </a:extLst>
          </p:cNvPr>
          <p:cNvSpPr txBox="1"/>
          <p:nvPr/>
        </p:nvSpPr>
        <p:spPr>
          <a:xfrm>
            <a:off x="2104633" y="7924598"/>
            <a:ext cx="649710" cy="475817"/>
          </a:xfrm>
          <a:prstGeom prst="rect">
            <a:avLst/>
          </a:prstGeom>
          <a:noFill/>
        </p:spPr>
        <p:txBody>
          <a:bodyPr wrap="square" rtlCol="0">
            <a:spAutoFit/>
          </a:bodyPr>
          <a:lstStyle/>
          <a:p>
            <a:pPr algn="r"/>
            <a:r>
              <a:rPr lang="en-US" sz="2400" dirty="0">
                <a:latin typeface="Lato" panose="020F0502020204030203" pitchFamily="34" charset="0"/>
                <a:ea typeface="Lato" panose="020F0502020204030203" pitchFamily="34" charset="0"/>
                <a:cs typeface="Lato" panose="020F0502020204030203" pitchFamily="34" charset="0"/>
              </a:rPr>
              <a:t>6</a:t>
            </a:r>
          </a:p>
        </p:txBody>
      </p:sp>
    </p:spTree>
    <p:extLst>
      <p:ext uri="{BB962C8B-B14F-4D97-AF65-F5344CB8AC3E}">
        <p14:creationId xmlns:p14="http://schemas.microsoft.com/office/powerpoint/2010/main" val="1003569775"/>
      </p:ext>
    </p:extLst>
  </p:cSld>
  <p:clrMapOvr>
    <a:masterClrMapping/>
  </p:clrMapOvr>
</p:sld>
</file>

<file path=ppt/theme/theme1.xml><?xml version="1.0" encoding="utf-8"?>
<a:theme xmlns:a="http://schemas.openxmlformats.org/drawingml/2006/main" name="Office Theme">
  <a:themeElements>
    <a:clrScheme name="Custom 8">
      <a:dk1>
        <a:srgbClr val="999999"/>
      </a:dk1>
      <a:lt1>
        <a:srgbClr val="FFFFFF"/>
      </a:lt1>
      <a:dk2>
        <a:srgbClr val="494949"/>
      </a:dk2>
      <a:lt2>
        <a:srgbClr val="FFFFFF"/>
      </a:lt2>
      <a:accent1>
        <a:srgbClr val="136DBB"/>
      </a:accent1>
      <a:accent2>
        <a:srgbClr val="00B1AC"/>
      </a:accent2>
      <a:accent3>
        <a:srgbClr val="75D5FF"/>
      </a:accent3>
      <a:accent4>
        <a:srgbClr val="698094"/>
      </a:accent4>
      <a:accent5>
        <a:srgbClr val="136DBB"/>
      </a:accent5>
      <a:accent6>
        <a:srgbClr val="00B1AC"/>
      </a:accent6>
      <a:hlink>
        <a:srgbClr val="75D5FF"/>
      </a:hlink>
      <a:folHlink>
        <a:srgbClr val="69809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115898</TotalTime>
  <Words>2193</Words>
  <Application>Microsoft Macintosh PowerPoint</Application>
  <PresentationFormat>Custom</PresentationFormat>
  <Paragraphs>724</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Calibri Light</vt:lpstr>
      <vt:lpstr>Century Gothic</vt:lpstr>
      <vt:lpstr>Lato</vt:lpstr>
      <vt:lpstr>Lato Light</vt:lpstr>
      <vt:lpstr>Montserrat Light</vt:lpstr>
      <vt:lpstr>Poppins</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Luis Lopez</cp:lastModifiedBy>
  <cp:revision>19258</cp:revision>
  <dcterms:created xsi:type="dcterms:W3CDTF">2014-11-12T21:47:38Z</dcterms:created>
  <dcterms:modified xsi:type="dcterms:W3CDTF">2020-10-29T22:02:59Z</dcterms:modified>
  <cp:category/>
</cp:coreProperties>
</file>