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84" r:id="rId2"/>
    <p:sldId id="4381" r:id="rId3"/>
    <p:sldId id="4379" r:id="rId4"/>
    <p:sldId id="4380" r:id="rId5"/>
    <p:sldId id="4382" r:id="rId6"/>
    <p:sldId id="4383" r:id="rId7"/>
    <p:sldId id="4385" r:id="rId8"/>
    <p:sldId id="438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1F3F1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12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360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7AA-5845-9DB3-6BCE00C45BB1}"/>
              </c:ext>
            </c:extLst>
          </c:dPt>
          <c:dPt>
            <c:idx val="1"/>
            <c:bubble3D val="0"/>
            <c:explosion val="1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7AA-5845-9DB3-6BCE00C45BB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Develop</c:v>
                </c:pt>
                <c:pt idx="1">
                  <c:v>Analyze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AA-5845-9DB3-6BCE00C45BB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9A-1046-8C0F-0AB2175787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9A-1046-8C0F-0AB2175787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9A-1046-8C0F-0AB21757875B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2.1</c:v>
                </c:pt>
                <c:pt idx="1">
                  <c:v>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D9A-1046-8C0F-0AB2175787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381-DC49-8B47-DF6972A33B37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381-DC49-8B47-DF6972A33B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381-DC49-8B47-DF6972A33B37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6.9</c:v>
                </c:pt>
                <c:pt idx="1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381-DC49-8B47-DF6972A33B3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30-C949-8851-776D227DB0E0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30-C949-8851-776D227DB0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30-C949-8851-776D227DB0E0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2.1</c:v>
                </c:pt>
                <c:pt idx="1">
                  <c:v>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730-C949-8851-776D227DB0E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5C-B848-AABE-D60A12232F50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5C-B848-AABE-D60A12232F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45C-B848-AABE-D60A12232F50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45C-B848-AABE-D60A12232F5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B4-484F-A41A-94C43A2C3A81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B4-484F-A41A-94C43A2C3A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EB4-484F-A41A-94C43A2C3A81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EB4-484F-A41A-94C43A2C3A8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D1B-7249-811A-D729E65AF30E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D1B-7249-811A-D729E65AF30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D1B-7249-811A-D729E65AF30E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5.6</c:v>
                </c:pt>
                <c:pt idx="1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D1B-7249-811A-D729E65AF30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2EB-3143-8CE3-D538BBE9860B}"/>
              </c:ext>
            </c:extLst>
          </c:dPt>
          <c:dPt>
            <c:idx val="1"/>
            <c:bubble3D val="0"/>
            <c:explosion val="1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2EB-3143-8CE3-D538BBE986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Identify</c:v>
                </c:pt>
                <c:pt idx="1">
                  <c:v>Advertise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5.6</c:v>
                </c:pt>
                <c:pt idx="1">
                  <c:v>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2EB-3143-8CE3-D538BBE9860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989-0649-B0B0-A0B306641F3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989-0649-B0B0-A0B306641F3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E989-0649-B0B0-A0B306641F30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E989-0649-B0B0-A0B306641F3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65</c:v>
                </c:pt>
                <c:pt idx="1">
                  <c:v>55</c:v>
                </c:pt>
                <c:pt idx="2">
                  <c:v>40</c:v>
                </c:pt>
                <c:pt idx="3">
                  <c:v>80</c:v>
                </c:pt>
                <c:pt idx="4">
                  <c:v>40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89-0649-B0B0-A0B306641F3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50667008"/>
        <c:axId val="250668544"/>
      </c:barChart>
      <c:catAx>
        <c:axId val="250667008"/>
        <c:scaling>
          <c:orientation val="minMax"/>
        </c:scaling>
        <c:delete val="1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250668544"/>
        <c:crosses val="autoZero"/>
        <c:auto val="1"/>
        <c:lblAlgn val="ctr"/>
        <c:lblOffset val="100"/>
        <c:noMultiLvlLbl val="0"/>
      </c:catAx>
      <c:valAx>
        <c:axId val="2506685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066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601-E04D-BBC8-DAC0350BE558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601-E04D-BBC8-DAC0350BE558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3601-E04D-BBC8-DAC0350BE558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3601-E04D-BBC8-DAC0350BE55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65</c:v>
                </c:pt>
                <c:pt idx="1">
                  <c:v>55</c:v>
                </c:pt>
                <c:pt idx="2">
                  <c:v>40</c:v>
                </c:pt>
                <c:pt idx="3">
                  <c:v>80</c:v>
                </c:pt>
                <c:pt idx="4">
                  <c:v>40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01-E04D-BBC8-DAC0350BE55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50667008"/>
        <c:axId val="250668544"/>
      </c:barChart>
      <c:catAx>
        <c:axId val="250667008"/>
        <c:scaling>
          <c:orientation val="minMax"/>
        </c:scaling>
        <c:delete val="1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250668544"/>
        <c:crosses val="autoZero"/>
        <c:auto val="1"/>
        <c:lblAlgn val="ctr"/>
        <c:lblOffset val="100"/>
        <c:noMultiLvlLbl val="0"/>
      </c:catAx>
      <c:valAx>
        <c:axId val="2506685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066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36-264D-A060-80D037BE230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36-264D-A060-80D037BE23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36-264D-A060-80D037BE230A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2.1</c:v>
                </c:pt>
                <c:pt idx="1">
                  <c:v>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636-264D-A060-80D037BE23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53-D64F-9B59-BFD330EF4F7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853-D64F-9B59-BFD330EF4F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853-D64F-9B59-BFD330EF4F7A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6.9</c:v>
                </c:pt>
                <c:pt idx="1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53-D64F-9B59-BFD330EF4F7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1D1-8549-8DDB-17406C8A95B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1D1-8549-8DDB-17406C8A95B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1D1-8549-8DDB-17406C8A95B5}"/>
              </c:ext>
            </c:extLst>
          </c:dPt>
          <c:cat>
            <c:strRef>
              <c:f>Sheet1!$A$2:$A$5</c:f>
              <c:strCache>
                <c:ptCount val="4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  <c:pt idx="3">
                  <c:v>Dec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1D1-8549-8DDB-17406C8A9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-26"/>
        <c:axId val="727519391"/>
        <c:axId val="690515471"/>
      </c:barChart>
      <c:catAx>
        <c:axId val="7275193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B1FA-DD46-A93A-281E94DA142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B1FA-DD46-A93A-281E94DA142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B1FA-DD46-A93A-281E94DA142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B1FA-DD46-A93A-281E94DA142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65</c:v>
                </c:pt>
                <c:pt idx="1">
                  <c:v>55</c:v>
                </c:pt>
                <c:pt idx="2">
                  <c:v>40</c:v>
                </c:pt>
                <c:pt idx="3">
                  <c:v>80</c:v>
                </c:pt>
                <c:pt idx="4">
                  <c:v>40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FA-DD46-A93A-281E94DA142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50667008"/>
        <c:axId val="250668544"/>
      </c:barChart>
      <c:catAx>
        <c:axId val="250667008"/>
        <c:scaling>
          <c:orientation val="minMax"/>
        </c:scaling>
        <c:delete val="1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2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250668544"/>
        <c:crosses val="autoZero"/>
        <c:auto val="1"/>
        <c:lblAlgn val="ctr"/>
        <c:lblOffset val="100"/>
        <c:noMultiLvlLbl val="0"/>
      </c:catAx>
      <c:valAx>
        <c:axId val="2506685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066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C45-A342-B651-91564F02AAA7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C45-A342-B651-91564F02AAA7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9C45-A342-B651-91564F02AAA7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9C45-A342-B651-91564F02AAA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65</c:v>
                </c:pt>
                <c:pt idx="1">
                  <c:v>55</c:v>
                </c:pt>
                <c:pt idx="2">
                  <c:v>40</c:v>
                </c:pt>
                <c:pt idx="3">
                  <c:v>80</c:v>
                </c:pt>
                <c:pt idx="4">
                  <c:v>40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45-A342-B651-91564F02AAA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50667008"/>
        <c:axId val="250668544"/>
      </c:barChart>
      <c:catAx>
        <c:axId val="250667008"/>
        <c:scaling>
          <c:orientation val="minMax"/>
        </c:scaling>
        <c:delete val="1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2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250668544"/>
        <c:crosses val="autoZero"/>
        <c:auto val="1"/>
        <c:lblAlgn val="ctr"/>
        <c:lblOffset val="100"/>
        <c:noMultiLvlLbl val="0"/>
      </c:catAx>
      <c:valAx>
        <c:axId val="2506685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066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" name="Chart 603">
            <a:extLst>
              <a:ext uri="{FF2B5EF4-FFF2-40B4-BE49-F238E27FC236}">
                <a16:creationId xmlns:a16="http://schemas.microsoft.com/office/drawing/2014/main" id="{D79057F6-BEF4-D74D-9166-1A1B4CDC5236}"/>
              </a:ext>
            </a:extLst>
          </p:cNvPr>
          <p:cNvGraphicFramePr/>
          <p:nvPr/>
        </p:nvGraphicFramePr>
        <p:xfrm>
          <a:off x="398676" y="3821526"/>
          <a:ext cx="5842360" cy="3894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06" name="TextBox 605">
            <a:extLst>
              <a:ext uri="{FF2B5EF4-FFF2-40B4-BE49-F238E27FC236}">
                <a16:creationId xmlns:a16="http://schemas.microsoft.com/office/drawing/2014/main" id="{72D4F18A-1F47-784A-94E8-462699F1E92D}"/>
              </a:ext>
            </a:extLst>
          </p:cNvPr>
          <p:cNvSpPr txBox="1"/>
          <p:nvPr/>
        </p:nvSpPr>
        <p:spPr>
          <a:xfrm flipH="1">
            <a:off x="5151134" y="5089338"/>
            <a:ext cx="3502939" cy="168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aphicFrame>
        <p:nvGraphicFramePr>
          <p:cNvPr id="605" name="Chart 604">
            <a:extLst>
              <a:ext uri="{FF2B5EF4-FFF2-40B4-BE49-F238E27FC236}">
                <a16:creationId xmlns:a16="http://schemas.microsoft.com/office/drawing/2014/main" id="{12A9CF87-F088-FC4F-9059-34286B62F03B}"/>
              </a:ext>
            </a:extLst>
          </p:cNvPr>
          <p:cNvGraphicFramePr/>
          <p:nvPr/>
        </p:nvGraphicFramePr>
        <p:xfrm>
          <a:off x="14252851" y="3652247"/>
          <a:ext cx="5983788" cy="3989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07" name="TextBox 606">
            <a:extLst>
              <a:ext uri="{FF2B5EF4-FFF2-40B4-BE49-F238E27FC236}">
                <a16:creationId xmlns:a16="http://schemas.microsoft.com/office/drawing/2014/main" id="{641D39CD-BD92-C643-847C-FEC8B18FD68A}"/>
              </a:ext>
            </a:extLst>
          </p:cNvPr>
          <p:cNvSpPr txBox="1"/>
          <p:nvPr/>
        </p:nvSpPr>
        <p:spPr>
          <a:xfrm flipH="1">
            <a:off x="19226516" y="5089338"/>
            <a:ext cx="3502939" cy="1685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608" name="Group 607">
            <a:extLst>
              <a:ext uri="{FF2B5EF4-FFF2-40B4-BE49-F238E27FC236}">
                <a16:creationId xmlns:a16="http://schemas.microsoft.com/office/drawing/2014/main" id="{762E4D26-89EC-6F47-B432-D64FFF57BD5F}"/>
              </a:ext>
            </a:extLst>
          </p:cNvPr>
          <p:cNvGrpSpPr/>
          <p:nvPr/>
        </p:nvGrpSpPr>
        <p:grpSpPr>
          <a:xfrm>
            <a:off x="11995130" y="9368073"/>
            <a:ext cx="10908730" cy="3084387"/>
            <a:chOff x="12140125" y="3697753"/>
            <a:chExt cx="10908730" cy="3084387"/>
          </a:xfrm>
        </p:grpSpPr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6E9E5F73-79B0-164D-A13F-5FB1A3947521}"/>
                </a:ext>
              </a:extLst>
            </p:cNvPr>
            <p:cNvGrpSpPr/>
            <p:nvPr/>
          </p:nvGrpSpPr>
          <p:grpSpPr>
            <a:xfrm>
              <a:off x="12140125" y="5647124"/>
              <a:ext cx="5319077" cy="1135016"/>
              <a:chOff x="1452784" y="4325588"/>
              <a:chExt cx="5319077" cy="1135016"/>
            </a:xfrm>
          </p:grpSpPr>
          <p:sp>
            <p:nvSpPr>
              <p:cNvPr id="622" name="Rounded Rectangle 621">
                <a:extLst>
                  <a:ext uri="{FF2B5EF4-FFF2-40B4-BE49-F238E27FC236}">
                    <a16:creationId xmlns:a16="http://schemas.microsoft.com/office/drawing/2014/main" id="{62EADE31-E707-4C4E-B1FE-9FF23100E647}"/>
                  </a:ext>
                </a:extLst>
              </p:cNvPr>
              <p:cNvSpPr/>
              <p:nvPr/>
            </p:nvSpPr>
            <p:spPr>
              <a:xfrm>
                <a:off x="1515730" y="4382922"/>
                <a:ext cx="1077682" cy="1077682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TextBox 622">
                <a:extLst>
                  <a:ext uri="{FF2B5EF4-FFF2-40B4-BE49-F238E27FC236}">
                    <a16:creationId xmlns:a16="http://schemas.microsoft.com/office/drawing/2014/main" id="{A3E29670-BB39-014E-83C0-E122A1EEA42C}"/>
                  </a:ext>
                </a:extLst>
              </p:cNvPr>
              <p:cNvSpPr txBox="1"/>
              <p:nvPr/>
            </p:nvSpPr>
            <p:spPr>
              <a:xfrm>
                <a:off x="1452784" y="4544363"/>
                <a:ext cx="1228976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03</a:t>
                </a:r>
              </a:p>
            </p:txBody>
          </p:sp>
          <p:sp>
            <p:nvSpPr>
              <p:cNvPr id="624" name="TextBox 623">
                <a:extLst>
                  <a:ext uri="{FF2B5EF4-FFF2-40B4-BE49-F238E27FC236}">
                    <a16:creationId xmlns:a16="http://schemas.microsoft.com/office/drawing/2014/main" id="{EAC0A532-9503-ED45-99A9-1AEAC3C1CD4B}"/>
                  </a:ext>
                </a:extLst>
              </p:cNvPr>
              <p:cNvSpPr txBox="1"/>
              <p:nvPr/>
            </p:nvSpPr>
            <p:spPr>
              <a:xfrm>
                <a:off x="2744706" y="4325588"/>
                <a:ext cx="4027155" cy="1133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  <p:grpSp>
          <p:nvGrpSpPr>
            <p:cNvPr id="610" name="Group 609">
              <a:extLst>
                <a:ext uri="{FF2B5EF4-FFF2-40B4-BE49-F238E27FC236}">
                  <a16:creationId xmlns:a16="http://schemas.microsoft.com/office/drawing/2014/main" id="{B1F36FA0-3168-D741-BBDE-90B72B471B9D}"/>
                </a:ext>
              </a:extLst>
            </p:cNvPr>
            <p:cNvGrpSpPr/>
            <p:nvPr/>
          </p:nvGrpSpPr>
          <p:grpSpPr>
            <a:xfrm>
              <a:off x="17729778" y="5647124"/>
              <a:ext cx="5319077" cy="1135016"/>
              <a:chOff x="1452784" y="4325588"/>
              <a:chExt cx="5319077" cy="1135016"/>
            </a:xfrm>
          </p:grpSpPr>
          <p:sp>
            <p:nvSpPr>
              <p:cNvPr id="619" name="Rounded Rectangle 618">
                <a:extLst>
                  <a:ext uri="{FF2B5EF4-FFF2-40B4-BE49-F238E27FC236}">
                    <a16:creationId xmlns:a16="http://schemas.microsoft.com/office/drawing/2014/main" id="{FD03FD60-E666-0548-9E57-3DE944A855FC}"/>
                  </a:ext>
                </a:extLst>
              </p:cNvPr>
              <p:cNvSpPr/>
              <p:nvPr/>
            </p:nvSpPr>
            <p:spPr>
              <a:xfrm>
                <a:off x="1515730" y="4382922"/>
                <a:ext cx="1077682" cy="10776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TextBox 619">
                <a:extLst>
                  <a:ext uri="{FF2B5EF4-FFF2-40B4-BE49-F238E27FC236}">
                    <a16:creationId xmlns:a16="http://schemas.microsoft.com/office/drawing/2014/main" id="{CF43E04A-3FD7-EC43-9DBF-9B27C2B1F39B}"/>
                  </a:ext>
                </a:extLst>
              </p:cNvPr>
              <p:cNvSpPr txBox="1"/>
              <p:nvPr/>
            </p:nvSpPr>
            <p:spPr>
              <a:xfrm>
                <a:off x="1452784" y="4544363"/>
                <a:ext cx="1228976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04</a:t>
                </a:r>
              </a:p>
            </p:txBody>
          </p:sp>
          <p:sp>
            <p:nvSpPr>
              <p:cNvPr id="621" name="TextBox 620">
                <a:extLst>
                  <a:ext uri="{FF2B5EF4-FFF2-40B4-BE49-F238E27FC236}">
                    <a16:creationId xmlns:a16="http://schemas.microsoft.com/office/drawing/2014/main" id="{A911BA8C-1B48-874D-8FAE-A765B75E4459}"/>
                  </a:ext>
                </a:extLst>
              </p:cNvPr>
              <p:cNvSpPr txBox="1"/>
              <p:nvPr/>
            </p:nvSpPr>
            <p:spPr>
              <a:xfrm>
                <a:off x="2744706" y="4325588"/>
                <a:ext cx="4027155" cy="1133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889DF8BB-D378-D34F-AB64-BAFF19BC200F}"/>
                </a:ext>
              </a:extLst>
            </p:cNvPr>
            <p:cNvGrpSpPr/>
            <p:nvPr/>
          </p:nvGrpSpPr>
          <p:grpSpPr>
            <a:xfrm>
              <a:off x="12140125" y="3697753"/>
              <a:ext cx="5319077" cy="1135016"/>
              <a:chOff x="1452784" y="4325588"/>
              <a:chExt cx="5319077" cy="1135016"/>
            </a:xfrm>
          </p:grpSpPr>
          <p:sp>
            <p:nvSpPr>
              <p:cNvPr id="616" name="Rounded Rectangle 615">
                <a:extLst>
                  <a:ext uri="{FF2B5EF4-FFF2-40B4-BE49-F238E27FC236}">
                    <a16:creationId xmlns:a16="http://schemas.microsoft.com/office/drawing/2014/main" id="{4EEF97D5-E43B-EB46-A191-BF2AC3FB60DF}"/>
                  </a:ext>
                </a:extLst>
              </p:cNvPr>
              <p:cNvSpPr/>
              <p:nvPr/>
            </p:nvSpPr>
            <p:spPr>
              <a:xfrm>
                <a:off x="1515730" y="4382922"/>
                <a:ext cx="1077682" cy="10776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7" name="TextBox 616">
                <a:extLst>
                  <a:ext uri="{FF2B5EF4-FFF2-40B4-BE49-F238E27FC236}">
                    <a16:creationId xmlns:a16="http://schemas.microsoft.com/office/drawing/2014/main" id="{CA70496C-C0F8-384A-8A89-90E3503D9E9A}"/>
                  </a:ext>
                </a:extLst>
              </p:cNvPr>
              <p:cNvSpPr txBox="1"/>
              <p:nvPr/>
            </p:nvSpPr>
            <p:spPr>
              <a:xfrm>
                <a:off x="1452784" y="4544363"/>
                <a:ext cx="1228976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01</a:t>
                </a:r>
              </a:p>
            </p:txBody>
          </p:sp>
          <p:sp>
            <p:nvSpPr>
              <p:cNvPr id="618" name="TextBox 617">
                <a:extLst>
                  <a:ext uri="{FF2B5EF4-FFF2-40B4-BE49-F238E27FC236}">
                    <a16:creationId xmlns:a16="http://schemas.microsoft.com/office/drawing/2014/main" id="{7D770DB1-3F74-294D-8788-DA87A539A2F7}"/>
                  </a:ext>
                </a:extLst>
              </p:cNvPr>
              <p:cNvSpPr txBox="1"/>
              <p:nvPr/>
            </p:nvSpPr>
            <p:spPr>
              <a:xfrm>
                <a:off x="2744706" y="4325588"/>
                <a:ext cx="4027155" cy="1133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  <p:grpSp>
          <p:nvGrpSpPr>
            <p:cNvPr id="612" name="Group 611">
              <a:extLst>
                <a:ext uri="{FF2B5EF4-FFF2-40B4-BE49-F238E27FC236}">
                  <a16:creationId xmlns:a16="http://schemas.microsoft.com/office/drawing/2014/main" id="{52DF00FF-1B0B-3742-8142-90E68F0670E0}"/>
                </a:ext>
              </a:extLst>
            </p:cNvPr>
            <p:cNvGrpSpPr/>
            <p:nvPr/>
          </p:nvGrpSpPr>
          <p:grpSpPr>
            <a:xfrm>
              <a:off x="17729778" y="3697753"/>
              <a:ext cx="5319077" cy="1135016"/>
              <a:chOff x="1452784" y="4325588"/>
              <a:chExt cx="5319077" cy="1135016"/>
            </a:xfrm>
          </p:grpSpPr>
          <p:sp>
            <p:nvSpPr>
              <p:cNvPr id="613" name="Rounded Rectangle 612">
                <a:extLst>
                  <a:ext uri="{FF2B5EF4-FFF2-40B4-BE49-F238E27FC236}">
                    <a16:creationId xmlns:a16="http://schemas.microsoft.com/office/drawing/2014/main" id="{95F3682E-4EA6-7342-910F-68710F2D032D}"/>
                  </a:ext>
                </a:extLst>
              </p:cNvPr>
              <p:cNvSpPr/>
              <p:nvPr/>
            </p:nvSpPr>
            <p:spPr>
              <a:xfrm>
                <a:off x="1515730" y="4382922"/>
                <a:ext cx="1077682" cy="10776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4" name="TextBox 613">
                <a:extLst>
                  <a:ext uri="{FF2B5EF4-FFF2-40B4-BE49-F238E27FC236}">
                    <a16:creationId xmlns:a16="http://schemas.microsoft.com/office/drawing/2014/main" id="{6AC52700-C99C-234A-A860-1B49F3A6BBF8}"/>
                  </a:ext>
                </a:extLst>
              </p:cNvPr>
              <p:cNvSpPr txBox="1"/>
              <p:nvPr/>
            </p:nvSpPr>
            <p:spPr>
              <a:xfrm>
                <a:off x="1452784" y="4544363"/>
                <a:ext cx="1228976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02</a:t>
                </a:r>
              </a:p>
            </p:txBody>
          </p:sp>
          <p:sp>
            <p:nvSpPr>
              <p:cNvPr id="615" name="TextBox 614">
                <a:extLst>
                  <a:ext uri="{FF2B5EF4-FFF2-40B4-BE49-F238E27FC236}">
                    <a16:creationId xmlns:a16="http://schemas.microsoft.com/office/drawing/2014/main" id="{2F16DAB9-6572-634C-B9D4-BA519EF941A6}"/>
                  </a:ext>
                </a:extLst>
              </p:cNvPr>
              <p:cNvSpPr txBox="1"/>
              <p:nvPr/>
            </p:nvSpPr>
            <p:spPr>
              <a:xfrm>
                <a:off x="2744706" y="4325588"/>
                <a:ext cx="4027155" cy="1133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B598D47-D89B-E54A-85F0-45A21CD3B976}"/>
              </a:ext>
            </a:extLst>
          </p:cNvPr>
          <p:cNvGrpSpPr/>
          <p:nvPr/>
        </p:nvGrpSpPr>
        <p:grpSpPr>
          <a:xfrm>
            <a:off x="9847940" y="3348621"/>
            <a:ext cx="4027155" cy="4968172"/>
            <a:chOff x="8874414" y="3933621"/>
            <a:chExt cx="6628822" cy="8177766"/>
          </a:xfrm>
        </p:grpSpPr>
        <p:sp>
          <p:nvSpPr>
            <p:cNvPr id="82" name="Freeform 1">
              <a:extLst>
                <a:ext uri="{FF2B5EF4-FFF2-40B4-BE49-F238E27FC236}">
                  <a16:creationId xmlns:a16="http://schemas.microsoft.com/office/drawing/2014/main" id="{2D5D5E28-0F41-A744-A857-AE740DB84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8352" y="11883764"/>
              <a:ext cx="5884884" cy="227623"/>
            </a:xfrm>
            <a:custGeom>
              <a:avLst/>
              <a:gdLst>
                <a:gd name="T0" fmla="*/ 4661 w 9347"/>
                <a:gd name="T1" fmla="*/ 0 h 363"/>
                <a:gd name="T2" fmla="*/ 4661 w 9347"/>
                <a:gd name="T3" fmla="*/ 0 h 363"/>
                <a:gd name="T4" fmla="*/ 0 w 9347"/>
                <a:gd name="T5" fmla="*/ 169 h 363"/>
                <a:gd name="T6" fmla="*/ 4661 w 9347"/>
                <a:gd name="T7" fmla="*/ 362 h 363"/>
                <a:gd name="T8" fmla="*/ 9346 w 9347"/>
                <a:gd name="T9" fmla="*/ 169 h 363"/>
                <a:gd name="T10" fmla="*/ 4661 w 9347"/>
                <a:gd name="T11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47" h="363">
                  <a:moveTo>
                    <a:pt x="4661" y="0"/>
                  </a:moveTo>
                  <a:lnTo>
                    <a:pt x="4661" y="0"/>
                  </a:lnTo>
                  <a:cubicBezTo>
                    <a:pt x="2101" y="0"/>
                    <a:pt x="0" y="72"/>
                    <a:pt x="0" y="169"/>
                  </a:cubicBezTo>
                  <a:cubicBezTo>
                    <a:pt x="0" y="265"/>
                    <a:pt x="2101" y="362"/>
                    <a:pt x="4661" y="362"/>
                  </a:cubicBezTo>
                  <a:cubicBezTo>
                    <a:pt x="7245" y="362"/>
                    <a:pt x="9346" y="265"/>
                    <a:pt x="9346" y="169"/>
                  </a:cubicBezTo>
                  <a:cubicBezTo>
                    <a:pt x="9346" y="72"/>
                    <a:pt x="7245" y="0"/>
                    <a:pt x="4661" y="0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>
              <a:extLst>
                <a:ext uri="{FF2B5EF4-FFF2-40B4-BE49-F238E27FC236}">
                  <a16:creationId xmlns:a16="http://schemas.microsoft.com/office/drawing/2014/main" id="{91262675-0DD1-3A4B-A1A5-854AF7727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6492" y="7339636"/>
              <a:ext cx="2859165" cy="3725242"/>
            </a:xfrm>
            <a:custGeom>
              <a:avLst/>
              <a:gdLst>
                <a:gd name="T0" fmla="*/ 24 w 4541"/>
                <a:gd name="T1" fmla="*/ 1546 h 5918"/>
                <a:gd name="T2" fmla="*/ 24 w 4541"/>
                <a:gd name="T3" fmla="*/ 1546 h 5918"/>
                <a:gd name="T4" fmla="*/ 1546 w 4541"/>
                <a:gd name="T5" fmla="*/ 4178 h 5918"/>
                <a:gd name="T6" fmla="*/ 4226 w 4541"/>
                <a:gd name="T7" fmla="*/ 5917 h 5918"/>
                <a:gd name="T8" fmla="*/ 4540 w 4541"/>
                <a:gd name="T9" fmla="*/ 5482 h 5918"/>
                <a:gd name="T10" fmla="*/ 2487 w 4541"/>
                <a:gd name="T11" fmla="*/ 3888 h 5918"/>
                <a:gd name="T12" fmla="*/ 1883 w 4541"/>
                <a:gd name="T13" fmla="*/ 2826 h 5918"/>
                <a:gd name="T14" fmla="*/ 290 w 4541"/>
                <a:gd name="T15" fmla="*/ 0 h 5918"/>
                <a:gd name="T16" fmla="*/ 24 w 4541"/>
                <a:gd name="T17" fmla="*/ 1546 h 5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41" h="5918">
                  <a:moveTo>
                    <a:pt x="24" y="1546"/>
                  </a:moveTo>
                  <a:lnTo>
                    <a:pt x="24" y="1546"/>
                  </a:lnTo>
                  <a:cubicBezTo>
                    <a:pt x="24" y="1546"/>
                    <a:pt x="1256" y="3936"/>
                    <a:pt x="1546" y="4178"/>
                  </a:cubicBezTo>
                  <a:cubicBezTo>
                    <a:pt x="1835" y="4419"/>
                    <a:pt x="4226" y="5917"/>
                    <a:pt x="4226" y="5917"/>
                  </a:cubicBezTo>
                  <a:cubicBezTo>
                    <a:pt x="4226" y="5917"/>
                    <a:pt x="4468" y="5893"/>
                    <a:pt x="4540" y="5482"/>
                  </a:cubicBezTo>
                  <a:cubicBezTo>
                    <a:pt x="4540" y="5482"/>
                    <a:pt x="3115" y="4178"/>
                    <a:pt x="2487" y="3888"/>
                  </a:cubicBezTo>
                  <a:cubicBezTo>
                    <a:pt x="1956" y="3646"/>
                    <a:pt x="1956" y="3188"/>
                    <a:pt x="1883" y="2826"/>
                  </a:cubicBezTo>
                  <a:cubicBezTo>
                    <a:pt x="1787" y="2463"/>
                    <a:pt x="1594" y="218"/>
                    <a:pt x="290" y="0"/>
                  </a:cubicBezTo>
                  <a:cubicBezTo>
                    <a:pt x="290" y="0"/>
                    <a:pt x="0" y="1135"/>
                    <a:pt x="24" y="1546"/>
                  </a:cubicBezTo>
                </a:path>
              </a:pathLst>
            </a:custGeom>
            <a:solidFill>
              <a:srgbClr val="F2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>
              <a:extLst>
                <a:ext uri="{FF2B5EF4-FFF2-40B4-BE49-F238E27FC236}">
                  <a16:creationId xmlns:a16="http://schemas.microsoft.com/office/drawing/2014/main" id="{2368B401-C346-3941-96F6-A00CAB920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8068" y="10637391"/>
              <a:ext cx="519090" cy="1354633"/>
            </a:xfrm>
            <a:custGeom>
              <a:avLst/>
              <a:gdLst>
                <a:gd name="T0" fmla="*/ 290 w 823"/>
                <a:gd name="T1" fmla="*/ 72 h 2150"/>
                <a:gd name="T2" fmla="*/ 290 w 823"/>
                <a:gd name="T3" fmla="*/ 72 h 2150"/>
                <a:gd name="T4" fmla="*/ 556 w 823"/>
                <a:gd name="T5" fmla="*/ 24 h 2150"/>
                <a:gd name="T6" fmla="*/ 797 w 823"/>
                <a:gd name="T7" fmla="*/ 72 h 2150"/>
                <a:gd name="T8" fmla="*/ 773 w 823"/>
                <a:gd name="T9" fmla="*/ 337 h 2150"/>
                <a:gd name="T10" fmla="*/ 676 w 823"/>
                <a:gd name="T11" fmla="*/ 1207 h 2150"/>
                <a:gd name="T12" fmla="*/ 193 w 823"/>
                <a:gd name="T13" fmla="*/ 2101 h 2150"/>
                <a:gd name="T14" fmla="*/ 145 w 823"/>
                <a:gd name="T15" fmla="*/ 1908 h 2150"/>
                <a:gd name="T16" fmla="*/ 193 w 823"/>
                <a:gd name="T17" fmla="*/ 1207 h 2150"/>
                <a:gd name="T18" fmla="*/ 49 w 823"/>
                <a:gd name="T19" fmla="*/ 676 h 2150"/>
                <a:gd name="T20" fmla="*/ 339 w 823"/>
                <a:gd name="T21" fmla="*/ 410 h 2150"/>
                <a:gd name="T22" fmla="*/ 290 w 823"/>
                <a:gd name="T23" fmla="*/ 72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3" h="2150">
                  <a:moveTo>
                    <a:pt x="290" y="72"/>
                  </a:moveTo>
                  <a:lnTo>
                    <a:pt x="290" y="72"/>
                  </a:lnTo>
                  <a:cubicBezTo>
                    <a:pt x="290" y="72"/>
                    <a:pt x="387" y="0"/>
                    <a:pt x="556" y="24"/>
                  </a:cubicBezTo>
                  <a:cubicBezTo>
                    <a:pt x="700" y="48"/>
                    <a:pt x="749" y="72"/>
                    <a:pt x="797" y="72"/>
                  </a:cubicBezTo>
                  <a:cubicBezTo>
                    <a:pt x="797" y="72"/>
                    <a:pt x="822" y="72"/>
                    <a:pt x="773" y="337"/>
                  </a:cubicBezTo>
                  <a:cubicBezTo>
                    <a:pt x="725" y="579"/>
                    <a:pt x="676" y="917"/>
                    <a:pt x="676" y="1207"/>
                  </a:cubicBezTo>
                  <a:cubicBezTo>
                    <a:pt x="652" y="1497"/>
                    <a:pt x="459" y="2149"/>
                    <a:pt x="193" y="2101"/>
                  </a:cubicBezTo>
                  <a:cubicBezTo>
                    <a:pt x="193" y="2101"/>
                    <a:pt x="121" y="2052"/>
                    <a:pt x="145" y="1908"/>
                  </a:cubicBezTo>
                  <a:cubicBezTo>
                    <a:pt x="169" y="1762"/>
                    <a:pt x="242" y="1521"/>
                    <a:pt x="193" y="1207"/>
                  </a:cubicBezTo>
                  <a:cubicBezTo>
                    <a:pt x="121" y="869"/>
                    <a:pt x="0" y="749"/>
                    <a:pt x="49" y="676"/>
                  </a:cubicBezTo>
                  <a:cubicBezTo>
                    <a:pt x="97" y="603"/>
                    <a:pt x="217" y="724"/>
                    <a:pt x="339" y="410"/>
                  </a:cubicBezTo>
                  <a:cubicBezTo>
                    <a:pt x="410" y="217"/>
                    <a:pt x="290" y="72"/>
                    <a:pt x="290" y="72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>
              <a:extLst>
                <a:ext uri="{FF2B5EF4-FFF2-40B4-BE49-F238E27FC236}">
                  <a16:creationId xmlns:a16="http://schemas.microsoft.com/office/drawing/2014/main" id="{03E04EA5-BC4F-D44E-9A99-5BEB0D180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0208" y="10654047"/>
              <a:ext cx="549626" cy="1354633"/>
            </a:xfrm>
            <a:custGeom>
              <a:avLst/>
              <a:gdLst>
                <a:gd name="T0" fmla="*/ 0 w 871"/>
                <a:gd name="T1" fmla="*/ 2077 h 2150"/>
                <a:gd name="T2" fmla="*/ 0 w 871"/>
                <a:gd name="T3" fmla="*/ 2077 h 2150"/>
                <a:gd name="T4" fmla="*/ 483 w 871"/>
                <a:gd name="T5" fmla="*/ 1183 h 2150"/>
                <a:gd name="T6" fmla="*/ 580 w 871"/>
                <a:gd name="T7" fmla="*/ 313 h 2150"/>
                <a:gd name="T8" fmla="*/ 604 w 871"/>
                <a:gd name="T9" fmla="*/ 48 h 2150"/>
                <a:gd name="T10" fmla="*/ 749 w 871"/>
                <a:gd name="T11" fmla="*/ 24 h 2150"/>
                <a:gd name="T12" fmla="*/ 797 w 871"/>
                <a:gd name="T13" fmla="*/ 386 h 2150"/>
                <a:gd name="T14" fmla="*/ 653 w 871"/>
                <a:gd name="T15" fmla="*/ 1014 h 2150"/>
                <a:gd name="T16" fmla="*/ 339 w 871"/>
                <a:gd name="T17" fmla="*/ 1932 h 2150"/>
                <a:gd name="T18" fmla="*/ 0 w 871"/>
                <a:gd name="T19" fmla="*/ 2077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1" h="2150">
                  <a:moveTo>
                    <a:pt x="0" y="2077"/>
                  </a:moveTo>
                  <a:lnTo>
                    <a:pt x="0" y="2077"/>
                  </a:lnTo>
                  <a:cubicBezTo>
                    <a:pt x="266" y="2125"/>
                    <a:pt x="459" y="1473"/>
                    <a:pt x="483" y="1183"/>
                  </a:cubicBezTo>
                  <a:cubicBezTo>
                    <a:pt x="483" y="893"/>
                    <a:pt x="532" y="555"/>
                    <a:pt x="580" y="313"/>
                  </a:cubicBezTo>
                  <a:cubicBezTo>
                    <a:pt x="629" y="48"/>
                    <a:pt x="604" y="48"/>
                    <a:pt x="604" y="48"/>
                  </a:cubicBezTo>
                  <a:cubicBezTo>
                    <a:pt x="604" y="48"/>
                    <a:pt x="749" y="0"/>
                    <a:pt x="749" y="24"/>
                  </a:cubicBezTo>
                  <a:cubicBezTo>
                    <a:pt x="773" y="24"/>
                    <a:pt x="870" y="120"/>
                    <a:pt x="797" y="386"/>
                  </a:cubicBezTo>
                  <a:cubicBezTo>
                    <a:pt x="749" y="652"/>
                    <a:pt x="700" y="772"/>
                    <a:pt x="653" y="1014"/>
                  </a:cubicBezTo>
                  <a:cubicBezTo>
                    <a:pt x="629" y="1255"/>
                    <a:pt x="556" y="1714"/>
                    <a:pt x="339" y="1932"/>
                  </a:cubicBezTo>
                  <a:cubicBezTo>
                    <a:pt x="146" y="2149"/>
                    <a:pt x="97" y="2149"/>
                    <a:pt x="0" y="2077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A08C02D6-09F0-7F4D-B643-E5394BDE9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8068" y="11048223"/>
              <a:ext cx="244278" cy="624574"/>
            </a:xfrm>
            <a:custGeom>
              <a:avLst/>
              <a:gdLst>
                <a:gd name="T0" fmla="*/ 193 w 388"/>
                <a:gd name="T1" fmla="*/ 966 h 991"/>
                <a:gd name="T2" fmla="*/ 193 w 388"/>
                <a:gd name="T3" fmla="*/ 966 h 991"/>
                <a:gd name="T4" fmla="*/ 193 w 388"/>
                <a:gd name="T5" fmla="*/ 966 h 991"/>
                <a:gd name="T6" fmla="*/ 193 w 388"/>
                <a:gd name="T7" fmla="*/ 555 h 991"/>
                <a:gd name="T8" fmla="*/ 49 w 388"/>
                <a:gd name="T9" fmla="*/ 24 h 991"/>
                <a:gd name="T10" fmla="*/ 145 w 388"/>
                <a:gd name="T11" fmla="*/ 0 h 991"/>
                <a:gd name="T12" fmla="*/ 217 w 388"/>
                <a:gd name="T13" fmla="*/ 144 h 991"/>
                <a:gd name="T14" fmla="*/ 339 w 388"/>
                <a:gd name="T15" fmla="*/ 724 h 991"/>
                <a:gd name="T16" fmla="*/ 193 w 388"/>
                <a:gd name="T17" fmla="*/ 966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991">
                  <a:moveTo>
                    <a:pt x="193" y="966"/>
                  </a:moveTo>
                  <a:lnTo>
                    <a:pt x="193" y="966"/>
                  </a:lnTo>
                  <a:lnTo>
                    <a:pt x="193" y="966"/>
                  </a:lnTo>
                  <a:cubicBezTo>
                    <a:pt x="217" y="845"/>
                    <a:pt x="217" y="724"/>
                    <a:pt x="193" y="555"/>
                  </a:cubicBezTo>
                  <a:cubicBezTo>
                    <a:pt x="121" y="217"/>
                    <a:pt x="0" y="97"/>
                    <a:pt x="49" y="24"/>
                  </a:cubicBezTo>
                  <a:cubicBezTo>
                    <a:pt x="73" y="0"/>
                    <a:pt x="97" y="0"/>
                    <a:pt x="145" y="0"/>
                  </a:cubicBezTo>
                  <a:cubicBezTo>
                    <a:pt x="217" y="144"/>
                    <a:pt x="217" y="144"/>
                    <a:pt x="217" y="144"/>
                  </a:cubicBezTo>
                  <a:cubicBezTo>
                    <a:pt x="266" y="265"/>
                    <a:pt x="387" y="458"/>
                    <a:pt x="339" y="724"/>
                  </a:cubicBezTo>
                  <a:cubicBezTo>
                    <a:pt x="290" y="990"/>
                    <a:pt x="193" y="966"/>
                    <a:pt x="193" y="9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4D0A73E7-19FF-1240-8029-DFE0CFD3F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1379" y="11123171"/>
              <a:ext cx="105484" cy="77725"/>
            </a:xfrm>
            <a:custGeom>
              <a:avLst/>
              <a:gdLst>
                <a:gd name="T0" fmla="*/ 144 w 169"/>
                <a:gd name="T1" fmla="*/ 0 h 122"/>
                <a:gd name="T2" fmla="*/ 144 w 169"/>
                <a:gd name="T3" fmla="*/ 0 h 122"/>
                <a:gd name="T4" fmla="*/ 24 w 169"/>
                <a:gd name="T5" fmla="*/ 97 h 122"/>
                <a:gd name="T6" fmla="*/ 48 w 169"/>
                <a:gd name="T7" fmla="*/ 121 h 122"/>
                <a:gd name="T8" fmla="*/ 168 w 169"/>
                <a:gd name="T9" fmla="*/ 48 h 122"/>
                <a:gd name="T10" fmla="*/ 144 w 16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22">
                  <a:moveTo>
                    <a:pt x="144" y="0"/>
                  </a:moveTo>
                  <a:lnTo>
                    <a:pt x="144" y="0"/>
                  </a:lnTo>
                  <a:cubicBezTo>
                    <a:pt x="144" y="0"/>
                    <a:pt x="72" y="97"/>
                    <a:pt x="24" y="97"/>
                  </a:cubicBezTo>
                  <a:cubicBezTo>
                    <a:pt x="24" y="97"/>
                    <a:pt x="0" y="97"/>
                    <a:pt x="48" y="121"/>
                  </a:cubicBezTo>
                  <a:cubicBezTo>
                    <a:pt x="48" y="121"/>
                    <a:pt x="96" y="121"/>
                    <a:pt x="168" y="48"/>
                  </a:cubicBezTo>
                  <a:cubicBezTo>
                    <a:pt x="168" y="48"/>
                    <a:pt x="168" y="0"/>
                    <a:pt x="144" y="0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73BC16BF-123A-3648-81C9-5A032C6FC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5793" y="11261965"/>
              <a:ext cx="108259" cy="74950"/>
            </a:xfrm>
            <a:custGeom>
              <a:avLst/>
              <a:gdLst>
                <a:gd name="T0" fmla="*/ 145 w 170"/>
                <a:gd name="T1" fmla="*/ 0 h 121"/>
                <a:gd name="T2" fmla="*/ 145 w 170"/>
                <a:gd name="T3" fmla="*/ 0 h 121"/>
                <a:gd name="T4" fmla="*/ 24 w 170"/>
                <a:gd name="T5" fmla="*/ 72 h 121"/>
                <a:gd name="T6" fmla="*/ 48 w 170"/>
                <a:gd name="T7" fmla="*/ 96 h 121"/>
                <a:gd name="T8" fmla="*/ 169 w 170"/>
                <a:gd name="T9" fmla="*/ 24 h 121"/>
                <a:gd name="T10" fmla="*/ 145 w 170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121">
                  <a:moveTo>
                    <a:pt x="145" y="0"/>
                  </a:moveTo>
                  <a:lnTo>
                    <a:pt x="145" y="0"/>
                  </a:lnTo>
                  <a:cubicBezTo>
                    <a:pt x="145" y="0"/>
                    <a:pt x="72" y="72"/>
                    <a:pt x="24" y="72"/>
                  </a:cubicBezTo>
                  <a:cubicBezTo>
                    <a:pt x="24" y="72"/>
                    <a:pt x="0" y="96"/>
                    <a:pt x="48" y="96"/>
                  </a:cubicBezTo>
                  <a:cubicBezTo>
                    <a:pt x="48" y="96"/>
                    <a:pt x="96" y="120"/>
                    <a:pt x="169" y="24"/>
                  </a:cubicBezTo>
                  <a:cubicBezTo>
                    <a:pt x="169" y="24"/>
                    <a:pt x="169" y="0"/>
                    <a:pt x="145" y="0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46B4B670-250E-474B-AFD6-4169B53F4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6327" y="11397985"/>
              <a:ext cx="122139" cy="61070"/>
            </a:xfrm>
            <a:custGeom>
              <a:avLst/>
              <a:gdLst>
                <a:gd name="T0" fmla="*/ 145 w 195"/>
                <a:gd name="T1" fmla="*/ 0 h 97"/>
                <a:gd name="T2" fmla="*/ 145 w 195"/>
                <a:gd name="T3" fmla="*/ 0 h 97"/>
                <a:gd name="T4" fmla="*/ 24 w 195"/>
                <a:gd name="T5" fmla="*/ 48 h 97"/>
                <a:gd name="T6" fmla="*/ 24 w 195"/>
                <a:gd name="T7" fmla="*/ 72 h 97"/>
                <a:gd name="T8" fmla="*/ 170 w 195"/>
                <a:gd name="T9" fmla="*/ 25 h 97"/>
                <a:gd name="T10" fmla="*/ 145 w 195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97">
                  <a:moveTo>
                    <a:pt x="145" y="0"/>
                  </a:moveTo>
                  <a:lnTo>
                    <a:pt x="145" y="0"/>
                  </a:lnTo>
                  <a:cubicBezTo>
                    <a:pt x="145" y="0"/>
                    <a:pt x="73" y="48"/>
                    <a:pt x="24" y="48"/>
                  </a:cubicBezTo>
                  <a:cubicBezTo>
                    <a:pt x="24" y="48"/>
                    <a:pt x="0" y="48"/>
                    <a:pt x="24" y="72"/>
                  </a:cubicBezTo>
                  <a:cubicBezTo>
                    <a:pt x="24" y="72"/>
                    <a:pt x="97" y="96"/>
                    <a:pt x="170" y="25"/>
                  </a:cubicBezTo>
                  <a:cubicBezTo>
                    <a:pt x="170" y="25"/>
                    <a:pt x="194" y="0"/>
                    <a:pt x="145" y="0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A116BB73-8D90-9546-B52F-12803EE7F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7993" y="7978091"/>
              <a:ext cx="821663" cy="1004871"/>
            </a:xfrm>
            <a:custGeom>
              <a:avLst/>
              <a:gdLst>
                <a:gd name="T0" fmla="*/ 193 w 1304"/>
                <a:gd name="T1" fmla="*/ 1595 h 1596"/>
                <a:gd name="T2" fmla="*/ 193 w 1304"/>
                <a:gd name="T3" fmla="*/ 1595 h 1596"/>
                <a:gd name="T4" fmla="*/ 1303 w 1304"/>
                <a:gd name="T5" fmla="*/ 894 h 1596"/>
                <a:gd name="T6" fmla="*/ 1013 w 1304"/>
                <a:gd name="T7" fmla="*/ 0 h 1596"/>
                <a:gd name="T8" fmla="*/ 0 w 1304"/>
                <a:gd name="T9" fmla="*/ 1305 h 1596"/>
                <a:gd name="T10" fmla="*/ 193 w 1304"/>
                <a:gd name="T11" fmla="*/ 1595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4" h="1596">
                  <a:moveTo>
                    <a:pt x="193" y="1595"/>
                  </a:moveTo>
                  <a:lnTo>
                    <a:pt x="193" y="1595"/>
                  </a:lnTo>
                  <a:cubicBezTo>
                    <a:pt x="193" y="1595"/>
                    <a:pt x="1086" y="1305"/>
                    <a:pt x="1303" y="894"/>
                  </a:cubicBezTo>
                  <a:cubicBezTo>
                    <a:pt x="1303" y="894"/>
                    <a:pt x="1207" y="242"/>
                    <a:pt x="1013" y="0"/>
                  </a:cubicBezTo>
                  <a:cubicBezTo>
                    <a:pt x="0" y="1305"/>
                    <a:pt x="0" y="1305"/>
                    <a:pt x="0" y="1305"/>
                  </a:cubicBezTo>
                  <a:lnTo>
                    <a:pt x="193" y="159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95A879AD-10E8-0344-A274-57905D989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9422" y="7869830"/>
              <a:ext cx="2750906" cy="3755777"/>
            </a:xfrm>
            <a:custGeom>
              <a:avLst/>
              <a:gdLst>
                <a:gd name="T0" fmla="*/ 2825 w 4371"/>
                <a:gd name="T1" fmla="*/ 121 h 5966"/>
                <a:gd name="T2" fmla="*/ 2825 w 4371"/>
                <a:gd name="T3" fmla="*/ 121 h 5966"/>
                <a:gd name="T4" fmla="*/ 869 w 4371"/>
                <a:gd name="T5" fmla="*/ 2415 h 5966"/>
                <a:gd name="T6" fmla="*/ 0 w 4371"/>
                <a:gd name="T7" fmla="*/ 5699 h 5966"/>
                <a:gd name="T8" fmla="*/ 459 w 4371"/>
                <a:gd name="T9" fmla="*/ 5941 h 5966"/>
                <a:gd name="T10" fmla="*/ 1352 w 4371"/>
                <a:gd name="T11" fmla="*/ 3357 h 5966"/>
                <a:gd name="T12" fmla="*/ 2125 w 4371"/>
                <a:gd name="T13" fmla="*/ 2440 h 5966"/>
                <a:gd name="T14" fmla="*/ 4226 w 4371"/>
                <a:gd name="T15" fmla="*/ 49 h 5966"/>
                <a:gd name="T16" fmla="*/ 2825 w 4371"/>
                <a:gd name="T17" fmla="*/ 121 h 5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71" h="5966">
                  <a:moveTo>
                    <a:pt x="2825" y="121"/>
                  </a:moveTo>
                  <a:lnTo>
                    <a:pt x="2825" y="121"/>
                  </a:lnTo>
                  <a:cubicBezTo>
                    <a:pt x="2825" y="121"/>
                    <a:pt x="1014" y="2053"/>
                    <a:pt x="869" y="2415"/>
                  </a:cubicBezTo>
                  <a:cubicBezTo>
                    <a:pt x="724" y="2777"/>
                    <a:pt x="0" y="5699"/>
                    <a:pt x="0" y="5699"/>
                  </a:cubicBezTo>
                  <a:cubicBezTo>
                    <a:pt x="0" y="5699"/>
                    <a:pt x="72" y="5965"/>
                    <a:pt x="459" y="5941"/>
                  </a:cubicBezTo>
                  <a:cubicBezTo>
                    <a:pt x="459" y="5941"/>
                    <a:pt x="1255" y="4106"/>
                    <a:pt x="1352" y="3357"/>
                  </a:cubicBezTo>
                  <a:cubicBezTo>
                    <a:pt x="1425" y="2730"/>
                    <a:pt x="1835" y="2608"/>
                    <a:pt x="2125" y="2440"/>
                  </a:cubicBezTo>
                  <a:cubicBezTo>
                    <a:pt x="2438" y="2247"/>
                    <a:pt x="4370" y="1498"/>
                    <a:pt x="4226" y="49"/>
                  </a:cubicBezTo>
                  <a:cubicBezTo>
                    <a:pt x="4226" y="49"/>
                    <a:pt x="3163" y="0"/>
                    <a:pt x="2825" y="121"/>
                  </a:cubicBezTo>
                </a:path>
              </a:pathLst>
            </a:custGeom>
            <a:solidFill>
              <a:srgbClr val="F8BA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F289E8FE-0919-E34B-A8C4-9EC41A914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4950" y="11384104"/>
              <a:ext cx="1215839" cy="563506"/>
            </a:xfrm>
            <a:custGeom>
              <a:avLst/>
              <a:gdLst>
                <a:gd name="T0" fmla="*/ 1787 w 1933"/>
                <a:gd name="T1" fmla="*/ 169 h 894"/>
                <a:gd name="T2" fmla="*/ 1787 w 1933"/>
                <a:gd name="T3" fmla="*/ 169 h 894"/>
                <a:gd name="T4" fmla="*/ 1908 w 1933"/>
                <a:gd name="T5" fmla="*/ 410 h 894"/>
                <a:gd name="T6" fmla="*/ 1932 w 1933"/>
                <a:gd name="T7" fmla="*/ 676 h 894"/>
                <a:gd name="T8" fmla="*/ 1691 w 1933"/>
                <a:gd name="T9" fmla="*/ 725 h 894"/>
                <a:gd name="T10" fmla="*/ 894 w 1933"/>
                <a:gd name="T11" fmla="*/ 845 h 894"/>
                <a:gd name="T12" fmla="*/ 0 w 1933"/>
                <a:gd name="T13" fmla="*/ 555 h 894"/>
                <a:gd name="T14" fmla="*/ 145 w 1933"/>
                <a:gd name="T15" fmla="*/ 459 h 894"/>
                <a:gd name="T16" fmla="*/ 773 w 1933"/>
                <a:gd name="T17" fmla="*/ 314 h 894"/>
                <a:gd name="T18" fmla="*/ 1208 w 1933"/>
                <a:gd name="T19" fmla="*/ 49 h 894"/>
                <a:gd name="T20" fmla="*/ 1497 w 1933"/>
                <a:gd name="T21" fmla="*/ 290 h 894"/>
                <a:gd name="T22" fmla="*/ 1787 w 1933"/>
                <a:gd name="T23" fmla="*/ 169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3" h="894">
                  <a:moveTo>
                    <a:pt x="1787" y="169"/>
                  </a:moveTo>
                  <a:lnTo>
                    <a:pt x="1787" y="169"/>
                  </a:lnTo>
                  <a:cubicBezTo>
                    <a:pt x="1787" y="169"/>
                    <a:pt x="1884" y="266"/>
                    <a:pt x="1908" y="410"/>
                  </a:cubicBezTo>
                  <a:cubicBezTo>
                    <a:pt x="1908" y="579"/>
                    <a:pt x="1932" y="652"/>
                    <a:pt x="1932" y="676"/>
                  </a:cubicBezTo>
                  <a:cubicBezTo>
                    <a:pt x="1932" y="676"/>
                    <a:pt x="1932" y="725"/>
                    <a:pt x="1691" y="725"/>
                  </a:cubicBezTo>
                  <a:cubicBezTo>
                    <a:pt x="1473" y="749"/>
                    <a:pt x="1159" y="773"/>
                    <a:pt x="894" y="845"/>
                  </a:cubicBezTo>
                  <a:cubicBezTo>
                    <a:pt x="628" y="893"/>
                    <a:pt x="0" y="869"/>
                    <a:pt x="0" y="555"/>
                  </a:cubicBezTo>
                  <a:cubicBezTo>
                    <a:pt x="0" y="555"/>
                    <a:pt x="0" y="459"/>
                    <a:pt x="145" y="459"/>
                  </a:cubicBezTo>
                  <a:cubicBezTo>
                    <a:pt x="290" y="459"/>
                    <a:pt x="507" y="483"/>
                    <a:pt x="773" y="314"/>
                  </a:cubicBezTo>
                  <a:cubicBezTo>
                    <a:pt x="1062" y="169"/>
                    <a:pt x="1135" y="0"/>
                    <a:pt x="1208" y="49"/>
                  </a:cubicBezTo>
                  <a:cubicBezTo>
                    <a:pt x="1280" y="96"/>
                    <a:pt x="1208" y="242"/>
                    <a:pt x="1497" y="290"/>
                  </a:cubicBezTo>
                  <a:cubicBezTo>
                    <a:pt x="1691" y="314"/>
                    <a:pt x="1787" y="169"/>
                    <a:pt x="1787" y="16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3C6B9DE0-AFCC-EE41-9AB9-8C2ABB7A5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4414" y="11733866"/>
              <a:ext cx="1293564" cy="319228"/>
            </a:xfrm>
            <a:custGeom>
              <a:avLst/>
              <a:gdLst>
                <a:gd name="T0" fmla="*/ 48 w 2053"/>
                <a:gd name="T1" fmla="*/ 0 h 508"/>
                <a:gd name="T2" fmla="*/ 48 w 2053"/>
                <a:gd name="T3" fmla="*/ 0 h 508"/>
                <a:gd name="T4" fmla="*/ 942 w 2053"/>
                <a:gd name="T5" fmla="*/ 290 h 508"/>
                <a:gd name="T6" fmla="*/ 1739 w 2053"/>
                <a:gd name="T7" fmla="*/ 170 h 508"/>
                <a:gd name="T8" fmla="*/ 1980 w 2053"/>
                <a:gd name="T9" fmla="*/ 121 h 508"/>
                <a:gd name="T10" fmla="*/ 2052 w 2053"/>
                <a:gd name="T11" fmla="*/ 290 h 508"/>
                <a:gd name="T12" fmla="*/ 1739 w 2053"/>
                <a:gd name="T13" fmla="*/ 435 h 508"/>
                <a:gd name="T14" fmla="*/ 1159 w 2053"/>
                <a:gd name="T15" fmla="*/ 435 h 508"/>
                <a:gd name="T16" fmla="*/ 241 w 2053"/>
                <a:gd name="T17" fmla="*/ 338 h 508"/>
                <a:gd name="T18" fmla="*/ 48 w 2053"/>
                <a:gd name="T19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3" h="508">
                  <a:moveTo>
                    <a:pt x="48" y="0"/>
                  </a:moveTo>
                  <a:lnTo>
                    <a:pt x="48" y="0"/>
                  </a:lnTo>
                  <a:cubicBezTo>
                    <a:pt x="48" y="314"/>
                    <a:pt x="676" y="338"/>
                    <a:pt x="942" y="290"/>
                  </a:cubicBezTo>
                  <a:cubicBezTo>
                    <a:pt x="1207" y="218"/>
                    <a:pt x="1521" y="194"/>
                    <a:pt x="1739" y="170"/>
                  </a:cubicBezTo>
                  <a:cubicBezTo>
                    <a:pt x="1980" y="170"/>
                    <a:pt x="1980" y="121"/>
                    <a:pt x="1980" y="121"/>
                  </a:cubicBezTo>
                  <a:cubicBezTo>
                    <a:pt x="1980" y="121"/>
                    <a:pt x="2052" y="266"/>
                    <a:pt x="2052" y="290"/>
                  </a:cubicBezTo>
                  <a:cubicBezTo>
                    <a:pt x="2052" y="314"/>
                    <a:pt x="1980" y="435"/>
                    <a:pt x="1739" y="435"/>
                  </a:cubicBezTo>
                  <a:cubicBezTo>
                    <a:pt x="1473" y="435"/>
                    <a:pt x="1376" y="411"/>
                    <a:pt x="1159" y="435"/>
                  </a:cubicBezTo>
                  <a:cubicBezTo>
                    <a:pt x="917" y="459"/>
                    <a:pt x="483" y="507"/>
                    <a:pt x="241" y="338"/>
                  </a:cubicBezTo>
                  <a:cubicBezTo>
                    <a:pt x="0" y="170"/>
                    <a:pt x="0" y="121"/>
                    <a:pt x="48" y="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790DBE2D-B1E1-3249-BC38-37C9A592A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3106" y="11384104"/>
              <a:ext cx="546851" cy="335883"/>
            </a:xfrm>
            <a:custGeom>
              <a:avLst/>
              <a:gdLst>
                <a:gd name="T0" fmla="*/ 0 w 870"/>
                <a:gd name="T1" fmla="*/ 435 h 532"/>
                <a:gd name="T2" fmla="*/ 0 w 870"/>
                <a:gd name="T3" fmla="*/ 435 h 532"/>
                <a:gd name="T4" fmla="*/ 0 w 870"/>
                <a:gd name="T5" fmla="*/ 435 h 532"/>
                <a:gd name="T6" fmla="*/ 362 w 870"/>
                <a:gd name="T7" fmla="*/ 314 h 532"/>
                <a:gd name="T8" fmla="*/ 797 w 870"/>
                <a:gd name="T9" fmla="*/ 49 h 532"/>
                <a:gd name="T10" fmla="*/ 869 w 870"/>
                <a:gd name="T11" fmla="*/ 145 h 532"/>
                <a:gd name="T12" fmla="*/ 748 w 870"/>
                <a:gd name="T13" fmla="*/ 266 h 532"/>
                <a:gd name="T14" fmla="*/ 265 w 870"/>
                <a:gd name="T15" fmla="*/ 531 h 532"/>
                <a:gd name="T16" fmla="*/ 0 w 870"/>
                <a:gd name="T17" fmla="*/ 435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0" h="532">
                  <a:moveTo>
                    <a:pt x="0" y="435"/>
                  </a:moveTo>
                  <a:lnTo>
                    <a:pt x="0" y="435"/>
                  </a:lnTo>
                  <a:lnTo>
                    <a:pt x="0" y="435"/>
                  </a:lnTo>
                  <a:cubicBezTo>
                    <a:pt x="120" y="435"/>
                    <a:pt x="241" y="410"/>
                    <a:pt x="362" y="314"/>
                  </a:cubicBezTo>
                  <a:cubicBezTo>
                    <a:pt x="651" y="169"/>
                    <a:pt x="724" y="0"/>
                    <a:pt x="797" y="49"/>
                  </a:cubicBezTo>
                  <a:cubicBezTo>
                    <a:pt x="821" y="72"/>
                    <a:pt x="844" y="96"/>
                    <a:pt x="869" y="145"/>
                  </a:cubicBezTo>
                  <a:cubicBezTo>
                    <a:pt x="748" y="266"/>
                    <a:pt x="748" y="266"/>
                    <a:pt x="748" y="266"/>
                  </a:cubicBezTo>
                  <a:cubicBezTo>
                    <a:pt x="651" y="338"/>
                    <a:pt x="507" y="507"/>
                    <a:pt x="265" y="531"/>
                  </a:cubicBezTo>
                  <a:cubicBezTo>
                    <a:pt x="24" y="531"/>
                    <a:pt x="0" y="435"/>
                    <a:pt x="0" y="4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D1DDB746-C6F0-5C4E-862B-3C4298992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7283" y="11442399"/>
              <a:ext cx="77725" cy="108259"/>
            </a:xfrm>
            <a:custGeom>
              <a:avLst/>
              <a:gdLst>
                <a:gd name="T0" fmla="*/ 121 w 122"/>
                <a:gd name="T1" fmla="*/ 121 h 171"/>
                <a:gd name="T2" fmla="*/ 121 w 122"/>
                <a:gd name="T3" fmla="*/ 121 h 171"/>
                <a:gd name="T4" fmla="*/ 24 w 122"/>
                <a:gd name="T5" fmla="*/ 24 h 171"/>
                <a:gd name="T6" fmla="*/ 0 w 122"/>
                <a:gd name="T7" fmla="*/ 49 h 171"/>
                <a:gd name="T8" fmla="*/ 97 w 122"/>
                <a:gd name="T9" fmla="*/ 170 h 171"/>
                <a:gd name="T10" fmla="*/ 121 w 122"/>
                <a:gd name="T11" fmla="*/ 12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71">
                  <a:moveTo>
                    <a:pt x="121" y="121"/>
                  </a:moveTo>
                  <a:lnTo>
                    <a:pt x="121" y="121"/>
                  </a:lnTo>
                  <a:cubicBezTo>
                    <a:pt x="121" y="121"/>
                    <a:pt x="24" y="73"/>
                    <a:pt x="24" y="24"/>
                  </a:cubicBezTo>
                  <a:cubicBezTo>
                    <a:pt x="24" y="24"/>
                    <a:pt x="0" y="0"/>
                    <a:pt x="0" y="49"/>
                  </a:cubicBezTo>
                  <a:cubicBezTo>
                    <a:pt x="0" y="49"/>
                    <a:pt x="0" y="121"/>
                    <a:pt x="97" y="170"/>
                  </a:cubicBezTo>
                  <a:cubicBezTo>
                    <a:pt x="97" y="170"/>
                    <a:pt x="121" y="170"/>
                    <a:pt x="121" y="121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20">
              <a:extLst>
                <a:ext uri="{FF2B5EF4-FFF2-40B4-BE49-F238E27FC236}">
                  <a16:creationId xmlns:a16="http://schemas.microsoft.com/office/drawing/2014/main" id="{8F17DB44-096E-B64F-8697-0F5C61BE7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799" y="11536779"/>
              <a:ext cx="77725" cy="91603"/>
            </a:xfrm>
            <a:custGeom>
              <a:avLst/>
              <a:gdLst>
                <a:gd name="T0" fmla="*/ 121 w 122"/>
                <a:gd name="T1" fmla="*/ 96 h 145"/>
                <a:gd name="T2" fmla="*/ 121 w 122"/>
                <a:gd name="T3" fmla="*/ 96 h 145"/>
                <a:gd name="T4" fmla="*/ 25 w 122"/>
                <a:gd name="T5" fmla="*/ 0 h 145"/>
                <a:gd name="T6" fmla="*/ 0 w 122"/>
                <a:gd name="T7" fmla="*/ 24 h 145"/>
                <a:gd name="T8" fmla="*/ 97 w 122"/>
                <a:gd name="T9" fmla="*/ 144 h 145"/>
                <a:gd name="T10" fmla="*/ 121 w 122"/>
                <a:gd name="T11" fmla="*/ 96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45">
                  <a:moveTo>
                    <a:pt x="121" y="96"/>
                  </a:moveTo>
                  <a:lnTo>
                    <a:pt x="121" y="96"/>
                  </a:lnTo>
                  <a:cubicBezTo>
                    <a:pt x="121" y="96"/>
                    <a:pt x="49" y="48"/>
                    <a:pt x="25" y="0"/>
                  </a:cubicBezTo>
                  <a:cubicBezTo>
                    <a:pt x="25" y="0"/>
                    <a:pt x="0" y="0"/>
                    <a:pt x="0" y="24"/>
                  </a:cubicBezTo>
                  <a:cubicBezTo>
                    <a:pt x="0" y="24"/>
                    <a:pt x="0" y="96"/>
                    <a:pt x="97" y="144"/>
                  </a:cubicBezTo>
                  <a:cubicBezTo>
                    <a:pt x="97" y="144"/>
                    <a:pt x="121" y="144"/>
                    <a:pt x="121" y="96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8DAD000E-2307-FE43-A840-0FEDF4971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6315" y="11581193"/>
              <a:ext cx="74950" cy="122139"/>
            </a:xfrm>
            <a:custGeom>
              <a:avLst/>
              <a:gdLst>
                <a:gd name="T0" fmla="*/ 120 w 121"/>
                <a:gd name="T1" fmla="*/ 145 h 194"/>
                <a:gd name="T2" fmla="*/ 120 w 121"/>
                <a:gd name="T3" fmla="*/ 145 h 194"/>
                <a:gd name="T4" fmla="*/ 48 w 121"/>
                <a:gd name="T5" fmla="*/ 24 h 194"/>
                <a:gd name="T6" fmla="*/ 24 w 121"/>
                <a:gd name="T7" fmla="*/ 48 h 194"/>
                <a:gd name="T8" fmla="*/ 96 w 121"/>
                <a:gd name="T9" fmla="*/ 169 h 194"/>
                <a:gd name="T10" fmla="*/ 120 w 121"/>
                <a:gd name="T11" fmla="*/ 14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94">
                  <a:moveTo>
                    <a:pt x="120" y="145"/>
                  </a:moveTo>
                  <a:lnTo>
                    <a:pt x="120" y="145"/>
                  </a:lnTo>
                  <a:cubicBezTo>
                    <a:pt x="120" y="145"/>
                    <a:pt x="48" y="72"/>
                    <a:pt x="48" y="24"/>
                  </a:cubicBezTo>
                  <a:cubicBezTo>
                    <a:pt x="48" y="24"/>
                    <a:pt x="24" y="0"/>
                    <a:pt x="24" y="48"/>
                  </a:cubicBezTo>
                  <a:cubicBezTo>
                    <a:pt x="24" y="48"/>
                    <a:pt x="0" y="121"/>
                    <a:pt x="96" y="169"/>
                  </a:cubicBezTo>
                  <a:cubicBezTo>
                    <a:pt x="96" y="169"/>
                    <a:pt x="120" y="193"/>
                    <a:pt x="120" y="145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0F2BDE1D-FEDB-F242-8BB7-AB5AEA446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4727" y="7781002"/>
              <a:ext cx="1718274" cy="1201960"/>
            </a:xfrm>
            <a:custGeom>
              <a:avLst/>
              <a:gdLst>
                <a:gd name="T0" fmla="*/ 821 w 2730"/>
                <a:gd name="T1" fmla="*/ 265 h 1909"/>
                <a:gd name="T2" fmla="*/ 821 w 2730"/>
                <a:gd name="T3" fmla="*/ 265 h 1909"/>
                <a:gd name="T4" fmla="*/ 0 w 2730"/>
                <a:gd name="T5" fmla="*/ 1255 h 1909"/>
                <a:gd name="T6" fmla="*/ 1473 w 2730"/>
                <a:gd name="T7" fmla="*/ 1908 h 1909"/>
                <a:gd name="T8" fmla="*/ 2536 w 2730"/>
                <a:gd name="T9" fmla="*/ 72 h 1909"/>
                <a:gd name="T10" fmla="*/ 821 w 2730"/>
                <a:gd name="T11" fmla="*/ 265 h 1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0" h="1909">
                  <a:moveTo>
                    <a:pt x="821" y="265"/>
                  </a:moveTo>
                  <a:lnTo>
                    <a:pt x="821" y="265"/>
                  </a:lnTo>
                  <a:cubicBezTo>
                    <a:pt x="821" y="265"/>
                    <a:pt x="362" y="748"/>
                    <a:pt x="0" y="1255"/>
                  </a:cubicBezTo>
                  <a:cubicBezTo>
                    <a:pt x="0" y="1255"/>
                    <a:pt x="1135" y="1449"/>
                    <a:pt x="1473" y="1908"/>
                  </a:cubicBezTo>
                  <a:cubicBezTo>
                    <a:pt x="1473" y="1908"/>
                    <a:pt x="2729" y="1400"/>
                    <a:pt x="2536" y="72"/>
                  </a:cubicBezTo>
                  <a:cubicBezTo>
                    <a:pt x="2536" y="72"/>
                    <a:pt x="1643" y="0"/>
                    <a:pt x="821" y="26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24">
              <a:extLst>
                <a:ext uri="{FF2B5EF4-FFF2-40B4-BE49-F238E27FC236}">
                  <a16:creationId xmlns:a16="http://schemas.microsoft.com/office/drawing/2014/main" id="{27EF015F-8490-284A-B3D5-7EF910C4E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6628" y="7886485"/>
              <a:ext cx="866077" cy="866077"/>
            </a:xfrm>
            <a:custGeom>
              <a:avLst/>
              <a:gdLst>
                <a:gd name="T0" fmla="*/ 0 w 1378"/>
                <a:gd name="T1" fmla="*/ 1280 h 1377"/>
                <a:gd name="T2" fmla="*/ 0 w 1378"/>
                <a:gd name="T3" fmla="*/ 1280 h 1377"/>
                <a:gd name="T4" fmla="*/ 1255 w 1378"/>
                <a:gd name="T5" fmla="*/ 48 h 1377"/>
                <a:gd name="T6" fmla="*/ 1377 w 1378"/>
                <a:gd name="T7" fmla="*/ 0 h 1377"/>
                <a:gd name="T8" fmla="*/ 218 w 1378"/>
                <a:gd name="T9" fmla="*/ 1376 h 1377"/>
                <a:gd name="T10" fmla="*/ 0 w 1378"/>
                <a:gd name="T11" fmla="*/ 1280 h 1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8" h="1377">
                  <a:moveTo>
                    <a:pt x="0" y="1280"/>
                  </a:moveTo>
                  <a:lnTo>
                    <a:pt x="0" y="1280"/>
                  </a:lnTo>
                  <a:cubicBezTo>
                    <a:pt x="0" y="1280"/>
                    <a:pt x="1135" y="700"/>
                    <a:pt x="1255" y="48"/>
                  </a:cubicBezTo>
                  <a:cubicBezTo>
                    <a:pt x="1377" y="0"/>
                    <a:pt x="1377" y="0"/>
                    <a:pt x="1377" y="0"/>
                  </a:cubicBezTo>
                  <a:cubicBezTo>
                    <a:pt x="1377" y="0"/>
                    <a:pt x="1377" y="700"/>
                    <a:pt x="218" y="1376"/>
                  </a:cubicBezTo>
                  <a:lnTo>
                    <a:pt x="0" y="1280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1FCCFE14-FC1A-2344-A94F-D7F886E01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2452" y="3933621"/>
              <a:ext cx="2370609" cy="1246375"/>
            </a:xfrm>
            <a:custGeom>
              <a:avLst/>
              <a:gdLst>
                <a:gd name="T0" fmla="*/ 193 w 3768"/>
                <a:gd name="T1" fmla="*/ 798 h 1982"/>
                <a:gd name="T2" fmla="*/ 193 w 3768"/>
                <a:gd name="T3" fmla="*/ 798 h 1982"/>
                <a:gd name="T4" fmla="*/ 604 w 3768"/>
                <a:gd name="T5" fmla="*/ 145 h 1982"/>
                <a:gd name="T6" fmla="*/ 1835 w 3768"/>
                <a:gd name="T7" fmla="*/ 508 h 1982"/>
                <a:gd name="T8" fmla="*/ 2439 w 3768"/>
                <a:gd name="T9" fmla="*/ 49 h 1982"/>
                <a:gd name="T10" fmla="*/ 3767 w 3768"/>
                <a:gd name="T11" fmla="*/ 508 h 1982"/>
                <a:gd name="T12" fmla="*/ 1980 w 3768"/>
                <a:gd name="T13" fmla="*/ 918 h 1982"/>
                <a:gd name="T14" fmla="*/ 1546 w 3768"/>
                <a:gd name="T15" fmla="*/ 1981 h 1982"/>
                <a:gd name="T16" fmla="*/ 193 w 3768"/>
                <a:gd name="T17" fmla="*/ 798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8" h="1982">
                  <a:moveTo>
                    <a:pt x="193" y="798"/>
                  </a:moveTo>
                  <a:lnTo>
                    <a:pt x="193" y="798"/>
                  </a:lnTo>
                  <a:cubicBezTo>
                    <a:pt x="193" y="798"/>
                    <a:pt x="0" y="315"/>
                    <a:pt x="604" y="145"/>
                  </a:cubicBezTo>
                  <a:cubicBezTo>
                    <a:pt x="1207" y="0"/>
                    <a:pt x="1690" y="291"/>
                    <a:pt x="1835" y="508"/>
                  </a:cubicBezTo>
                  <a:cubicBezTo>
                    <a:pt x="1835" y="508"/>
                    <a:pt x="1956" y="25"/>
                    <a:pt x="2439" y="49"/>
                  </a:cubicBezTo>
                  <a:cubicBezTo>
                    <a:pt x="3043" y="73"/>
                    <a:pt x="3043" y="508"/>
                    <a:pt x="3767" y="508"/>
                  </a:cubicBezTo>
                  <a:cubicBezTo>
                    <a:pt x="3767" y="508"/>
                    <a:pt x="2971" y="1715"/>
                    <a:pt x="1980" y="918"/>
                  </a:cubicBezTo>
                  <a:cubicBezTo>
                    <a:pt x="1980" y="918"/>
                    <a:pt x="2391" y="1618"/>
                    <a:pt x="1546" y="1981"/>
                  </a:cubicBezTo>
                  <a:lnTo>
                    <a:pt x="193" y="798"/>
                  </a:lnTo>
                </a:path>
              </a:pathLst>
            </a:custGeom>
            <a:solidFill>
              <a:srgbClr val="705F5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26">
              <a:extLst>
                <a:ext uri="{FF2B5EF4-FFF2-40B4-BE49-F238E27FC236}">
                  <a16:creationId xmlns:a16="http://schemas.microsoft.com/office/drawing/2014/main" id="{481F30F3-CE41-6C4C-ABCA-94764541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5797" y="4116830"/>
              <a:ext cx="1201959" cy="1504531"/>
            </a:xfrm>
            <a:custGeom>
              <a:avLst/>
              <a:gdLst>
                <a:gd name="T0" fmla="*/ 314 w 1908"/>
                <a:gd name="T1" fmla="*/ 313 h 2391"/>
                <a:gd name="T2" fmla="*/ 314 w 1908"/>
                <a:gd name="T3" fmla="*/ 313 h 2391"/>
                <a:gd name="T4" fmla="*/ 193 w 1908"/>
                <a:gd name="T5" fmla="*/ 724 h 2391"/>
                <a:gd name="T6" fmla="*/ 724 w 1908"/>
                <a:gd name="T7" fmla="*/ 2052 h 2391"/>
                <a:gd name="T8" fmla="*/ 724 w 1908"/>
                <a:gd name="T9" fmla="*/ 2390 h 2391"/>
                <a:gd name="T10" fmla="*/ 1546 w 1908"/>
                <a:gd name="T11" fmla="*/ 2269 h 2391"/>
                <a:gd name="T12" fmla="*/ 1618 w 1908"/>
                <a:gd name="T13" fmla="*/ 1617 h 2391"/>
                <a:gd name="T14" fmla="*/ 1811 w 1908"/>
                <a:gd name="T15" fmla="*/ 1134 h 2391"/>
                <a:gd name="T16" fmla="*/ 1594 w 1908"/>
                <a:gd name="T17" fmla="*/ 1207 h 2391"/>
                <a:gd name="T18" fmla="*/ 1424 w 1908"/>
                <a:gd name="T19" fmla="*/ 844 h 2391"/>
                <a:gd name="T20" fmla="*/ 314 w 1908"/>
                <a:gd name="T21" fmla="*/ 313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8" h="2391">
                  <a:moveTo>
                    <a:pt x="314" y="313"/>
                  </a:moveTo>
                  <a:lnTo>
                    <a:pt x="314" y="313"/>
                  </a:lnTo>
                  <a:cubicBezTo>
                    <a:pt x="265" y="361"/>
                    <a:pt x="193" y="434"/>
                    <a:pt x="193" y="724"/>
                  </a:cubicBezTo>
                  <a:cubicBezTo>
                    <a:pt x="193" y="990"/>
                    <a:pt x="0" y="2028"/>
                    <a:pt x="724" y="2052"/>
                  </a:cubicBezTo>
                  <a:cubicBezTo>
                    <a:pt x="724" y="2390"/>
                    <a:pt x="724" y="2390"/>
                    <a:pt x="724" y="2390"/>
                  </a:cubicBezTo>
                  <a:cubicBezTo>
                    <a:pt x="1546" y="2269"/>
                    <a:pt x="1546" y="2269"/>
                    <a:pt x="1546" y="2269"/>
                  </a:cubicBezTo>
                  <a:cubicBezTo>
                    <a:pt x="1546" y="2269"/>
                    <a:pt x="1497" y="1738"/>
                    <a:pt x="1618" y="1617"/>
                  </a:cubicBezTo>
                  <a:cubicBezTo>
                    <a:pt x="1739" y="1473"/>
                    <a:pt x="1907" y="1279"/>
                    <a:pt x="1811" y="1134"/>
                  </a:cubicBezTo>
                  <a:cubicBezTo>
                    <a:pt x="1811" y="1134"/>
                    <a:pt x="1714" y="1014"/>
                    <a:pt x="1594" y="1207"/>
                  </a:cubicBezTo>
                  <a:cubicBezTo>
                    <a:pt x="1594" y="1207"/>
                    <a:pt x="1497" y="1159"/>
                    <a:pt x="1424" y="844"/>
                  </a:cubicBezTo>
                  <a:cubicBezTo>
                    <a:pt x="1328" y="483"/>
                    <a:pt x="604" y="0"/>
                    <a:pt x="314" y="313"/>
                  </a:cubicBezTo>
                </a:path>
              </a:pathLst>
            </a:custGeom>
            <a:solidFill>
              <a:srgbClr val="F8BA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27">
              <a:extLst>
                <a:ext uri="{FF2B5EF4-FFF2-40B4-BE49-F238E27FC236}">
                  <a16:creationId xmlns:a16="http://schemas.microsoft.com/office/drawing/2014/main" id="{4D243C9F-D17C-A843-8D25-31D29FADE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334" y="5060632"/>
              <a:ext cx="563505" cy="655110"/>
            </a:xfrm>
            <a:custGeom>
              <a:avLst/>
              <a:gdLst>
                <a:gd name="T0" fmla="*/ 869 w 894"/>
                <a:gd name="T1" fmla="*/ 942 h 1039"/>
                <a:gd name="T2" fmla="*/ 869 w 894"/>
                <a:gd name="T3" fmla="*/ 942 h 1039"/>
                <a:gd name="T4" fmla="*/ 820 w 894"/>
                <a:gd name="T5" fmla="*/ 506 h 1039"/>
                <a:gd name="T6" fmla="*/ 749 w 894"/>
                <a:gd name="T7" fmla="*/ 193 h 1039"/>
                <a:gd name="T8" fmla="*/ 652 w 894"/>
                <a:gd name="T9" fmla="*/ 435 h 1039"/>
                <a:gd name="T10" fmla="*/ 603 w 894"/>
                <a:gd name="T11" fmla="*/ 410 h 1039"/>
                <a:gd name="T12" fmla="*/ 362 w 894"/>
                <a:gd name="T13" fmla="*/ 24 h 1039"/>
                <a:gd name="T14" fmla="*/ 48 w 894"/>
                <a:gd name="T15" fmla="*/ 337 h 1039"/>
                <a:gd name="T16" fmla="*/ 579 w 894"/>
                <a:gd name="T17" fmla="*/ 1038 h 1039"/>
                <a:gd name="T18" fmla="*/ 869 w 894"/>
                <a:gd name="T19" fmla="*/ 94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4" h="1039">
                  <a:moveTo>
                    <a:pt x="869" y="942"/>
                  </a:moveTo>
                  <a:lnTo>
                    <a:pt x="869" y="942"/>
                  </a:lnTo>
                  <a:cubicBezTo>
                    <a:pt x="869" y="942"/>
                    <a:pt x="893" y="700"/>
                    <a:pt x="820" y="506"/>
                  </a:cubicBezTo>
                  <a:cubicBezTo>
                    <a:pt x="749" y="313"/>
                    <a:pt x="749" y="217"/>
                    <a:pt x="749" y="193"/>
                  </a:cubicBezTo>
                  <a:cubicBezTo>
                    <a:pt x="724" y="169"/>
                    <a:pt x="652" y="217"/>
                    <a:pt x="652" y="435"/>
                  </a:cubicBezTo>
                  <a:cubicBezTo>
                    <a:pt x="652" y="435"/>
                    <a:pt x="652" y="506"/>
                    <a:pt x="603" y="410"/>
                  </a:cubicBezTo>
                  <a:cubicBezTo>
                    <a:pt x="579" y="337"/>
                    <a:pt x="459" y="72"/>
                    <a:pt x="362" y="24"/>
                  </a:cubicBezTo>
                  <a:cubicBezTo>
                    <a:pt x="290" y="0"/>
                    <a:pt x="0" y="169"/>
                    <a:pt x="48" y="337"/>
                  </a:cubicBezTo>
                  <a:cubicBezTo>
                    <a:pt x="120" y="506"/>
                    <a:pt x="386" y="918"/>
                    <a:pt x="579" y="1038"/>
                  </a:cubicBezTo>
                  <a:lnTo>
                    <a:pt x="869" y="942"/>
                  </a:lnTo>
                </a:path>
              </a:pathLst>
            </a:custGeom>
            <a:solidFill>
              <a:srgbClr val="F8BA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8">
              <a:extLst>
                <a:ext uri="{FF2B5EF4-FFF2-40B4-BE49-F238E27FC236}">
                  <a16:creationId xmlns:a16="http://schemas.microsoft.com/office/drawing/2014/main" id="{9C0ACB85-751D-5847-B2FB-5EE3A0267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027" y="5529757"/>
              <a:ext cx="1612790" cy="1232494"/>
            </a:xfrm>
            <a:custGeom>
              <a:avLst/>
              <a:gdLst>
                <a:gd name="T0" fmla="*/ 2559 w 2560"/>
                <a:gd name="T1" fmla="*/ 145 h 1957"/>
                <a:gd name="T2" fmla="*/ 2559 w 2560"/>
                <a:gd name="T3" fmla="*/ 145 h 1957"/>
                <a:gd name="T4" fmla="*/ 1376 w 2560"/>
                <a:gd name="T5" fmla="*/ 1111 h 1957"/>
                <a:gd name="T6" fmla="*/ 410 w 2560"/>
                <a:gd name="T7" fmla="*/ 0 h 1957"/>
                <a:gd name="T8" fmla="*/ 0 w 2560"/>
                <a:gd name="T9" fmla="*/ 266 h 1957"/>
                <a:gd name="T10" fmla="*/ 1376 w 2560"/>
                <a:gd name="T11" fmla="*/ 1908 h 1957"/>
                <a:gd name="T12" fmla="*/ 2173 w 2560"/>
                <a:gd name="T13" fmla="*/ 1304 h 1957"/>
                <a:gd name="T14" fmla="*/ 2559 w 2560"/>
                <a:gd name="T15" fmla="*/ 145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60" h="1957">
                  <a:moveTo>
                    <a:pt x="2559" y="145"/>
                  </a:moveTo>
                  <a:lnTo>
                    <a:pt x="2559" y="145"/>
                  </a:lnTo>
                  <a:cubicBezTo>
                    <a:pt x="2559" y="145"/>
                    <a:pt x="1473" y="1136"/>
                    <a:pt x="1376" y="1111"/>
                  </a:cubicBezTo>
                  <a:cubicBezTo>
                    <a:pt x="1280" y="1087"/>
                    <a:pt x="410" y="0"/>
                    <a:pt x="410" y="0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1062" y="1956"/>
                    <a:pt x="1376" y="1908"/>
                  </a:cubicBezTo>
                  <a:cubicBezTo>
                    <a:pt x="1666" y="1860"/>
                    <a:pt x="2173" y="1304"/>
                    <a:pt x="2173" y="1304"/>
                  </a:cubicBezTo>
                  <a:lnTo>
                    <a:pt x="2559" y="145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48907CA9-E220-9E42-80C7-30BB448F0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4727" y="5438152"/>
              <a:ext cx="1596135" cy="2553817"/>
            </a:xfrm>
            <a:custGeom>
              <a:avLst/>
              <a:gdLst>
                <a:gd name="T0" fmla="*/ 821 w 2537"/>
                <a:gd name="T1" fmla="*/ 193 h 4058"/>
                <a:gd name="T2" fmla="*/ 821 w 2537"/>
                <a:gd name="T3" fmla="*/ 193 h 4058"/>
                <a:gd name="T4" fmla="*/ 1643 w 2537"/>
                <a:gd name="T5" fmla="*/ 0 h 4058"/>
                <a:gd name="T6" fmla="*/ 2126 w 2537"/>
                <a:gd name="T7" fmla="*/ 846 h 4058"/>
                <a:gd name="T8" fmla="*/ 2029 w 2537"/>
                <a:gd name="T9" fmla="*/ 2415 h 4058"/>
                <a:gd name="T10" fmla="*/ 2536 w 2537"/>
                <a:gd name="T11" fmla="*/ 3816 h 4058"/>
                <a:gd name="T12" fmla="*/ 677 w 2537"/>
                <a:gd name="T13" fmla="*/ 3961 h 4058"/>
                <a:gd name="T14" fmla="*/ 218 w 2537"/>
                <a:gd name="T15" fmla="*/ 1691 h 4058"/>
                <a:gd name="T16" fmla="*/ 821 w 2537"/>
                <a:gd name="T17" fmla="*/ 193 h 4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7" h="4058">
                  <a:moveTo>
                    <a:pt x="821" y="193"/>
                  </a:moveTo>
                  <a:lnTo>
                    <a:pt x="821" y="193"/>
                  </a:lnTo>
                  <a:cubicBezTo>
                    <a:pt x="821" y="193"/>
                    <a:pt x="1280" y="290"/>
                    <a:pt x="1643" y="0"/>
                  </a:cubicBezTo>
                  <a:cubicBezTo>
                    <a:pt x="1643" y="0"/>
                    <a:pt x="2077" y="315"/>
                    <a:pt x="2126" y="846"/>
                  </a:cubicBezTo>
                  <a:cubicBezTo>
                    <a:pt x="2198" y="1352"/>
                    <a:pt x="1980" y="2174"/>
                    <a:pt x="2029" y="2415"/>
                  </a:cubicBezTo>
                  <a:cubicBezTo>
                    <a:pt x="2077" y="2633"/>
                    <a:pt x="2463" y="3309"/>
                    <a:pt x="2536" y="3816"/>
                  </a:cubicBezTo>
                  <a:cubicBezTo>
                    <a:pt x="2536" y="3816"/>
                    <a:pt x="1473" y="4057"/>
                    <a:pt x="677" y="3961"/>
                  </a:cubicBezTo>
                  <a:cubicBezTo>
                    <a:pt x="677" y="3961"/>
                    <a:pt x="580" y="2657"/>
                    <a:pt x="218" y="1691"/>
                  </a:cubicBezTo>
                  <a:cubicBezTo>
                    <a:pt x="0" y="1159"/>
                    <a:pt x="821" y="193"/>
                    <a:pt x="821" y="19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30">
              <a:extLst>
                <a:ext uri="{FF2B5EF4-FFF2-40B4-BE49-F238E27FC236}">
                  <a16:creationId xmlns:a16="http://schemas.microsoft.com/office/drawing/2014/main" id="{B31995A3-BD59-9245-8C75-65C0007E6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2408" y="7278567"/>
              <a:ext cx="594040" cy="685643"/>
            </a:xfrm>
            <a:custGeom>
              <a:avLst/>
              <a:gdLst>
                <a:gd name="T0" fmla="*/ 773 w 943"/>
                <a:gd name="T1" fmla="*/ 0 h 1087"/>
                <a:gd name="T2" fmla="*/ 773 w 943"/>
                <a:gd name="T3" fmla="*/ 0 h 1087"/>
                <a:gd name="T4" fmla="*/ 363 w 943"/>
                <a:gd name="T5" fmla="*/ 168 h 1087"/>
                <a:gd name="T6" fmla="*/ 73 w 943"/>
                <a:gd name="T7" fmla="*/ 337 h 1087"/>
                <a:gd name="T8" fmla="*/ 339 w 943"/>
                <a:gd name="T9" fmla="*/ 361 h 1087"/>
                <a:gd name="T10" fmla="*/ 339 w 943"/>
                <a:gd name="T11" fmla="*/ 386 h 1087"/>
                <a:gd name="T12" fmla="*/ 0 w 943"/>
                <a:gd name="T13" fmla="*/ 773 h 1087"/>
                <a:gd name="T14" fmla="*/ 412 w 943"/>
                <a:gd name="T15" fmla="*/ 966 h 1087"/>
                <a:gd name="T16" fmla="*/ 942 w 943"/>
                <a:gd name="T17" fmla="*/ 241 h 1087"/>
                <a:gd name="T18" fmla="*/ 773 w 943"/>
                <a:gd name="T19" fmla="*/ 0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3" h="1087">
                  <a:moveTo>
                    <a:pt x="773" y="0"/>
                  </a:moveTo>
                  <a:lnTo>
                    <a:pt x="773" y="0"/>
                  </a:lnTo>
                  <a:cubicBezTo>
                    <a:pt x="773" y="0"/>
                    <a:pt x="532" y="48"/>
                    <a:pt x="363" y="168"/>
                  </a:cubicBezTo>
                  <a:cubicBezTo>
                    <a:pt x="194" y="290"/>
                    <a:pt x="97" y="314"/>
                    <a:pt x="73" y="337"/>
                  </a:cubicBezTo>
                  <a:cubicBezTo>
                    <a:pt x="73" y="361"/>
                    <a:pt x="146" y="434"/>
                    <a:pt x="339" y="361"/>
                  </a:cubicBezTo>
                  <a:cubicBezTo>
                    <a:pt x="339" y="361"/>
                    <a:pt x="412" y="337"/>
                    <a:pt x="339" y="386"/>
                  </a:cubicBezTo>
                  <a:cubicBezTo>
                    <a:pt x="242" y="458"/>
                    <a:pt x="24" y="627"/>
                    <a:pt x="0" y="773"/>
                  </a:cubicBezTo>
                  <a:cubicBezTo>
                    <a:pt x="0" y="844"/>
                    <a:pt x="266" y="1086"/>
                    <a:pt x="412" y="966"/>
                  </a:cubicBezTo>
                  <a:cubicBezTo>
                    <a:pt x="556" y="869"/>
                    <a:pt x="895" y="458"/>
                    <a:pt x="942" y="241"/>
                  </a:cubicBezTo>
                  <a:lnTo>
                    <a:pt x="773" y="0"/>
                  </a:lnTo>
                </a:path>
              </a:pathLst>
            </a:custGeom>
            <a:solidFill>
              <a:srgbClr val="F8BA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0C40FF9D-2248-B145-A0A7-5894C826C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5616" y="5546413"/>
              <a:ext cx="1246375" cy="1976432"/>
            </a:xfrm>
            <a:custGeom>
              <a:avLst/>
              <a:gdLst>
                <a:gd name="T0" fmla="*/ 73 w 1982"/>
                <a:gd name="T1" fmla="*/ 894 h 3141"/>
                <a:gd name="T2" fmla="*/ 73 w 1982"/>
                <a:gd name="T3" fmla="*/ 894 h 3141"/>
                <a:gd name="T4" fmla="*/ 1087 w 1982"/>
                <a:gd name="T5" fmla="*/ 1546 h 3141"/>
                <a:gd name="T6" fmla="*/ 290 w 1982"/>
                <a:gd name="T7" fmla="*/ 2802 h 3141"/>
                <a:gd name="T8" fmla="*/ 652 w 1982"/>
                <a:gd name="T9" fmla="*/ 3140 h 3141"/>
                <a:gd name="T10" fmla="*/ 1836 w 1982"/>
                <a:gd name="T11" fmla="*/ 1329 h 3141"/>
                <a:gd name="T12" fmla="*/ 0 w 1982"/>
                <a:gd name="T13" fmla="*/ 0 h 3141"/>
                <a:gd name="T14" fmla="*/ 73 w 1982"/>
                <a:gd name="T15" fmla="*/ 894 h 3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2" h="3141">
                  <a:moveTo>
                    <a:pt x="73" y="894"/>
                  </a:moveTo>
                  <a:lnTo>
                    <a:pt x="73" y="894"/>
                  </a:lnTo>
                  <a:cubicBezTo>
                    <a:pt x="73" y="894"/>
                    <a:pt x="1063" y="1449"/>
                    <a:pt x="1087" y="1546"/>
                  </a:cubicBezTo>
                  <a:cubicBezTo>
                    <a:pt x="1111" y="1666"/>
                    <a:pt x="290" y="2802"/>
                    <a:pt x="290" y="2802"/>
                  </a:cubicBezTo>
                  <a:cubicBezTo>
                    <a:pt x="652" y="3140"/>
                    <a:pt x="652" y="3140"/>
                    <a:pt x="652" y="3140"/>
                  </a:cubicBezTo>
                  <a:cubicBezTo>
                    <a:pt x="652" y="3140"/>
                    <a:pt x="1981" y="1619"/>
                    <a:pt x="1836" y="1329"/>
                  </a:cubicBezTo>
                  <a:cubicBezTo>
                    <a:pt x="1715" y="1063"/>
                    <a:pt x="0" y="0"/>
                    <a:pt x="0" y="0"/>
                  </a:cubicBezTo>
                  <a:lnTo>
                    <a:pt x="73" y="89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9CF9F4-D47A-CE40-955C-D5D488A29606}"/>
              </a:ext>
            </a:extLst>
          </p:cNvPr>
          <p:cNvGrpSpPr/>
          <p:nvPr/>
        </p:nvGrpSpPr>
        <p:grpSpPr>
          <a:xfrm>
            <a:off x="1471722" y="9366024"/>
            <a:ext cx="9196980" cy="3184397"/>
            <a:chOff x="14624925" y="4108441"/>
            <a:chExt cx="9196980" cy="3184397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E232851-1E28-D247-A62A-FBBC2B7A9D98}"/>
                </a:ext>
              </a:extLst>
            </p:cNvPr>
            <p:cNvSpPr txBox="1"/>
            <p:nvPr/>
          </p:nvSpPr>
          <p:spPr>
            <a:xfrm>
              <a:off x="14624925" y="5678101"/>
              <a:ext cx="9196980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that’s why we provide point and click solutions to get your company’s name out there.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C8B2FB2-1674-CE49-8091-B4EE592EEE82}"/>
                </a:ext>
              </a:extLst>
            </p:cNvPr>
            <p:cNvSpPr txBox="1"/>
            <p:nvPr/>
          </p:nvSpPr>
          <p:spPr>
            <a:xfrm>
              <a:off x="14624925" y="4108441"/>
              <a:ext cx="80253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sp>
        <p:nvSpPr>
          <p:cNvPr id="56" name="CuadroTexto 350">
            <a:extLst>
              <a:ext uri="{FF2B5EF4-FFF2-40B4-BE49-F238E27FC236}">
                <a16:creationId xmlns:a16="http://schemas.microsoft.com/office/drawing/2014/main" id="{68DD9E01-B288-C240-89BF-2F0FEEA4E7BE}"/>
              </a:ext>
            </a:extLst>
          </p:cNvPr>
          <p:cNvSpPr txBox="1"/>
          <p:nvPr/>
        </p:nvSpPr>
        <p:spPr>
          <a:xfrm>
            <a:off x="6562166" y="1022190"/>
            <a:ext cx="112534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Sport &amp; Fitness Diagram</a:t>
            </a:r>
          </a:p>
        </p:txBody>
      </p:sp>
    </p:spTree>
    <p:extLst>
      <p:ext uri="{BB962C8B-B14F-4D97-AF65-F5344CB8AC3E}">
        <p14:creationId xmlns:p14="http://schemas.microsoft.com/office/powerpoint/2010/main" val="132272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24E5CB1-ED63-AB46-BD6D-B452CCE63A8E}"/>
              </a:ext>
            </a:extLst>
          </p:cNvPr>
          <p:cNvGrpSpPr/>
          <p:nvPr/>
        </p:nvGrpSpPr>
        <p:grpSpPr>
          <a:xfrm>
            <a:off x="18045574" y="2635588"/>
            <a:ext cx="4572000" cy="9495138"/>
            <a:chOff x="10251747" y="4479887"/>
            <a:chExt cx="3874156" cy="8045854"/>
          </a:xfrm>
        </p:grpSpPr>
        <p:sp>
          <p:nvSpPr>
            <p:cNvPr id="161" name="Freeform 51">
              <a:extLst>
                <a:ext uri="{FF2B5EF4-FFF2-40B4-BE49-F238E27FC236}">
                  <a16:creationId xmlns:a16="http://schemas.microsoft.com/office/drawing/2014/main" id="{DDB40530-E5BD-844C-84FA-034C44EB2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8825" y="9404557"/>
              <a:ext cx="409882" cy="2668796"/>
            </a:xfrm>
            <a:custGeom>
              <a:avLst/>
              <a:gdLst>
                <a:gd name="T0" fmla="*/ 531 w 595"/>
                <a:gd name="T1" fmla="*/ 1468 h 3876"/>
                <a:gd name="T2" fmla="*/ 531 w 595"/>
                <a:gd name="T3" fmla="*/ 1468 h 3876"/>
                <a:gd name="T4" fmla="*/ 500 w 595"/>
                <a:gd name="T5" fmla="*/ 1750 h 3876"/>
                <a:gd name="T6" fmla="*/ 500 w 595"/>
                <a:gd name="T7" fmla="*/ 1781 h 3876"/>
                <a:gd name="T8" fmla="*/ 469 w 595"/>
                <a:gd name="T9" fmla="*/ 1874 h 3876"/>
                <a:gd name="T10" fmla="*/ 375 w 595"/>
                <a:gd name="T11" fmla="*/ 2812 h 3876"/>
                <a:gd name="T12" fmla="*/ 375 w 595"/>
                <a:gd name="T13" fmla="*/ 2843 h 3876"/>
                <a:gd name="T14" fmla="*/ 406 w 595"/>
                <a:gd name="T15" fmla="*/ 2968 h 3876"/>
                <a:gd name="T16" fmla="*/ 469 w 595"/>
                <a:gd name="T17" fmla="*/ 3375 h 3876"/>
                <a:gd name="T18" fmla="*/ 469 w 595"/>
                <a:gd name="T19" fmla="*/ 3437 h 3876"/>
                <a:gd name="T20" fmla="*/ 500 w 595"/>
                <a:gd name="T21" fmla="*/ 3500 h 3876"/>
                <a:gd name="T22" fmla="*/ 500 w 595"/>
                <a:gd name="T23" fmla="*/ 3562 h 3876"/>
                <a:gd name="T24" fmla="*/ 500 w 595"/>
                <a:gd name="T25" fmla="*/ 3562 h 3876"/>
                <a:gd name="T26" fmla="*/ 500 w 595"/>
                <a:gd name="T27" fmla="*/ 3593 h 3876"/>
                <a:gd name="T28" fmla="*/ 437 w 595"/>
                <a:gd name="T29" fmla="*/ 3718 h 3876"/>
                <a:gd name="T30" fmla="*/ 250 w 595"/>
                <a:gd name="T31" fmla="*/ 3875 h 3876"/>
                <a:gd name="T32" fmla="*/ 62 w 595"/>
                <a:gd name="T33" fmla="*/ 3718 h 3876"/>
                <a:gd name="T34" fmla="*/ 0 w 595"/>
                <a:gd name="T35" fmla="*/ 3593 h 3876"/>
                <a:gd name="T36" fmla="*/ 0 w 595"/>
                <a:gd name="T37" fmla="*/ 3562 h 3876"/>
                <a:gd name="T38" fmla="*/ 0 w 595"/>
                <a:gd name="T39" fmla="*/ 3531 h 3876"/>
                <a:gd name="T40" fmla="*/ 0 w 595"/>
                <a:gd name="T41" fmla="*/ 3500 h 3876"/>
                <a:gd name="T42" fmla="*/ 31 w 595"/>
                <a:gd name="T43" fmla="*/ 3468 h 3876"/>
                <a:gd name="T44" fmla="*/ 31 w 595"/>
                <a:gd name="T45" fmla="*/ 3187 h 3876"/>
                <a:gd name="T46" fmla="*/ 62 w 595"/>
                <a:gd name="T47" fmla="*/ 2968 h 3876"/>
                <a:gd name="T48" fmla="*/ 62 w 595"/>
                <a:gd name="T49" fmla="*/ 2843 h 3876"/>
                <a:gd name="T50" fmla="*/ 62 w 595"/>
                <a:gd name="T51" fmla="*/ 2812 h 3876"/>
                <a:gd name="T52" fmla="*/ 62 w 595"/>
                <a:gd name="T53" fmla="*/ 1874 h 3876"/>
                <a:gd name="T54" fmla="*/ 62 w 595"/>
                <a:gd name="T55" fmla="*/ 1750 h 3876"/>
                <a:gd name="T56" fmla="*/ 62 w 595"/>
                <a:gd name="T57" fmla="*/ 218 h 3876"/>
                <a:gd name="T58" fmla="*/ 62 w 595"/>
                <a:gd name="T59" fmla="*/ 125 h 3876"/>
                <a:gd name="T60" fmla="*/ 62 w 595"/>
                <a:gd name="T61" fmla="*/ 0 h 3876"/>
                <a:gd name="T62" fmla="*/ 562 w 595"/>
                <a:gd name="T63" fmla="*/ 31 h 3876"/>
                <a:gd name="T64" fmla="*/ 562 w 595"/>
                <a:gd name="T65" fmla="*/ 31 h 3876"/>
                <a:gd name="T66" fmla="*/ 562 w 595"/>
                <a:gd name="T67" fmla="*/ 125 h 3876"/>
                <a:gd name="T68" fmla="*/ 594 w 595"/>
                <a:gd name="T69" fmla="*/ 218 h 3876"/>
                <a:gd name="T70" fmla="*/ 531 w 595"/>
                <a:gd name="T71" fmla="*/ 1468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5" h="3876">
                  <a:moveTo>
                    <a:pt x="531" y="1468"/>
                  </a:moveTo>
                  <a:lnTo>
                    <a:pt x="531" y="1468"/>
                  </a:lnTo>
                  <a:cubicBezTo>
                    <a:pt x="531" y="1562"/>
                    <a:pt x="531" y="1625"/>
                    <a:pt x="500" y="1750"/>
                  </a:cubicBezTo>
                  <a:lnTo>
                    <a:pt x="500" y="1781"/>
                  </a:lnTo>
                  <a:cubicBezTo>
                    <a:pt x="500" y="1812"/>
                    <a:pt x="500" y="1843"/>
                    <a:pt x="469" y="1874"/>
                  </a:cubicBezTo>
                  <a:cubicBezTo>
                    <a:pt x="437" y="2187"/>
                    <a:pt x="344" y="2562"/>
                    <a:pt x="375" y="2812"/>
                  </a:cubicBezTo>
                  <a:lnTo>
                    <a:pt x="375" y="2843"/>
                  </a:lnTo>
                  <a:cubicBezTo>
                    <a:pt x="375" y="2875"/>
                    <a:pt x="375" y="2937"/>
                    <a:pt x="406" y="2968"/>
                  </a:cubicBezTo>
                  <a:cubicBezTo>
                    <a:pt x="406" y="3062"/>
                    <a:pt x="437" y="3281"/>
                    <a:pt x="469" y="3375"/>
                  </a:cubicBezTo>
                  <a:cubicBezTo>
                    <a:pt x="469" y="3406"/>
                    <a:pt x="469" y="3437"/>
                    <a:pt x="469" y="3437"/>
                  </a:cubicBezTo>
                  <a:cubicBezTo>
                    <a:pt x="469" y="3468"/>
                    <a:pt x="469" y="3500"/>
                    <a:pt x="500" y="3500"/>
                  </a:cubicBezTo>
                  <a:cubicBezTo>
                    <a:pt x="500" y="3531"/>
                    <a:pt x="500" y="3531"/>
                    <a:pt x="500" y="3562"/>
                  </a:cubicBezTo>
                  <a:lnTo>
                    <a:pt x="500" y="3562"/>
                  </a:lnTo>
                  <a:lnTo>
                    <a:pt x="500" y="3593"/>
                  </a:lnTo>
                  <a:cubicBezTo>
                    <a:pt x="500" y="3593"/>
                    <a:pt x="469" y="3687"/>
                    <a:pt x="437" y="3718"/>
                  </a:cubicBezTo>
                  <a:cubicBezTo>
                    <a:pt x="406" y="3812"/>
                    <a:pt x="312" y="3875"/>
                    <a:pt x="250" y="3875"/>
                  </a:cubicBezTo>
                  <a:cubicBezTo>
                    <a:pt x="187" y="3875"/>
                    <a:pt x="62" y="3812"/>
                    <a:pt x="62" y="3718"/>
                  </a:cubicBezTo>
                  <a:cubicBezTo>
                    <a:pt x="31" y="3656"/>
                    <a:pt x="0" y="3593"/>
                    <a:pt x="0" y="3593"/>
                  </a:cubicBezTo>
                  <a:cubicBezTo>
                    <a:pt x="0" y="3562"/>
                    <a:pt x="0" y="3562"/>
                    <a:pt x="0" y="3562"/>
                  </a:cubicBezTo>
                  <a:cubicBezTo>
                    <a:pt x="0" y="3531"/>
                    <a:pt x="0" y="3531"/>
                    <a:pt x="0" y="3531"/>
                  </a:cubicBezTo>
                  <a:lnTo>
                    <a:pt x="0" y="3500"/>
                  </a:lnTo>
                  <a:cubicBezTo>
                    <a:pt x="0" y="3500"/>
                    <a:pt x="0" y="3500"/>
                    <a:pt x="31" y="3468"/>
                  </a:cubicBezTo>
                  <a:cubicBezTo>
                    <a:pt x="31" y="3437"/>
                    <a:pt x="31" y="3250"/>
                    <a:pt x="31" y="3187"/>
                  </a:cubicBezTo>
                  <a:cubicBezTo>
                    <a:pt x="31" y="3125"/>
                    <a:pt x="62" y="3031"/>
                    <a:pt x="62" y="2968"/>
                  </a:cubicBezTo>
                  <a:cubicBezTo>
                    <a:pt x="62" y="2937"/>
                    <a:pt x="62" y="2875"/>
                    <a:pt x="62" y="2843"/>
                  </a:cubicBezTo>
                  <a:cubicBezTo>
                    <a:pt x="62" y="2843"/>
                    <a:pt x="62" y="2843"/>
                    <a:pt x="62" y="2812"/>
                  </a:cubicBezTo>
                  <a:cubicBezTo>
                    <a:pt x="62" y="2593"/>
                    <a:pt x="62" y="2250"/>
                    <a:pt x="62" y="1874"/>
                  </a:cubicBezTo>
                  <a:cubicBezTo>
                    <a:pt x="62" y="1750"/>
                    <a:pt x="62" y="1750"/>
                    <a:pt x="62" y="1750"/>
                  </a:cubicBezTo>
                  <a:cubicBezTo>
                    <a:pt x="62" y="1156"/>
                    <a:pt x="62" y="531"/>
                    <a:pt x="62" y="218"/>
                  </a:cubicBezTo>
                  <a:cubicBezTo>
                    <a:pt x="62" y="187"/>
                    <a:pt x="62" y="156"/>
                    <a:pt x="62" y="125"/>
                  </a:cubicBezTo>
                  <a:cubicBezTo>
                    <a:pt x="62" y="62"/>
                    <a:pt x="62" y="0"/>
                    <a:pt x="62" y="0"/>
                  </a:cubicBezTo>
                  <a:cubicBezTo>
                    <a:pt x="562" y="31"/>
                    <a:pt x="562" y="31"/>
                    <a:pt x="562" y="31"/>
                  </a:cubicBezTo>
                  <a:lnTo>
                    <a:pt x="562" y="31"/>
                  </a:lnTo>
                  <a:cubicBezTo>
                    <a:pt x="562" y="31"/>
                    <a:pt x="594" y="62"/>
                    <a:pt x="562" y="125"/>
                  </a:cubicBezTo>
                  <a:cubicBezTo>
                    <a:pt x="562" y="156"/>
                    <a:pt x="594" y="187"/>
                    <a:pt x="594" y="218"/>
                  </a:cubicBezTo>
                  <a:cubicBezTo>
                    <a:pt x="594" y="531"/>
                    <a:pt x="562" y="1187"/>
                    <a:pt x="531" y="1468"/>
                  </a:cubicBezTo>
                </a:path>
              </a:pathLst>
            </a:custGeom>
            <a:solidFill>
              <a:srgbClr val="FDC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52">
              <a:extLst>
                <a:ext uri="{FF2B5EF4-FFF2-40B4-BE49-F238E27FC236}">
                  <a16:creationId xmlns:a16="http://schemas.microsoft.com/office/drawing/2014/main" id="{F7891CCB-A2C7-8948-9D42-2AFAEBB4C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8941" y="9404557"/>
              <a:ext cx="388630" cy="2668796"/>
            </a:xfrm>
            <a:custGeom>
              <a:avLst/>
              <a:gdLst>
                <a:gd name="T0" fmla="*/ 531 w 564"/>
                <a:gd name="T1" fmla="*/ 3718 h 3876"/>
                <a:gd name="T2" fmla="*/ 531 w 564"/>
                <a:gd name="T3" fmla="*/ 3718 h 3876"/>
                <a:gd name="T4" fmla="*/ 344 w 564"/>
                <a:gd name="T5" fmla="*/ 3875 h 3876"/>
                <a:gd name="T6" fmla="*/ 125 w 564"/>
                <a:gd name="T7" fmla="*/ 3718 h 3876"/>
                <a:gd name="T8" fmla="*/ 94 w 564"/>
                <a:gd name="T9" fmla="*/ 3593 h 3876"/>
                <a:gd name="T10" fmla="*/ 94 w 564"/>
                <a:gd name="T11" fmla="*/ 3562 h 3876"/>
                <a:gd name="T12" fmla="*/ 94 w 564"/>
                <a:gd name="T13" fmla="*/ 3500 h 3876"/>
                <a:gd name="T14" fmla="*/ 94 w 564"/>
                <a:gd name="T15" fmla="*/ 3437 h 3876"/>
                <a:gd name="T16" fmla="*/ 125 w 564"/>
                <a:gd name="T17" fmla="*/ 3375 h 3876"/>
                <a:gd name="T18" fmla="*/ 188 w 564"/>
                <a:gd name="T19" fmla="*/ 2968 h 3876"/>
                <a:gd name="T20" fmla="*/ 219 w 564"/>
                <a:gd name="T21" fmla="*/ 2843 h 3876"/>
                <a:gd name="T22" fmla="*/ 219 w 564"/>
                <a:gd name="T23" fmla="*/ 2812 h 3876"/>
                <a:gd name="T24" fmla="*/ 94 w 564"/>
                <a:gd name="T25" fmla="*/ 1874 h 3876"/>
                <a:gd name="T26" fmla="*/ 94 w 564"/>
                <a:gd name="T27" fmla="*/ 1781 h 3876"/>
                <a:gd name="T28" fmla="*/ 94 w 564"/>
                <a:gd name="T29" fmla="*/ 1750 h 3876"/>
                <a:gd name="T30" fmla="*/ 31 w 564"/>
                <a:gd name="T31" fmla="*/ 1468 h 3876"/>
                <a:gd name="T32" fmla="*/ 0 w 564"/>
                <a:gd name="T33" fmla="*/ 218 h 3876"/>
                <a:gd name="T34" fmla="*/ 0 w 564"/>
                <a:gd name="T35" fmla="*/ 125 h 3876"/>
                <a:gd name="T36" fmla="*/ 0 w 564"/>
                <a:gd name="T37" fmla="*/ 31 h 3876"/>
                <a:gd name="T38" fmla="*/ 500 w 564"/>
                <a:gd name="T39" fmla="*/ 0 h 3876"/>
                <a:gd name="T40" fmla="*/ 500 w 564"/>
                <a:gd name="T41" fmla="*/ 0 h 3876"/>
                <a:gd name="T42" fmla="*/ 500 w 564"/>
                <a:gd name="T43" fmla="*/ 125 h 3876"/>
                <a:gd name="T44" fmla="*/ 500 w 564"/>
                <a:gd name="T45" fmla="*/ 218 h 3876"/>
                <a:gd name="T46" fmla="*/ 500 w 564"/>
                <a:gd name="T47" fmla="*/ 1750 h 3876"/>
                <a:gd name="T48" fmla="*/ 500 w 564"/>
                <a:gd name="T49" fmla="*/ 1874 h 3876"/>
                <a:gd name="T50" fmla="*/ 500 w 564"/>
                <a:gd name="T51" fmla="*/ 2812 h 3876"/>
                <a:gd name="T52" fmla="*/ 500 w 564"/>
                <a:gd name="T53" fmla="*/ 2843 h 3876"/>
                <a:gd name="T54" fmla="*/ 531 w 564"/>
                <a:gd name="T55" fmla="*/ 2968 h 3876"/>
                <a:gd name="T56" fmla="*/ 563 w 564"/>
                <a:gd name="T57" fmla="*/ 3187 h 3876"/>
                <a:gd name="T58" fmla="*/ 563 w 564"/>
                <a:gd name="T59" fmla="*/ 3375 h 3876"/>
                <a:gd name="T60" fmla="*/ 563 w 564"/>
                <a:gd name="T61" fmla="*/ 3437 h 3876"/>
                <a:gd name="T62" fmla="*/ 563 w 564"/>
                <a:gd name="T63" fmla="*/ 3562 h 3876"/>
                <a:gd name="T64" fmla="*/ 563 w 564"/>
                <a:gd name="T65" fmla="*/ 3593 h 3876"/>
                <a:gd name="T66" fmla="*/ 531 w 564"/>
                <a:gd name="T67" fmla="*/ 3718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64" h="3876">
                  <a:moveTo>
                    <a:pt x="531" y="3718"/>
                  </a:moveTo>
                  <a:lnTo>
                    <a:pt x="531" y="3718"/>
                  </a:lnTo>
                  <a:cubicBezTo>
                    <a:pt x="500" y="3812"/>
                    <a:pt x="406" y="3875"/>
                    <a:pt x="344" y="3875"/>
                  </a:cubicBezTo>
                  <a:cubicBezTo>
                    <a:pt x="250" y="3875"/>
                    <a:pt x="156" y="3812"/>
                    <a:pt x="125" y="3718"/>
                  </a:cubicBezTo>
                  <a:cubicBezTo>
                    <a:pt x="94" y="3687"/>
                    <a:pt x="94" y="3593"/>
                    <a:pt x="94" y="3593"/>
                  </a:cubicBezTo>
                  <a:cubicBezTo>
                    <a:pt x="94" y="3562"/>
                    <a:pt x="94" y="3562"/>
                    <a:pt x="94" y="3562"/>
                  </a:cubicBezTo>
                  <a:cubicBezTo>
                    <a:pt x="94" y="3531"/>
                    <a:pt x="94" y="3531"/>
                    <a:pt x="94" y="3500"/>
                  </a:cubicBezTo>
                  <a:cubicBezTo>
                    <a:pt x="94" y="3500"/>
                    <a:pt x="94" y="3468"/>
                    <a:pt x="94" y="3437"/>
                  </a:cubicBezTo>
                  <a:cubicBezTo>
                    <a:pt x="125" y="3437"/>
                    <a:pt x="125" y="3406"/>
                    <a:pt x="125" y="3375"/>
                  </a:cubicBezTo>
                  <a:cubicBezTo>
                    <a:pt x="125" y="3281"/>
                    <a:pt x="156" y="3062"/>
                    <a:pt x="188" y="2968"/>
                  </a:cubicBezTo>
                  <a:cubicBezTo>
                    <a:pt x="188" y="2937"/>
                    <a:pt x="188" y="2875"/>
                    <a:pt x="219" y="2843"/>
                  </a:cubicBezTo>
                  <a:lnTo>
                    <a:pt x="219" y="2812"/>
                  </a:lnTo>
                  <a:cubicBezTo>
                    <a:pt x="219" y="2562"/>
                    <a:pt x="156" y="2187"/>
                    <a:pt x="94" y="1874"/>
                  </a:cubicBezTo>
                  <a:cubicBezTo>
                    <a:pt x="94" y="1843"/>
                    <a:pt x="94" y="1812"/>
                    <a:pt x="94" y="1781"/>
                  </a:cubicBezTo>
                  <a:lnTo>
                    <a:pt x="94" y="1750"/>
                  </a:lnTo>
                  <a:cubicBezTo>
                    <a:pt x="63" y="1625"/>
                    <a:pt x="63" y="1562"/>
                    <a:pt x="31" y="1468"/>
                  </a:cubicBezTo>
                  <a:cubicBezTo>
                    <a:pt x="0" y="1187"/>
                    <a:pt x="0" y="531"/>
                    <a:pt x="0" y="21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62"/>
                    <a:pt x="0" y="31"/>
                    <a:pt x="0" y="31"/>
                  </a:cubicBezTo>
                  <a:cubicBezTo>
                    <a:pt x="500" y="0"/>
                    <a:pt x="500" y="0"/>
                    <a:pt x="500" y="0"/>
                  </a:cubicBezTo>
                  <a:lnTo>
                    <a:pt x="500" y="0"/>
                  </a:lnTo>
                  <a:cubicBezTo>
                    <a:pt x="500" y="0"/>
                    <a:pt x="500" y="62"/>
                    <a:pt x="500" y="125"/>
                  </a:cubicBezTo>
                  <a:cubicBezTo>
                    <a:pt x="500" y="218"/>
                    <a:pt x="500" y="218"/>
                    <a:pt x="500" y="218"/>
                  </a:cubicBezTo>
                  <a:cubicBezTo>
                    <a:pt x="500" y="531"/>
                    <a:pt x="500" y="1156"/>
                    <a:pt x="500" y="1750"/>
                  </a:cubicBezTo>
                  <a:cubicBezTo>
                    <a:pt x="500" y="1874"/>
                    <a:pt x="500" y="1874"/>
                    <a:pt x="500" y="1874"/>
                  </a:cubicBezTo>
                  <a:cubicBezTo>
                    <a:pt x="500" y="2250"/>
                    <a:pt x="500" y="2593"/>
                    <a:pt x="500" y="2812"/>
                  </a:cubicBezTo>
                  <a:cubicBezTo>
                    <a:pt x="500" y="2843"/>
                    <a:pt x="500" y="2843"/>
                    <a:pt x="500" y="2843"/>
                  </a:cubicBezTo>
                  <a:cubicBezTo>
                    <a:pt x="500" y="2875"/>
                    <a:pt x="531" y="2937"/>
                    <a:pt x="531" y="2968"/>
                  </a:cubicBezTo>
                  <a:cubicBezTo>
                    <a:pt x="531" y="3031"/>
                    <a:pt x="531" y="3125"/>
                    <a:pt x="563" y="3187"/>
                  </a:cubicBezTo>
                  <a:cubicBezTo>
                    <a:pt x="563" y="3218"/>
                    <a:pt x="563" y="3375"/>
                    <a:pt x="563" y="3375"/>
                  </a:cubicBezTo>
                  <a:cubicBezTo>
                    <a:pt x="563" y="3406"/>
                    <a:pt x="563" y="3406"/>
                    <a:pt x="563" y="3437"/>
                  </a:cubicBezTo>
                  <a:cubicBezTo>
                    <a:pt x="563" y="3468"/>
                    <a:pt x="563" y="3531"/>
                    <a:pt x="563" y="3562"/>
                  </a:cubicBezTo>
                  <a:cubicBezTo>
                    <a:pt x="563" y="3562"/>
                    <a:pt x="563" y="3562"/>
                    <a:pt x="563" y="3593"/>
                  </a:cubicBezTo>
                  <a:cubicBezTo>
                    <a:pt x="563" y="3593"/>
                    <a:pt x="563" y="3656"/>
                    <a:pt x="531" y="3718"/>
                  </a:cubicBezTo>
                </a:path>
              </a:pathLst>
            </a:custGeom>
            <a:solidFill>
              <a:srgbClr val="FDC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53">
              <a:extLst>
                <a:ext uri="{FF2B5EF4-FFF2-40B4-BE49-F238E27FC236}">
                  <a16:creationId xmlns:a16="http://schemas.microsoft.com/office/drawing/2014/main" id="{DC2D9F13-36C0-0F45-98E0-CBE814BE1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1747" y="7339960"/>
              <a:ext cx="3874156" cy="5185781"/>
            </a:xfrm>
            <a:custGeom>
              <a:avLst/>
              <a:gdLst>
                <a:gd name="T0" fmla="*/ 2813 w 5626"/>
                <a:gd name="T1" fmla="*/ 7530 h 7531"/>
                <a:gd name="T2" fmla="*/ 2813 w 5626"/>
                <a:gd name="T3" fmla="*/ 7530 h 7531"/>
                <a:gd name="T4" fmla="*/ 0 w 5626"/>
                <a:gd name="T5" fmla="*/ 281 h 7531"/>
                <a:gd name="T6" fmla="*/ 125 w 5626"/>
                <a:gd name="T7" fmla="*/ 31 h 7531"/>
                <a:gd name="T8" fmla="*/ 375 w 5626"/>
                <a:gd name="T9" fmla="*/ 62 h 7531"/>
                <a:gd name="T10" fmla="*/ 313 w 5626"/>
                <a:gd name="T11" fmla="*/ 125 h 7531"/>
                <a:gd name="T12" fmla="*/ 157 w 5626"/>
                <a:gd name="T13" fmla="*/ 93 h 7531"/>
                <a:gd name="T14" fmla="*/ 94 w 5626"/>
                <a:gd name="T15" fmla="*/ 281 h 7531"/>
                <a:gd name="T16" fmla="*/ 2813 w 5626"/>
                <a:gd name="T17" fmla="*/ 7436 h 7531"/>
                <a:gd name="T18" fmla="*/ 5563 w 5626"/>
                <a:gd name="T19" fmla="*/ 281 h 7531"/>
                <a:gd name="T20" fmla="*/ 5469 w 5626"/>
                <a:gd name="T21" fmla="*/ 93 h 7531"/>
                <a:gd name="T22" fmla="*/ 5313 w 5626"/>
                <a:gd name="T23" fmla="*/ 125 h 7531"/>
                <a:gd name="T24" fmla="*/ 5282 w 5626"/>
                <a:gd name="T25" fmla="*/ 62 h 7531"/>
                <a:gd name="T26" fmla="*/ 5500 w 5626"/>
                <a:gd name="T27" fmla="*/ 31 h 7531"/>
                <a:gd name="T28" fmla="*/ 5625 w 5626"/>
                <a:gd name="T29" fmla="*/ 281 h 7531"/>
                <a:gd name="T30" fmla="*/ 4813 w 5626"/>
                <a:gd name="T31" fmla="*/ 5405 h 7531"/>
                <a:gd name="T32" fmla="*/ 2813 w 5626"/>
                <a:gd name="T33" fmla="*/ 7530 h 7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26" h="7531">
                  <a:moveTo>
                    <a:pt x="2813" y="7530"/>
                  </a:moveTo>
                  <a:lnTo>
                    <a:pt x="2813" y="7530"/>
                  </a:lnTo>
                  <a:cubicBezTo>
                    <a:pt x="1282" y="7530"/>
                    <a:pt x="0" y="4280"/>
                    <a:pt x="0" y="281"/>
                  </a:cubicBezTo>
                  <a:cubicBezTo>
                    <a:pt x="0" y="187"/>
                    <a:pt x="63" y="93"/>
                    <a:pt x="125" y="31"/>
                  </a:cubicBezTo>
                  <a:cubicBezTo>
                    <a:pt x="219" y="0"/>
                    <a:pt x="282" y="31"/>
                    <a:pt x="375" y="62"/>
                  </a:cubicBezTo>
                  <a:cubicBezTo>
                    <a:pt x="313" y="125"/>
                    <a:pt x="313" y="125"/>
                    <a:pt x="313" y="125"/>
                  </a:cubicBezTo>
                  <a:cubicBezTo>
                    <a:pt x="282" y="93"/>
                    <a:pt x="219" y="93"/>
                    <a:pt x="157" y="93"/>
                  </a:cubicBezTo>
                  <a:cubicBezTo>
                    <a:pt x="125" y="125"/>
                    <a:pt x="94" y="218"/>
                    <a:pt x="94" y="281"/>
                  </a:cubicBezTo>
                  <a:cubicBezTo>
                    <a:pt x="94" y="4248"/>
                    <a:pt x="1313" y="7436"/>
                    <a:pt x="2813" y="7436"/>
                  </a:cubicBezTo>
                  <a:cubicBezTo>
                    <a:pt x="4313" y="7436"/>
                    <a:pt x="5532" y="4248"/>
                    <a:pt x="5563" y="281"/>
                  </a:cubicBezTo>
                  <a:cubicBezTo>
                    <a:pt x="5563" y="218"/>
                    <a:pt x="5532" y="125"/>
                    <a:pt x="5469" y="93"/>
                  </a:cubicBezTo>
                  <a:cubicBezTo>
                    <a:pt x="5438" y="93"/>
                    <a:pt x="5375" y="93"/>
                    <a:pt x="5313" y="125"/>
                  </a:cubicBezTo>
                  <a:cubicBezTo>
                    <a:pt x="5282" y="62"/>
                    <a:pt x="5282" y="62"/>
                    <a:pt x="5282" y="62"/>
                  </a:cubicBezTo>
                  <a:cubicBezTo>
                    <a:pt x="5344" y="31"/>
                    <a:pt x="5438" y="0"/>
                    <a:pt x="5500" y="31"/>
                  </a:cubicBezTo>
                  <a:cubicBezTo>
                    <a:pt x="5594" y="93"/>
                    <a:pt x="5625" y="187"/>
                    <a:pt x="5625" y="281"/>
                  </a:cubicBezTo>
                  <a:cubicBezTo>
                    <a:pt x="5625" y="2217"/>
                    <a:pt x="5344" y="4030"/>
                    <a:pt x="4813" y="5405"/>
                  </a:cubicBezTo>
                  <a:cubicBezTo>
                    <a:pt x="4282" y="6749"/>
                    <a:pt x="3563" y="7530"/>
                    <a:pt x="2813" y="7530"/>
                  </a:cubicBezTo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54">
              <a:extLst>
                <a:ext uri="{FF2B5EF4-FFF2-40B4-BE49-F238E27FC236}">
                  <a16:creationId xmlns:a16="http://schemas.microsoft.com/office/drawing/2014/main" id="{A0D1FF8A-33C2-B44A-A903-619D0EC3F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5208" y="5533439"/>
              <a:ext cx="604197" cy="367376"/>
            </a:xfrm>
            <a:custGeom>
              <a:avLst/>
              <a:gdLst>
                <a:gd name="T0" fmla="*/ 875 w 876"/>
                <a:gd name="T1" fmla="*/ 375 h 532"/>
                <a:gd name="T2" fmla="*/ 875 w 876"/>
                <a:gd name="T3" fmla="*/ 375 h 532"/>
                <a:gd name="T4" fmla="*/ 688 w 876"/>
                <a:gd name="T5" fmla="*/ 218 h 532"/>
                <a:gd name="T6" fmla="*/ 688 w 876"/>
                <a:gd name="T7" fmla="*/ 62 h 532"/>
                <a:gd name="T8" fmla="*/ 688 w 876"/>
                <a:gd name="T9" fmla="*/ 0 h 532"/>
                <a:gd name="T10" fmla="*/ 219 w 876"/>
                <a:gd name="T11" fmla="*/ 0 h 532"/>
                <a:gd name="T12" fmla="*/ 219 w 876"/>
                <a:gd name="T13" fmla="*/ 218 h 532"/>
                <a:gd name="T14" fmla="*/ 32 w 876"/>
                <a:gd name="T15" fmla="*/ 375 h 532"/>
                <a:gd name="T16" fmla="*/ 438 w 876"/>
                <a:gd name="T17" fmla="*/ 531 h 532"/>
                <a:gd name="T18" fmla="*/ 875 w 876"/>
                <a:gd name="T19" fmla="*/ 375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6" h="532">
                  <a:moveTo>
                    <a:pt x="875" y="375"/>
                  </a:moveTo>
                  <a:lnTo>
                    <a:pt x="875" y="375"/>
                  </a:lnTo>
                  <a:cubicBezTo>
                    <a:pt x="750" y="343"/>
                    <a:pt x="688" y="281"/>
                    <a:pt x="688" y="218"/>
                  </a:cubicBezTo>
                  <a:cubicBezTo>
                    <a:pt x="688" y="62"/>
                    <a:pt x="688" y="62"/>
                    <a:pt x="688" y="62"/>
                  </a:cubicBezTo>
                  <a:cubicBezTo>
                    <a:pt x="688" y="31"/>
                    <a:pt x="688" y="0"/>
                    <a:pt x="68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9" y="218"/>
                    <a:pt x="219" y="218"/>
                    <a:pt x="219" y="218"/>
                  </a:cubicBezTo>
                  <a:cubicBezTo>
                    <a:pt x="219" y="281"/>
                    <a:pt x="125" y="343"/>
                    <a:pt x="32" y="375"/>
                  </a:cubicBezTo>
                  <a:cubicBezTo>
                    <a:pt x="0" y="375"/>
                    <a:pt x="219" y="531"/>
                    <a:pt x="438" y="531"/>
                  </a:cubicBezTo>
                  <a:cubicBezTo>
                    <a:pt x="657" y="531"/>
                    <a:pt x="875" y="375"/>
                    <a:pt x="875" y="375"/>
                  </a:cubicBezTo>
                </a:path>
              </a:pathLst>
            </a:custGeom>
            <a:solidFill>
              <a:srgbClr val="FCC4A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55">
              <a:extLst>
                <a:ext uri="{FF2B5EF4-FFF2-40B4-BE49-F238E27FC236}">
                  <a16:creationId xmlns:a16="http://schemas.microsoft.com/office/drawing/2014/main" id="{8DE56522-DEC1-9B45-82BE-02F979570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2676" y="5791513"/>
              <a:ext cx="1032299" cy="625451"/>
            </a:xfrm>
            <a:custGeom>
              <a:avLst/>
              <a:gdLst>
                <a:gd name="T0" fmla="*/ 1500 w 1501"/>
                <a:gd name="T1" fmla="*/ 62 h 907"/>
                <a:gd name="T2" fmla="*/ 1312 w 1501"/>
                <a:gd name="T3" fmla="*/ 281 h 907"/>
                <a:gd name="T4" fmla="*/ 750 w 1501"/>
                <a:gd name="T5" fmla="*/ 906 h 907"/>
                <a:gd name="T6" fmla="*/ 219 w 1501"/>
                <a:gd name="T7" fmla="*/ 281 h 907"/>
                <a:gd name="T8" fmla="*/ 0 w 1501"/>
                <a:gd name="T9" fmla="*/ 62 h 907"/>
                <a:gd name="T10" fmla="*/ 187 w 1501"/>
                <a:gd name="T11" fmla="*/ 31 h 907"/>
                <a:gd name="T12" fmla="*/ 281 w 1501"/>
                <a:gd name="T13" fmla="*/ 0 h 907"/>
                <a:gd name="T14" fmla="*/ 312 w 1501"/>
                <a:gd name="T15" fmla="*/ 0 h 907"/>
                <a:gd name="T16" fmla="*/ 344 w 1501"/>
                <a:gd name="T17" fmla="*/ 0 h 907"/>
                <a:gd name="T18" fmla="*/ 1187 w 1501"/>
                <a:gd name="T19" fmla="*/ 0 h 907"/>
                <a:gd name="T20" fmla="*/ 1219 w 1501"/>
                <a:gd name="T21" fmla="*/ 0 h 907"/>
                <a:gd name="T22" fmla="*/ 1312 w 1501"/>
                <a:gd name="T23" fmla="*/ 31 h 907"/>
                <a:gd name="T24" fmla="*/ 1500 w 1501"/>
                <a:gd name="T25" fmla="*/ 62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1" h="907">
                  <a:moveTo>
                    <a:pt x="1500" y="62"/>
                  </a:moveTo>
                  <a:lnTo>
                    <a:pt x="1312" y="281"/>
                  </a:lnTo>
                  <a:lnTo>
                    <a:pt x="750" y="906"/>
                  </a:lnTo>
                  <a:lnTo>
                    <a:pt x="219" y="281"/>
                  </a:lnTo>
                  <a:lnTo>
                    <a:pt x="0" y="62"/>
                  </a:lnTo>
                  <a:lnTo>
                    <a:pt x="187" y="31"/>
                  </a:lnTo>
                  <a:lnTo>
                    <a:pt x="281" y="0"/>
                  </a:lnTo>
                  <a:lnTo>
                    <a:pt x="312" y="0"/>
                  </a:lnTo>
                  <a:lnTo>
                    <a:pt x="344" y="0"/>
                  </a:lnTo>
                  <a:lnTo>
                    <a:pt x="1187" y="0"/>
                  </a:lnTo>
                  <a:lnTo>
                    <a:pt x="1219" y="0"/>
                  </a:lnTo>
                  <a:lnTo>
                    <a:pt x="1312" y="31"/>
                  </a:lnTo>
                  <a:lnTo>
                    <a:pt x="1500" y="62"/>
                  </a:lnTo>
                </a:path>
              </a:pathLst>
            </a:custGeom>
            <a:solidFill>
              <a:srgbClr val="FCC4A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Freeform 56">
              <a:extLst>
                <a:ext uri="{FF2B5EF4-FFF2-40B4-BE49-F238E27FC236}">
                  <a16:creationId xmlns:a16="http://schemas.microsoft.com/office/drawing/2014/main" id="{5D454A9A-D104-4844-9B7C-E3EA7D5F1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6434" y="4479887"/>
              <a:ext cx="926034" cy="862273"/>
            </a:xfrm>
            <a:custGeom>
              <a:avLst/>
              <a:gdLst>
                <a:gd name="T0" fmla="*/ 0 w 1344"/>
                <a:gd name="T1" fmla="*/ 782 h 1251"/>
                <a:gd name="T2" fmla="*/ 0 w 1344"/>
                <a:gd name="T3" fmla="*/ 782 h 1251"/>
                <a:gd name="T4" fmla="*/ 656 w 1344"/>
                <a:gd name="T5" fmla="*/ 0 h 1251"/>
                <a:gd name="T6" fmla="*/ 1343 w 1344"/>
                <a:gd name="T7" fmla="*/ 782 h 1251"/>
                <a:gd name="T8" fmla="*/ 656 w 1344"/>
                <a:gd name="T9" fmla="*/ 1125 h 1251"/>
                <a:gd name="T10" fmla="*/ 0 w 1344"/>
                <a:gd name="T11" fmla="*/ 782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4" h="1251">
                  <a:moveTo>
                    <a:pt x="0" y="782"/>
                  </a:moveTo>
                  <a:lnTo>
                    <a:pt x="0" y="782"/>
                  </a:lnTo>
                  <a:cubicBezTo>
                    <a:pt x="0" y="313"/>
                    <a:pt x="281" y="0"/>
                    <a:pt x="656" y="0"/>
                  </a:cubicBezTo>
                  <a:cubicBezTo>
                    <a:pt x="1031" y="0"/>
                    <a:pt x="1343" y="313"/>
                    <a:pt x="1343" y="782"/>
                  </a:cubicBezTo>
                  <a:cubicBezTo>
                    <a:pt x="1343" y="1250"/>
                    <a:pt x="1031" y="1125"/>
                    <a:pt x="656" y="1125"/>
                  </a:cubicBezTo>
                  <a:cubicBezTo>
                    <a:pt x="281" y="1125"/>
                    <a:pt x="0" y="1250"/>
                    <a:pt x="0" y="782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Freeform 57">
              <a:extLst>
                <a:ext uri="{FF2B5EF4-FFF2-40B4-BE49-F238E27FC236}">
                  <a16:creationId xmlns:a16="http://schemas.microsoft.com/office/drawing/2014/main" id="{F7B230B2-6257-E548-A261-321D8D926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8851" y="4974784"/>
              <a:ext cx="300580" cy="689210"/>
            </a:xfrm>
            <a:custGeom>
              <a:avLst/>
              <a:gdLst>
                <a:gd name="T0" fmla="*/ 437 w 438"/>
                <a:gd name="T1" fmla="*/ 63 h 1001"/>
                <a:gd name="T2" fmla="*/ 437 w 438"/>
                <a:gd name="T3" fmla="*/ 63 h 1001"/>
                <a:gd name="T4" fmla="*/ 62 w 438"/>
                <a:gd name="T5" fmla="*/ 1000 h 1001"/>
                <a:gd name="T6" fmla="*/ 0 w 438"/>
                <a:gd name="T7" fmla="*/ 0 h 1001"/>
                <a:gd name="T8" fmla="*/ 437 w 438"/>
                <a:gd name="T9" fmla="*/ 6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1001">
                  <a:moveTo>
                    <a:pt x="437" y="63"/>
                  </a:moveTo>
                  <a:lnTo>
                    <a:pt x="437" y="63"/>
                  </a:lnTo>
                  <a:cubicBezTo>
                    <a:pt x="437" y="156"/>
                    <a:pt x="437" y="625"/>
                    <a:pt x="62" y="1000"/>
                  </a:cubicBezTo>
                  <a:cubicBezTo>
                    <a:pt x="219" y="500"/>
                    <a:pt x="0" y="0"/>
                    <a:pt x="0" y="0"/>
                  </a:cubicBezTo>
                  <a:lnTo>
                    <a:pt x="437" y="63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Freeform 58">
              <a:extLst>
                <a:ext uri="{FF2B5EF4-FFF2-40B4-BE49-F238E27FC236}">
                  <a16:creationId xmlns:a16="http://schemas.microsoft.com/office/drawing/2014/main" id="{4827C5AB-48E1-3E49-AA0A-946FB30BC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5182" y="4974784"/>
              <a:ext cx="324869" cy="689210"/>
            </a:xfrm>
            <a:custGeom>
              <a:avLst/>
              <a:gdLst>
                <a:gd name="T0" fmla="*/ 32 w 470"/>
                <a:gd name="T1" fmla="*/ 63 h 1001"/>
                <a:gd name="T2" fmla="*/ 32 w 470"/>
                <a:gd name="T3" fmla="*/ 63 h 1001"/>
                <a:gd name="T4" fmla="*/ 375 w 470"/>
                <a:gd name="T5" fmla="*/ 1000 h 1001"/>
                <a:gd name="T6" fmla="*/ 469 w 470"/>
                <a:gd name="T7" fmla="*/ 0 h 1001"/>
                <a:gd name="T8" fmla="*/ 32 w 470"/>
                <a:gd name="T9" fmla="*/ 6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1001">
                  <a:moveTo>
                    <a:pt x="32" y="63"/>
                  </a:moveTo>
                  <a:lnTo>
                    <a:pt x="32" y="63"/>
                  </a:lnTo>
                  <a:cubicBezTo>
                    <a:pt x="32" y="156"/>
                    <a:pt x="0" y="594"/>
                    <a:pt x="375" y="1000"/>
                  </a:cubicBezTo>
                  <a:cubicBezTo>
                    <a:pt x="250" y="500"/>
                    <a:pt x="469" y="0"/>
                    <a:pt x="469" y="0"/>
                  </a:cubicBezTo>
                  <a:lnTo>
                    <a:pt x="32" y="63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59">
              <a:extLst>
                <a:ext uri="{FF2B5EF4-FFF2-40B4-BE49-F238E27FC236}">
                  <a16:creationId xmlns:a16="http://schemas.microsoft.com/office/drawing/2014/main" id="{E91D7A83-AE0E-2648-A016-A7E60912B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7016" y="5533439"/>
              <a:ext cx="324869" cy="130554"/>
            </a:xfrm>
            <a:custGeom>
              <a:avLst/>
              <a:gdLst>
                <a:gd name="T0" fmla="*/ 469 w 470"/>
                <a:gd name="T1" fmla="*/ 0 h 188"/>
                <a:gd name="T2" fmla="*/ 469 w 470"/>
                <a:gd name="T3" fmla="*/ 0 h 188"/>
                <a:gd name="T4" fmla="*/ 0 w 470"/>
                <a:gd name="T5" fmla="*/ 0 h 188"/>
                <a:gd name="T6" fmla="*/ 0 w 470"/>
                <a:gd name="T7" fmla="*/ 62 h 188"/>
                <a:gd name="T8" fmla="*/ 219 w 470"/>
                <a:gd name="T9" fmla="*/ 187 h 188"/>
                <a:gd name="T10" fmla="*/ 469 w 470"/>
                <a:gd name="T11" fmla="*/ 62 h 188"/>
                <a:gd name="T12" fmla="*/ 469 w 470"/>
                <a:gd name="T13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0" h="188">
                  <a:moveTo>
                    <a:pt x="469" y="0"/>
                  </a:moveTo>
                  <a:lnTo>
                    <a:pt x="469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94" y="125"/>
                    <a:pt x="156" y="187"/>
                    <a:pt x="219" y="187"/>
                  </a:cubicBezTo>
                  <a:cubicBezTo>
                    <a:pt x="313" y="187"/>
                    <a:pt x="375" y="156"/>
                    <a:pt x="469" y="62"/>
                  </a:cubicBezTo>
                  <a:cubicBezTo>
                    <a:pt x="469" y="31"/>
                    <a:pt x="469" y="0"/>
                    <a:pt x="469" y="0"/>
                  </a:cubicBezTo>
                </a:path>
              </a:pathLst>
            </a:custGeom>
            <a:solidFill>
              <a:srgbClr val="9A7B6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60">
              <a:extLst>
                <a:ext uri="{FF2B5EF4-FFF2-40B4-BE49-F238E27FC236}">
                  <a16:creationId xmlns:a16="http://schemas.microsoft.com/office/drawing/2014/main" id="{534AEEC1-E9C2-BA47-976E-A57EA2D7E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9405" y="5017290"/>
              <a:ext cx="88050" cy="258074"/>
            </a:xfrm>
            <a:custGeom>
              <a:avLst/>
              <a:gdLst>
                <a:gd name="T0" fmla="*/ 32 w 126"/>
                <a:gd name="T1" fmla="*/ 62 h 376"/>
                <a:gd name="T2" fmla="*/ 32 w 126"/>
                <a:gd name="T3" fmla="*/ 62 h 376"/>
                <a:gd name="T4" fmla="*/ 94 w 126"/>
                <a:gd name="T5" fmla="*/ 0 h 376"/>
                <a:gd name="T6" fmla="*/ 32 w 126"/>
                <a:gd name="T7" fmla="*/ 375 h 376"/>
                <a:gd name="T8" fmla="*/ 32 w 126"/>
                <a:gd name="T9" fmla="*/ 62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76">
                  <a:moveTo>
                    <a:pt x="32" y="62"/>
                  </a:moveTo>
                  <a:lnTo>
                    <a:pt x="32" y="62"/>
                  </a:lnTo>
                  <a:cubicBezTo>
                    <a:pt x="63" y="31"/>
                    <a:pt x="63" y="0"/>
                    <a:pt x="94" y="0"/>
                  </a:cubicBezTo>
                  <a:cubicBezTo>
                    <a:pt x="125" y="0"/>
                    <a:pt x="63" y="343"/>
                    <a:pt x="32" y="375"/>
                  </a:cubicBezTo>
                  <a:cubicBezTo>
                    <a:pt x="0" y="343"/>
                    <a:pt x="32" y="62"/>
                    <a:pt x="32" y="62"/>
                  </a:cubicBezTo>
                </a:path>
              </a:pathLst>
            </a:custGeom>
            <a:solidFill>
              <a:srgbClr val="F0B4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Freeform 61">
              <a:extLst>
                <a:ext uri="{FF2B5EF4-FFF2-40B4-BE49-F238E27FC236}">
                  <a16:creationId xmlns:a16="http://schemas.microsoft.com/office/drawing/2014/main" id="{58CB3072-8A41-6A47-9AEC-20221F525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0195" y="5017290"/>
              <a:ext cx="109302" cy="258074"/>
            </a:xfrm>
            <a:custGeom>
              <a:avLst/>
              <a:gdLst>
                <a:gd name="T0" fmla="*/ 94 w 158"/>
                <a:gd name="T1" fmla="*/ 62 h 376"/>
                <a:gd name="T2" fmla="*/ 94 w 158"/>
                <a:gd name="T3" fmla="*/ 62 h 376"/>
                <a:gd name="T4" fmla="*/ 63 w 158"/>
                <a:gd name="T5" fmla="*/ 0 h 376"/>
                <a:gd name="T6" fmla="*/ 125 w 158"/>
                <a:gd name="T7" fmla="*/ 375 h 376"/>
                <a:gd name="T8" fmla="*/ 94 w 158"/>
                <a:gd name="T9" fmla="*/ 62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376">
                  <a:moveTo>
                    <a:pt x="94" y="62"/>
                  </a:moveTo>
                  <a:lnTo>
                    <a:pt x="94" y="62"/>
                  </a:lnTo>
                  <a:cubicBezTo>
                    <a:pt x="94" y="31"/>
                    <a:pt x="94" y="0"/>
                    <a:pt x="63" y="0"/>
                  </a:cubicBezTo>
                  <a:cubicBezTo>
                    <a:pt x="0" y="0"/>
                    <a:pt x="94" y="343"/>
                    <a:pt x="125" y="375"/>
                  </a:cubicBezTo>
                  <a:cubicBezTo>
                    <a:pt x="157" y="343"/>
                    <a:pt x="94" y="62"/>
                    <a:pt x="94" y="62"/>
                  </a:cubicBezTo>
                </a:path>
              </a:pathLst>
            </a:custGeom>
            <a:solidFill>
              <a:srgbClr val="F0B48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Freeform 62">
              <a:extLst>
                <a:ext uri="{FF2B5EF4-FFF2-40B4-BE49-F238E27FC236}">
                  <a16:creationId xmlns:a16="http://schemas.microsoft.com/office/drawing/2014/main" id="{0BDBC0DE-B934-7A49-A6A2-94F7505E5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2701" y="4607406"/>
              <a:ext cx="689210" cy="1011046"/>
            </a:xfrm>
            <a:custGeom>
              <a:avLst/>
              <a:gdLst>
                <a:gd name="T0" fmla="*/ 1000 w 1001"/>
                <a:gd name="T1" fmla="*/ 406 h 1470"/>
                <a:gd name="T2" fmla="*/ 1000 w 1001"/>
                <a:gd name="T3" fmla="*/ 406 h 1470"/>
                <a:gd name="T4" fmla="*/ 500 w 1001"/>
                <a:gd name="T5" fmla="*/ 0 h 1470"/>
                <a:gd name="T6" fmla="*/ 500 w 1001"/>
                <a:gd name="T7" fmla="*/ 0 h 1470"/>
                <a:gd name="T8" fmla="*/ 31 w 1001"/>
                <a:gd name="T9" fmla="*/ 406 h 1470"/>
                <a:gd name="T10" fmla="*/ 125 w 1001"/>
                <a:gd name="T11" fmla="*/ 1187 h 1470"/>
                <a:gd name="T12" fmla="*/ 500 w 1001"/>
                <a:gd name="T13" fmla="*/ 1469 h 1470"/>
                <a:gd name="T14" fmla="*/ 500 w 1001"/>
                <a:gd name="T15" fmla="*/ 1469 h 1470"/>
                <a:gd name="T16" fmla="*/ 906 w 1001"/>
                <a:gd name="T17" fmla="*/ 1187 h 1470"/>
                <a:gd name="T18" fmla="*/ 1000 w 1001"/>
                <a:gd name="T19" fmla="*/ 406 h 1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1" h="1470">
                  <a:moveTo>
                    <a:pt x="1000" y="406"/>
                  </a:moveTo>
                  <a:lnTo>
                    <a:pt x="1000" y="406"/>
                  </a:lnTo>
                  <a:cubicBezTo>
                    <a:pt x="1000" y="312"/>
                    <a:pt x="969" y="0"/>
                    <a:pt x="500" y="0"/>
                  </a:cubicBezTo>
                  <a:lnTo>
                    <a:pt x="500" y="0"/>
                  </a:lnTo>
                  <a:cubicBezTo>
                    <a:pt x="31" y="0"/>
                    <a:pt x="31" y="312"/>
                    <a:pt x="31" y="406"/>
                  </a:cubicBezTo>
                  <a:cubicBezTo>
                    <a:pt x="0" y="531"/>
                    <a:pt x="62" y="1031"/>
                    <a:pt x="125" y="1187"/>
                  </a:cubicBezTo>
                  <a:cubicBezTo>
                    <a:pt x="187" y="1312"/>
                    <a:pt x="406" y="1469"/>
                    <a:pt x="500" y="1469"/>
                  </a:cubicBezTo>
                  <a:lnTo>
                    <a:pt x="500" y="1469"/>
                  </a:lnTo>
                  <a:cubicBezTo>
                    <a:pt x="625" y="1469"/>
                    <a:pt x="844" y="1312"/>
                    <a:pt x="906" y="1187"/>
                  </a:cubicBezTo>
                  <a:cubicBezTo>
                    <a:pt x="937" y="1031"/>
                    <a:pt x="1000" y="531"/>
                    <a:pt x="1000" y="406"/>
                  </a:cubicBezTo>
                </a:path>
              </a:pathLst>
            </a:custGeom>
            <a:solidFill>
              <a:srgbClr val="FDCD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Freeform 63">
              <a:extLst>
                <a:ext uri="{FF2B5EF4-FFF2-40B4-BE49-F238E27FC236}">
                  <a16:creationId xmlns:a16="http://schemas.microsoft.com/office/drawing/2014/main" id="{6226D4D7-F104-9B41-B3D9-F0461A839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9497" y="4586154"/>
              <a:ext cx="646704" cy="388630"/>
            </a:xfrm>
            <a:custGeom>
              <a:avLst/>
              <a:gdLst>
                <a:gd name="T0" fmla="*/ 937 w 938"/>
                <a:gd name="T1" fmla="*/ 562 h 563"/>
                <a:gd name="T2" fmla="*/ 937 w 938"/>
                <a:gd name="T3" fmla="*/ 562 h 563"/>
                <a:gd name="T4" fmla="*/ 937 w 938"/>
                <a:gd name="T5" fmla="*/ 187 h 563"/>
                <a:gd name="T6" fmla="*/ 750 w 938"/>
                <a:gd name="T7" fmla="*/ 0 h 563"/>
                <a:gd name="T8" fmla="*/ 93 w 938"/>
                <a:gd name="T9" fmla="*/ 0 h 563"/>
                <a:gd name="T10" fmla="*/ 0 w 938"/>
                <a:gd name="T11" fmla="*/ 62 h 563"/>
                <a:gd name="T12" fmla="*/ 343 w 938"/>
                <a:gd name="T13" fmla="*/ 437 h 563"/>
                <a:gd name="T14" fmla="*/ 375 w 938"/>
                <a:gd name="T15" fmla="*/ 437 h 563"/>
                <a:gd name="T16" fmla="*/ 750 w 938"/>
                <a:gd name="T17" fmla="*/ 562 h 563"/>
                <a:gd name="T18" fmla="*/ 937 w 938"/>
                <a:gd name="T19" fmla="*/ 562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8" h="563">
                  <a:moveTo>
                    <a:pt x="937" y="562"/>
                  </a:moveTo>
                  <a:lnTo>
                    <a:pt x="937" y="562"/>
                  </a:lnTo>
                  <a:cubicBezTo>
                    <a:pt x="937" y="187"/>
                    <a:pt x="937" y="187"/>
                    <a:pt x="937" y="187"/>
                  </a:cubicBezTo>
                  <a:cubicBezTo>
                    <a:pt x="906" y="125"/>
                    <a:pt x="812" y="31"/>
                    <a:pt x="75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2" y="0"/>
                    <a:pt x="31" y="31"/>
                    <a:pt x="0" y="62"/>
                  </a:cubicBezTo>
                  <a:cubicBezTo>
                    <a:pt x="62" y="218"/>
                    <a:pt x="187" y="343"/>
                    <a:pt x="343" y="437"/>
                  </a:cubicBezTo>
                  <a:cubicBezTo>
                    <a:pt x="375" y="437"/>
                    <a:pt x="375" y="437"/>
                    <a:pt x="375" y="437"/>
                  </a:cubicBezTo>
                  <a:cubicBezTo>
                    <a:pt x="500" y="500"/>
                    <a:pt x="625" y="531"/>
                    <a:pt x="750" y="562"/>
                  </a:cubicBezTo>
                  <a:lnTo>
                    <a:pt x="937" y="56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Freeform 64">
              <a:extLst>
                <a:ext uri="{FF2B5EF4-FFF2-40B4-BE49-F238E27FC236}">
                  <a16:creationId xmlns:a16="http://schemas.microsoft.com/office/drawing/2014/main" id="{9C549959-702B-9144-9E4E-FF089B063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5182" y="4586154"/>
              <a:ext cx="494895" cy="409882"/>
            </a:xfrm>
            <a:custGeom>
              <a:avLst/>
              <a:gdLst>
                <a:gd name="T0" fmla="*/ 407 w 720"/>
                <a:gd name="T1" fmla="*/ 31 h 594"/>
                <a:gd name="T2" fmla="*/ 407 w 720"/>
                <a:gd name="T3" fmla="*/ 31 h 594"/>
                <a:gd name="T4" fmla="*/ 188 w 720"/>
                <a:gd name="T5" fmla="*/ 593 h 594"/>
                <a:gd name="T6" fmla="*/ 407 w 720"/>
                <a:gd name="T7" fmla="*/ 31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594">
                  <a:moveTo>
                    <a:pt x="407" y="31"/>
                  </a:moveTo>
                  <a:lnTo>
                    <a:pt x="407" y="31"/>
                  </a:lnTo>
                  <a:cubicBezTo>
                    <a:pt x="719" y="0"/>
                    <a:pt x="438" y="437"/>
                    <a:pt x="188" y="593"/>
                  </a:cubicBezTo>
                  <a:cubicBezTo>
                    <a:pt x="0" y="375"/>
                    <a:pt x="188" y="31"/>
                    <a:pt x="407" y="31"/>
                  </a:cubicBezTo>
                </a:path>
              </a:pathLst>
            </a:custGeom>
            <a:solidFill>
              <a:srgbClr val="2B3C4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Freeform 65">
              <a:extLst>
                <a:ext uri="{FF2B5EF4-FFF2-40B4-BE49-F238E27FC236}">
                  <a16:creationId xmlns:a16="http://schemas.microsoft.com/office/drawing/2014/main" id="{11A0F159-CB8D-CC40-97BB-B27451544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31912" y="5812767"/>
              <a:ext cx="258076" cy="689210"/>
            </a:xfrm>
            <a:custGeom>
              <a:avLst/>
              <a:gdLst>
                <a:gd name="T0" fmla="*/ 219 w 376"/>
                <a:gd name="T1" fmla="*/ 1000 h 1001"/>
                <a:gd name="T2" fmla="*/ 219 w 376"/>
                <a:gd name="T3" fmla="*/ 1000 h 1001"/>
                <a:gd name="T4" fmla="*/ 31 w 376"/>
                <a:gd name="T5" fmla="*/ 656 h 1001"/>
                <a:gd name="T6" fmla="*/ 62 w 376"/>
                <a:gd name="T7" fmla="*/ 0 h 1001"/>
                <a:gd name="T8" fmla="*/ 250 w 376"/>
                <a:gd name="T9" fmla="*/ 31 h 1001"/>
                <a:gd name="T10" fmla="*/ 219 w 376"/>
                <a:gd name="T11" fmla="*/ 100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6" h="1001">
                  <a:moveTo>
                    <a:pt x="219" y="1000"/>
                  </a:moveTo>
                  <a:lnTo>
                    <a:pt x="219" y="1000"/>
                  </a:lnTo>
                  <a:cubicBezTo>
                    <a:pt x="156" y="875"/>
                    <a:pt x="62" y="750"/>
                    <a:pt x="31" y="656"/>
                  </a:cubicBezTo>
                  <a:cubicBezTo>
                    <a:pt x="0" y="500"/>
                    <a:pt x="31" y="187"/>
                    <a:pt x="62" y="0"/>
                  </a:cubicBezTo>
                  <a:cubicBezTo>
                    <a:pt x="250" y="31"/>
                    <a:pt x="250" y="31"/>
                    <a:pt x="250" y="31"/>
                  </a:cubicBezTo>
                  <a:cubicBezTo>
                    <a:pt x="375" y="94"/>
                    <a:pt x="312" y="531"/>
                    <a:pt x="219" y="1000"/>
                  </a:cubicBezTo>
                </a:path>
              </a:pathLst>
            </a:custGeom>
            <a:solidFill>
              <a:srgbClr val="FCC4A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Freeform 66">
              <a:extLst>
                <a:ext uri="{FF2B5EF4-FFF2-40B4-BE49-F238E27FC236}">
                  <a16:creationId xmlns:a16="http://schemas.microsoft.com/office/drawing/2014/main" id="{2C4613B3-425F-7B43-8EE3-35395B771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5880" y="5812767"/>
              <a:ext cx="236821" cy="689210"/>
            </a:xfrm>
            <a:custGeom>
              <a:avLst/>
              <a:gdLst>
                <a:gd name="T0" fmla="*/ 313 w 345"/>
                <a:gd name="T1" fmla="*/ 656 h 1001"/>
                <a:gd name="T2" fmla="*/ 313 w 345"/>
                <a:gd name="T3" fmla="*/ 656 h 1001"/>
                <a:gd name="T4" fmla="*/ 156 w 345"/>
                <a:gd name="T5" fmla="*/ 1000 h 1001"/>
                <a:gd name="T6" fmla="*/ 94 w 345"/>
                <a:gd name="T7" fmla="*/ 31 h 1001"/>
                <a:gd name="T8" fmla="*/ 125 w 345"/>
                <a:gd name="T9" fmla="*/ 31 h 1001"/>
                <a:gd name="T10" fmla="*/ 281 w 345"/>
                <a:gd name="T11" fmla="*/ 0 h 1001"/>
                <a:gd name="T12" fmla="*/ 313 w 345"/>
                <a:gd name="T13" fmla="*/ 656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5" h="1001">
                  <a:moveTo>
                    <a:pt x="313" y="656"/>
                  </a:moveTo>
                  <a:lnTo>
                    <a:pt x="313" y="656"/>
                  </a:lnTo>
                  <a:cubicBezTo>
                    <a:pt x="313" y="750"/>
                    <a:pt x="219" y="875"/>
                    <a:pt x="156" y="1000"/>
                  </a:cubicBezTo>
                  <a:cubicBezTo>
                    <a:pt x="63" y="531"/>
                    <a:pt x="0" y="94"/>
                    <a:pt x="94" y="31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313" y="156"/>
                    <a:pt x="344" y="469"/>
                    <a:pt x="313" y="656"/>
                  </a:cubicBezTo>
                </a:path>
              </a:pathLst>
            </a:custGeom>
            <a:solidFill>
              <a:srgbClr val="FCC4A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Freeform 67">
              <a:extLst>
                <a:ext uri="{FF2B5EF4-FFF2-40B4-BE49-F238E27FC236}">
                  <a16:creationId xmlns:a16="http://schemas.microsoft.com/office/drawing/2014/main" id="{6811301D-ABBB-1943-BD74-E413F9476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1422" y="5791513"/>
              <a:ext cx="1096059" cy="1979584"/>
            </a:xfrm>
            <a:custGeom>
              <a:avLst/>
              <a:gdLst>
                <a:gd name="T0" fmla="*/ 125 w 1594"/>
                <a:gd name="T1" fmla="*/ 2437 h 2876"/>
                <a:gd name="T2" fmla="*/ 125 w 1594"/>
                <a:gd name="T3" fmla="*/ 2437 h 2876"/>
                <a:gd name="T4" fmla="*/ 250 w 1594"/>
                <a:gd name="T5" fmla="*/ 1812 h 2876"/>
                <a:gd name="T6" fmla="*/ 156 w 1594"/>
                <a:gd name="T7" fmla="*/ 1312 h 2876"/>
                <a:gd name="T8" fmla="*/ 93 w 1594"/>
                <a:gd name="T9" fmla="*/ 1000 h 2876"/>
                <a:gd name="T10" fmla="*/ 187 w 1594"/>
                <a:gd name="T11" fmla="*/ 687 h 2876"/>
                <a:gd name="T12" fmla="*/ 250 w 1594"/>
                <a:gd name="T13" fmla="*/ 281 h 2876"/>
                <a:gd name="T14" fmla="*/ 218 w 1594"/>
                <a:gd name="T15" fmla="*/ 31 h 2876"/>
                <a:gd name="T16" fmla="*/ 218 w 1594"/>
                <a:gd name="T17" fmla="*/ 31 h 2876"/>
                <a:gd name="T18" fmla="*/ 312 w 1594"/>
                <a:gd name="T19" fmla="*/ 0 h 2876"/>
                <a:gd name="T20" fmla="*/ 343 w 1594"/>
                <a:gd name="T21" fmla="*/ 0 h 2876"/>
                <a:gd name="T22" fmla="*/ 781 w 1594"/>
                <a:gd name="T23" fmla="*/ 562 h 2876"/>
                <a:gd name="T24" fmla="*/ 1250 w 1594"/>
                <a:gd name="T25" fmla="*/ 0 h 2876"/>
                <a:gd name="T26" fmla="*/ 1250 w 1594"/>
                <a:gd name="T27" fmla="*/ 0 h 2876"/>
                <a:gd name="T28" fmla="*/ 1343 w 1594"/>
                <a:gd name="T29" fmla="*/ 31 h 2876"/>
                <a:gd name="T30" fmla="*/ 1343 w 1594"/>
                <a:gd name="T31" fmla="*/ 31 h 2876"/>
                <a:gd name="T32" fmla="*/ 1343 w 1594"/>
                <a:gd name="T33" fmla="*/ 281 h 2876"/>
                <a:gd name="T34" fmla="*/ 1375 w 1594"/>
                <a:gd name="T35" fmla="*/ 687 h 2876"/>
                <a:gd name="T36" fmla="*/ 1468 w 1594"/>
                <a:gd name="T37" fmla="*/ 1000 h 2876"/>
                <a:gd name="T38" fmla="*/ 1468 w 1594"/>
                <a:gd name="T39" fmla="*/ 1125 h 2876"/>
                <a:gd name="T40" fmla="*/ 1437 w 1594"/>
                <a:gd name="T41" fmla="*/ 1250 h 2876"/>
                <a:gd name="T42" fmla="*/ 1437 w 1594"/>
                <a:gd name="T43" fmla="*/ 1312 h 2876"/>
                <a:gd name="T44" fmla="*/ 1406 w 1594"/>
                <a:gd name="T45" fmla="*/ 1437 h 2876"/>
                <a:gd name="T46" fmla="*/ 1375 w 1594"/>
                <a:gd name="T47" fmla="*/ 1531 h 2876"/>
                <a:gd name="T48" fmla="*/ 1343 w 1594"/>
                <a:gd name="T49" fmla="*/ 1718 h 2876"/>
                <a:gd name="T50" fmla="*/ 1343 w 1594"/>
                <a:gd name="T51" fmla="*/ 1718 h 2876"/>
                <a:gd name="T52" fmla="*/ 1343 w 1594"/>
                <a:gd name="T53" fmla="*/ 1781 h 2876"/>
                <a:gd name="T54" fmla="*/ 1312 w 1594"/>
                <a:gd name="T55" fmla="*/ 1812 h 2876"/>
                <a:gd name="T56" fmla="*/ 1312 w 1594"/>
                <a:gd name="T57" fmla="*/ 1937 h 2876"/>
                <a:gd name="T58" fmla="*/ 1343 w 1594"/>
                <a:gd name="T59" fmla="*/ 2031 h 2876"/>
                <a:gd name="T60" fmla="*/ 1343 w 1594"/>
                <a:gd name="T61" fmla="*/ 2093 h 2876"/>
                <a:gd name="T62" fmla="*/ 1406 w 1594"/>
                <a:gd name="T63" fmla="*/ 2281 h 2876"/>
                <a:gd name="T64" fmla="*/ 1437 w 1594"/>
                <a:gd name="T65" fmla="*/ 2437 h 2876"/>
                <a:gd name="T66" fmla="*/ 1593 w 1594"/>
                <a:gd name="T67" fmla="*/ 2875 h 2876"/>
                <a:gd name="T68" fmla="*/ 0 w 1594"/>
                <a:gd name="T69" fmla="*/ 2875 h 2876"/>
                <a:gd name="T70" fmla="*/ 125 w 1594"/>
                <a:gd name="T71" fmla="*/ 2437 h 2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94" h="2876">
                  <a:moveTo>
                    <a:pt x="125" y="2437"/>
                  </a:moveTo>
                  <a:lnTo>
                    <a:pt x="125" y="2437"/>
                  </a:lnTo>
                  <a:cubicBezTo>
                    <a:pt x="218" y="2187"/>
                    <a:pt x="281" y="1937"/>
                    <a:pt x="250" y="1812"/>
                  </a:cubicBezTo>
                  <a:cubicBezTo>
                    <a:pt x="250" y="1718"/>
                    <a:pt x="187" y="1531"/>
                    <a:pt x="156" y="1312"/>
                  </a:cubicBezTo>
                  <a:cubicBezTo>
                    <a:pt x="125" y="1218"/>
                    <a:pt x="125" y="1093"/>
                    <a:pt x="93" y="1000"/>
                  </a:cubicBezTo>
                  <a:cubicBezTo>
                    <a:pt x="156" y="875"/>
                    <a:pt x="187" y="781"/>
                    <a:pt x="187" y="687"/>
                  </a:cubicBezTo>
                  <a:cubicBezTo>
                    <a:pt x="218" y="593"/>
                    <a:pt x="218" y="437"/>
                    <a:pt x="250" y="281"/>
                  </a:cubicBezTo>
                  <a:cubicBezTo>
                    <a:pt x="250" y="187"/>
                    <a:pt x="250" y="93"/>
                    <a:pt x="218" y="31"/>
                  </a:cubicBezTo>
                  <a:lnTo>
                    <a:pt x="218" y="31"/>
                  </a:lnTo>
                  <a:cubicBezTo>
                    <a:pt x="312" y="0"/>
                    <a:pt x="312" y="0"/>
                    <a:pt x="312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3" y="0"/>
                    <a:pt x="468" y="562"/>
                    <a:pt x="781" y="562"/>
                  </a:cubicBezTo>
                  <a:cubicBezTo>
                    <a:pt x="1093" y="562"/>
                    <a:pt x="1218" y="93"/>
                    <a:pt x="1250" y="0"/>
                  </a:cubicBezTo>
                  <a:lnTo>
                    <a:pt x="1250" y="0"/>
                  </a:lnTo>
                  <a:cubicBezTo>
                    <a:pt x="1343" y="31"/>
                    <a:pt x="1343" y="31"/>
                    <a:pt x="1343" y="31"/>
                  </a:cubicBezTo>
                  <a:lnTo>
                    <a:pt x="1343" y="31"/>
                  </a:lnTo>
                  <a:cubicBezTo>
                    <a:pt x="1343" y="93"/>
                    <a:pt x="1343" y="187"/>
                    <a:pt x="1343" y="281"/>
                  </a:cubicBezTo>
                  <a:cubicBezTo>
                    <a:pt x="1343" y="437"/>
                    <a:pt x="1375" y="593"/>
                    <a:pt x="1375" y="687"/>
                  </a:cubicBezTo>
                  <a:cubicBezTo>
                    <a:pt x="1406" y="781"/>
                    <a:pt x="1406" y="875"/>
                    <a:pt x="1468" y="1000"/>
                  </a:cubicBezTo>
                  <a:cubicBezTo>
                    <a:pt x="1468" y="1000"/>
                    <a:pt x="1468" y="1093"/>
                    <a:pt x="1468" y="1125"/>
                  </a:cubicBezTo>
                  <a:cubicBezTo>
                    <a:pt x="1468" y="1156"/>
                    <a:pt x="1468" y="1218"/>
                    <a:pt x="1437" y="1250"/>
                  </a:cubicBezTo>
                  <a:cubicBezTo>
                    <a:pt x="1437" y="1281"/>
                    <a:pt x="1437" y="1281"/>
                    <a:pt x="1437" y="1312"/>
                  </a:cubicBezTo>
                  <a:cubicBezTo>
                    <a:pt x="1437" y="1343"/>
                    <a:pt x="1406" y="1375"/>
                    <a:pt x="1406" y="1437"/>
                  </a:cubicBezTo>
                  <a:cubicBezTo>
                    <a:pt x="1406" y="1468"/>
                    <a:pt x="1406" y="1500"/>
                    <a:pt x="1375" y="1531"/>
                  </a:cubicBezTo>
                  <a:cubicBezTo>
                    <a:pt x="1375" y="1593"/>
                    <a:pt x="1343" y="1656"/>
                    <a:pt x="1343" y="1718"/>
                  </a:cubicBezTo>
                  <a:lnTo>
                    <a:pt x="1343" y="1718"/>
                  </a:lnTo>
                  <a:cubicBezTo>
                    <a:pt x="1343" y="1750"/>
                    <a:pt x="1343" y="1750"/>
                    <a:pt x="1343" y="1781"/>
                  </a:cubicBezTo>
                  <a:cubicBezTo>
                    <a:pt x="1312" y="1781"/>
                    <a:pt x="1312" y="1812"/>
                    <a:pt x="1312" y="1812"/>
                  </a:cubicBezTo>
                  <a:cubicBezTo>
                    <a:pt x="1312" y="1843"/>
                    <a:pt x="1312" y="1875"/>
                    <a:pt x="1312" y="1937"/>
                  </a:cubicBezTo>
                  <a:cubicBezTo>
                    <a:pt x="1312" y="1968"/>
                    <a:pt x="1312" y="2000"/>
                    <a:pt x="1343" y="2031"/>
                  </a:cubicBezTo>
                  <a:cubicBezTo>
                    <a:pt x="1343" y="2062"/>
                    <a:pt x="1343" y="2062"/>
                    <a:pt x="1343" y="2093"/>
                  </a:cubicBezTo>
                  <a:cubicBezTo>
                    <a:pt x="1343" y="2156"/>
                    <a:pt x="1375" y="2218"/>
                    <a:pt x="1406" y="2281"/>
                  </a:cubicBezTo>
                  <a:cubicBezTo>
                    <a:pt x="1406" y="2343"/>
                    <a:pt x="1437" y="2375"/>
                    <a:pt x="1437" y="2437"/>
                  </a:cubicBezTo>
                  <a:cubicBezTo>
                    <a:pt x="1500" y="2593"/>
                    <a:pt x="1562" y="2718"/>
                    <a:pt x="1593" y="2875"/>
                  </a:cubicBezTo>
                  <a:cubicBezTo>
                    <a:pt x="0" y="2875"/>
                    <a:pt x="0" y="2875"/>
                    <a:pt x="0" y="2875"/>
                  </a:cubicBezTo>
                  <a:cubicBezTo>
                    <a:pt x="31" y="2718"/>
                    <a:pt x="93" y="2593"/>
                    <a:pt x="125" y="243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Freeform 68">
              <a:extLst>
                <a:ext uri="{FF2B5EF4-FFF2-40B4-BE49-F238E27FC236}">
                  <a16:creationId xmlns:a16="http://schemas.microsoft.com/office/drawing/2014/main" id="{8A76F03A-FB7B-AF4C-8F2A-2528935BD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4418" y="5812767"/>
              <a:ext cx="1269120" cy="1894571"/>
            </a:xfrm>
            <a:custGeom>
              <a:avLst/>
              <a:gdLst>
                <a:gd name="T0" fmla="*/ 1688 w 1845"/>
                <a:gd name="T1" fmla="*/ 2312 h 2751"/>
                <a:gd name="T2" fmla="*/ 1688 w 1845"/>
                <a:gd name="T3" fmla="*/ 2312 h 2751"/>
                <a:gd name="T4" fmla="*/ 1532 w 1845"/>
                <a:gd name="T5" fmla="*/ 2312 h 2751"/>
                <a:gd name="T6" fmla="*/ 1469 w 1845"/>
                <a:gd name="T7" fmla="*/ 2281 h 2751"/>
                <a:gd name="T8" fmla="*/ 657 w 1845"/>
                <a:gd name="T9" fmla="*/ 1656 h 2751"/>
                <a:gd name="T10" fmla="*/ 407 w 1845"/>
                <a:gd name="T11" fmla="*/ 250 h 2751"/>
                <a:gd name="T12" fmla="*/ 0 w 1845"/>
                <a:gd name="T13" fmla="*/ 0 h 2751"/>
                <a:gd name="T14" fmla="*/ 125 w 1845"/>
                <a:gd name="T15" fmla="*/ 1000 h 2751"/>
                <a:gd name="T16" fmla="*/ 313 w 1845"/>
                <a:gd name="T17" fmla="*/ 1875 h 2751"/>
                <a:gd name="T18" fmla="*/ 1344 w 1845"/>
                <a:gd name="T19" fmla="*/ 2469 h 2751"/>
                <a:gd name="T20" fmla="*/ 1375 w 1845"/>
                <a:gd name="T21" fmla="*/ 2500 h 2751"/>
                <a:gd name="T22" fmla="*/ 1532 w 1845"/>
                <a:gd name="T23" fmla="*/ 2719 h 2751"/>
                <a:gd name="T24" fmla="*/ 1844 w 1845"/>
                <a:gd name="T25" fmla="*/ 2531 h 2751"/>
                <a:gd name="T26" fmla="*/ 1688 w 1845"/>
                <a:gd name="T27" fmla="*/ 2312 h 2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45" h="2751">
                  <a:moveTo>
                    <a:pt x="1688" y="2312"/>
                  </a:moveTo>
                  <a:lnTo>
                    <a:pt x="1688" y="2312"/>
                  </a:lnTo>
                  <a:cubicBezTo>
                    <a:pt x="1625" y="2281"/>
                    <a:pt x="1563" y="2281"/>
                    <a:pt x="1532" y="2312"/>
                  </a:cubicBezTo>
                  <a:cubicBezTo>
                    <a:pt x="1500" y="2312"/>
                    <a:pt x="1469" y="2281"/>
                    <a:pt x="1469" y="2281"/>
                  </a:cubicBezTo>
                  <a:cubicBezTo>
                    <a:pt x="1469" y="2281"/>
                    <a:pt x="657" y="1687"/>
                    <a:pt x="657" y="1656"/>
                  </a:cubicBezTo>
                  <a:cubicBezTo>
                    <a:pt x="657" y="1625"/>
                    <a:pt x="407" y="312"/>
                    <a:pt x="407" y="250"/>
                  </a:cubicBezTo>
                  <a:cubicBezTo>
                    <a:pt x="375" y="125"/>
                    <a:pt x="219" y="0"/>
                    <a:pt x="0" y="0"/>
                  </a:cubicBezTo>
                  <a:cubicBezTo>
                    <a:pt x="125" y="1000"/>
                    <a:pt x="125" y="1000"/>
                    <a:pt x="125" y="1000"/>
                  </a:cubicBezTo>
                  <a:cubicBezTo>
                    <a:pt x="125" y="1000"/>
                    <a:pt x="281" y="1750"/>
                    <a:pt x="313" y="1875"/>
                  </a:cubicBezTo>
                  <a:cubicBezTo>
                    <a:pt x="313" y="1937"/>
                    <a:pt x="1344" y="2469"/>
                    <a:pt x="1344" y="2469"/>
                  </a:cubicBezTo>
                  <a:lnTo>
                    <a:pt x="1375" y="2500"/>
                  </a:lnTo>
                  <a:cubicBezTo>
                    <a:pt x="1438" y="2562"/>
                    <a:pt x="1469" y="2687"/>
                    <a:pt x="1532" y="2719"/>
                  </a:cubicBezTo>
                  <a:cubicBezTo>
                    <a:pt x="1594" y="2750"/>
                    <a:pt x="1813" y="2594"/>
                    <a:pt x="1844" y="2531"/>
                  </a:cubicBezTo>
                  <a:cubicBezTo>
                    <a:pt x="1844" y="2531"/>
                    <a:pt x="1750" y="2312"/>
                    <a:pt x="1688" y="2312"/>
                  </a:cubicBezTo>
                </a:path>
              </a:pathLst>
            </a:custGeom>
            <a:solidFill>
              <a:srgbClr val="FCC4A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Freeform 69">
              <a:extLst>
                <a:ext uri="{FF2B5EF4-FFF2-40B4-BE49-F238E27FC236}">
                  <a16:creationId xmlns:a16="http://schemas.microsoft.com/office/drawing/2014/main" id="{4A21705D-71D1-9348-BF0A-48C5860DE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2327" y="5812767"/>
              <a:ext cx="1247868" cy="1894571"/>
            </a:xfrm>
            <a:custGeom>
              <a:avLst/>
              <a:gdLst>
                <a:gd name="T0" fmla="*/ 156 w 1813"/>
                <a:gd name="T1" fmla="*/ 2312 h 2751"/>
                <a:gd name="T2" fmla="*/ 156 w 1813"/>
                <a:gd name="T3" fmla="*/ 2312 h 2751"/>
                <a:gd name="T4" fmla="*/ 312 w 1813"/>
                <a:gd name="T5" fmla="*/ 2312 h 2751"/>
                <a:gd name="T6" fmla="*/ 344 w 1813"/>
                <a:gd name="T7" fmla="*/ 2281 h 2751"/>
                <a:gd name="T8" fmla="*/ 1187 w 1813"/>
                <a:gd name="T9" fmla="*/ 1656 h 2751"/>
                <a:gd name="T10" fmla="*/ 1437 w 1813"/>
                <a:gd name="T11" fmla="*/ 250 h 2751"/>
                <a:gd name="T12" fmla="*/ 1812 w 1813"/>
                <a:gd name="T13" fmla="*/ 0 h 2751"/>
                <a:gd name="T14" fmla="*/ 1687 w 1813"/>
                <a:gd name="T15" fmla="*/ 1000 h 2751"/>
                <a:gd name="T16" fmla="*/ 1531 w 1813"/>
                <a:gd name="T17" fmla="*/ 1875 h 2751"/>
                <a:gd name="T18" fmla="*/ 500 w 1813"/>
                <a:gd name="T19" fmla="*/ 2469 h 2751"/>
                <a:gd name="T20" fmla="*/ 437 w 1813"/>
                <a:gd name="T21" fmla="*/ 2500 h 2751"/>
                <a:gd name="T22" fmla="*/ 281 w 1813"/>
                <a:gd name="T23" fmla="*/ 2719 h 2751"/>
                <a:gd name="T24" fmla="*/ 0 w 1813"/>
                <a:gd name="T25" fmla="*/ 2531 h 2751"/>
                <a:gd name="T26" fmla="*/ 156 w 1813"/>
                <a:gd name="T27" fmla="*/ 2312 h 2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13" h="2751">
                  <a:moveTo>
                    <a:pt x="156" y="2312"/>
                  </a:moveTo>
                  <a:lnTo>
                    <a:pt x="156" y="2312"/>
                  </a:lnTo>
                  <a:cubicBezTo>
                    <a:pt x="187" y="2281"/>
                    <a:pt x="281" y="2281"/>
                    <a:pt x="312" y="2312"/>
                  </a:cubicBezTo>
                  <a:lnTo>
                    <a:pt x="344" y="2281"/>
                  </a:lnTo>
                  <a:cubicBezTo>
                    <a:pt x="344" y="2281"/>
                    <a:pt x="1156" y="1687"/>
                    <a:pt x="1187" y="1656"/>
                  </a:cubicBezTo>
                  <a:cubicBezTo>
                    <a:pt x="1187" y="1625"/>
                    <a:pt x="1406" y="312"/>
                    <a:pt x="1437" y="250"/>
                  </a:cubicBezTo>
                  <a:cubicBezTo>
                    <a:pt x="1437" y="125"/>
                    <a:pt x="1594" y="0"/>
                    <a:pt x="1812" y="0"/>
                  </a:cubicBezTo>
                  <a:cubicBezTo>
                    <a:pt x="1687" y="1000"/>
                    <a:pt x="1687" y="1000"/>
                    <a:pt x="1687" y="1000"/>
                  </a:cubicBezTo>
                  <a:cubicBezTo>
                    <a:pt x="1687" y="1000"/>
                    <a:pt x="1562" y="1750"/>
                    <a:pt x="1531" y="1875"/>
                  </a:cubicBezTo>
                  <a:cubicBezTo>
                    <a:pt x="1500" y="1937"/>
                    <a:pt x="500" y="2469"/>
                    <a:pt x="500" y="2469"/>
                  </a:cubicBezTo>
                  <a:cubicBezTo>
                    <a:pt x="500" y="2469"/>
                    <a:pt x="469" y="2500"/>
                    <a:pt x="437" y="2500"/>
                  </a:cubicBezTo>
                  <a:cubicBezTo>
                    <a:pt x="406" y="2562"/>
                    <a:pt x="375" y="2687"/>
                    <a:pt x="281" y="2719"/>
                  </a:cubicBezTo>
                  <a:cubicBezTo>
                    <a:pt x="250" y="2750"/>
                    <a:pt x="31" y="2594"/>
                    <a:pt x="0" y="2531"/>
                  </a:cubicBezTo>
                  <a:cubicBezTo>
                    <a:pt x="0" y="2531"/>
                    <a:pt x="94" y="2312"/>
                    <a:pt x="156" y="2312"/>
                  </a:cubicBezTo>
                </a:path>
              </a:pathLst>
            </a:custGeom>
            <a:solidFill>
              <a:srgbClr val="FCC4A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Freeform 70">
              <a:extLst>
                <a:ext uri="{FF2B5EF4-FFF2-40B4-BE49-F238E27FC236}">
                  <a16:creationId xmlns:a16="http://schemas.microsoft.com/office/drawing/2014/main" id="{11A2D337-7E71-A848-A9D6-E88037470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9197" y="7382467"/>
              <a:ext cx="452391" cy="324871"/>
            </a:xfrm>
            <a:custGeom>
              <a:avLst/>
              <a:gdLst>
                <a:gd name="T0" fmla="*/ 594 w 657"/>
                <a:gd name="T1" fmla="*/ 156 h 470"/>
                <a:gd name="T2" fmla="*/ 594 w 657"/>
                <a:gd name="T3" fmla="*/ 156 h 470"/>
                <a:gd name="T4" fmla="*/ 125 w 657"/>
                <a:gd name="T5" fmla="*/ 438 h 470"/>
                <a:gd name="T6" fmla="*/ 31 w 657"/>
                <a:gd name="T7" fmla="*/ 406 h 470"/>
                <a:gd name="T8" fmla="*/ 31 w 657"/>
                <a:gd name="T9" fmla="*/ 406 h 470"/>
                <a:gd name="T10" fmla="*/ 62 w 657"/>
                <a:gd name="T11" fmla="*/ 313 h 470"/>
                <a:gd name="T12" fmla="*/ 531 w 657"/>
                <a:gd name="T13" fmla="*/ 0 h 470"/>
                <a:gd name="T14" fmla="*/ 625 w 657"/>
                <a:gd name="T15" fmla="*/ 31 h 470"/>
                <a:gd name="T16" fmla="*/ 625 w 657"/>
                <a:gd name="T17" fmla="*/ 63 h 470"/>
                <a:gd name="T18" fmla="*/ 594 w 657"/>
                <a:gd name="T19" fmla="*/ 156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" h="470">
                  <a:moveTo>
                    <a:pt x="594" y="156"/>
                  </a:moveTo>
                  <a:lnTo>
                    <a:pt x="594" y="156"/>
                  </a:lnTo>
                  <a:cubicBezTo>
                    <a:pt x="125" y="438"/>
                    <a:pt x="125" y="438"/>
                    <a:pt x="125" y="438"/>
                  </a:cubicBezTo>
                  <a:cubicBezTo>
                    <a:pt x="94" y="469"/>
                    <a:pt x="62" y="438"/>
                    <a:pt x="31" y="406"/>
                  </a:cubicBezTo>
                  <a:lnTo>
                    <a:pt x="31" y="406"/>
                  </a:lnTo>
                  <a:cubicBezTo>
                    <a:pt x="0" y="375"/>
                    <a:pt x="31" y="313"/>
                    <a:pt x="62" y="313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62" y="0"/>
                    <a:pt x="594" y="0"/>
                    <a:pt x="625" y="31"/>
                  </a:cubicBezTo>
                  <a:cubicBezTo>
                    <a:pt x="625" y="63"/>
                    <a:pt x="625" y="63"/>
                    <a:pt x="625" y="63"/>
                  </a:cubicBezTo>
                  <a:cubicBezTo>
                    <a:pt x="656" y="94"/>
                    <a:pt x="656" y="125"/>
                    <a:pt x="594" y="15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Freeform 71">
              <a:extLst>
                <a:ext uri="{FF2B5EF4-FFF2-40B4-BE49-F238E27FC236}">
                  <a16:creationId xmlns:a16="http://schemas.microsoft.com/office/drawing/2014/main" id="{B3E161C0-25D1-074E-8B98-364E075C5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314" y="7382467"/>
              <a:ext cx="431136" cy="324871"/>
            </a:xfrm>
            <a:custGeom>
              <a:avLst/>
              <a:gdLst>
                <a:gd name="T0" fmla="*/ 31 w 626"/>
                <a:gd name="T1" fmla="*/ 156 h 470"/>
                <a:gd name="T2" fmla="*/ 31 w 626"/>
                <a:gd name="T3" fmla="*/ 156 h 470"/>
                <a:gd name="T4" fmla="*/ 500 w 626"/>
                <a:gd name="T5" fmla="*/ 438 h 470"/>
                <a:gd name="T6" fmla="*/ 594 w 626"/>
                <a:gd name="T7" fmla="*/ 406 h 470"/>
                <a:gd name="T8" fmla="*/ 625 w 626"/>
                <a:gd name="T9" fmla="*/ 406 h 470"/>
                <a:gd name="T10" fmla="*/ 594 w 626"/>
                <a:gd name="T11" fmla="*/ 313 h 470"/>
                <a:gd name="T12" fmla="*/ 125 w 626"/>
                <a:gd name="T13" fmla="*/ 0 h 470"/>
                <a:gd name="T14" fmla="*/ 31 w 626"/>
                <a:gd name="T15" fmla="*/ 31 h 470"/>
                <a:gd name="T16" fmla="*/ 0 w 626"/>
                <a:gd name="T17" fmla="*/ 63 h 470"/>
                <a:gd name="T18" fmla="*/ 31 w 626"/>
                <a:gd name="T19" fmla="*/ 156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6" h="470">
                  <a:moveTo>
                    <a:pt x="31" y="156"/>
                  </a:moveTo>
                  <a:lnTo>
                    <a:pt x="31" y="156"/>
                  </a:lnTo>
                  <a:cubicBezTo>
                    <a:pt x="500" y="438"/>
                    <a:pt x="500" y="438"/>
                    <a:pt x="500" y="438"/>
                  </a:cubicBezTo>
                  <a:cubicBezTo>
                    <a:pt x="531" y="469"/>
                    <a:pt x="594" y="438"/>
                    <a:pt x="594" y="406"/>
                  </a:cubicBezTo>
                  <a:cubicBezTo>
                    <a:pt x="625" y="406"/>
                    <a:pt x="625" y="406"/>
                    <a:pt x="625" y="406"/>
                  </a:cubicBezTo>
                  <a:cubicBezTo>
                    <a:pt x="625" y="375"/>
                    <a:pt x="625" y="313"/>
                    <a:pt x="594" y="313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94" y="0"/>
                    <a:pt x="62" y="0"/>
                    <a:pt x="31" y="3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94"/>
                    <a:pt x="0" y="125"/>
                    <a:pt x="31" y="15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Freeform 72">
              <a:extLst>
                <a:ext uri="{FF2B5EF4-FFF2-40B4-BE49-F238E27FC236}">
                  <a16:creationId xmlns:a16="http://schemas.microsoft.com/office/drawing/2014/main" id="{60A6817F-C88B-B249-AF2A-8FE7CDE6A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8825" y="11426647"/>
              <a:ext cx="346124" cy="646705"/>
            </a:xfrm>
            <a:custGeom>
              <a:avLst/>
              <a:gdLst>
                <a:gd name="T0" fmla="*/ 500 w 501"/>
                <a:gd name="T1" fmla="*/ 656 h 939"/>
                <a:gd name="T2" fmla="*/ 500 w 501"/>
                <a:gd name="T3" fmla="*/ 656 h 939"/>
                <a:gd name="T4" fmla="*/ 437 w 501"/>
                <a:gd name="T5" fmla="*/ 781 h 939"/>
                <a:gd name="T6" fmla="*/ 250 w 501"/>
                <a:gd name="T7" fmla="*/ 938 h 939"/>
                <a:gd name="T8" fmla="*/ 62 w 501"/>
                <a:gd name="T9" fmla="*/ 781 h 939"/>
                <a:gd name="T10" fmla="*/ 0 w 501"/>
                <a:gd name="T11" fmla="*/ 656 h 939"/>
                <a:gd name="T12" fmla="*/ 0 w 501"/>
                <a:gd name="T13" fmla="*/ 625 h 939"/>
                <a:gd name="T14" fmla="*/ 0 w 501"/>
                <a:gd name="T15" fmla="*/ 594 h 939"/>
                <a:gd name="T16" fmla="*/ 0 w 501"/>
                <a:gd name="T17" fmla="*/ 563 h 939"/>
                <a:gd name="T18" fmla="*/ 31 w 501"/>
                <a:gd name="T19" fmla="*/ 531 h 939"/>
                <a:gd name="T20" fmla="*/ 31 w 501"/>
                <a:gd name="T21" fmla="*/ 250 h 939"/>
                <a:gd name="T22" fmla="*/ 62 w 501"/>
                <a:gd name="T23" fmla="*/ 31 h 939"/>
                <a:gd name="T24" fmla="*/ 62 w 501"/>
                <a:gd name="T25" fmla="*/ 0 h 939"/>
                <a:gd name="T26" fmla="*/ 62 w 501"/>
                <a:gd name="T27" fmla="*/ 219 h 939"/>
                <a:gd name="T28" fmla="*/ 94 w 501"/>
                <a:gd name="T29" fmla="*/ 219 h 939"/>
                <a:gd name="T30" fmla="*/ 344 w 501"/>
                <a:gd name="T31" fmla="*/ 219 h 939"/>
                <a:gd name="T32" fmla="*/ 375 w 501"/>
                <a:gd name="T33" fmla="*/ 219 h 939"/>
                <a:gd name="T34" fmla="*/ 375 w 501"/>
                <a:gd name="T35" fmla="*/ 0 h 939"/>
                <a:gd name="T36" fmla="*/ 406 w 501"/>
                <a:gd name="T37" fmla="*/ 31 h 939"/>
                <a:gd name="T38" fmla="*/ 469 w 501"/>
                <a:gd name="T39" fmla="*/ 438 h 939"/>
                <a:gd name="T40" fmla="*/ 469 w 501"/>
                <a:gd name="T41" fmla="*/ 500 h 939"/>
                <a:gd name="T42" fmla="*/ 500 w 501"/>
                <a:gd name="T43" fmla="*/ 563 h 939"/>
                <a:gd name="T44" fmla="*/ 500 w 501"/>
                <a:gd name="T45" fmla="*/ 625 h 939"/>
                <a:gd name="T46" fmla="*/ 500 w 501"/>
                <a:gd name="T47" fmla="*/ 625 h 939"/>
                <a:gd name="T48" fmla="*/ 500 w 501"/>
                <a:gd name="T49" fmla="*/ 656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1" h="939">
                  <a:moveTo>
                    <a:pt x="500" y="656"/>
                  </a:moveTo>
                  <a:lnTo>
                    <a:pt x="500" y="656"/>
                  </a:lnTo>
                  <a:cubicBezTo>
                    <a:pt x="500" y="656"/>
                    <a:pt x="469" y="719"/>
                    <a:pt x="437" y="781"/>
                  </a:cubicBezTo>
                  <a:cubicBezTo>
                    <a:pt x="406" y="875"/>
                    <a:pt x="312" y="938"/>
                    <a:pt x="250" y="938"/>
                  </a:cubicBezTo>
                  <a:cubicBezTo>
                    <a:pt x="187" y="938"/>
                    <a:pt x="62" y="875"/>
                    <a:pt x="62" y="781"/>
                  </a:cubicBezTo>
                  <a:cubicBezTo>
                    <a:pt x="31" y="719"/>
                    <a:pt x="0" y="656"/>
                    <a:pt x="0" y="656"/>
                  </a:cubicBezTo>
                  <a:cubicBezTo>
                    <a:pt x="0" y="625"/>
                    <a:pt x="0" y="625"/>
                    <a:pt x="0" y="625"/>
                  </a:cubicBezTo>
                  <a:cubicBezTo>
                    <a:pt x="0" y="594"/>
                    <a:pt x="0" y="594"/>
                    <a:pt x="0" y="594"/>
                  </a:cubicBezTo>
                  <a:lnTo>
                    <a:pt x="0" y="563"/>
                  </a:lnTo>
                  <a:cubicBezTo>
                    <a:pt x="0" y="563"/>
                    <a:pt x="0" y="563"/>
                    <a:pt x="31" y="531"/>
                  </a:cubicBezTo>
                  <a:cubicBezTo>
                    <a:pt x="31" y="500"/>
                    <a:pt x="31" y="313"/>
                    <a:pt x="31" y="250"/>
                  </a:cubicBezTo>
                  <a:cubicBezTo>
                    <a:pt x="31" y="188"/>
                    <a:pt x="62" y="94"/>
                    <a:pt x="62" y="31"/>
                  </a:cubicBezTo>
                  <a:lnTo>
                    <a:pt x="62" y="0"/>
                  </a:lnTo>
                  <a:cubicBezTo>
                    <a:pt x="62" y="63"/>
                    <a:pt x="62" y="156"/>
                    <a:pt x="62" y="219"/>
                  </a:cubicBezTo>
                  <a:cubicBezTo>
                    <a:pt x="94" y="219"/>
                    <a:pt x="94" y="219"/>
                    <a:pt x="94" y="219"/>
                  </a:cubicBezTo>
                  <a:cubicBezTo>
                    <a:pt x="156" y="281"/>
                    <a:pt x="281" y="250"/>
                    <a:pt x="344" y="219"/>
                  </a:cubicBezTo>
                  <a:lnTo>
                    <a:pt x="375" y="219"/>
                  </a:lnTo>
                  <a:cubicBezTo>
                    <a:pt x="406" y="188"/>
                    <a:pt x="406" y="63"/>
                    <a:pt x="375" y="0"/>
                  </a:cubicBezTo>
                  <a:cubicBezTo>
                    <a:pt x="406" y="0"/>
                    <a:pt x="406" y="31"/>
                    <a:pt x="406" y="31"/>
                  </a:cubicBezTo>
                  <a:cubicBezTo>
                    <a:pt x="406" y="125"/>
                    <a:pt x="437" y="344"/>
                    <a:pt x="469" y="438"/>
                  </a:cubicBezTo>
                  <a:cubicBezTo>
                    <a:pt x="469" y="469"/>
                    <a:pt x="469" y="500"/>
                    <a:pt x="469" y="500"/>
                  </a:cubicBezTo>
                  <a:cubicBezTo>
                    <a:pt x="469" y="531"/>
                    <a:pt x="469" y="563"/>
                    <a:pt x="500" y="563"/>
                  </a:cubicBezTo>
                  <a:cubicBezTo>
                    <a:pt x="500" y="594"/>
                    <a:pt x="500" y="594"/>
                    <a:pt x="500" y="625"/>
                  </a:cubicBezTo>
                  <a:lnTo>
                    <a:pt x="500" y="625"/>
                  </a:lnTo>
                  <a:lnTo>
                    <a:pt x="500" y="65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Freeform 73">
              <a:extLst>
                <a:ext uri="{FF2B5EF4-FFF2-40B4-BE49-F238E27FC236}">
                  <a16:creationId xmlns:a16="http://schemas.microsoft.com/office/drawing/2014/main" id="{B096C4A8-4817-C64B-8DD0-50F2E06B4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1331" y="11405395"/>
              <a:ext cx="215567" cy="215567"/>
            </a:xfrm>
            <a:custGeom>
              <a:avLst/>
              <a:gdLst>
                <a:gd name="T0" fmla="*/ 282 w 314"/>
                <a:gd name="T1" fmla="*/ 250 h 313"/>
                <a:gd name="T2" fmla="*/ 282 w 314"/>
                <a:gd name="T3" fmla="*/ 250 h 313"/>
                <a:gd name="T4" fmla="*/ 32 w 314"/>
                <a:gd name="T5" fmla="*/ 250 h 313"/>
                <a:gd name="T6" fmla="*/ 32 w 314"/>
                <a:gd name="T7" fmla="*/ 62 h 313"/>
                <a:gd name="T8" fmla="*/ 313 w 314"/>
                <a:gd name="T9" fmla="*/ 62 h 313"/>
                <a:gd name="T10" fmla="*/ 282 w 314"/>
                <a:gd name="T11" fmla="*/ 25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313">
                  <a:moveTo>
                    <a:pt x="282" y="250"/>
                  </a:moveTo>
                  <a:lnTo>
                    <a:pt x="282" y="250"/>
                  </a:lnTo>
                  <a:cubicBezTo>
                    <a:pt x="219" y="281"/>
                    <a:pt x="94" y="312"/>
                    <a:pt x="32" y="250"/>
                  </a:cubicBezTo>
                  <a:cubicBezTo>
                    <a:pt x="32" y="250"/>
                    <a:pt x="0" y="94"/>
                    <a:pt x="32" y="62"/>
                  </a:cubicBezTo>
                  <a:cubicBezTo>
                    <a:pt x="94" y="0"/>
                    <a:pt x="282" y="31"/>
                    <a:pt x="313" y="62"/>
                  </a:cubicBezTo>
                  <a:cubicBezTo>
                    <a:pt x="313" y="94"/>
                    <a:pt x="282" y="219"/>
                    <a:pt x="282" y="25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Freeform 74">
              <a:extLst>
                <a:ext uri="{FF2B5EF4-FFF2-40B4-BE49-F238E27FC236}">
                  <a16:creationId xmlns:a16="http://schemas.microsoft.com/office/drawing/2014/main" id="{4153950E-EE43-E846-A1E2-EF116EA42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3838" y="11642216"/>
              <a:ext cx="173061" cy="88048"/>
            </a:xfrm>
            <a:custGeom>
              <a:avLst/>
              <a:gdLst>
                <a:gd name="T0" fmla="*/ 219 w 251"/>
                <a:gd name="T1" fmla="*/ 125 h 126"/>
                <a:gd name="T2" fmla="*/ 219 w 251"/>
                <a:gd name="T3" fmla="*/ 125 h 126"/>
                <a:gd name="T4" fmla="*/ 219 w 251"/>
                <a:gd name="T5" fmla="*/ 125 h 126"/>
                <a:gd name="T6" fmla="*/ 0 w 251"/>
                <a:gd name="T7" fmla="*/ 31 h 126"/>
                <a:gd name="T8" fmla="*/ 0 w 251"/>
                <a:gd name="T9" fmla="*/ 31 h 126"/>
                <a:gd name="T10" fmla="*/ 0 w 251"/>
                <a:gd name="T11" fmla="*/ 31 h 126"/>
                <a:gd name="T12" fmla="*/ 219 w 251"/>
                <a:gd name="T13" fmla="*/ 93 h 126"/>
                <a:gd name="T14" fmla="*/ 250 w 251"/>
                <a:gd name="T15" fmla="*/ 125 h 126"/>
                <a:gd name="T16" fmla="*/ 219 w 251"/>
                <a:gd name="T17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26">
                  <a:moveTo>
                    <a:pt x="219" y="125"/>
                  </a:moveTo>
                  <a:lnTo>
                    <a:pt x="219" y="125"/>
                  </a:lnTo>
                  <a:lnTo>
                    <a:pt x="219" y="125"/>
                  </a:lnTo>
                  <a:cubicBezTo>
                    <a:pt x="0" y="31"/>
                    <a:pt x="0" y="31"/>
                    <a:pt x="0" y="31"/>
                  </a:cubicBezTo>
                  <a:lnTo>
                    <a:pt x="0" y="31"/>
                  </a:lnTo>
                  <a:cubicBezTo>
                    <a:pt x="0" y="31"/>
                    <a:pt x="0" y="0"/>
                    <a:pt x="0" y="31"/>
                  </a:cubicBezTo>
                  <a:cubicBezTo>
                    <a:pt x="219" y="93"/>
                    <a:pt x="219" y="93"/>
                    <a:pt x="219" y="93"/>
                  </a:cubicBezTo>
                  <a:cubicBezTo>
                    <a:pt x="250" y="93"/>
                    <a:pt x="250" y="125"/>
                    <a:pt x="250" y="125"/>
                  </a:cubicBezTo>
                  <a:cubicBezTo>
                    <a:pt x="250" y="125"/>
                    <a:pt x="250" y="125"/>
                    <a:pt x="219" y="1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Freeform 75">
              <a:extLst>
                <a:ext uri="{FF2B5EF4-FFF2-40B4-BE49-F238E27FC236}">
                  <a16:creationId xmlns:a16="http://schemas.microsoft.com/office/drawing/2014/main" id="{9F1A3CE0-9D20-844B-8FEA-E16600C7A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3838" y="11642216"/>
              <a:ext cx="173061" cy="88048"/>
            </a:xfrm>
            <a:custGeom>
              <a:avLst/>
              <a:gdLst>
                <a:gd name="T0" fmla="*/ 0 w 251"/>
                <a:gd name="T1" fmla="*/ 125 h 126"/>
                <a:gd name="T2" fmla="*/ 0 w 251"/>
                <a:gd name="T3" fmla="*/ 125 h 126"/>
                <a:gd name="T4" fmla="*/ 0 w 251"/>
                <a:gd name="T5" fmla="*/ 125 h 126"/>
                <a:gd name="T6" fmla="*/ 0 w 251"/>
                <a:gd name="T7" fmla="*/ 93 h 126"/>
                <a:gd name="T8" fmla="*/ 219 w 251"/>
                <a:gd name="T9" fmla="*/ 0 h 126"/>
                <a:gd name="T10" fmla="*/ 250 w 251"/>
                <a:gd name="T11" fmla="*/ 31 h 126"/>
                <a:gd name="T12" fmla="*/ 219 w 251"/>
                <a:gd name="T13" fmla="*/ 31 h 126"/>
                <a:gd name="T14" fmla="*/ 0 w 251"/>
                <a:gd name="T15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126">
                  <a:moveTo>
                    <a:pt x="0" y="125"/>
                  </a:moveTo>
                  <a:lnTo>
                    <a:pt x="0" y="125"/>
                  </a:lnTo>
                  <a:lnTo>
                    <a:pt x="0" y="125"/>
                  </a:lnTo>
                  <a:lnTo>
                    <a:pt x="0" y="93"/>
                  </a:lnTo>
                  <a:cubicBezTo>
                    <a:pt x="219" y="0"/>
                    <a:pt x="219" y="0"/>
                    <a:pt x="219" y="0"/>
                  </a:cubicBezTo>
                  <a:lnTo>
                    <a:pt x="250" y="31"/>
                  </a:lnTo>
                  <a:cubicBezTo>
                    <a:pt x="250" y="31"/>
                    <a:pt x="250" y="31"/>
                    <a:pt x="219" y="31"/>
                  </a:cubicBezTo>
                  <a:cubicBezTo>
                    <a:pt x="0" y="125"/>
                    <a:pt x="0" y="125"/>
                    <a:pt x="0" y="1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Freeform 76">
              <a:extLst>
                <a:ext uri="{FF2B5EF4-FFF2-40B4-BE49-F238E27FC236}">
                  <a16:creationId xmlns:a16="http://schemas.microsoft.com/office/drawing/2014/main" id="{18CAAD16-9EDE-DF49-A315-2D9238FF6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3838" y="11705975"/>
              <a:ext cx="173061" cy="88050"/>
            </a:xfrm>
            <a:custGeom>
              <a:avLst/>
              <a:gdLst>
                <a:gd name="T0" fmla="*/ 219 w 251"/>
                <a:gd name="T1" fmla="*/ 125 h 126"/>
                <a:gd name="T2" fmla="*/ 219 w 251"/>
                <a:gd name="T3" fmla="*/ 125 h 126"/>
                <a:gd name="T4" fmla="*/ 219 w 251"/>
                <a:gd name="T5" fmla="*/ 125 h 126"/>
                <a:gd name="T6" fmla="*/ 0 w 251"/>
                <a:gd name="T7" fmla="*/ 32 h 126"/>
                <a:gd name="T8" fmla="*/ 0 w 251"/>
                <a:gd name="T9" fmla="*/ 32 h 126"/>
                <a:gd name="T10" fmla="*/ 0 w 251"/>
                <a:gd name="T11" fmla="*/ 0 h 126"/>
                <a:gd name="T12" fmla="*/ 219 w 251"/>
                <a:gd name="T13" fmla="*/ 94 h 126"/>
                <a:gd name="T14" fmla="*/ 250 w 251"/>
                <a:gd name="T15" fmla="*/ 125 h 126"/>
                <a:gd name="T16" fmla="*/ 219 w 251"/>
                <a:gd name="T17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26">
                  <a:moveTo>
                    <a:pt x="219" y="125"/>
                  </a:moveTo>
                  <a:lnTo>
                    <a:pt x="219" y="125"/>
                  </a:lnTo>
                  <a:lnTo>
                    <a:pt x="219" y="125"/>
                  </a:lnTo>
                  <a:cubicBezTo>
                    <a:pt x="0" y="32"/>
                    <a:pt x="0" y="32"/>
                    <a:pt x="0" y="32"/>
                  </a:cubicBezTo>
                  <a:lnTo>
                    <a:pt x="0" y="32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219" y="94"/>
                    <a:pt x="219" y="94"/>
                    <a:pt x="219" y="94"/>
                  </a:cubicBezTo>
                  <a:cubicBezTo>
                    <a:pt x="250" y="94"/>
                    <a:pt x="250" y="94"/>
                    <a:pt x="250" y="125"/>
                  </a:cubicBezTo>
                  <a:cubicBezTo>
                    <a:pt x="250" y="125"/>
                    <a:pt x="250" y="125"/>
                    <a:pt x="219" y="1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Freeform 77">
              <a:extLst>
                <a:ext uri="{FF2B5EF4-FFF2-40B4-BE49-F238E27FC236}">
                  <a16:creationId xmlns:a16="http://schemas.microsoft.com/office/drawing/2014/main" id="{0F1919C6-F28C-B343-82F6-03E519002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3838" y="11705975"/>
              <a:ext cx="173061" cy="88050"/>
            </a:xfrm>
            <a:custGeom>
              <a:avLst/>
              <a:gdLst>
                <a:gd name="T0" fmla="*/ 0 w 251"/>
                <a:gd name="T1" fmla="*/ 125 h 126"/>
                <a:gd name="T2" fmla="*/ 0 w 251"/>
                <a:gd name="T3" fmla="*/ 125 h 126"/>
                <a:gd name="T4" fmla="*/ 0 w 251"/>
                <a:gd name="T5" fmla="*/ 125 h 126"/>
                <a:gd name="T6" fmla="*/ 0 w 251"/>
                <a:gd name="T7" fmla="*/ 94 h 126"/>
                <a:gd name="T8" fmla="*/ 219 w 251"/>
                <a:gd name="T9" fmla="*/ 0 h 126"/>
                <a:gd name="T10" fmla="*/ 250 w 251"/>
                <a:gd name="T11" fmla="*/ 32 h 126"/>
                <a:gd name="T12" fmla="*/ 219 w 251"/>
                <a:gd name="T13" fmla="*/ 32 h 126"/>
                <a:gd name="T14" fmla="*/ 0 w 251"/>
                <a:gd name="T15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126">
                  <a:moveTo>
                    <a:pt x="0" y="125"/>
                  </a:moveTo>
                  <a:lnTo>
                    <a:pt x="0" y="125"/>
                  </a:lnTo>
                  <a:lnTo>
                    <a:pt x="0" y="125"/>
                  </a:lnTo>
                  <a:cubicBezTo>
                    <a:pt x="0" y="94"/>
                    <a:pt x="0" y="94"/>
                    <a:pt x="0" y="94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9" y="0"/>
                    <a:pt x="250" y="0"/>
                    <a:pt x="250" y="32"/>
                  </a:cubicBezTo>
                  <a:cubicBezTo>
                    <a:pt x="250" y="32"/>
                    <a:pt x="250" y="32"/>
                    <a:pt x="219" y="32"/>
                  </a:cubicBezTo>
                  <a:cubicBezTo>
                    <a:pt x="0" y="125"/>
                    <a:pt x="0" y="125"/>
                    <a:pt x="0" y="1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Freeform 78">
              <a:extLst>
                <a:ext uri="{FF2B5EF4-FFF2-40B4-BE49-F238E27FC236}">
                  <a16:creationId xmlns:a16="http://schemas.microsoft.com/office/drawing/2014/main" id="{9C27E00B-0C27-EA41-8CC3-2555E23EB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3838" y="11772771"/>
              <a:ext cx="173061" cy="88050"/>
            </a:xfrm>
            <a:custGeom>
              <a:avLst/>
              <a:gdLst>
                <a:gd name="T0" fmla="*/ 219 w 251"/>
                <a:gd name="T1" fmla="*/ 125 h 126"/>
                <a:gd name="T2" fmla="*/ 219 w 251"/>
                <a:gd name="T3" fmla="*/ 125 h 126"/>
                <a:gd name="T4" fmla="*/ 219 w 251"/>
                <a:gd name="T5" fmla="*/ 125 h 126"/>
                <a:gd name="T6" fmla="*/ 0 w 251"/>
                <a:gd name="T7" fmla="*/ 31 h 126"/>
                <a:gd name="T8" fmla="*/ 0 w 251"/>
                <a:gd name="T9" fmla="*/ 0 h 126"/>
                <a:gd name="T10" fmla="*/ 0 w 251"/>
                <a:gd name="T11" fmla="*/ 0 h 126"/>
                <a:gd name="T12" fmla="*/ 250 w 251"/>
                <a:gd name="T13" fmla="*/ 94 h 126"/>
                <a:gd name="T14" fmla="*/ 250 w 251"/>
                <a:gd name="T15" fmla="*/ 94 h 126"/>
                <a:gd name="T16" fmla="*/ 219 w 251"/>
                <a:gd name="T17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26">
                  <a:moveTo>
                    <a:pt x="219" y="125"/>
                  </a:moveTo>
                  <a:lnTo>
                    <a:pt x="219" y="125"/>
                  </a:lnTo>
                  <a:lnTo>
                    <a:pt x="219" y="125"/>
                  </a:ln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0"/>
                  </a:cubicBezTo>
                  <a:lnTo>
                    <a:pt x="0" y="0"/>
                  </a:lnTo>
                  <a:cubicBezTo>
                    <a:pt x="250" y="94"/>
                    <a:pt x="250" y="94"/>
                    <a:pt x="250" y="94"/>
                  </a:cubicBezTo>
                  <a:lnTo>
                    <a:pt x="250" y="94"/>
                  </a:lnTo>
                  <a:cubicBezTo>
                    <a:pt x="250" y="125"/>
                    <a:pt x="250" y="125"/>
                    <a:pt x="219" y="1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Freeform 79">
              <a:extLst>
                <a:ext uri="{FF2B5EF4-FFF2-40B4-BE49-F238E27FC236}">
                  <a16:creationId xmlns:a16="http://schemas.microsoft.com/office/drawing/2014/main" id="{7FA9B0CA-9B2E-F44B-A6F3-0097EAC3A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3838" y="11772771"/>
              <a:ext cx="173061" cy="88050"/>
            </a:xfrm>
            <a:custGeom>
              <a:avLst/>
              <a:gdLst>
                <a:gd name="T0" fmla="*/ 0 w 251"/>
                <a:gd name="T1" fmla="*/ 125 h 126"/>
                <a:gd name="T2" fmla="*/ 0 w 251"/>
                <a:gd name="T3" fmla="*/ 125 h 126"/>
                <a:gd name="T4" fmla="*/ 0 w 251"/>
                <a:gd name="T5" fmla="*/ 94 h 126"/>
                <a:gd name="T6" fmla="*/ 0 w 251"/>
                <a:gd name="T7" fmla="*/ 94 h 126"/>
                <a:gd name="T8" fmla="*/ 219 w 251"/>
                <a:gd name="T9" fmla="*/ 0 h 126"/>
                <a:gd name="T10" fmla="*/ 250 w 251"/>
                <a:gd name="T11" fmla="*/ 0 h 126"/>
                <a:gd name="T12" fmla="*/ 250 w 251"/>
                <a:gd name="T13" fmla="*/ 31 h 126"/>
                <a:gd name="T14" fmla="*/ 0 w 251"/>
                <a:gd name="T15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126">
                  <a:moveTo>
                    <a:pt x="0" y="125"/>
                  </a:moveTo>
                  <a:lnTo>
                    <a:pt x="0" y="125"/>
                  </a:lnTo>
                  <a:cubicBezTo>
                    <a:pt x="0" y="125"/>
                    <a:pt x="0" y="125"/>
                    <a:pt x="0" y="94"/>
                  </a:cubicBezTo>
                  <a:lnTo>
                    <a:pt x="0" y="94"/>
                  </a:lnTo>
                  <a:cubicBezTo>
                    <a:pt x="219" y="0"/>
                    <a:pt x="219" y="0"/>
                    <a:pt x="219" y="0"/>
                  </a:cubicBezTo>
                  <a:lnTo>
                    <a:pt x="250" y="0"/>
                  </a:lnTo>
                  <a:cubicBezTo>
                    <a:pt x="250" y="31"/>
                    <a:pt x="250" y="31"/>
                    <a:pt x="250" y="31"/>
                  </a:cubicBezTo>
                  <a:cubicBezTo>
                    <a:pt x="0" y="125"/>
                    <a:pt x="0" y="125"/>
                    <a:pt x="0" y="1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Freeform 80">
              <a:extLst>
                <a:ext uri="{FF2B5EF4-FFF2-40B4-BE49-F238E27FC236}">
                  <a16:creationId xmlns:a16="http://schemas.microsoft.com/office/drawing/2014/main" id="{5B37E93E-6B41-ED45-9207-4A10DE699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2701" y="11426647"/>
              <a:ext cx="324869" cy="646705"/>
            </a:xfrm>
            <a:custGeom>
              <a:avLst/>
              <a:gdLst>
                <a:gd name="T0" fmla="*/ 0 w 470"/>
                <a:gd name="T1" fmla="*/ 656 h 939"/>
                <a:gd name="T2" fmla="*/ 0 w 470"/>
                <a:gd name="T3" fmla="*/ 656 h 939"/>
                <a:gd name="T4" fmla="*/ 31 w 470"/>
                <a:gd name="T5" fmla="*/ 781 h 939"/>
                <a:gd name="T6" fmla="*/ 250 w 470"/>
                <a:gd name="T7" fmla="*/ 938 h 939"/>
                <a:gd name="T8" fmla="*/ 437 w 470"/>
                <a:gd name="T9" fmla="*/ 781 h 939"/>
                <a:gd name="T10" fmla="*/ 469 w 470"/>
                <a:gd name="T11" fmla="*/ 656 h 939"/>
                <a:gd name="T12" fmla="*/ 469 w 470"/>
                <a:gd name="T13" fmla="*/ 625 h 939"/>
                <a:gd name="T14" fmla="*/ 469 w 470"/>
                <a:gd name="T15" fmla="*/ 594 h 939"/>
                <a:gd name="T16" fmla="*/ 469 w 470"/>
                <a:gd name="T17" fmla="*/ 563 h 939"/>
                <a:gd name="T18" fmla="*/ 469 w 470"/>
                <a:gd name="T19" fmla="*/ 531 h 939"/>
                <a:gd name="T20" fmla="*/ 469 w 470"/>
                <a:gd name="T21" fmla="*/ 250 h 939"/>
                <a:gd name="T22" fmla="*/ 437 w 470"/>
                <a:gd name="T23" fmla="*/ 31 h 939"/>
                <a:gd name="T24" fmla="*/ 437 w 470"/>
                <a:gd name="T25" fmla="*/ 0 h 939"/>
                <a:gd name="T26" fmla="*/ 406 w 470"/>
                <a:gd name="T27" fmla="*/ 219 h 939"/>
                <a:gd name="T28" fmla="*/ 375 w 470"/>
                <a:gd name="T29" fmla="*/ 219 h 939"/>
                <a:gd name="T30" fmla="*/ 125 w 470"/>
                <a:gd name="T31" fmla="*/ 219 h 939"/>
                <a:gd name="T32" fmla="*/ 125 w 470"/>
                <a:gd name="T33" fmla="*/ 219 h 939"/>
                <a:gd name="T34" fmla="*/ 94 w 470"/>
                <a:gd name="T35" fmla="*/ 0 h 939"/>
                <a:gd name="T36" fmla="*/ 94 w 470"/>
                <a:gd name="T37" fmla="*/ 31 h 939"/>
                <a:gd name="T38" fmla="*/ 31 w 470"/>
                <a:gd name="T39" fmla="*/ 438 h 939"/>
                <a:gd name="T40" fmla="*/ 0 w 470"/>
                <a:gd name="T41" fmla="*/ 500 h 939"/>
                <a:gd name="T42" fmla="*/ 0 w 470"/>
                <a:gd name="T43" fmla="*/ 563 h 939"/>
                <a:gd name="T44" fmla="*/ 0 w 470"/>
                <a:gd name="T45" fmla="*/ 625 h 939"/>
                <a:gd name="T46" fmla="*/ 0 w 470"/>
                <a:gd name="T47" fmla="*/ 625 h 939"/>
                <a:gd name="T48" fmla="*/ 0 w 470"/>
                <a:gd name="T49" fmla="*/ 656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0" h="939">
                  <a:moveTo>
                    <a:pt x="0" y="656"/>
                  </a:moveTo>
                  <a:lnTo>
                    <a:pt x="0" y="656"/>
                  </a:lnTo>
                  <a:cubicBezTo>
                    <a:pt x="0" y="656"/>
                    <a:pt x="0" y="719"/>
                    <a:pt x="31" y="781"/>
                  </a:cubicBezTo>
                  <a:cubicBezTo>
                    <a:pt x="62" y="875"/>
                    <a:pt x="156" y="938"/>
                    <a:pt x="250" y="938"/>
                  </a:cubicBezTo>
                  <a:cubicBezTo>
                    <a:pt x="312" y="938"/>
                    <a:pt x="406" y="875"/>
                    <a:pt x="437" y="781"/>
                  </a:cubicBezTo>
                  <a:cubicBezTo>
                    <a:pt x="469" y="719"/>
                    <a:pt x="469" y="656"/>
                    <a:pt x="469" y="656"/>
                  </a:cubicBezTo>
                  <a:cubicBezTo>
                    <a:pt x="469" y="625"/>
                    <a:pt x="469" y="625"/>
                    <a:pt x="469" y="625"/>
                  </a:cubicBezTo>
                  <a:cubicBezTo>
                    <a:pt x="469" y="594"/>
                    <a:pt x="469" y="594"/>
                    <a:pt x="469" y="594"/>
                  </a:cubicBezTo>
                  <a:lnTo>
                    <a:pt x="469" y="563"/>
                  </a:lnTo>
                  <a:cubicBezTo>
                    <a:pt x="469" y="563"/>
                    <a:pt x="469" y="563"/>
                    <a:pt x="469" y="531"/>
                  </a:cubicBezTo>
                  <a:cubicBezTo>
                    <a:pt x="469" y="500"/>
                    <a:pt x="469" y="313"/>
                    <a:pt x="469" y="250"/>
                  </a:cubicBezTo>
                  <a:cubicBezTo>
                    <a:pt x="437" y="188"/>
                    <a:pt x="437" y="94"/>
                    <a:pt x="437" y="31"/>
                  </a:cubicBezTo>
                  <a:lnTo>
                    <a:pt x="437" y="0"/>
                  </a:lnTo>
                  <a:cubicBezTo>
                    <a:pt x="437" y="63"/>
                    <a:pt x="437" y="156"/>
                    <a:pt x="406" y="219"/>
                  </a:cubicBezTo>
                  <a:cubicBezTo>
                    <a:pt x="406" y="219"/>
                    <a:pt x="406" y="219"/>
                    <a:pt x="375" y="219"/>
                  </a:cubicBezTo>
                  <a:cubicBezTo>
                    <a:pt x="344" y="281"/>
                    <a:pt x="187" y="250"/>
                    <a:pt x="125" y="219"/>
                  </a:cubicBezTo>
                  <a:lnTo>
                    <a:pt x="125" y="219"/>
                  </a:lnTo>
                  <a:cubicBezTo>
                    <a:pt x="94" y="188"/>
                    <a:pt x="94" y="63"/>
                    <a:pt x="94" y="0"/>
                  </a:cubicBezTo>
                  <a:lnTo>
                    <a:pt x="94" y="31"/>
                  </a:lnTo>
                  <a:cubicBezTo>
                    <a:pt x="62" y="125"/>
                    <a:pt x="31" y="344"/>
                    <a:pt x="31" y="438"/>
                  </a:cubicBezTo>
                  <a:cubicBezTo>
                    <a:pt x="31" y="469"/>
                    <a:pt x="31" y="500"/>
                    <a:pt x="0" y="500"/>
                  </a:cubicBezTo>
                  <a:cubicBezTo>
                    <a:pt x="0" y="531"/>
                    <a:pt x="0" y="563"/>
                    <a:pt x="0" y="563"/>
                  </a:cubicBezTo>
                  <a:cubicBezTo>
                    <a:pt x="0" y="594"/>
                    <a:pt x="0" y="594"/>
                    <a:pt x="0" y="625"/>
                  </a:cubicBezTo>
                  <a:lnTo>
                    <a:pt x="0" y="625"/>
                  </a:lnTo>
                  <a:lnTo>
                    <a:pt x="0" y="65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Freeform 81">
              <a:extLst>
                <a:ext uri="{FF2B5EF4-FFF2-40B4-BE49-F238E27FC236}">
                  <a16:creationId xmlns:a16="http://schemas.microsoft.com/office/drawing/2014/main" id="{AA61C125-D414-324C-A77E-D0072918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9497" y="11405395"/>
              <a:ext cx="215567" cy="215567"/>
            </a:xfrm>
            <a:custGeom>
              <a:avLst/>
              <a:gdLst>
                <a:gd name="T0" fmla="*/ 31 w 313"/>
                <a:gd name="T1" fmla="*/ 250 h 313"/>
                <a:gd name="T2" fmla="*/ 31 w 313"/>
                <a:gd name="T3" fmla="*/ 250 h 313"/>
                <a:gd name="T4" fmla="*/ 281 w 313"/>
                <a:gd name="T5" fmla="*/ 250 h 313"/>
                <a:gd name="T6" fmla="*/ 312 w 313"/>
                <a:gd name="T7" fmla="*/ 62 h 313"/>
                <a:gd name="T8" fmla="*/ 31 w 313"/>
                <a:gd name="T9" fmla="*/ 62 h 313"/>
                <a:gd name="T10" fmla="*/ 31 w 313"/>
                <a:gd name="T11" fmla="*/ 25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3" h="313">
                  <a:moveTo>
                    <a:pt x="31" y="250"/>
                  </a:moveTo>
                  <a:lnTo>
                    <a:pt x="31" y="250"/>
                  </a:lnTo>
                  <a:cubicBezTo>
                    <a:pt x="93" y="281"/>
                    <a:pt x="250" y="312"/>
                    <a:pt x="281" y="250"/>
                  </a:cubicBezTo>
                  <a:cubicBezTo>
                    <a:pt x="281" y="250"/>
                    <a:pt x="312" y="94"/>
                    <a:pt x="312" y="62"/>
                  </a:cubicBezTo>
                  <a:cubicBezTo>
                    <a:pt x="250" y="0"/>
                    <a:pt x="62" y="31"/>
                    <a:pt x="31" y="62"/>
                  </a:cubicBezTo>
                  <a:cubicBezTo>
                    <a:pt x="0" y="94"/>
                    <a:pt x="31" y="219"/>
                    <a:pt x="31" y="25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Freeform 82">
              <a:extLst>
                <a:ext uri="{FF2B5EF4-FFF2-40B4-BE49-F238E27FC236}">
                  <a16:creationId xmlns:a16="http://schemas.microsoft.com/office/drawing/2014/main" id="{0B9D267E-FFBA-3D40-BAE8-EB23E61C1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0749" y="11642216"/>
              <a:ext cx="173063" cy="88048"/>
            </a:xfrm>
            <a:custGeom>
              <a:avLst/>
              <a:gdLst>
                <a:gd name="T0" fmla="*/ 0 w 251"/>
                <a:gd name="T1" fmla="*/ 125 h 126"/>
                <a:gd name="T2" fmla="*/ 0 w 251"/>
                <a:gd name="T3" fmla="*/ 125 h 126"/>
                <a:gd name="T4" fmla="*/ 0 w 251"/>
                <a:gd name="T5" fmla="*/ 125 h 126"/>
                <a:gd name="T6" fmla="*/ 250 w 251"/>
                <a:gd name="T7" fmla="*/ 31 h 126"/>
                <a:gd name="T8" fmla="*/ 250 w 251"/>
                <a:gd name="T9" fmla="*/ 31 h 126"/>
                <a:gd name="T10" fmla="*/ 219 w 251"/>
                <a:gd name="T11" fmla="*/ 31 h 126"/>
                <a:gd name="T12" fmla="*/ 0 w 251"/>
                <a:gd name="T13" fmla="*/ 93 h 126"/>
                <a:gd name="T14" fmla="*/ 0 w 251"/>
                <a:gd name="T15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126">
                  <a:moveTo>
                    <a:pt x="0" y="125"/>
                  </a:moveTo>
                  <a:lnTo>
                    <a:pt x="0" y="125"/>
                  </a:lnTo>
                  <a:lnTo>
                    <a:pt x="0" y="125"/>
                  </a:lnTo>
                  <a:cubicBezTo>
                    <a:pt x="250" y="31"/>
                    <a:pt x="250" y="31"/>
                    <a:pt x="250" y="31"/>
                  </a:cubicBezTo>
                  <a:lnTo>
                    <a:pt x="250" y="31"/>
                  </a:lnTo>
                  <a:cubicBezTo>
                    <a:pt x="250" y="31"/>
                    <a:pt x="250" y="0"/>
                    <a:pt x="219" y="31"/>
                  </a:cubicBezTo>
                  <a:cubicBezTo>
                    <a:pt x="0" y="93"/>
                    <a:pt x="0" y="93"/>
                    <a:pt x="0" y="93"/>
                  </a:cubicBezTo>
                  <a:lnTo>
                    <a:pt x="0" y="12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Freeform 83">
              <a:extLst>
                <a:ext uri="{FF2B5EF4-FFF2-40B4-BE49-F238E27FC236}">
                  <a16:creationId xmlns:a16="http://schemas.microsoft.com/office/drawing/2014/main" id="{5FFFB5F4-4228-5A4E-BE74-74B42173E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0749" y="11642216"/>
              <a:ext cx="173063" cy="88048"/>
            </a:xfrm>
            <a:custGeom>
              <a:avLst/>
              <a:gdLst>
                <a:gd name="T0" fmla="*/ 250 w 251"/>
                <a:gd name="T1" fmla="*/ 125 h 126"/>
                <a:gd name="T2" fmla="*/ 250 w 251"/>
                <a:gd name="T3" fmla="*/ 125 h 126"/>
                <a:gd name="T4" fmla="*/ 250 w 251"/>
                <a:gd name="T5" fmla="*/ 125 h 126"/>
                <a:gd name="T6" fmla="*/ 250 w 251"/>
                <a:gd name="T7" fmla="*/ 93 h 126"/>
                <a:gd name="T8" fmla="*/ 0 w 251"/>
                <a:gd name="T9" fmla="*/ 0 h 126"/>
                <a:gd name="T10" fmla="*/ 0 w 251"/>
                <a:gd name="T11" fmla="*/ 31 h 126"/>
                <a:gd name="T12" fmla="*/ 0 w 251"/>
                <a:gd name="T13" fmla="*/ 31 h 126"/>
                <a:gd name="T14" fmla="*/ 219 w 251"/>
                <a:gd name="T15" fmla="*/ 125 h 126"/>
                <a:gd name="T16" fmla="*/ 250 w 251"/>
                <a:gd name="T17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26">
                  <a:moveTo>
                    <a:pt x="250" y="125"/>
                  </a:moveTo>
                  <a:lnTo>
                    <a:pt x="250" y="125"/>
                  </a:lnTo>
                  <a:lnTo>
                    <a:pt x="250" y="125"/>
                  </a:lnTo>
                  <a:lnTo>
                    <a:pt x="250" y="93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31"/>
                  </a:lnTo>
                  <a:lnTo>
                    <a:pt x="0" y="31"/>
                  </a:lnTo>
                  <a:cubicBezTo>
                    <a:pt x="219" y="125"/>
                    <a:pt x="219" y="125"/>
                    <a:pt x="219" y="125"/>
                  </a:cubicBezTo>
                  <a:lnTo>
                    <a:pt x="250" y="12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Freeform 84">
              <a:extLst>
                <a:ext uri="{FF2B5EF4-FFF2-40B4-BE49-F238E27FC236}">
                  <a16:creationId xmlns:a16="http://schemas.microsoft.com/office/drawing/2014/main" id="{B7184B1C-A0D7-8F4C-A746-4764F8F57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0749" y="11705975"/>
              <a:ext cx="173063" cy="88050"/>
            </a:xfrm>
            <a:custGeom>
              <a:avLst/>
              <a:gdLst>
                <a:gd name="T0" fmla="*/ 0 w 251"/>
                <a:gd name="T1" fmla="*/ 125 h 126"/>
                <a:gd name="T2" fmla="*/ 0 w 251"/>
                <a:gd name="T3" fmla="*/ 125 h 126"/>
                <a:gd name="T4" fmla="*/ 0 w 251"/>
                <a:gd name="T5" fmla="*/ 125 h 126"/>
                <a:gd name="T6" fmla="*/ 250 w 251"/>
                <a:gd name="T7" fmla="*/ 32 h 126"/>
                <a:gd name="T8" fmla="*/ 250 w 251"/>
                <a:gd name="T9" fmla="*/ 32 h 126"/>
                <a:gd name="T10" fmla="*/ 219 w 251"/>
                <a:gd name="T11" fmla="*/ 0 h 126"/>
                <a:gd name="T12" fmla="*/ 0 w 251"/>
                <a:gd name="T13" fmla="*/ 94 h 126"/>
                <a:gd name="T14" fmla="*/ 0 w 251"/>
                <a:gd name="T15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126">
                  <a:moveTo>
                    <a:pt x="0" y="125"/>
                  </a:moveTo>
                  <a:lnTo>
                    <a:pt x="0" y="125"/>
                  </a:lnTo>
                  <a:lnTo>
                    <a:pt x="0" y="125"/>
                  </a:lnTo>
                  <a:cubicBezTo>
                    <a:pt x="250" y="32"/>
                    <a:pt x="250" y="32"/>
                    <a:pt x="250" y="32"/>
                  </a:cubicBezTo>
                  <a:lnTo>
                    <a:pt x="250" y="32"/>
                  </a:lnTo>
                  <a:cubicBezTo>
                    <a:pt x="250" y="0"/>
                    <a:pt x="250" y="0"/>
                    <a:pt x="219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1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Freeform 85">
              <a:extLst>
                <a:ext uri="{FF2B5EF4-FFF2-40B4-BE49-F238E27FC236}">
                  <a16:creationId xmlns:a16="http://schemas.microsoft.com/office/drawing/2014/main" id="{9A1F0092-333F-744D-8B4B-A1BDCB150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0749" y="11705975"/>
              <a:ext cx="173063" cy="88050"/>
            </a:xfrm>
            <a:custGeom>
              <a:avLst/>
              <a:gdLst>
                <a:gd name="T0" fmla="*/ 250 w 251"/>
                <a:gd name="T1" fmla="*/ 125 h 126"/>
                <a:gd name="T2" fmla="*/ 250 w 251"/>
                <a:gd name="T3" fmla="*/ 125 h 126"/>
                <a:gd name="T4" fmla="*/ 250 w 251"/>
                <a:gd name="T5" fmla="*/ 125 h 126"/>
                <a:gd name="T6" fmla="*/ 250 w 251"/>
                <a:gd name="T7" fmla="*/ 94 h 126"/>
                <a:gd name="T8" fmla="*/ 0 w 251"/>
                <a:gd name="T9" fmla="*/ 0 h 126"/>
                <a:gd name="T10" fmla="*/ 0 w 251"/>
                <a:gd name="T11" fmla="*/ 32 h 126"/>
                <a:gd name="T12" fmla="*/ 0 w 251"/>
                <a:gd name="T13" fmla="*/ 32 h 126"/>
                <a:gd name="T14" fmla="*/ 219 w 251"/>
                <a:gd name="T15" fmla="*/ 125 h 126"/>
                <a:gd name="T16" fmla="*/ 250 w 251"/>
                <a:gd name="T17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26">
                  <a:moveTo>
                    <a:pt x="250" y="125"/>
                  </a:moveTo>
                  <a:lnTo>
                    <a:pt x="250" y="125"/>
                  </a:lnTo>
                  <a:lnTo>
                    <a:pt x="250" y="125"/>
                  </a:lnTo>
                  <a:cubicBezTo>
                    <a:pt x="250" y="94"/>
                    <a:pt x="250" y="94"/>
                    <a:pt x="250" y="9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32"/>
                  </a:cubicBezTo>
                  <a:lnTo>
                    <a:pt x="0" y="32"/>
                  </a:lnTo>
                  <a:cubicBezTo>
                    <a:pt x="219" y="125"/>
                    <a:pt x="219" y="125"/>
                    <a:pt x="219" y="125"/>
                  </a:cubicBezTo>
                  <a:lnTo>
                    <a:pt x="250" y="12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Freeform 86">
              <a:extLst>
                <a:ext uri="{FF2B5EF4-FFF2-40B4-BE49-F238E27FC236}">
                  <a16:creationId xmlns:a16="http://schemas.microsoft.com/office/drawing/2014/main" id="{7D372B47-ABD4-F94B-8C26-833AA6731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0749" y="11772771"/>
              <a:ext cx="173063" cy="88050"/>
            </a:xfrm>
            <a:custGeom>
              <a:avLst/>
              <a:gdLst>
                <a:gd name="T0" fmla="*/ 0 w 251"/>
                <a:gd name="T1" fmla="*/ 125 h 126"/>
                <a:gd name="T2" fmla="*/ 0 w 251"/>
                <a:gd name="T3" fmla="*/ 125 h 126"/>
                <a:gd name="T4" fmla="*/ 0 w 251"/>
                <a:gd name="T5" fmla="*/ 125 h 126"/>
                <a:gd name="T6" fmla="*/ 250 w 251"/>
                <a:gd name="T7" fmla="*/ 31 h 126"/>
                <a:gd name="T8" fmla="*/ 250 w 251"/>
                <a:gd name="T9" fmla="*/ 0 h 126"/>
                <a:gd name="T10" fmla="*/ 219 w 251"/>
                <a:gd name="T11" fmla="*/ 0 h 126"/>
                <a:gd name="T12" fmla="*/ 0 w 251"/>
                <a:gd name="T13" fmla="*/ 94 h 126"/>
                <a:gd name="T14" fmla="*/ 0 w 251"/>
                <a:gd name="T15" fmla="*/ 94 h 126"/>
                <a:gd name="T16" fmla="*/ 0 w 251"/>
                <a:gd name="T17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26">
                  <a:moveTo>
                    <a:pt x="0" y="125"/>
                  </a:moveTo>
                  <a:lnTo>
                    <a:pt x="0" y="125"/>
                  </a:lnTo>
                  <a:lnTo>
                    <a:pt x="0" y="125"/>
                  </a:lnTo>
                  <a:cubicBezTo>
                    <a:pt x="250" y="31"/>
                    <a:pt x="250" y="31"/>
                    <a:pt x="250" y="31"/>
                  </a:cubicBezTo>
                  <a:cubicBezTo>
                    <a:pt x="250" y="31"/>
                    <a:pt x="250" y="31"/>
                    <a:pt x="250" y="0"/>
                  </a:cubicBezTo>
                  <a:cubicBezTo>
                    <a:pt x="250" y="0"/>
                    <a:pt x="250" y="0"/>
                    <a:pt x="219" y="0"/>
                  </a:cubicBezTo>
                  <a:cubicBezTo>
                    <a:pt x="0" y="94"/>
                    <a:pt x="0" y="94"/>
                    <a:pt x="0" y="94"/>
                  </a:cubicBezTo>
                  <a:lnTo>
                    <a:pt x="0" y="94"/>
                  </a:lnTo>
                  <a:cubicBezTo>
                    <a:pt x="0" y="125"/>
                    <a:pt x="0" y="125"/>
                    <a:pt x="0" y="1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Freeform 87">
              <a:extLst>
                <a:ext uri="{FF2B5EF4-FFF2-40B4-BE49-F238E27FC236}">
                  <a16:creationId xmlns:a16="http://schemas.microsoft.com/office/drawing/2014/main" id="{98CE2B8E-A629-A343-9D4E-4612B6EFB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0749" y="11772771"/>
              <a:ext cx="173063" cy="88050"/>
            </a:xfrm>
            <a:custGeom>
              <a:avLst/>
              <a:gdLst>
                <a:gd name="T0" fmla="*/ 250 w 251"/>
                <a:gd name="T1" fmla="*/ 125 h 126"/>
                <a:gd name="T2" fmla="*/ 250 w 251"/>
                <a:gd name="T3" fmla="*/ 125 h 126"/>
                <a:gd name="T4" fmla="*/ 250 w 251"/>
                <a:gd name="T5" fmla="*/ 94 h 126"/>
                <a:gd name="T6" fmla="*/ 250 w 251"/>
                <a:gd name="T7" fmla="*/ 94 h 126"/>
                <a:gd name="T8" fmla="*/ 0 w 251"/>
                <a:gd name="T9" fmla="*/ 0 h 126"/>
                <a:gd name="T10" fmla="*/ 0 w 251"/>
                <a:gd name="T11" fmla="*/ 0 h 126"/>
                <a:gd name="T12" fmla="*/ 0 w 251"/>
                <a:gd name="T13" fmla="*/ 31 h 126"/>
                <a:gd name="T14" fmla="*/ 219 w 251"/>
                <a:gd name="T15" fmla="*/ 125 h 126"/>
                <a:gd name="T16" fmla="*/ 250 w 251"/>
                <a:gd name="T17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26">
                  <a:moveTo>
                    <a:pt x="250" y="125"/>
                  </a:moveTo>
                  <a:lnTo>
                    <a:pt x="250" y="125"/>
                  </a:lnTo>
                  <a:cubicBezTo>
                    <a:pt x="250" y="125"/>
                    <a:pt x="250" y="125"/>
                    <a:pt x="250" y="94"/>
                  </a:cubicBezTo>
                  <a:lnTo>
                    <a:pt x="250" y="94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31"/>
                    <a:pt x="0" y="31"/>
                    <a:pt x="0" y="31"/>
                  </a:cubicBezTo>
                  <a:cubicBezTo>
                    <a:pt x="219" y="125"/>
                    <a:pt x="219" y="125"/>
                    <a:pt x="219" y="125"/>
                  </a:cubicBezTo>
                  <a:lnTo>
                    <a:pt x="250" y="12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Freeform 88">
              <a:extLst>
                <a:ext uri="{FF2B5EF4-FFF2-40B4-BE49-F238E27FC236}">
                  <a16:creationId xmlns:a16="http://schemas.microsoft.com/office/drawing/2014/main" id="{1D6D7F93-C12B-A548-9C00-1B193DF78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6717" y="7491769"/>
              <a:ext cx="236821" cy="215569"/>
            </a:xfrm>
            <a:custGeom>
              <a:avLst/>
              <a:gdLst>
                <a:gd name="T0" fmla="*/ 32 w 345"/>
                <a:gd name="T1" fmla="*/ 282 h 314"/>
                <a:gd name="T2" fmla="*/ 32 w 345"/>
                <a:gd name="T3" fmla="*/ 282 h 314"/>
                <a:gd name="T4" fmla="*/ 344 w 345"/>
                <a:gd name="T5" fmla="*/ 94 h 314"/>
                <a:gd name="T6" fmla="*/ 250 w 345"/>
                <a:gd name="T7" fmla="*/ 0 h 314"/>
                <a:gd name="T8" fmla="*/ 32 w 345"/>
                <a:gd name="T9" fmla="*/ 157 h 314"/>
                <a:gd name="T10" fmla="*/ 32 w 345"/>
                <a:gd name="T11" fmla="*/ 282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" h="314">
                  <a:moveTo>
                    <a:pt x="32" y="282"/>
                  </a:moveTo>
                  <a:lnTo>
                    <a:pt x="32" y="282"/>
                  </a:lnTo>
                  <a:cubicBezTo>
                    <a:pt x="94" y="313"/>
                    <a:pt x="313" y="157"/>
                    <a:pt x="344" y="94"/>
                  </a:cubicBezTo>
                  <a:cubicBezTo>
                    <a:pt x="344" y="63"/>
                    <a:pt x="282" y="0"/>
                    <a:pt x="250" y="0"/>
                  </a:cubicBezTo>
                  <a:cubicBezTo>
                    <a:pt x="188" y="0"/>
                    <a:pt x="63" y="94"/>
                    <a:pt x="32" y="157"/>
                  </a:cubicBezTo>
                  <a:cubicBezTo>
                    <a:pt x="0" y="188"/>
                    <a:pt x="32" y="282"/>
                    <a:pt x="32" y="282"/>
                  </a:cubicBezTo>
                </a:path>
              </a:pathLst>
            </a:custGeom>
            <a:solidFill>
              <a:srgbClr val="FCC4A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Freeform 89">
              <a:extLst>
                <a:ext uri="{FF2B5EF4-FFF2-40B4-BE49-F238E27FC236}">
                  <a16:creationId xmlns:a16="http://schemas.microsoft.com/office/drawing/2014/main" id="{1AD642D9-4E13-8844-B0F3-E6CAB493E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2327" y="7491769"/>
              <a:ext cx="215569" cy="215569"/>
            </a:xfrm>
            <a:custGeom>
              <a:avLst/>
              <a:gdLst>
                <a:gd name="T0" fmla="*/ 281 w 313"/>
                <a:gd name="T1" fmla="*/ 282 h 314"/>
                <a:gd name="T2" fmla="*/ 281 w 313"/>
                <a:gd name="T3" fmla="*/ 282 h 314"/>
                <a:gd name="T4" fmla="*/ 0 w 313"/>
                <a:gd name="T5" fmla="*/ 94 h 314"/>
                <a:gd name="T6" fmla="*/ 94 w 313"/>
                <a:gd name="T7" fmla="*/ 0 h 314"/>
                <a:gd name="T8" fmla="*/ 312 w 313"/>
                <a:gd name="T9" fmla="*/ 157 h 314"/>
                <a:gd name="T10" fmla="*/ 281 w 313"/>
                <a:gd name="T11" fmla="*/ 282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3" h="314">
                  <a:moveTo>
                    <a:pt x="281" y="282"/>
                  </a:moveTo>
                  <a:lnTo>
                    <a:pt x="281" y="282"/>
                  </a:lnTo>
                  <a:cubicBezTo>
                    <a:pt x="219" y="313"/>
                    <a:pt x="0" y="157"/>
                    <a:pt x="0" y="94"/>
                  </a:cubicBezTo>
                  <a:cubicBezTo>
                    <a:pt x="0" y="63"/>
                    <a:pt x="31" y="0"/>
                    <a:pt x="94" y="0"/>
                  </a:cubicBezTo>
                  <a:cubicBezTo>
                    <a:pt x="125" y="0"/>
                    <a:pt x="281" y="94"/>
                    <a:pt x="312" y="157"/>
                  </a:cubicBezTo>
                  <a:cubicBezTo>
                    <a:pt x="312" y="188"/>
                    <a:pt x="312" y="282"/>
                    <a:pt x="281" y="282"/>
                  </a:cubicBezTo>
                </a:path>
              </a:pathLst>
            </a:custGeom>
            <a:solidFill>
              <a:srgbClr val="FCC4A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Freeform 90">
              <a:extLst>
                <a:ext uri="{FF2B5EF4-FFF2-40B4-BE49-F238E27FC236}">
                  <a16:creationId xmlns:a16="http://schemas.microsoft.com/office/drawing/2014/main" id="{38D06B8D-0179-B540-BA06-19ACC6DBB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3373" y="7771097"/>
              <a:ext cx="1247866" cy="3528031"/>
            </a:xfrm>
            <a:custGeom>
              <a:avLst/>
              <a:gdLst>
                <a:gd name="T0" fmla="*/ 1531 w 1813"/>
                <a:gd name="T1" fmla="*/ 2405 h 5125"/>
                <a:gd name="T2" fmla="*/ 1531 w 1813"/>
                <a:gd name="T3" fmla="*/ 2405 h 5125"/>
                <a:gd name="T4" fmla="*/ 1812 w 1813"/>
                <a:gd name="T5" fmla="*/ 437 h 5125"/>
                <a:gd name="T6" fmla="*/ 1812 w 1813"/>
                <a:gd name="T7" fmla="*/ 374 h 5125"/>
                <a:gd name="T8" fmla="*/ 1812 w 1813"/>
                <a:gd name="T9" fmla="*/ 374 h 5125"/>
                <a:gd name="T10" fmla="*/ 1812 w 1813"/>
                <a:gd name="T11" fmla="*/ 343 h 5125"/>
                <a:gd name="T12" fmla="*/ 1718 w 1813"/>
                <a:gd name="T13" fmla="*/ 0 h 5125"/>
                <a:gd name="T14" fmla="*/ 125 w 1813"/>
                <a:gd name="T15" fmla="*/ 0 h 5125"/>
                <a:gd name="T16" fmla="*/ 31 w 1813"/>
                <a:gd name="T17" fmla="*/ 343 h 5125"/>
                <a:gd name="T18" fmla="*/ 31 w 1813"/>
                <a:gd name="T19" fmla="*/ 374 h 5125"/>
                <a:gd name="T20" fmla="*/ 31 w 1813"/>
                <a:gd name="T21" fmla="*/ 374 h 5125"/>
                <a:gd name="T22" fmla="*/ 31 w 1813"/>
                <a:gd name="T23" fmla="*/ 437 h 5125"/>
                <a:gd name="T24" fmla="*/ 250 w 1813"/>
                <a:gd name="T25" fmla="*/ 2467 h 5125"/>
                <a:gd name="T26" fmla="*/ 250 w 1813"/>
                <a:gd name="T27" fmla="*/ 2592 h 5125"/>
                <a:gd name="T28" fmla="*/ 312 w 1813"/>
                <a:gd name="T29" fmla="*/ 3842 h 5125"/>
                <a:gd name="T30" fmla="*/ 343 w 1813"/>
                <a:gd name="T31" fmla="*/ 4124 h 5125"/>
                <a:gd name="T32" fmla="*/ 375 w 1813"/>
                <a:gd name="T33" fmla="*/ 4311 h 5125"/>
                <a:gd name="T34" fmla="*/ 468 w 1813"/>
                <a:gd name="T35" fmla="*/ 5124 h 5125"/>
                <a:gd name="T36" fmla="*/ 875 w 1813"/>
                <a:gd name="T37" fmla="*/ 5124 h 5125"/>
                <a:gd name="T38" fmla="*/ 875 w 1813"/>
                <a:gd name="T39" fmla="*/ 1031 h 5125"/>
                <a:gd name="T40" fmla="*/ 937 w 1813"/>
                <a:gd name="T41" fmla="*/ 1031 h 5125"/>
                <a:gd name="T42" fmla="*/ 937 w 1813"/>
                <a:gd name="T43" fmla="*/ 5124 h 5125"/>
                <a:gd name="T44" fmla="*/ 1343 w 1813"/>
                <a:gd name="T45" fmla="*/ 5124 h 5125"/>
                <a:gd name="T46" fmla="*/ 1437 w 1813"/>
                <a:gd name="T47" fmla="*/ 4280 h 5125"/>
                <a:gd name="T48" fmla="*/ 1468 w 1813"/>
                <a:gd name="T49" fmla="*/ 4124 h 5125"/>
                <a:gd name="T50" fmla="*/ 1500 w 1813"/>
                <a:gd name="T51" fmla="*/ 3842 h 5125"/>
                <a:gd name="T52" fmla="*/ 1531 w 1813"/>
                <a:gd name="T53" fmla="*/ 2592 h 5125"/>
                <a:gd name="T54" fmla="*/ 1531 w 1813"/>
                <a:gd name="T55" fmla="*/ 2405 h 5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13" h="5125">
                  <a:moveTo>
                    <a:pt x="1531" y="2405"/>
                  </a:moveTo>
                  <a:lnTo>
                    <a:pt x="1531" y="2405"/>
                  </a:lnTo>
                  <a:cubicBezTo>
                    <a:pt x="1593" y="2061"/>
                    <a:pt x="1812" y="906"/>
                    <a:pt x="1812" y="437"/>
                  </a:cubicBezTo>
                  <a:cubicBezTo>
                    <a:pt x="1812" y="406"/>
                    <a:pt x="1812" y="374"/>
                    <a:pt x="1812" y="374"/>
                  </a:cubicBezTo>
                  <a:lnTo>
                    <a:pt x="1812" y="374"/>
                  </a:lnTo>
                  <a:cubicBezTo>
                    <a:pt x="1812" y="343"/>
                    <a:pt x="1812" y="343"/>
                    <a:pt x="1812" y="343"/>
                  </a:cubicBezTo>
                  <a:cubicBezTo>
                    <a:pt x="1781" y="218"/>
                    <a:pt x="1749" y="125"/>
                    <a:pt x="1718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62" y="125"/>
                    <a:pt x="31" y="218"/>
                    <a:pt x="31" y="343"/>
                  </a:cubicBezTo>
                  <a:cubicBezTo>
                    <a:pt x="31" y="343"/>
                    <a:pt x="31" y="343"/>
                    <a:pt x="31" y="374"/>
                  </a:cubicBezTo>
                  <a:lnTo>
                    <a:pt x="31" y="374"/>
                  </a:lnTo>
                  <a:cubicBezTo>
                    <a:pt x="31" y="374"/>
                    <a:pt x="31" y="406"/>
                    <a:pt x="31" y="437"/>
                  </a:cubicBezTo>
                  <a:cubicBezTo>
                    <a:pt x="0" y="968"/>
                    <a:pt x="218" y="2249"/>
                    <a:pt x="250" y="2467"/>
                  </a:cubicBezTo>
                  <a:cubicBezTo>
                    <a:pt x="250" y="2592"/>
                    <a:pt x="250" y="2592"/>
                    <a:pt x="250" y="2592"/>
                  </a:cubicBezTo>
                  <a:cubicBezTo>
                    <a:pt x="250" y="2936"/>
                    <a:pt x="281" y="3592"/>
                    <a:pt x="312" y="3842"/>
                  </a:cubicBezTo>
                  <a:cubicBezTo>
                    <a:pt x="312" y="3936"/>
                    <a:pt x="312" y="4030"/>
                    <a:pt x="343" y="4124"/>
                  </a:cubicBezTo>
                  <a:lnTo>
                    <a:pt x="375" y="4311"/>
                  </a:lnTo>
                  <a:cubicBezTo>
                    <a:pt x="406" y="4592"/>
                    <a:pt x="468" y="4905"/>
                    <a:pt x="468" y="5124"/>
                  </a:cubicBezTo>
                  <a:cubicBezTo>
                    <a:pt x="875" y="5124"/>
                    <a:pt x="875" y="5124"/>
                    <a:pt x="875" y="5124"/>
                  </a:cubicBezTo>
                  <a:cubicBezTo>
                    <a:pt x="875" y="4905"/>
                    <a:pt x="875" y="1031"/>
                    <a:pt x="875" y="1031"/>
                  </a:cubicBezTo>
                  <a:cubicBezTo>
                    <a:pt x="937" y="1031"/>
                    <a:pt x="937" y="1031"/>
                    <a:pt x="937" y="1031"/>
                  </a:cubicBezTo>
                  <a:cubicBezTo>
                    <a:pt x="937" y="1031"/>
                    <a:pt x="937" y="4905"/>
                    <a:pt x="937" y="5124"/>
                  </a:cubicBezTo>
                  <a:cubicBezTo>
                    <a:pt x="1343" y="5124"/>
                    <a:pt x="1343" y="5124"/>
                    <a:pt x="1343" y="5124"/>
                  </a:cubicBezTo>
                  <a:cubicBezTo>
                    <a:pt x="1343" y="4874"/>
                    <a:pt x="1375" y="4561"/>
                    <a:pt x="1437" y="4280"/>
                  </a:cubicBezTo>
                  <a:lnTo>
                    <a:pt x="1468" y="4124"/>
                  </a:lnTo>
                  <a:cubicBezTo>
                    <a:pt x="1468" y="4030"/>
                    <a:pt x="1500" y="3936"/>
                    <a:pt x="1500" y="3842"/>
                  </a:cubicBezTo>
                  <a:cubicBezTo>
                    <a:pt x="1531" y="3592"/>
                    <a:pt x="1531" y="2936"/>
                    <a:pt x="1531" y="2592"/>
                  </a:cubicBezTo>
                  <a:cubicBezTo>
                    <a:pt x="1531" y="2592"/>
                    <a:pt x="1531" y="2436"/>
                    <a:pt x="1531" y="240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7841349-B85C-7A4F-A893-C909AB2AF4F4}"/>
              </a:ext>
            </a:extLst>
          </p:cNvPr>
          <p:cNvGrpSpPr/>
          <p:nvPr/>
        </p:nvGrpSpPr>
        <p:grpSpPr>
          <a:xfrm>
            <a:off x="1653514" y="4643476"/>
            <a:ext cx="14283966" cy="7487250"/>
            <a:chOff x="1653514" y="3417165"/>
            <a:chExt cx="14283966" cy="7487250"/>
          </a:xfrm>
        </p:grpSpPr>
        <p:graphicFrame>
          <p:nvGraphicFramePr>
            <p:cNvPr id="231" name="Chart 9">
              <a:extLst>
                <a:ext uri="{FF2B5EF4-FFF2-40B4-BE49-F238E27FC236}">
                  <a16:creationId xmlns:a16="http://schemas.microsoft.com/office/drawing/2014/main" id="{7EDE96C6-B8AF-674B-80FD-3B718E70F86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8226035"/>
                </p:ext>
              </p:extLst>
            </p:nvPr>
          </p:nvGraphicFramePr>
          <p:xfrm>
            <a:off x="1653514" y="7777717"/>
            <a:ext cx="6538995" cy="31266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232" name="Chart 9">
              <a:extLst>
                <a:ext uri="{FF2B5EF4-FFF2-40B4-BE49-F238E27FC236}">
                  <a16:creationId xmlns:a16="http://schemas.microsoft.com/office/drawing/2014/main" id="{48131745-E12B-B54A-9850-0B54C45410A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38161120"/>
                </p:ext>
              </p:extLst>
            </p:nvPr>
          </p:nvGraphicFramePr>
          <p:xfrm>
            <a:off x="9398485" y="7777717"/>
            <a:ext cx="6538995" cy="31266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A980E642-217C-3844-B995-DA51DC6A1CE1}"/>
                </a:ext>
              </a:extLst>
            </p:cNvPr>
            <p:cNvSpPr txBox="1"/>
            <p:nvPr/>
          </p:nvSpPr>
          <p:spPr>
            <a:xfrm>
              <a:off x="1661654" y="5226494"/>
              <a:ext cx="6478452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0E55DA86-8C90-5945-BE32-84E4E714453B}"/>
                </a:ext>
              </a:extLst>
            </p:cNvPr>
            <p:cNvSpPr/>
            <p:nvPr/>
          </p:nvSpPr>
          <p:spPr>
            <a:xfrm>
              <a:off x="1661655" y="451089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C16B8F9-BBAC-EE49-BADA-4549CF50CF76}"/>
                </a:ext>
              </a:extLst>
            </p:cNvPr>
            <p:cNvSpPr/>
            <p:nvPr/>
          </p:nvSpPr>
          <p:spPr>
            <a:xfrm>
              <a:off x="1661654" y="3417165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25%</a:t>
              </a:r>
              <a:endParaRPr lang="en-US" sz="115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5DE047C-8D6E-0E46-8185-EBCB2AF4FC96}"/>
                </a:ext>
              </a:extLst>
            </p:cNvPr>
            <p:cNvSpPr txBox="1"/>
            <p:nvPr/>
          </p:nvSpPr>
          <p:spPr>
            <a:xfrm>
              <a:off x="9459028" y="5226917"/>
              <a:ext cx="6478452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3F3E5786-CE11-B841-A199-9FB126A88397}"/>
                </a:ext>
              </a:extLst>
            </p:cNvPr>
            <p:cNvSpPr/>
            <p:nvPr/>
          </p:nvSpPr>
          <p:spPr>
            <a:xfrm>
              <a:off x="9459029" y="4511318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9342FCE-0F9A-BB47-ABDE-88678B2DDDBE}"/>
                </a:ext>
              </a:extLst>
            </p:cNvPr>
            <p:cNvSpPr/>
            <p:nvPr/>
          </p:nvSpPr>
          <p:spPr>
            <a:xfrm>
              <a:off x="9459028" y="3417165"/>
              <a:ext cx="229634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70%</a:t>
              </a:r>
              <a:endParaRPr lang="en-US" sz="115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815BE3-DF21-7145-A254-0E7E6BAB3161}"/>
              </a:ext>
            </a:extLst>
          </p:cNvPr>
          <p:cNvGrpSpPr/>
          <p:nvPr/>
        </p:nvGrpSpPr>
        <p:grpSpPr>
          <a:xfrm>
            <a:off x="16956725" y="6317193"/>
            <a:ext cx="2296344" cy="1390097"/>
            <a:chOff x="17151799" y="5557649"/>
            <a:chExt cx="2296344" cy="139009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041431-2AB0-904E-943B-FC99E5795EDC}"/>
                </a:ext>
              </a:extLst>
            </p:cNvPr>
            <p:cNvSpPr/>
            <p:nvPr/>
          </p:nvSpPr>
          <p:spPr>
            <a:xfrm>
              <a:off x="17560270" y="5557649"/>
              <a:ext cx="1390097" cy="1390097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0ED8BCA2-FD04-C94B-A226-A6AECFF8935A}"/>
                </a:ext>
              </a:extLst>
            </p:cNvPr>
            <p:cNvSpPr/>
            <p:nvPr/>
          </p:nvSpPr>
          <p:spPr>
            <a:xfrm>
              <a:off x="17151799" y="5900804"/>
              <a:ext cx="229634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25%</a:t>
              </a:r>
              <a:endPara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D45C6A0-7CBA-464F-976A-1D21EDFC827A}"/>
              </a:ext>
            </a:extLst>
          </p:cNvPr>
          <p:cNvGrpSpPr/>
          <p:nvPr/>
        </p:nvGrpSpPr>
        <p:grpSpPr>
          <a:xfrm>
            <a:off x="20077174" y="8987549"/>
            <a:ext cx="2296344" cy="1390097"/>
            <a:chOff x="20077174" y="8987549"/>
            <a:chExt cx="2296344" cy="1390097"/>
          </a:xfrm>
        </p:grpSpPr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C6AECDA4-E99E-3B4B-9E8A-9116E6F5A824}"/>
                </a:ext>
              </a:extLst>
            </p:cNvPr>
            <p:cNvSpPr/>
            <p:nvPr/>
          </p:nvSpPr>
          <p:spPr>
            <a:xfrm>
              <a:off x="20532226" y="8987549"/>
              <a:ext cx="1390097" cy="1390097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ED5EC53C-B360-9641-AC82-0E16AF52242A}"/>
                </a:ext>
              </a:extLst>
            </p:cNvPr>
            <p:cNvSpPr/>
            <p:nvPr/>
          </p:nvSpPr>
          <p:spPr>
            <a:xfrm>
              <a:off x="20077174" y="9364293"/>
              <a:ext cx="229634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70%</a:t>
              </a:r>
              <a:endPara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62" name="CuadroTexto 350">
            <a:extLst>
              <a:ext uri="{FF2B5EF4-FFF2-40B4-BE49-F238E27FC236}">
                <a16:creationId xmlns:a16="http://schemas.microsoft.com/office/drawing/2014/main" id="{FBDFBE8A-2573-6C44-8B2F-B482D81D944F}"/>
              </a:ext>
            </a:extLst>
          </p:cNvPr>
          <p:cNvSpPr txBox="1"/>
          <p:nvPr/>
        </p:nvSpPr>
        <p:spPr>
          <a:xfrm>
            <a:off x="6562166" y="1022190"/>
            <a:ext cx="112534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Sport &amp; Fitness Diagram</a:t>
            </a:r>
          </a:p>
        </p:txBody>
      </p:sp>
    </p:spTree>
    <p:extLst>
      <p:ext uri="{BB962C8B-B14F-4D97-AF65-F5344CB8AC3E}">
        <p14:creationId xmlns:p14="http://schemas.microsoft.com/office/powerpoint/2010/main" val="175528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3D7375B-B32B-7B4A-ACBC-222DF3358524}"/>
              </a:ext>
            </a:extLst>
          </p:cNvPr>
          <p:cNvGrpSpPr/>
          <p:nvPr/>
        </p:nvGrpSpPr>
        <p:grpSpPr>
          <a:xfrm>
            <a:off x="6632448" y="4206964"/>
            <a:ext cx="3753225" cy="4041388"/>
            <a:chOff x="1437011" y="4119104"/>
            <a:chExt cx="4001505" cy="43087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476E1C-222E-714A-8BFB-9495E3C7FB81}"/>
                </a:ext>
              </a:extLst>
            </p:cNvPr>
            <p:cNvGrpSpPr/>
            <p:nvPr/>
          </p:nvGrpSpPr>
          <p:grpSpPr>
            <a:xfrm>
              <a:off x="1774139" y="4119104"/>
              <a:ext cx="3327250" cy="4308730"/>
              <a:chOff x="3297012" y="4985637"/>
              <a:chExt cx="4585372" cy="5937980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0B3A187-55B0-464D-AB4B-FFA9E696B88F}"/>
                  </a:ext>
                </a:extLst>
              </p:cNvPr>
              <p:cNvSpPr/>
              <p:nvPr/>
            </p:nvSpPr>
            <p:spPr>
              <a:xfrm>
                <a:off x="3297012" y="5929685"/>
                <a:ext cx="4585372" cy="4993932"/>
              </a:xfrm>
              <a:prstGeom prst="roundRect">
                <a:avLst>
                  <a:gd name="adj" fmla="val 1334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">
                <a:extLst>
                  <a:ext uri="{FF2B5EF4-FFF2-40B4-BE49-F238E27FC236}">
                    <a16:creationId xmlns:a16="http://schemas.microsoft.com/office/drawing/2014/main" id="{2412FD3A-F56C-DE4C-96D3-5717E51F4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369" y="4985637"/>
                <a:ext cx="3482661" cy="848849"/>
              </a:xfrm>
              <a:custGeom>
                <a:avLst/>
                <a:gdLst>
                  <a:gd name="T0" fmla="*/ 3679 w 3870"/>
                  <a:gd name="T1" fmla="*/ 941 h 942"/>
                  <a:gd name="T2" fmla="*/ 3679 w 3870"/>
                  <a:gd name="T3" fmla="*/ 941 h 942"/>
                  <a:gd name="T4" fmla="*/ 190 w 3870"/>
                  <a:gd name="T5" fmla="*/ 941 h 942"/>
                  <a:gd name="T6" fmla="*/ 0 w 3870"/>
                  <a:gd name="T7" fmla="*/ 742 h 942"/>
                  <a:gd name="T8" fmla="*/ 0 w 3870"/>
                  <a:gd name="T9" fmla="*/ 199 h 942"/>
                  <a:gd name="T10" fmla="*/ 190 w 3870"/>
                  <a:gd name="T11" fmla="*/ 0 h 942"/>
                  <a:gd name="T12" fmla="*/ 3679 w 3870"/>
                  <a:gd name="T13" fmla="*/ 0 h 942"/>
                  <a:gd name="T14" fmla="*/ 3869 w 3870"/>
                  <a:gd name="T15" fmla="*/ 199 h 942"/>
                  <a:gd name="T16" fmla="*/ 3869 w 3870"/>
                  <a:gd name="T17" fmla="*/ 742 h 942"/>
                  <a:gd name="T18" fmla="*/ 3679 w 3870"/>
                  <a:gd name="T19" fmla="*/ 941 h 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70" h="942">
                    <a:moveTo>
                      <a:pt x="3679" y="941"/>
                    </a:moveTo>
                    <a:lnTo>
                      <a:pt x="3679" y="941"/>
                    </a:lnTo>
                    <a:cubicBezTo>
                      <a:pt x="190" y="941"/>
                      <a:pt x="190" y="941"/>
                      <a:pt x="190" y="941"/>
                    </a:cubicBezTo>
                    <a:cubicBezTo>
                      <a:pt x="82" y="941"/>
                      <a:pt x="0" y="850"/>
                      <a:pt x="0" y="742"/>
                    </a:cubicBezTo>
                    <a:cubicBezTo>
                      <a:pt x="0" y="199"/>
                      <a:pt x="0" y="199"/>
                      <a:pt x="0" y="199"/>
                    </a:cubicBezTo>
                    <a:cubicBezTo>
                      <a:pt x="0" y="91"/>
                      <a:pt x="82" y="0"/>
                      <a:pt x="190" y="0"/>
                    </a:cubicBezTo>
                    <a:cubicBezTo>
                      <a:pt x="3679" y="0"/>
                      <a:pt x="3679" y="0"/>
                      <a:pt x="3679" y="0"/>
                    </a:cubicBezTo>
                    <a:cubicBezTo>
                      <a:pt x="3787" y="0"/>
                      <a:pt x="3869" y="91"/>
                      <a:pt x="3869" y="199"/>
                    </a:cubicBezTo>
                    <a:cubicBezTo>
                      <a:pt x="3869" y="742"/>
                      <a:pt x="3869" y="742"/>
                      <a:pt x="3869" y="742"/>
                    </a:cubicBezTo>
                    <a:cubicBezTo>
                      <a:pt x="3869" y="850"/>
                      <a:pt x="3787" y="941"/>
                      <a:pt x="3679" y="941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4" name="Freeform 4">
                <a:extLst>
                  <a:ext uri="{FF2B5EF4-FFF2-40B4-BE49-F238E27FC236}">
                    <a16:creationId xmlns:a16="http://schemas.microsoft.com/office/drawing/2014/main" id="{0F8AD8B5-1239-5F4B-A89F-38A42696E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963" y="4985637"/>
                <a:ext cx="115029" cy="848849"/>
              </a:xfrm>
              <a:custGeom>
                <a:avLst/>
                <a:gdLst>
                  <a:gd name="T0" fmla="*/ 126 w 127"/>
                  <a:gd name="T1" fmla="*/ 941 h 942"/>
                  <a:gd name="T2" fmla="*/ 0 w 127"/>
                  <a:gd name="T3" fmla="*/ 941 h 942"/>
                  <a:gd name="T4" fmla="*/ 0 w 127"/>
                  <a:gd name="T5" fmla="*/ 0 h 942"/>
                  <a:gd name="T6" fmla="*/ 126 w 127"/>
                  <a:gd name="T7" fmla="*/ 0 h 942"/>
                  <a:gd name="T8" fmla="*/ 126 w 127"/>
                  <a:gd name="T9" fmla="*/ 941 h 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942">
                    <a:moveTo>
                      <a:pt x="126" y="941"/>
                    </a:moveTo>
                    <a:lnTo>
                      <a:pt x="0" y="941"/>
                    </a:lnTo>
                    <a:lnTo>
                      <a:pt x="0" y="0"/>
                    </a:lnTo>
                    <a:lnTo>
                      <a:pt x="126" y="0"/>
                    </a:lnTo>
                    <a:lnTo>
                      <a:pt x="126" y="941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5" name="Freeform 5">
                <a:extLst>
                  <a:ext uri="{FF2B5EF4-FFF2-40B4-BE49-F238E27FC236}">
                    <a16:creationId xmlns:a16="http://schemas.microsoft.com/office/drawing/2014/main" id="{70D15D14-553D-274A-AA2C-D3B898146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2688" y="4985637"/>
                <a:ext cx="115029" cy="848849"/>
              </a:xfrm>
              <a:custGeom>
                <a:avLst/>
                <a:gdLst>
                  <a:gd name="T0" fmla="*/ 126 w 127"/>
                  <a:gd name="T1" fmla="*/ 941 h 942"/>
                  <a:gd name="T2" fmla="*/ 0 w 127"/>
                  <a:gd name="T3" fmla="*/ 941 h 942"/>
                  <a:gd name="T4" fmla="*/ 0 w 127"/>
                  <a:gd name="T5" fmla="*/ 0 h 942"/>
                  <a:gd name="T6" fmla="*/ 126 w 127"/>
                  <a:gd name="T7" fmla="*/ 0 h 942"/>
                  <a:gd name="T8" fmla="*/ 126 w 127"/>
                  <a:gd name="T9" fmla="*/ 941 h 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942">
                    <a:moveTo>
                      <a:pt x="126" y="941"/>
                    </a:moveTo>
                    <a:lnTo>
                      <a:pt x="0" y="941"/>
                    </a:lnTo>
                    <a:lnTo>
                      <a:pt x="0" y="0"/>
                    </a:lnTo>
                    <a:lnTo>
                      <a:pt x="126" y="0"/>
                    </a:lnTo>
                    <a:lnTo>
                      <a:pt x="126" y="941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BE8C6403-601D-F64D-A90A-3A20A8750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5379" y="4985637"/>
                <a:ext cx="115032" cy="848849"/>
              </a:xfrm>
              <a:custGeom>
                <a:avLst/>
                <a:gdLst>
                  <a:gd name="T0" fmla="*/ 126 w 127"/>
                  <a:gd name="T1" fmla="*/ 941 h 942"/>
                  <a:gd name="T2" fmla="*/ 0 w 127"/>
                  <a:gd name="T3" fmla="*/ 941 h 942"/>
                  <a:gd name="T4" fmla="*/ 0 w 127"/>
                  <a:gd name="T5" fmla="*/ 0 h 942"/>
                  <a:gd name="T6" fmla="*/ 126 w 127"/>
                  <a:gd name="T7" fmla="*/ 0 h 942"/>
                  <a:gd name="T8" fmla="*/ 126 w 127"/>
                  <a:gd name="T9" fmla="*/ 941 h 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942">
                    <a:moveTo>
                      <a:pt x="126" y="941"/>
                    </a:moveTo>
                    <a:lnTo>
                      <a:pt x="0" y="941"/>
                    </a:lnTo>
                    <a:lnTo>
                      <a:pt x="0" y="0"/>
                    </a:lnTo>
                    <a:lnTo>
                      <a:pt x="126" y="0"/>
                    </a:lnTo>
                    <a:lnTo>
                      <a:pt x="126" y="941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7" name="Freeform 7">
                <a:extLst>
                  <a:ext uri="{FF2B5EF4-FFF2-40B4-BE49-F238E27FC236}">
                    <a16:creationId xmlns:a16="http://schemas.microsoft.com/office/drawing/2014/main" id="{EAFFE503-C3CA-0747-89CC-6353B6C6B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4105" y="4985637"/>
                <a:ext cx="115032" cy="848849"/>
              </a:xfrm>
              <a:custGeom>
                <a:avLst/>
                <a:gdLst>
                  <a:gd name="T0" fmla="*/ 127 w 128"/>
                  <a:gd name="T1" fmla="*/ 941 h 942"/>
                  <a:gd name="T2" fmla="*/ 0 w 128"/>
                  <a:gd name="T3" fmla="*/ 941 h 942"/>
                  <a:gd name="T4" fmla="*/ 0 w 128"/>
                  <a:gd name="T5" fmla="*/ 0 h 942"/>
                  <a:gd name="T6" fmla="*/ 127 w 128"/>
                  <a:gd name="T7" fmla="*/ 0 h 942"/>
                  <a:gd name="T8" fmla="*/ 127 w 128"/>
                  <a:gd name="T9" fmla="*/ 941 h 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942">
                    <a:moveTo>
                      <a:pt x="127" y="941"/>
                    </a:moveTo>
                    <a:lnTo>
                      <a:pt x="0" y="941"/>
                    </a:lnTo>
                    <a:lnTo>
                      <a:pt x="0" y="0"/>
                    </a:lnTo>
                    <a:lnTo>
                      <a:pt x="127" y="0"/>
                    </a:lnTo>
                    <a:lnTo>
                      <a:pt x="127" y="941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E1C24D0B-9467-F343-992F-D520A6AC3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2829" y="4985637"/>
                <a:ext cx="115032" cy="848849"/>
              </a:xfrm>
              <a:custGeom>
                <a:avLst/>
                <a:gdLst>
                  <a:gd name="T0" fmla="*/ 127 w 128"/>
                  <a:gd name="T1" fmla="*/ 941 h 942"/>
                  <a:gd name="T2" fmla="*/ 0 w 128"/>
                  <a:gd name="T3" fmla="*/ 941 h 942"/>
                  <a:gd name="T4" fmla="*/ 0 w 128"/>
                  <a:gd name="T5" fmla="*/ 0 h 942"/>
                  <a:gd name="T6" fmla="*/ 127 w 128"/>
                  <a:gd name="T7" fmla="*/ 0 h 942"/>
                  <a:gd name="T8" fmla="*/ 127 w 128"/>
                  <a:gd name="T9" fmla="*/ 941 h 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942">
                    <a:moveTo>
                      <a:pt x="127" y="941"/>
                    </a:moveTo>
                    <a:lnTo>
                      <a:pt x="0" y="941"/>
                    </a:lnTo>
                    <a:lnTo>
                      <a:pt x="0" y="0"/>
                    </a:lnTo>
                    <a:lnTo>
                      <a:pt x="127" y="0"/>
                    </a:lnTo>
                    <a:lnTo>
                      <a:pt x="127" y="941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1AAE24C9-F1FA-9442-A68E-6CDC6A076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5522" y="4985637"/>
                <a:ext cx="115029" cy="848849"/>
              </a:xfrm>
              <a:custGeom>
                <a:avLst/>
                <a:gdLst>
                  <a:gd name="T0" fmla="*/ 127 w 128"/>
                  <a:gd name="T1" fmla="*/ 941 h 942"/>
                  <a:gd name="T2" fmla="*/ 0 w 128"/>
                  <a:gd name="T3" fmla="*/ 941 h 942"/>
                  <a:gd name="T4" fmla="*/ 0 w 128"/>
                  <a:gd name="T5" fmla="*/ 0 h 942"/>
                  <a:gd name="T6" fmla="*/ 127 w 128"/>
                  <a:gd name="T7" fmla="*/ 0 h 942"/>
                  <a:gd name="T8" fmla="*/ 127 w 128"/>
                  <a:gd name="T9" fmla="*/ 941 h 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942">
                    <a:moveTo>
                      <a:pt x="127" y="941"/>
                    </a:moveTo>
                    <a:lnTo>
                      <a:pt x="0" y="941"/>
                    </a:lnTo>
                    <a:lnTo>
                      <a:pt x="0" y="0"/>
                    </a:lnTo>
                    <a:lnTo>
                      <a:pt x="127" y="0"/>
                    </a:lnTo>
                    <a:lnTo>
                      <a:pt x="127" y="941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0" name="Freeform 10">
                <a:extLst>
                  <a:ext uri="{FF2B5EF4-FFF2-40B4-BE49-F238E27FC236}">
                    <a16:creationId xmlns:a16="http://schemas.microsoft.com/office/drawing/2014/main" id="{3539175D-4B0D-2246-B66D-25AEAB544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4249" y="4985637"/>
                <a:ext cx="115029" cy="848849"/>
              </a:xfrm>
              <a:custGeom>
                <a:avLst/>
                <a:gdLst>
                  <a:gd name="T0" fmla="*/ 127 w 128"/>
                  <a:gd name="T1" fmla="*/ 941 h 942"/>
                  <a:gd name="T2" fmla="*/ 0 w 128"/>
                  <a:gd name="T3" fmla="*/ 941 h 942"/>
                  <a:gd name="T4" fmla="*/ 0 w 128"/>
                  <a:gd name="T5" fmla="*/ 0 h 942"/>
                  <a:gd name="T6" fmla="*/ 127 w 128"/>
                  <a:gd name="T7" fmla="*/ 0 h 942"/>
                  <a:gd name="T8" fmla="*/ 127 w 128"/>
                  <a:gd name="T9" fmla="*/ 941 h 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942">
                    <a:moveTo>
                      <a:pt x="127" y="941"/>
                    </a:moveTo>
                    <a:lnTo>
                      <a:pt x="0" y="941"/>
                    </a:lnTo>
                    <a:lnTo>
                      <a:pt x="0" y="0"/>
                    </a:lnTo>
                    <a:lnTo>
                      <a:pt x="127" y="0"/>
                    </a:lnTo>
                    <a:lnTo>
                      <a:pt x="127" y="941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" name="Freeform 11">
                <a:extLst>
                  <a:ext uri="{FF2B5EF4-FFF2-40B4-BE49-F238E27FC236}">
                    <a16:creationId xmlns:a16="http://schemas.microsoft.com/office/drawing/2014/main" id="{78A57320-772B-B943-A698-1C9B2C7A96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6938" y="4985637"/>
                <a:ext cx="107098" cy="848849"/>
              </a:xfrm>
              <a:custGeom>
                <a:avLst/>
                <a:gdLst>
                  <a:gd name="T0" fmla="*/ 118 w 119"/>
                  <a:gd name="T1" fmla="*/ 941 h 942"/>
                  <a:gd name="T2" fmla="*/ 0 w 119"/>
                  <a:gd name="T3" fmla="*/ 941 h 942"/>
                  <a:gd name="T4" fmla="*/ 0 w 119"/>
                  <a:gd name="T5" fmla="*/ 0 h 942"/>
                  <a:gd name="T6" fmla="*/ 118 w 119"/>
                  <a:gd name="T7" fmla="*/ 0 h 942"/>
                  <a:gd name="T8" fmla="*/ 118 w 119"/>
                  <a:gd name="T9" fmla="*/ 941 h 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942">
                    <a:moveTo>
                      <a:pt x="118" y="941"/>
                    </a:moveTo>
                    <a:lnTo>
                      <a:pt x="0" y="941"/>
                    </a:lnTo>
                    <a:lnTo>
                      <a:pt x="0" y="0"/>
                    </a:lnTo>
                    <a:lnTo>
                      <a:pt x="118" y="0"/>
                    </a:lnTo>
                    <a:lnTo>
                      <a:pt x="118" y="941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2" name="Freeform 12">
                <a:extLst>
                  <a:ext uri="{FF2B5EF4-FFF2-40B4-BE49-F238E27FC236}">
                    <a16:creationId xmlns:a16="http://schemas.microsoft.com/office/drawing/2014/main" id="{DF207556-9E85-9447-9FCE-E74320A00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7824" y="5830520"/>
                <a:ext cx="2407715" cy="107097"/>
              </a:xfrm>
              <a:custGeom>
                <a:avLst/>
                <a:gdLst>
                  <a:gd name="T0" fmla="*/ 2675 w 2676"/>
                  <a:gd name="T1" fmla="*/ 117 h 118"/>
                  <a:gd name="T2" fmla="*/ 0 w 2676"/>
                  <a:gd name="T3" fmla="*/ 117 h 118"/>
                  <a:gd name="T4" fmla="*/ 0 w 2676"/>
                  <a:gd name="T5" fmla="*/ 0 h 118"/>
                  <a:gd name="T6" fmla="*/ 2675 w 2676"/>
                  <a:gd name="T7" fmla="*/ 0 h 118"/>
                  <a:gd name="T8" fmla="*/ 2675 w 2676"/>
                  <a:gd name="T9" fmla="*/ 11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6" h="118">
                    <a:moveTo>
                      <a:pt x="2675" y="117"/>
                    </a:moveTo>
                    <a:lnTo>
                      <a:pt x="0" y="117"/>
                    </a:lnTo>
                    <a:lnTo>
                      <a:pt x="0" y="0"/>
                    </a:lnTo>
                    <a:lnTo>
                      <a:pt x="2675" y="0"/>
                    </a:lnTo>
                    <a:lnTo>
                      <a:pt x="2675" y="117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5" name="Freeform 15">
                <a:extLst>
                  <a:ext uri="{FF2B5EF4-FFF2-40B4-BE49-F238E27FC236}">
                    <a16:creationId xmlns:a16="http://schemas.microsoft.com/office/drawing/2014/main" id="{4F6FB679-43DA-A342-96C7-1E5D479D0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6636" y="5937616"/>
                <a:ext cx="3978484" cy="4985999"/>
              </a:xfrm>
              <a:custGeom>
                <a:avLst/>
                <a:gdLst>
                  <a:gd name="T0" fmla="*/ 3805 w 4421"/>
                  <a:gd name="T1" fmla="*/ 0 h 5551"/>
                  <a:gd name="T2" fmla="*/ 3805 w 4421"/>
                  <a:gd name="T3" fmla="*/ 0 h 5551"/>
                  <a:gd name="T4" fmla="*/ 2702 w 4421"/>
                  <a:gd name="T5" fmla="*/ 0 h 5551"/>
                  <a:gd name="T6" fmla="*/ 0 w 4421"/>
                  <a:gd name="T7" fmla="*/ 5541 h 5551"/>
                  <a:gd name="T8" fmla="*/ 136 w 4421"/>
                  <a:gd name="T9" fmla="*/ 5550 h 5551"/>
                  <a:gd name="T10" fmla="*/ 1871 w 4421"/>
                  <a:gd name="T11" fmla="*/ 5550 h 5551"/>
                  <a:gd name="T12" fmla="*/ 4420 w 4421"/>
                  <a:gd name="T13" fmla="*/ 344 h 5551"/>
                  <a:gd name="T14" fmla="*/ 3805 w 4421"/>
                  <a:gd name="T15" fmla="*/ 0 h 5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21" h="5551">
                    <a:moveTo>
                      <a:pt x="3805" y="0"/>
                    </a:moveTo>
                    <a:lnTo>
                      <a:pt x="3805" y="0"/>
                    </a:lnTo>
                    <a:cubicBezTo>
                      <a:pt x="2702" y="0"/>
                      <a:pt x="2702" y="0"/>
                      <a:pt x="2702" y="0"/>
                    </a:cubicBezTo>
                    <a:cubicBezTo>
                      <a:pt x="0" y="5541"/>
                      <a:pt x="0" y="5541"/>
                      <a:pt x="0" y="5541"/>
                    </a:cubicBezTo>
                    <a:cubicBezTo>
                      <a:pt x="45" y="5550"/>
                      <a:pt x="91" y="5550"/>
                      <a:pt x="136" y="5550"/>
                    </a:cubicBezTo>
                    <a:cubicBezTo>
                      <a:pt x="1871" y="5550"/>
                      <a:pt x="1871" y="5550"/>
                      <a:pt x="1871" y="5550"/>
                    </a:cubicBezTo>
                    <a:cubicBezTo>
                      <a:pt x="4420" y="344"/>
                      <a:pt x="4420" y="344"/>
                      <a:pt x="4420" y="344"/>
                    </a:cubicBezTo>
                    <a:cubicBezTo>
                      <a:pt x="4293" y="136"/>
                      <a:pt x="4067" y="0"/>
                      <a:pt x="3805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" name="Freeform 16">
                <a:extLst>
                  <a:ext uri="{FF2B5EF4-FFF2-40B4-BE49-F238E27FC236}">
                    <a16:creationId xmlns:a16="http://schemas.microsoft.com/office/drawing/2014/main" id="{9EFC8939-5640-A24C-A33F-20CD3AAFE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012" y="7456818"/>
                <a:ext cx="4585372" cy="2034856"/>
              </a:xfrm>
              <a:custGeom>
                <a:avLst/>
                <a:gdLst>
                  <a:gd name="T0" fmla="*/ 5097 w 5098"/>
                  <a:gd name="T1" fmla="*/ 2260 h 2261"/>
                  <a:gd name="T2" fmla="*/ 0 w 5098"/>
                  <a:gd name="T3" fmla="*/ 2260 h 2261"/>
                  <a:gd name="T4" fmla="*/ 0 w 5098"/>
                  <a:gd name="T5" fmla="*/ 0 h 2261"/>
                  <a:gd name="T6" fmla="*/ 5097 w 5098"/>
                  <a:gd name="T7" fmla="*/ 0 h 2261"/>
                  <a:gd name="T8" fmla="*/ 5097 w 5098"/>
                  <a:gd name="T9" fmla="*/ 2260 h 2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98" h="2261">
                    <a:moveTo>
                      <a:pt x="5097" y="2260"/>
                    </a:moveTo>
                    <a:lnTo>
                      <a:pt x="0" y="2260"/>
                    </a:lnTo>
                    <a:lnTo>
                      <a:pt x="0" y="0"/>
                    </a:lnTo>
                    <a:lnTo>
                      <a:pt x="5097" y="0"/>
                    </a:lnTo>
                    <a:lnTo>
                      <a:pt x="5097" y="2260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68BE81A-6C2B-9D4A-B163-36C4685ADA06}"/>
                </a:ext>
              </a:extLst>
            </p:cNvPr>
            <p:cNvSpPr/>
            <p:nvPr/>
          </p:nvSpPr>
          <p:spPr>
            <a:xfrm flipH="1">
              <a:off x="1437011" y="6287848"/>
              <a:ext cx="4001505" cy="8203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6DA569-8487-4A43-8127-583175F4564C}"/>
              </a:ext>
            </a:extLst>
          </p:cNvPr>
          <p:cNvGrpSpPr/>
          <p:nvPr/>
        </p:nvGrpSpPr>
        <p:grpSpPr>
          <a:xfrm>
            <a:off x="11094325" y="4797700"/>
            <a:ext cx="12152694" cy="7402222"/>
            <a:chOff x="9660505" y="4797700"/>
            <a:chExt cx="12152694" cy="740222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EBFDEFF-E414-F54D-8936-FB4635183A3B}"/>
                </a:ext>
              </a:extLst>
            </p:cNvPr>
            <p:cNvGrpSpPr/>
            <p:nvPr/>
          </p:nvGrpSpPr>
          <p:grpSpPr>
            <a:xfrm>
              <a:off x="9737037" y="7153406"/>
              <a:ext cx="7545540" cy="343790"/>
              <a:chOff x="1592826" y="5644055"/>
              <a:chExt cx="4260816" cy="343790"/>
            </a:xfrm>
          </p:grpSpPr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0321B560-02DB-A642-96B5-505BF805FBC1}"/>
                  </a:ext>
                </a:extLst>
              </p:cNvPr>
              <p:cNvSpPr/>
              <p:nvPr/>
            </p:nvSpPr>
            <p:spPr>
              <a:xfrm>
                <a:off x="1592826" y="5644055"/>
                <a:ext cx="4260816" cy="34379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F564AB8B-D8FE-3649-A692-F8A120C4B0B6}"/>
                  </a:ext>
                </a:extLst>
              </p:cNvPr>
              <p:cNvSpPr/>
              <p:nvPr/>
            </p:nvSpPr>
            <p:spPr>
              <a:xfrm>
                <a:off x="1592826" y="5644055"/>
                <a:ext cx="3020064" cy="34379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00EC235-BD8B-FA40-BA30-7AFCEBB75284}"/>
                </a:ext>
              </a:extLst>
            </p:cNvPr>
            <p:cNvGrpSpPr/>
            <p:nvPr/>
          </p:nvGrpSpPr>
          <p:grpSpPr>
            <a:xfrm>
              <a:off x="9660505" y="4797700"/>
              <a:ext cx="1584169" cy="1584167"/>
              <a:chOff x="10001150" y="13716000"/>
              <a:chExt cx="1322932" cy="1322930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75F2680-1459-2541-A4D1-90D19BAB5DD7}"/>
                  </a:ext>
                </a:extLst>
              </p:cNvPr>
              <p:cNvSpPr/>
              <p:nvPr/>
            </p:nvSpPr>
            <p:spPr>
              <a:xfrm>
                <a:off x="10001150" y="13716000"/>
                <a:ext cx="1322932" cy="132293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F204642F-1073-3744-B8A1-399D25B769F8}"/>
                  </a:ext>
                </a:extLst>
              </p:cNvPr>
              <p:cNvGrpSpPr/>
              <p:nvPr/>
            </p:nvGrpSpPr>
            <p:grpSpPr>
              <a:xfrm>
                <a:off x="10411393" y="14140997"/>
                <a:ext cx="521564" cy="523851"/>
                <a:chOff x="9161458" y="1803401"/>
                <a:chExt cx="360368" cy="361949"/>
              </a:xfrm>
              <a:solidFill>
                <a:schemeClr val="bg1"/>
              </a:solidFill>
            </p:grpSpPr>
            <p:sp>
              <p:nvSpPr>
                <p:cNvPr id="85" name="Freeform 101">
                  <a:extLst>
                    <a:ext uri="{FF2B5EF4-FFF2-40B4-BE49-F238E27FC236}">
                      <a16:creationId xmlns:a16="http://schemas.microsoft.com/office/drawing/2014/main" id="{1B825F81-BF1F-7D4C-85A4-481688D1F0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61468" y="1965326"/>
                  <a:ext cx="168275" cy="93663"/>
                </a:xfrm>
                <a:custGeom>
                  <a:avLst/>
                  <a:gdLst>
                    <a:gd name="T0" fmla="*/ 40 w 45"/>
                    <a:gd name="T1" fmla="*/ 25 h 25"/>
                    <a:gd name="T2" fmla="*/ 40 w 45"/>
                    <a:gd name="T3" fmla="*/ 25 h 25"/>
                    <a:gd name="T4" fmla="*/ 45 w 45"/>
                    <a:gd name="T5" fmla="*/ 11 h 25"/>
                    <a:gd name="T6" fmla="*/ 40 w 45"/>
                    <a:gd name="T7" fmla="*/ 11 h 25"/>
                    <a:gd name="T8" fmla="*/ 0 w 45"/>
                    <a:gd name="T9" fmla="*/ 0 h 25"/>
                    <a:gd name="T10" fmla="*/ 0 w 45"/>
                    <a:gd name="T11" fmla="*/ 11 h 25"/>
                    <a:gd name="T12" fmla="*/ 40 w 45"/>
                    <a:gd name="T13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5" h="25">
                      <a:moveTo>
                        <a:pt x="40" y="25"/>
                      </a:moveTo>
                      <a:cubicBezTo>
                        <a:pt x="40" y="25"/>
                        <a:pt x="40" y="25"/>
                        <a:pt x="40" y="25"/>
                      </a:cubicBezTo>
                      <a:cubicBezTo>
                        <a:pt x="40" y="20"/>
                        <a:pt x="42" y="15"/>
                        <a:pt x="45" y="11"/>
                      </a:cubicBezTo>
                      <a:cubicBezTo>
                        <a:pt x="43" y="11"/>
                        <a:pt x="42" y="11"/>
                        <a:pt x="40" y="11"/>
                      </a:cubicBezTo>
                      <a:cubicBezTo>
                        <a:pt x="24" y="11"/>
                        <a:pt x="7" y="7"/>
                        <a:pt x="0" y="0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7"/>
                        <a:pt x="18" y="25"/>
                        <a:pt x="40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86" name="Freeform 102">
                  <a:extLst>
                    <a:ext uri="{FF2B5EF4-FFF2-40B4-BE49-F238E27FC236}">
                      <a16:creationId xmlns:a16="http://schemas.microsoft.com/office/drawing/2014/main" id="{D5EEA243-4D0E-8D40-B7BD-5B07DC55D3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61468" y="1897063"/>
                  <a:ext cx="300039" cy="95250"/>
                </a:xfrm>
                <a:custGeom>
                  <a:avLst/>
                  <a:gdLst>
                    <a:gd name="T0" fmla="*/ 40 w 80"/>
                    <a:gd name="T1" fmla="*/ 25 h 25"/>
                    <a:gd name="T2" fmla="*/ 48 w 80"/>
                    <a:gd name="T3" fmla="*/ 25 h 25"/>
                    <a:gd name="T4" fmla="*/ 70 w 80"/>
                    <a:gd name="T5" fmla="*/ 15 h 25"/>
                    <a:gd name="T6" fmla="*/ 78 w 80"/>
                    <a:gd name="T7" fmla="*/ 16 h 25"/>
                    <a:gd name="T8" fmla="*/ 80 w 80"/>
                    <a:gd name="T9" fmla="*/ 15 h 25"/>
                    <a:gd name="T10" fmla="*/ 80 w 80"/>
                    <a:gd name="T11" fmla="*/ 2 h 25"/>
                    <a:gd name="T12" fmla="*/ 40 w 80"/>
                    <a:gd name="T13" fmla="*/ 11 h 25"/>
                    <a:gd name="T14" fmla="*/ 0 w 80"/>
                    <a:gd name="T15" fmla="*/ 0 h 25"/>
                    <a:gd name="T16" fmla="*/ 0 w 80"/>
                    <a:gd name="T17" fmla="*/ 11 h 25"/>
                    <a:gd name="T18" fmla="*/ 40 w 80"/>
                    <a:gd name="T1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" h="25">
                      <a:moveTo>
                        <a:pt x="40" y="25"/>
                      </a:moveTo>
                      <a:cubicBezTo>
                        <a:pt x="43" y="25"/>
                        <a:pt x="45" y="25"/>
                        <a:pt x="48" y="25"/>
                      </a:cubicBezTo>
                      <a:cubicBezTo>
                        <a:pt x="53" y="19"/>
                        <a:pt x="61" y="15"/>
                        <a:pt x="70" y="15"/>
                      </a:cubicBezTo>
                      <a:cubicBezTo>
                        <a:pt x="73" y="15"/>
                        <a:pt x="76" y="15"/>
                        <a:pt x="78" y="16"/>
                      </a:cubicBezTo>
                      <a:cubicBezTo>
                        <a:pt x="79" y="16"/>
                        <a:pt x="79" y="15"/>
                        <a:pt x="80" y="15"/>
                      </a:cubicBezTo>
                      <a:cubicBezTo>
                        <a:pt x="80" y="2"/>
                        <a:pt x="80" y="2"/>
                        <a:pt x="80" y="2"/>
                      </a:cubicBezTo>
                      <a:cubicBezTo>
                        <a:pt x="71" y="7"/>
                        <a:pt x="55" y="11"/>
                        <a:pt x="40" y="11"/>
                      </a:cubicBezTo>
                      <a:cubicBezTo>
                        <a:pt x="24" y="11"/>
                        <a:pt x="7" y="7"/>
                        <a:pt x="0" y="0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7"/>
                        <a:pt x="18" y="25"/>
                        <a:pt x="40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88" name="Freeform 103">
                  <a:extLst>
                    <a:ext uri="{FF2B5EF4-FFF2-40B4-BE49-F238E27FC236}">
                      <a16:creationId xmlns:a16="http://schemas.microsoft.com/office/drawing/2014/main" id="{0EEDAB67-2325-6340-9D30-D746648396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61458" y="1803401"/>
                  <a:ext cx="300039" cy="120650"/>
                </a:xfrm>
                <a:custGeom>
                  <a:avLst/>
                  <a:gdLst>
                    <a:gd name="T0" fmla="*/ 40 w 80"/>
                    <a:gd name="T1" fmla="*/ 32 h 32"/>
                    <a:gd name="T2" fmla="*/ 80 w 80"/>
                    <a:gd name="T3" fmla="*/ 22 h 32"/>
                    <a:gd name="T4" fmla="*/ 80 w 80"/>
                    <a:gd name="T5" fmla="*/ 18 h 32"/>
                    <a:gd name="T6" fmla="*/ 40 w 80"/>
                    <a:gd name="T7" fmla="*/ 0 h 32"/>
                    <a:gd name="T8" fmla="*/ 0 w 80"/>
                    <a:gd name="T9" fmla="*/ 18 h 32"/>
                    <a:gd name="T10" fmla="*/ 40 w 80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0" h="32">
                      <a:moveTo>
                        <a:pt x="40" y="32"/>
                      </a:moveTo>
                      <a:cubicBezTo>
                        <a:pt x="58" y="32"/>
                        <a:pt x="74" y="27"/>
                        <a:pt x="80" y="22"/>
                      </a:cubicBezTo>
                      <a:cubicBezTo>
                        <a:pt x="80" y="18"/>
                        <a:pt x="80" y="18"/>
                        <a:pt x="80" y="18"/>
                      </a:cubicBezTo>
                      <a:cubicBezTo>
                        <a:pt x="80" y="8"/>
                        <a:pt x="62" y="0"/>
                        <a:pt x="40" y="0"/>
                      </a:cubicBezTo>
                      <a:cubicBezTo>
                        <a:pt x="18" y="0"/>
                        <a:pt x="0" y="8"/>
                        <a:pt x="0" y="18"/>
                      </a:cubicBezTo>
                      <a:cubicBezTo>
                        <a:pt x="0" y="24"/>
                        <a:pt x="18" y="32"/>
                        <a:pt x="40" y="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89" name="Freeform 104">
                  <a:extLst>
                    <a:ext uri="{FF2B5EF4-FFF2-40B4-BE49-F238E27FC236}">
                      <a16:creationId xmlns:a16="http://schemas.microsoft.com/office/drawing/2014/main" id="{311B1166-06BC-CB46-9AB6-F0BF64361A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61468" y="2033588"/>
                  <a:ext cx="173038" cy="101600"/>
                </a:xfrm>
                <a:custGeom>
                  <a:avLst/>
                  <a:gdLst>
                    <a:gd name="T0" fmla="*/ 40 w 46"/>
                    <a:gd name="T1" fmla="*/ 11 h 27"/>
                    <a:gd name="T2" fmla="*/ 0 w 46"/>
                    <a:gd name="T3" fmla="*/ 0 h 27"/>
                    <a:gd name="T4" fmla="*/ 0 w 46"/>
                    <a:gd name="T5" fmla="*/ 9 h 27"/>
                    <a:gd name="T6" fmla="*/ 40 w 46"/>
                    <a:gd name="T7" fmla="*/ 27 h 27"/>
                    <a:gd name="T8" fmla="*/ 46 w 46"/>
                    <a:gd name="T9" fmla="*/ 27 h 27"/>
                    <a:gd name="T10" fmla="*/ 40 w 46"/>
                    <a:gd name="T11" fmla="*/ 11 h 27"/>
                    <a:gd name="T12" fmla="*/ 40 w 46"/>
                    <a:gd name="T13" fmla="*/ 1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" h="27">
                      <a:moveTo>
                        <a:pt x="40" y="11"/>
                      </a:moveTo>
                      <a:cubicBezTo>
                        <a:pt x="24" y="11"/>
                        <a:pt x="7" y="7"/>
                        <a:pt x="0" y="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19"/>
                        <a:pt x="18" y="27"/>
                        <a:pt x="40" y="27"/>
                      </a:cubicBezTo>
                      <a:cubicBezTo>
                        <a:pt x="42" y="27"/>
                        <a:pt x="44" y="27"/>
                        <a:pt x="46" y="27"/>
                      </a:cubicBezTo>
                      <a:cubicBezTo>
                        <a:pt x="43" y="22"/>
                        <a:pt x="40" y="17"/>
                        <a:pt x="40" y="11"/>
                      </a:cubicBezTo>
                      <a:cubicBezTo>
                        <a:pt x="40" y="11"/>
                        <a:pt x="40" y="11"/>
                        <a:pt x="40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0" name="Freeform 105">
                  <a:extLst>
                    <a:ext uri="{FF2B5EF4-FFF2-40B4-BE49-F238E27FC236}">
                      <a16:creationId xmlns:a16="http://schemas.microsoft.com/office/drawing/2014/main" id="{84A9A073-47A7-4245-BB20-CAD43DD86F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326563" y="1968500"/>
                  <a:ext cx="195263" cy="196850"/>
                </a:xfrm>
                <a:custGeom>
                  <a:avLst/>
                  <a:gdLst>
                    <a:gd name="T0" fmla="*/ 26 w 52"/>
                    <a:gd name="T1" fmla="*/ 0 h 52"/>
                    <a:gd name="T2" fmla="*/ 0 w 52"/>
                    <a:gd name="T3" fmla="*/ 26 h 52"/>
                    <a:gd name="T4" fmla="*/ 26 w 52"/>
                    <a:gd name="T5" fmla="*/ 52 h 52"/>
                    <a:gd name="T6" fmla="*/ 52 w 52"/>
                    <a:gd name="T7" fmla="*/ 26 h 52"/>
                    <a:gd name="T8" fmla="*/ 26 w 52"/>
                    <a:gd name="T9" fmla="*/ 0 h 52"/>
                    <a:gd name="T10" fmla="*/ 32 w 52"/>
                    <a:gd name="T11" fmla="*/ 30 h 52"/>
                    <a:gd name="T12" fmla="*/ 22 w 52"/>
                    <a:gd name="T13" fmla="*/ 30 h 52"/>
                    <a:gd name="T14" fmla="*/ 22 w 52"/>
                    <a:gd name="T15" fmla="*/ 13 h 52"/>
                    <a:gd name="T16" fmla="*/ 24 w 52"/>
                    <a:gd name="T17" fmla="*/ 11 h 52"/>
                    <a:gd name="T18" fmla="*/ 26 w 52"/>
                    <a:gd name="T19" fmla="*/ 13 h 52"/>
                    <a:gd name="T20" fmla="*/ 26 w 52"/>
                    <a:gd name="T21" fmla="*/ 26 h 52"/>
                    <a:gd name="T22" fmla="*/ 32 w 52"/>
                    <a:gd name="T23" fmla="*/ 26 h 52"/>
                    <a:gd name="T24" fmla="*/ 35 w 52"/>
                    <a:gd name="T25" fmla="*/ 28 h 52"/>
                    <a:gd name="T26" fmla="*/ 32 w 52"/>
                    <a:gd name="T27" fmla="*/ 3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2" h="52">
                      <a:moveTo>
                        <a:pt x="26" y="0"/>
                      </a:moveTo>
                      <a:cubicBezTo>
                        <a:pt x="12" y="0"/>
                        <a:pt x="0" y="12"/>
                        <a:pt x="0" y="26"/>
                      </a:cubicBezTo>
                      <a:cubicBezTo>
                        <a:pt x="0" y="40"/>
                        <a:pt x="12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32" y="30"/>
                      </a:move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2"/>
                        <a:pt x="23" y="11"/>
                        <a:pt x="24" y="11"/>
                      </a:cubicBezTo>
                      <a:cubicBezTo>
                        <a:pt x="25" y="11"/>
                        <a:pt x="26" y="12"/>
                        <a:pt x="26" y="13"/>
                      </a:cubicBezTo>
                      <a:cubicBezTo>
                        <a:pt x="26" y="26"/>
                        <a:pt x="26" y="26"/>
                        <a:pt x="26" y="26"/>
                      </a:cubicBez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34" y="26"/>
                        <a:pt x="35" y="27"/>
                        <a:pt x="35" y="28"/>
                      </a:cubicBezTo>
                      <a:cubicBezTo>
                        <a:pt x="35" y="29"/>
                        <a:pt x="34" y="30"/>
                        <a:pt x="3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512F336-9343-1A46-A7CC-FCB817027C85}"/>
                </a:ext>
              </a:extLst>
            </p:cNvPr>
            <p:cNvGrpSpPr/>
            <p:nvPr/>
          </p:nvGrpSpPr>
          <p:grpSpPr>
            <a:xfrm>
              <a:off x="13068185" y="4797700"/>
              <a:ext cx="4358901" cy="1429958"/>
              <a:chOff x="18382122" y="4841740"/>
              <a:chExt cx="4358901" cy="1429958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44B29E4-418E-8445-A6BD-E5C90EADE0FB}"/>
                  </a:ext>
                </a:extLst>
              </p:cNvPr>
              <p:cNvSpPr txBox="1"/>
              <p:nvPr/>
            </p:nvSpPr>
            <p:spPr>
              <a:xfrm>
                <a:off x="18382122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1E5489A-6588-FA48-8921-DB359DDDBB17}"/>
                  </a:ext>
                </a:extLst>
              </p:cNvPr>
              <p:cNvSpPr/>
              <p:nvPr/>
            </p:nvSpPr>
            <p:spPr>
              <a:xfrm>
                <a:off x="18384277" y="5440701"/>
                <a:ext cx="435674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75%, Your Title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698B159-3C6B-D24C-BBA5-162E69F127DD}"/>
                </a:ext>
              </a:extLst>
            </p:cNvPr>
            <p:cNvGrpSpPr/>
            <p:nvPr/>
          </p:nvGrpSpPr>
          <p:grpSpPr>
            <a:xfrm>
              <a:off x="13070340" y="9251008"/>
              <a:ext cx="4356746" cy="1429958"/>
              <a:chOff x="18384277" y="9295048"/>
              <a:chExt cx="4356746" cy="1429958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89744CB-A25A-014A-9708-279BD9A929A0}"/>
                  </a:ext>
                </a:extLst>
              </p:cNvPr>
              <p:cNvSpPr txBox="1"/>
              <p:nvPr/>
            </p:nvSpPr>
            <p:spPr>
              <a:xfrm>
                <a:off x="18417980" y="9295048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Analyze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DE32BC02-E8F5-B84B-AFDB-088AD95FF89C}"/>
                  </a:ext>
                </a:extLst>
              </p:cNvPr>
              <p:cNvSpPr/>
              <p:nvPr/>
            </p:nvSpPr>
            <p:spPr>
              <a:xfrm>
                <a:off x="18384277" y="9894009"/>
                <a:ext cx="435674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30%, Your Title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BE0B9AB-DB18-6042-9BA2-9AF5E3423099}"/>
                </a:ext>
              </a:extLst>
            </p:cNvPr>
            <p:cNvGrpSpPr/>
            <p:nvPr/>
          </p:nvGrpSpPr>
          <p:grpSpPr>
            <a:xfrm>
              <a:off x="9740874" y="11705079"/>
              <a:ext cx="7545540" cy="343790"/>
              <a:chOff x="6973390" y="5644055"/>
              <a:chExt cx="4260816" cy="343790"/>
            </a:xfrm>
          </p:grpSpPr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521F166B-76D7-1146-8F1D-83E52203B8BE}"/>
                  </a:ext>
                </a:extLst>
              </p:cNvPr>
              <p:cNvSpPr/>
              <p:nvPr/>
            </p:nvSpPr>
            <p:spPr>
              <a:xfrm>
                <a:off x="6973390" y="5644055"/>
                <a:ext cx="4260816" cy="34379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673D1DB0-DA56-954E-83F6-C3D36570E4AC}"/>
                  </a:ext>
                </a:extLst>
              </p:cNvPr>
              <p:cNvSpPr/>
              <p:nvPr/>
            </p:nvSpPr>
            <p:spPr>
              <a:xfrm>
                <a:off x="6973390" y="5644055"/>
                <a:ext cx="1576236" cy="34379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01B1BB4-F6B2-A946-86EF-AC0EE17F39E9}"/>
                </a:ext>
              </a:extLst>
            </p:cNvPr>
            <p:cNvGrpSpPr/>
            <p:nvPr/>
          </p:nvGrpSpPr>
          <p:grpSpPr>
            <a:xfrm>
              <a:off x="9660505" y="9414009"/>
              <a:ext cx="1584169" cy="1584167"/>
              <a:chOff x="17466454" y="13716000"/>
              <a:chExt cx="1322932" cy="1322930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43B3B81-B6D4-FA43-9AF9-076C40CAEC5C}"/>
                  </a:ext>
                </a:extLst>
              </p:cNvPr>
              <p:cNvSpPr/>
              <p:nvPr/>
            </p:nvSpPr>
            <p:spPr>
              <a:xfrm>
                <a:off x="17466454" y="13716000"/>
                <a:ext cx="1322932" cy="132293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023093B5-87C6-844B-8062-7C3A7E29E6F8}"/>
                  </a:ext>
                </a:extLst>
              </p:cNvPr>
              <p:cNvGrpSpPr/>
              <p:nvPr/>
            </p:nvGrpSpPr>
            <p:grpSpPr>
              <a:xfrm>
                <a:off x="17810932" y="14094201"/>
                <a:ext cx="601501" cy="604150"/>
                <a:chOff x="5554663" y="3971925"/>
                <a:chExt cx="360362" cy="361951"/>
              </a:xfrm>
              <a:solidFill>
                <a:schemeClr val="bg1"/>
              </a:solidFill>
            </p:grpSpPr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47DCB7D0-A832-784E-935E-FC3FBC71E2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554663" y="4078288"/>
                  <a:ext cx="255588" cy="255588"/>
                </a:xfrm>
                <a:custGeom>
                  <a:avLst/>
                  <a:gdLst>
                    <a:gd name="T0" fmla="*/ 67 w 68"/>
                    <a:gd name="T1" fmla="*/ 41 h 68"/>
                    <a:gd name="T2" fmla="*/ 62 w 68"/>
                    <a:gd name="T3" fmla="*/ 38 h 68"/>
                    <a:gd name="T4" fmla="*/ 62 w 68"/>
                    <a:gd name="T5" fmla="*/ 34 h 68"/>
                    <a:gd name="T6" fmla="*/ 62 w 68"/>
                    <a:gd name="T7" fmla="*/ 30 h 68"/>
                    <a:gd name="T8" fmla="*/ 67 w 68"/>
                    <a:gd name="T9" fmla="*/ 27 h 68"/>
                    <a:gd name="T10" fmla="*/ 67 w 68"/>
                    <a:gd name="T11" fmla="*/ 24 h 68"/>
                    <a:gd name="T12" fmla="*/ 59 w 68"/>
                    <a:gd name="T13" fmla="*/ 10 h 68"/>
                    <a:gd name="T14" fmla="*/ 58 w 68"/>
                    <a:gd name="T15" fmla="*/ 9 h 68"/>
                    <a:gd name="T16" fmla="*/ 57 w 68"/>
                    <a:gd name="T17" fmla="*/ 9 h 68"/>
                    <a:gd name="T18" fmla="*/ 52 w 68"/>
                    <a:gd name="T19" fmla="*/ 12 h 68"/>
                    <a:gd name="T20" fmla="*/ 44 w 68"/>
                    <a:gd name="T21" fmla="*/ 8 h 68"/>
                    <a:gd name="T22" fmla="*/ 44 w 68"/>
                    <a:gd name="T23" fmla="*/ 2 h 68"/>
                    <a:gd name="T24" fmla="*/ 42 w 68"/>
                    <a:gd name="T25" fmla="*/ 0 h 68"/>
                    <a:gd name="T26" fmla="*/ 26 w 68"/>
                    <a:gd name="T27" fmla="*/ 0 h 68"/>
                    <a:gd name="T28" fmla="*/ 24 w 68"/>
                    <a:gd name="T29" fmla="*/ 2 h 68"/>
                    <a:gd name="T30" fmla="*/ 24 w 68"/>
                    <a:gd name="T31" fmla="*/ 8 h 68"/>
                    <a:gd name="T32" fmla="*/ 17 w 68"/>
                    <a:gd name="T33" fmla="*/ 12 h 68"/>
                    <a:gd name="T34" fmla="*/ 11 w 68"/>
                    <a:gd name="T35" fmla="*/ 9 h 68"/>
                    <a:gd name="T36" fmla="*/ 9 w 68"/>
                    <a:gd name="T37" fmla="*/ 10 h 68"/>
                    <a:gd name="T38" fmla="*/ 1 w 68"/>
                    <a:gd name="T39" fmla="*/ 24 h 68"/>
                    <a:gd name="T40" fmla="*/ 0 w 68"/>
                    <a:gd name="T41" fmla="*/ 25 h 68"/>
                    <a:gd name="T42" fmla="*/ 1 w 68"/>
                    <a:gd name="T43" fmla="*/ 27 h 68"/>
                    <a:gd name="T44" fmla="*/ 6 w 68"/>
                    <a:gd name="T45" fmla="*/ 30 h 68"/>
                    <a:gd name="T46" fmla="*/ 6 w 68"/>
                    <a:gd name="T47" fmla="*/ 34 h 68"/>
                    <a:gd name="T48" fmla="*/ 6 w 68"/>
                    <a:gd name="T49" fmla="*/ 38 h 68"/>
                    <a:gd name="T50" fmla="*/ 1 w 68"/>
                    <a:gd name="T51" fmla="*/ 41 h 68"/>
                    <a:gd name="T52" fmla="*/ 1 w 68"/>
                    <a:gd name="T53" fmla="*/ 44 h 68"/>
                    <a:gd name="T54" fmla="*/ 9 w 68"/>
                    <a:gd name="T55" fmla="*/ 58 h 68"/>
                    <a:gd name="T56" fmla="*/ 11 w 68"/>
                    <a:gd name="T57" fmla="*/ 59 h 68"/>
                    <a:gd name="T58" fmla="*/ 17 w 68"/>
                    <a:gd name="T59" fmla="*/ 56 h 68"/>
                    <a:gd name="T60" fmla="*/ 24 w 68"/>
                    <a:gd name="T61" fmla="*/ 60 h 68"/>
                    <a:gd name="T62" fmla="*/ 24 w 68"/>
                    <a:gd name="T63" fmla="*/ 66 h 68"/>
                    <a:gd name="T64" fmla="*/ 26 w 68"/>
                    <a:gd name="T65" fmla="*/ 68 h 68"/>
                    <a:gd name="T66" fmla="*/ 42 w 68"/>
                    <a:gd name="T67" fmla="*/ 68 h 68"/>
                    <a:gd name="T68" fmla="*/ 44 w 68"/>
                    <a:gd name="T69" fmla="*/ 66 h 68"/>
                    <a:gd name="T70" fmla="*/ 44 w 68"/>
                    <a:gd name="T71" fmla="*/ 60 h 68"/>
                    <a:gd name="T72" fmla="*/ 52 w 68"/>
                    <a:gd name="T73" fmla="*/ 56 h 68"/>
                    <a:gd name="T74" fmla="*/ 57 w 68"/>
                    <a:gd name="T75" fmla="*/ 59 h 68"/>
                    <a:gd name="T76" fmla="*/ 58 w 68"/>
                    <a:gd name="T77" fmla="*/ 59 h 68"/>
                    <a:gd name="T78" fmla="*/ 60 w 68"/>
                    <a:gd name="T79" fmla="*/ 58 h 68"/>
                    <a:gd name="T80" fmla="*/ 68 w 68"/>
                    <a:gd name="T81" fmla="*/ 44 h 68"/>
                    <a:gd name="T82" fmla="*/ 67 w 68"/>
                    <a:gd name="T83" fmla="*/ 41 h 68"/>
                    <a:gd name="T84" fmla="*/ 34 w 68"/>
                    <a:gd name="T85" fmla="*/ 48 h 68"/>
                    <a:gd name="T86" fmla="*/ 20 w 68"/>
                    <a:gd name="T87" fmla="*/ 34 h 68"/>
                    <a:gd name="T88" fmla="*/ 34 w 68"/>
                    <a:gd name="T89" fmla="*/ 20 h 68"/>
                    <a:gd name="T90" fmla="*/ 48 w 68"/>
                    <a:gd name="T91" fmla="*/ 34 h 68"/>
                    <a:gd name="T92" fmla="*/ 34 w 68"/>
                    <a:gd name="T93" fmla="*/ 4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68">
                      <a:moveTo>
                        <a:pt x="67" y="41"/>
                      </a:moveTo>
                      <a:cubicBezTo>
                        <a:pt x="62" y="38"/>
                        <a:pt x="62" y="38"/>
                        <a:pt x="62" y="38"/>
                      </a:cubicBezTo>
                      <a:cubicBezTo>
                        <a:pt x="62" y="37"/>
                        <a:pt x="62" y="35"/>
                        <a:pt x="62" y="34"/>
                      </a:cubicBezTo>
                      <a:cubicBezTo>
                        <a:pt x="62" y="33"/>
                        <a:pt x="62" y="31"/>
                        <a:pt x="62" y="30"/>
                      </a:cubicBezTo>
                      <a:cubicBezTo>
                        <a:pt x="67" y="27"/>
                        <a:pt x="67" y="27"/>
                        <a:pt x="67" y="27"/>
                      </a:cubicBezTo>
                      <a:cubicBezTo>
                        <a:pt x="68" y="26"/>
                        <a:pt x="68" y="25"/>
                        <a:pt x="67" y="24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59" y="9"/>
                        <a:pt x="58" y="9"/>
                      </a:cubicBezTo>
                      <a:cubicBezTo>
                        <a:pt x="58" y="9"/>
                        <a:pt x="57" y="9"/>
                        <a:pt x="57" y="9"/>
                      </a:cubicBezTo>
                      <a:cubicBezTo>
                        <a:pt x="52" y="12"/>
                        <a:pt x="52" y="12"/>
                        <a:pt x="52" y="12"/>
                      </a:cubicBezTo>
                      <a:cubicBezTo>
                        <a:pt x="50" y="10"/>
                        <a:pt x="47" y="9"/>
                        <a:pt x="44" y="8"/>
                      </a:cubicBezTo>
                      <a:cubicBezTo>
                        <a:pt x="44" y="2"/>
                        <a:pt x="44" y="2"/>
                        <a:pt x="44" y="2"/>
                      </a:cubicBezTo>
                      <a:cubicBezTo>
                        <a:pt x="44" y="1"/>
                        <a:pt x="43" y="0"/>
                        <a:pt x="42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5" y="0"/>
                        <a:pt x="24" y="1"/>
                        <a:pt x="24" y="2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2" y="9"/>
                        <a:pt x="19" y="10"/>
                        <a:pt x="17" y="12"/>
                      </a:cubicBezTo>
                      <a:cubicBezTo>
                        <a:pt x="11" y="9"/>
                        <a:pt x="11" y="9"/>
                        <a:pt x="11" y="9"/>
                      </a:cubicBezTo>
                      <a:cubicBezTo>
                        <a:pt x="10" y="9"/>
                        <a:pt x="9" y="9"/>
                        <a:pt x="9" y="10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1" y="26"/>
                        <a:pt x="1" y="26"/>
                        <a:pt x="1" y="27"/>
                      </a:cubicBezTo>
                      <a:cubicBezTo>
                        <a:pt x="6" y="30"/>
                        <a:pt x="6" y="30"/>
                        <a:pt x="6" y="30"/>
                      </a:cubicBezTo>
                      <a:cubicBezTo>
                        <a:pt x="6" y="31"/>
                        <a:pt x="6" y="33"/>
                        <a:pt x="6" y="34"/>
                      </a:cubicBezTo>
                      <a:cubicBezTo>
                        <a:pt x="6" y="35"/>
                        <a:pt x="6" y="37"/>
                        <a:pt x="6" y="38"/>
                      </a:cubicBezTo>
                      <a:cubicBezTo>
                        <a:pt x="1" y="41"/>
                        <a:pt x="1" y="41"/>
                        <a:pt x="1" y="41"/>
                      </a:cubicBezTo>
                      <a:cubicBezTo>
                        <a:pt x="0" y="42"/>
                        <a:pt x="0" y="43"/>
                        <a:pt x="1" y="44"/>
                      </a:cubicBezTo>
                      <a:cubicBezTo>
                        <a:pt x="9" y="58"/>
                        <a:pt x="9" y="58"/>
                        <a:pt x="9" y="58"/>
                      </a:cubicBezTo>
                      <a:cubicBezTo>
                        <a:pt x="9" y="59"/>
                        <a:pt x="10" y="59"/>
                        <a:pt x="11" y="59"/>
                      </a:cubicBezTo>
                      <a:cubicBezTo>
                        <a:pt x="17" y="56"/>
                        <a:pt x="17" y="56"/>
                        <a:pt x="17" y="56"/>
                      </a:cubicBezTo>
                      <a:cubicBezTo>
                        <a:pt x="19" y="58"/>
                        <a:pt x="22" y="59"/>
                        <a:pt x="24" y="60"/>
                      </a:cubicBezTo>
                      <a:cubicBezTo>
                        <a:pt x="24" y="66"/>
                        <a:pt x="24" y="66"/>
                        <a:pt x="24" y="66"/>
                      </a:cubicBezTo>
                      <a:cubicBezTo>
                        <a:pt x="24" y="67"/>
                        <a:pt x="25" y="68"/>
                        <a:pt x="26" y="68"/>
                      </a:cubicBezTo>
                      <a:cubicBezTo>
                        <a:pt x="42" y="68"/>
                        <a:pt x="42" y="68"/>
                        <a:pt x="42" y="68"/>
                      </a:cubicBezTo>
                      <a:cubicBezTo>
                        <a:pt x="43" y="68"/>
                        <a:pt x="44" y="67"/>
                        <a:pt x="44" y="66"/>
                      </a:cubicBezTo>
                      <a:cubicBezTo>
                        <a:pt x="44" y="60"/>
                        <a:pt x="44" y="60"/>
                        <a:pt x="44" y="60"/>
                      </a:cubicBezTo>
                      <a:cubicBezTo>
                        <a:pt x="47" y="59"/>
                        <a:pt x="50" y="58"/>
                        <a:pt x="52" y="56"/>
                      </a:cubicBezTo>
                      <a:cubicBezTo>
                        <a:pt x="57" y="59"/>
                        <a:pt x="57" y="59"/>
                        <a:pt x="57" y="59"/>
                      </a:cubicBezTo>
                      <a:cubicBezTo>
                        <a:pt x="57" y="59"/>
                        <a:pt x="58" y="59"/>
                        <a:pt x="58" y="59"/>
                      </a:cubicBezTo>
                      <a:cubicBezTo>
                        <a:pt x="59" y="59"/>
                        <a:pt x="59" y="58"/>
                        <a:pt x="60" y="58"/>
                      </a:cubicBezTo>
                      <a:cubicBezTo>
                        <a:pt x="68" y="44"/>
                        <a:pt x="68" y="44"/>
                        <a:pt x="68" y="44"/>
                      </a:cubicBezTo>
                      <a:cubicBezTo>
                        <a:pt x="68" y="43"/>
                        <a:pt x="68" y="42"/>
                        <a:pt x="67" y="41"/>
                      </a:cubicBezTo>
                      <a:close/>
                      <a:moveTo>
                        <a:pt x="34" y="48"/>
                      </a:moveTo>
                      <a:cubicBezTo>
                        <a:pt x="26" y="48"/>
                        <a:pt x="20" y="42"/>
                        <a:pt x="20" y="34"/>
                      </a:cubicBezTo>
                      <a:cubicBezTo>
                        <a:pt x="20" y="26"/>
                        <a:pt x="26" y="20"/>
                        <a:pt x="34" y="20"/>
                      </a:cubicBezTo>
                      <a:cubicBezTo>
                        <a:pt x="42" y="20"/>
                        <a:pt x="48" y="26"/>
                        <a:pt x="48" y="34"/>
                      </a:cubicBezTo>
                      <a:cubicBezTo>
                        <a:pt x="48" y="42"/>
                        <a:pt x="42" y="48"/>
                        <a:pt x="34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id-ID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9BF9ACF9-9A11-434C-B1BB-088B7AFABD2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765800" y="3971925"/>
                  <a:ext cx="149225" cy="150813"/>
                </a:xfrm>
                <a:custGeom>
                  <a:avLst/>
                  <a:gdLst>
                    <a:gd name="T0" fmla="*/ 39 w 40"/>
                    <a:gd name="T1" fmla="*/ 24 h 40"/>
                    <a:gd name="T2" fmla="*/ 36 w 40"/>
                    <a:gd name="T3" fmla="*/ 22 h 40"/>
                    <a:gd name="T4" fmla="*/ 36 w 40"/>
                    <a:gd name="T5" fmla="*/ 20 h 40"/>
                    <a:gd name="T6" fmla="*/ 36 w 40"/>
                    <a:gd name="T7" fmla="*/ 18 h 40"/>
                    <a:gd name="T8" fmla="*/ 39 w 40"/>
                    <a:gd name="T9" fmla="*/ 16 h 40"/>
                    <a:gd name="T10" fmla="*/ 39 w 40"/>
                    <a:gd name="T11" fmla="*/ 13 h 40"/>
                    <a:gd name="T12" fmla="*/ 35 w 40"/>
                    <a:gd name="T13" fmla="*/ 7 h 40"/>
                    <a:gd name="T14" fmla="*/ 34 w 40"/>
                    <a:gd name="T15" fmla="*/ 6 h 40"/>
                    <a:gd name="T16" fmla="*/ 33 w 40"/>
                    <a:gd name="T17" fmla="*/ 6 h 40"/>
                    <a:gd name="T18" fmla="*/ 30 w 40"/>
                    <a:gd name="T19" fmla="*/ 7 h 40"/>
                    <a:gd name="T20" fmla="*/ 26 w 40"/>
                    <a:gd name="T21" fmla="*/ 5 h 40"/>
                    <a:gd name="T22" fmla="*/ 26 w 40"/>
                    <a:gd name="T23" fmla="*/ 2 h 40"/>
                    <a:gd name="T24" fmla="*/ 24 w 40"/>
                    <a:gd name="T25" fmla="*/ 0 h 40"/>
                    <a:gd name="T26" fmla="*/ 16 w 40"/>
                    <a:gd name="T27" fmla="*/ 0 h 40"/>
                    <a:gd name="T28" fmla="*/ 14 w 40"/>
                    <a:gd name="T29" fmla="*/ 2 h 40"/>
                    <a:gd name="T30" fmla="*/ 14 w 40"/>
                    <a:gd name="T31" fmla="*/ 5 h 40"/>
                    <a:gd name="T32" fmla="*/ 10 w 40"/>
                    <a:gd name="T33" fmla="*/ 7 h 40"/>
                    <a:gd name="T34" fmla="*/ 8 w 40"/>
                    <a:gd name="T35" fmla="*/ 6 h 40"/>
                    <a:gd name="T36" fmla="*/ 5 w 40"/>
                    <a:gd name="T37" fmla="*/ 7 h 40"/>
                    <a:gd name="T38" fmla="*/ 1 w 40"/>
                    <a:gd name="T39" fmla="*/ 13 h 40"/>
                    <a:gd name="T40" fmla="*/ 1 w 40"/>
                    <a:gd name="T41" fmla="*/ 15 h 40"/>
                    <a:gd name="T42" fmla="*/ 1 w 40"/>
                    <a:gd name="T43" fmla="*/ 16 h 40"/>
                    <a:gd name="T44" fmla="*/ 4 w 40"/>
                    <a:gd name="T45" fmla="*/ 18 h 40"/>
                    <a:gd name="T46" fmla="*/ 4 w 40"/>
                    <a:gd name="T47" fmla="*/ 20 h 40"/>
                    <a:gd name="T48" fmla="*/ 4 w 40"/>
                    <a:gd name="T49" fmla="*/ 22 h 40"/>
                    <a:gd name="T50" fmla="*/ 1 w 40"/>
                    <a:gd name="T51" fmla="*/ 24 h 40"/>
                    <a:gd name="T52" fmla="*/ 1 w 40"/>
                    <a:gd name="T53" fmla="*/ 25 h 40"/>
                    <a:gd name="T54" fmla="*/ 1 w 40"/>
                    <a:gd name="T55" fmla="*/ 27 h 40"/>
                    <a:gd name="T56" fmla="*/ 5 w 40"/>
                    <a:gd name="T57" fmla="*/ 33 h 40"/>
                    <a:gd name="T58" fmla="*/ 7 w 40"/>
                    <a:gd name="T59" fmla="*/ 34 h 40"/>
                    <a:gd name="T60" fmla="*/ 10 w 40"/>
                    <a:gd name="T61" fmla="*/ 33 h 40"/>
                    <a:gd name="T62" fmla="*/ 14 w 40"/>
                    <a:gd name="T63" fmla="*/ 35 h 40"/>
                    <a:gd name="T64" fmla="*/ 14 w 40"/>
                    <a:gd name="T65" fmla="*/ 38 h 40"/>
                    <a:gd name="T66" fmla="*/ 16 w 40"/>
                    <a:gd name="T67" fmla="*/ 40 h 40"/>
                    <a:gd name="T68" fmla="*/ 24 w 40"/>
                    <a:gd name="T69" fmla="*/ 40 h 40"/>
                    <a:gd name="T70" fmla="*/ 26 w 40"/>
                    <a:gd name="T71" fmla="*/ 38 h 40"/>
                    <a:gd name="T72" fmla="*/ 26 w 40"/>
                    <a:gd name="T73" fmla="*/ 35 h 40"/>
                    <a:gd name="T74" fmla="*/ 30 w 40"/>
                    <a:gd name="T75" fmla="*/ 33 h 40"/>
                    <a:gd name="T76" fmla="*/ 33 w 40"/>
                    <a:gd name="T77" fmla="*/ 34 h 40"/>
                    <a:gd name="T78" fmla="*/ 34 w 40"/>
                    <a:gd name="T79" fmla="*/ 34 h 40"/>
                    <a:gd name="T80" fmla="*/ 35 w 40"/>
                    <a:gd name="T81" fmla="*/ 33 h 40"/>
                    <a:gd name="T82" fmla="*/ 39 w 40"/>
                    <a:gd name="T83" fmla="*/ 27 h 40"/>
                    <a:gd name="T84" fmla="*/ 39 w 40"/>
                    <a:gd name="T85" fmla="*/ 24 h 40"/>
                    <a:gd name="T86" fmla="*/ 20 w 40"/>
                    <a:gd name="T87" fmla="*/ 28 h 40"/>
                    <a:gd name="T88" fmla="*/ 12 w 40"/>
                    <a:gd name="T89" fmla="*/ 20 h 40"/>
                    <a:gd name="T90" fmla="*/ 20 w 40"/>
                    <a:gd name="T91" fmla="*/ 12 h 40"/>
                    <a:gd name="T92" fmla="*/ 28 w 40"/>
                    <a:gd name="T93" fmla="*/ 20 h 40"/>
                    <a:gd name="T94" fmla="*/ 20 w 40"/>
                    <a:gd name="T95" fmla="*/ 28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40" h="40">
                      <a:moveTo>
                        <a:pt x="39" y="24"/>
                      </a:moveTo>
                      <a:cubicBezTo>
                        <a:pt x="36" y="22"/>
                        <a:pt x="36" y="22"/>
                        <a:pt x="36" y="22"/>
                      </a:cubicBezTo>
                      <a:cubicBezTo>
                        <a:pt x="36" y="21"/>
                        <a:pt x="36" y="21"/>
                        <a:pt x="36" y="20"/>
                      </a:cubicBezTo>
                      <a:cubicBezTo>
                        <a:pt x="36" y="19"/>
                        <a:pt x="36" y="19"/>
                        <a:pt x="36" y="18"/>
                      </a:cubicBez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40" y="16"/>
                        <a:pt x="40" y="14"/>
                        <a:pt x="39" y="13"/>
                      </a:cubicBezTo>
                      <a:cubicBezTo>
                        <a:pt x="35" y="7"/>
                        <a:pt x="35" y="7"/>
                        <a:pt x="35" y="7"/>
                      </a:cubicBezTo>
                      <a:cubicBezTo>
                        <a:pt x="35" y="6"/>
                        <a:pt x="35" y="6"/>
                        <a:pt x="34" y="6"/>
                      </a:cubicBezTo>
                      <a:cubicBezTo>
                        <a:pt x="34" y="5"/>
                        <a:pt x="33" y="6"/>
                        <a:pt x="33" y="6"/>
                      </a:cubicBezTo>
                      <a:cubicBezTo>
                        <a:pt x="30" y="7"/>
                        <a:pt x="30" y="7"/>
                        <a:pt x="30" y="7"/>
                      </a:cubicBezTo>
                      <a:cubicBezTo>
                        <a:pt x="29" y="6"/>
                        <a:pt x="28" y="6"/>
                        <a:pt x="26" y="5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1"/>
                        <a:pt x="25" y="0"/>
                        <a:pt x="24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4" y="2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6"/>
                        <a:pt x="12" y="7"/>
                        <a:pt x="10" y="7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7" y="5"/>
                        <a:pt x="5" y="6"/>
                        <a:pt x="5" y="7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4"/>
                        <a:pt x="0" y="14"/>
                        <a:pt x="1" y="15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19"/>
                        <a:pt x="4" y="19"/>
                        <a:pt x="4" y="20"/>
                      </a:cubicBezTo>
                      <a:cubicBezTo>
                        <a:pt x="4" y="21"/>
                        <a:pt x="4" y="21"/>
                        <a:pt x="4" y="22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1" y="24"/>
                        <a:pt x="1" y="25"/>
                        <a:pt x="1" y="25"/>
                      </a:cubicBezTo>
                      <a:cubicBezTo>
                        <a:pt x="0" y="26"/>
                        <a:pt x="0" y="26"/>
                        <a:pt x="1" y="27"/>
                      </a:cubicBezTo>
                      <a:cubicBezTo>
                        <a:pt x="5" y="33"/>
                        <a:pt x="5" y="33"/>
                        <a:pt x="5" y="33"/>
                      </a:cubicBezTo>
                      <a:cubicBezTo>
                        <a:pt x="5" y="34"/>
                        <a:pt x="6" y="35"/>
                        <a:pt x="7" y="34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2" y="33"/>
                        <a:pt x="13" y="34"/>
                        <a:pt x="14" y="35"/>
                      </a:cubicBezTo>
                      <a:cubicBezTo>
                        <a:pt x="14" y="38"/>
                        <a:pt x="14" y="38"/>
                        <a:pt x="14" y="38"/>
                      </a:cubicBezTo>
                      <a:cubicBezTo>
                        <a:pt x="14" y="39"/>
                        <a:pt x="15" y="40"/>
                        <a:pt x="16" y="40"/>
                      </a:cubicBezTo>
                      <a:cubicBezTo>
                        <a:pt x="24" y="40"/>
                        <a:pt x="24" y="40"/>
                        <a:pt x="24" y="40"/>
                      </a:cubicBezTo>
                      <a:cubicBezTo>
                        <a:pt x="25" y="40"/>
                        <a:pt x="26" y="39"/>
                        <a:pt x="26" y="38"/>
                      </a:cubicBezTo>
                      <a:cubicBezTo>
                        <a:pt x="26" y="35"/>
                        <a:pt x="26" y="35"/>
                        <a:pt x="26" y="35"/>
                      </a:cubicBezTo>
                      <a:cubicBezTo>
                        <a:pt x="28" y="34"/>
                        <a:pt x="29" y="34"/>
                        <a:pt x="30" y="33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33" y="34"/>
                        <a:pt x="34" y="35"/>
                        <a:pt x="34" y="34"/>
                      </a:cubicBezTo>
                      <a:cubicBezTo>
                        <a:pt x="35" y="34"/>
                        <a:pt x="35" y="34"/>
                        <a:pt x="35" y="33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40" y="26"/>
                        <a:pt x="40" y="24"/>
                        <a:pt x="39" y="24"/>
                      </a:cubicBezTo>
                      <a:close/>
                      <a:moveTo>
                        <a:pt x="20" y="28"/>
                      </a:moveTo>
                      <a:cubicBezTo>
                        <a:pt x="16" y="28"/>
                        <a:pt x="12" y="24"/>
                        <a:pt x="12" y="20"/>
                      </a:cubicBezTo>
                      <a:cubicBezTo>
                        <a:pt x="12" y="16"/>
                        <a:pt x="16" y="12"/>
                        <a:pt x="20" y="12"/>
                      </a:cubicBezTo>
                      <a:cubicBezTo>
                        <a:pt x="24" y="12"/>
                        <a:pt x="28" y="16"/>
                        <a:pt x="28" y="20"/>
                      </a:cubicBezTo>
                      <a:cubicBezTo>
                        <a:pt x="28" y="24"/>
                        <a:pt x="24" y="28"/>
                        <a:pt x="20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id-ID">
                    <a:solidFill>
                      <a:schemeClr val="lt1"/>
                    </a:solidFill>
                  </a:endParaRPr>
                </a:p>
              </p:txBody>
            </p:sp>
          </p:grpSp>
        </p:grpSp>
        <p:sp>
          <p:nvSpPr>
            <p:cNvPr id="107" name="Subtitle 2">
              <a:extLst>
                <a:ext uri="{FF2B5EF4-FFF2-40B4-BE49-F238E27FC236}">
                  <a16:creationId xmlns:a16="http://schemas.microsoft.com/office/drawing/2014/main" id="{007570F6-E1E7-8A47-BA8C-AF107E465C72}"/>
                </a:ext>
              </a:extLst>
            </p:cNvPr>
            <p:cNvSpPr txBox="1">
              <a:spLocks/>
            </p:cNvSpPr>
            <p:nvPr/>
          </p:nvSpPr>
          <p:spPr>
            <a:xfrm>
              <a:off x="18059974" y="5913436"/>
              <a:ext cx="3753225" cy="181243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108" name="Subtitle 2">
              <a:extLst>
                <a:ext uri="{FF2B5EF4-FFF2-40B4-BE49-F238E27FC236}">
                  <a16:creationId xmlns:a16="http://schemas.microsoft.com/office/drawing/2014/main" id="{8A7DA296-161A-A54B-A9F3-CF89F4F15BA3}"/>
                </a:ext>
              </a:extLst>
            </p:cNvPr>
            <p:cNvSpPr txBox="1">
              <a:spLocks/>
            </p:cNvSpPr>
            <p:nvPr/>
          </p:nvSpPr>
          <p:spPr>
            <a:xfrm>
              <a:off x="18059974" y="10387491"/>
              <a:ext cx="3753225" cy="181243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7D43810-7432-864D-ABCA-68461B7B9F54}"/>
              </a:ext>
            </a:extLst>
          </p:cNvPr>
          <p:cNvGrpSpPr/>
          <p:nvPr/>
        </p:nvGrpSpPr>
        <p:grpSpPr>
          <a:xfrm>
            <a:off x="6632448" y="8833104"/>
            <a:ext cx="3753225" cy="4041388"/>
            <a:chOff x="1437011" y="4119104"/>
            <a:chExt cx="4001505" cy="430873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40781B7-981B-C343-BFDC-AC542FF0ED6E}"/>
                </a:ext>
              </a:extLst>
            </p:cNvPr>
            <p:cNvGrpSpPr/>
            <p:nvPr/>
          </p:nvGrpSpPr>
          <p:grpSpPr>
            <a:xfrm>
              <a:off x="1774139" y="4119104"/>
              <a:ext cx="3327250" cy="4308730"/>
              <a:chOff x="3297012" y="4985637"/>
              <a:chExt cx="4585372" cy="5937980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4B1CE210-D551-3E46-803D-225C849C0005}"/>
                  </a:ext>
                </a:extLst>
              </p:cNvPr>
              <p:cNvSpPr/>
              <p:nvPr/>
            </p:nvSpPr>
            <p:spPr>
              <a:xfrm>
                <a:off x="3297012" y="5929685"/>
                <a:ext cx="4585372" cy="4993932"/>
              </a:xfrm>
              <a:prstGeom prst="roundRect">
                <a:avLst>
                  <a:gd name="adj" fmla="val 13343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3">
                <a:extLst>
                  <a:ext uri="{FF2B5EF4-FFF2-40B4-BE49-F238E27FC236}">
                    <a16:creationId xmlns:a16="http://schemas.microsoft.com/office/drawing/2014/main" id="{D292F83D-2BF0-6D4E-956B-B58EA76C8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369" y="4985637"/>
                <a:ext cx="3482661" cy="848849"/>
              </a:xfrm>
              <a:custGeom>
                <a:avLst/>
                <a:gdLst>
                  <a:gd name="T0" fmla="*/ 3679 w 3870"/>
                  <a:gd name="T1" fmla="*/ 941 h 942"/>
                  <a:gd name="T2" fmla="*/ 3679 w 3870"/>
                  <a:gd name="T3" fmla="*/ 941 h 942"/>
                  <a:gd name="T4" fmla="*/ 190 w 3870"/>
                  <a:gd name="T5" fmla="*/ 941 h 942"/>
                  <a:gd name="T6" fmla="*/ 0 w 3870"/>
                  <a:gd name="T7" fmla="*/ 742 h 942"/>
                  <a:gd name="T8" fmla="*/ 0 w 3870"/>
                  <a:gd name="T9" fmla="*/ 199 h 942"/>
                  <a:gd name="T10" fmla="*/ 190 w 3870"/>
                  <a:gd name="T11" fmla="*/ 0 h 942"/>
                  <a:gd name="T12" fmla="*/ 3679 w 3870"/>
                  <a:gd name="T13" fmla="*/ 0 h 942"/>
                  <a:gd name="T14" fmla="*/ 3869 w 3870"/>
                  <a:gd name="T15" fmla="*/ 199 h 942"/>
                  <a:gd name="T16" fmla="*/ 3869 w 3870"/>
                  <a:gd name="T17" fmla="*/ 742 h 942"/>
                  <a:gd name="T18" fmla="*/ 3679 w 3870"/>
                  <a:gd name="T19" fmla="*/ 941 h 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70" h="942">
                    <a:moveTo>
                      <a:pt x="3679" y="941"/>
                    </a:moveTo>
                    <a:lnTo>
                      <a:pt x="3679" y="941"/>
                    </a:lnTo>
                    <a:cubicBezTo>
                      <a:pt x="190" y="941"/>
                      <a:pt x="190" y="941"/>
                      <a:pt x="190" y="941"/>
                    </a:cubicBezTo>
                    <a:cubicBezTo>
                      <a:pt x="82" y="941"/>
                      <a:pt x="0" y="850"/>
                      <a:pt x="0" y="742"/>
                    </a:cubicBezTo>
                    <a:cubicBezTo>
                      <a:pt x="0" y="199"/>
                      <a:pt x="0" y="199"/>
                      <a:pt x="0" y="199"/>
                    </a:cubicBezTo>
                    <a:cubicBezTo>
                      <a:pt x="0" y="91"/>
                      <a:pt x="82" y="0"/>
                      <a:pt x="190" y="0"/>
                    </a:cubicBezTo>
                    <a:cubicBezTo>
                      <a:pt x="3679" y="0"/>
                      <a:pt x="3679" y="0"/>
                      <a:pt x="3679" y="0"/>
                    </a:cubicBezTo>
                    <a:cubicBezTo>
                      <a:pt x="3787" y="0"/>
                      <a:pt x="3869" y="91"/>
                      <a:pt x="3869" y="199"/>
                    </a:cubicBezTo>
                    <a:cubicBezTo>
                      <a:pt x="3869" y="742"/>
                      <a:pt x="3869" y="742"/>
                      <a:pt x="3869" y="742"/>
                    </a:cubicBezTo>
                    <a:cubicBezTo>
                      <a:pt x="3869" y="850"/>
                      <a:pt x="3787" y="941"/>
                      <a:pt x="3679" y="941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4" name="Freeform 4">
                <a:extLst>
                  <a:ext uri="{FF2B5EF4-FFF2-40B4-BE49-F238E27FC236}">
                    <a16:creationId xmlns:a16="http://schemas.microsoft.com/office/drawing/2014/main" id="{3AFE4342-7C2F-5A40-8F40-42094A79B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963" y="4985637"/>
                <a:ext cx="115029" cy="848849"/>
              </a:xfrm>
              <a:custGeom>
                <a:avLst/>
                <a:gdLst>
                  <a:gd name="T0" fmla="*/ 126 w 127"/>
                  <a:gd name="T1" fmla="*/ 941 h 942"/>
                  <a:gd name="T2" fmla="*/ 0 w 127"/>
                  <a:gd name="T3" fmla="*/ 941 h 942"/>
                  <a:gd name="T4" fmla="*/ 0 w 127"/>
                  <a:gd name="T5" fmla="*/ 0 h 942"/>
                  <a:gd name="T6" fmla="*/ 126 w 127"/>
                  <a:gd name="T7" fmla="*/ 0 h 942"/>
                  <a:gd name="T8" fmla="*/ 126 w 127"/>
                  <a:gd name="T9" fmla="*/ 941 h 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942">
                    <a:moveTo>
                      <a:pt x="126" y="941"/>
                    </a:moveTo>
                    <a:lnTo>
                      <a:pt x="0" y="941"/>
                    </a:lnTo>
                    <a:lnTo>
                      <a:pt x="0" y="0"/>
                    </a:lnTo>
                    <a:lnTo>
                      <a:pt x="126" y="0"/>
                    </a:lnTo>
                    <a:lnTo>
                      <a:pt x="126" y="941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5" name="Freeform 5">
                <a:extLst>
                  <a:ext uri="{FF2B5EF4-FFF2-40B4-BE49-F238E27FC236}">
                    <a16:creationId xmlns:a16="http://schemas.microsoft.com/office/drawing/2014/main" id="{B9FB43CB-4BC1-464A-84FA-8AD4052F7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2688" y="4985637"/>
                <a:ext cx="115029" cy="848849"/>
              </a:xfrm>
              <a:custGeom>
                <a:avLst/>
                <a:gdLst>
                  <a:gd name="T0" fmla="*/ 126 w 127"/>
                  <a:gd name="T1" fmla="*/ 941 h 942"/>
                  <a:gd name="T2" fmla="*/ 0 w 127"/>
                  <a:gd name="T3" fmla="*/ 941 h 942"/>
                  <a:gd name="T4" fmla="*/ 0 w 127"/>
                  <a:gd name="T5" fmla="*/ 0 h 942"/>
                  <a:gd name="T6" fmla="*/ 126 w 127"/>
                  <a:gd name="T7" fmla="*/ 0 h 942"/>
                  <a:gd name="T8" fmla="*/ 126 w 127"/>
                  <a:gd name="T9" fmla="*/ 941 h 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942">
                    <a:moveTo>
                      <a:pt x="126" y="941"/>
                    </a:moveTo>
                    <a:lnTo>
                      <a:pt x="0" y="941"/>
                    </a:lnTo>
                    <a:lnTo>
                      <a:pt x="0" y="0"/>
                    </a:lnTo>
                    <a:lnTo>
                      <a:pt x="126" y="0"/>
                    </a:lnTo>
                    <a:lnTo>
                      <a:pt x="126" y="941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6" name="Freeform 6">
                <a:extLst>
                  <a:ext uri="{FF2B5EF4-FFF2-40B4-BE49-F238E27FC236}">
                    <a16:creationId xmlns:a16="http://schemas.microsoft.com/office/drawing/2014/main" id="{73A9EAED-4AB4-BC41-BC94-E44DF7513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5379" y="4985637"/>
                <a:ext cx="115032" cy="848849"/>
              </a:xfrm>
              <a:custGeom>
                <a:avLst/>
                <a:gdLst>
                  <a:gd name="T0" fmla="*/ 126 w 127"/>
                  <a:gd name="T1" fmla="*/ 941 h 942"/>
                  <a:gd name="T2" fmla="*/ 0 w 127"/>
                  <a:gd name="T3" fmla="*/ 941 h 942"/>
                  <a:gd name="T4" fmla="*/ 0 w 127"/>
                  <a:gd name="T5" fmla="*/ 0 h 942"/>
                  <a:gd name="T6" fmla="*/ 126 w 127"/>
                  <a:gd name="T7" fmla="*/ 0 h 942"/>
                  <a:gd name="T8" fmla="*/ 126 w 127"/>
                  <a:gd name="T9" fmla="*/ 941 h 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942">
                    <a:moveTo>
                      <a:pt x="126" y="941"/>
                    </a:moveTo>
                    <a:lnTo>
                      <a:pt x="0" y="941"/>
                    </a:lnTo>
                    <a:lnTo>
                      <a:pt x="0" y="0"/>
                    </a:lnTo>
                    <a:lnTo>
                      <a:pt x="126" y="0"/>
                    </a:lnTo>
                    <a:lnTo>
                      <a:pt x="126" y="941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7" name="Freeform 7">
                <a:extLst>
                  <a:ext uri="{FF2B5EF4-FFF2-40B4-BE49-F238E27FC236}">
                    <a16:creationId xmlns:a16="http://schemas.microsoft.com/office/drawing/2014/main" id="{BE9325D9-D2AB-FF48-9C47-D4614A02D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4105" y="4985637"/>
                <a:ext cx="115032" cy="848849"/>
              </a:xfrm>
              <a:custGeom>
                <a:avLst/>
                <a:gdLst>
                  <a:gd name="T0" fmla="*/ 127 w 128"/>
                  <a:gd name="T1" fmla="*/ 941 h 942"/>
                  <a:gd name="T2" fmla="*/ 0 w 128"/>
                  <a:gd name="T3" fmla="*/ 941 h 942"/>
                  <a:gd name="T4" fmla="*/ 0 w 128"/>
                  <a:gd name="T5" fmla="*/ 0 h 942"/>
                  <a:gd name="T6" fmla="*/ 127 w 128"/>
                  <a:gd name="T7" fmla="*/ 0 h 942"/>
                  <a:gd name="T8" fmla="*/ 127 w 128"/>
                  <a:gd name="T9" fmla="*/ 941 h 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942">
                    <a:moveTo>
                      <a:pt x="127" y="941"/>
                    </a:moveTo>
                    <a:lnTo>
                      <a:pt x="0" y="941"/>
                    </a:lnTo>
                    <a:lnTo>
                      <a:pt x="0" y="0"/>
                    </a:lnTo>
                    <a:lnTo>
                      <a:pt x="127" y="0"/>
                    </a:lnTo>
                    <a:lnTo>
                      <a:pt x="127" y="941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8" name="Freeform 8">
                <a:extLst>
                  <a:ext uri="{FF2B5EF4-FFF2-40B4-BE49-F238E27FC236}">
                    <a16:creationId xmlns:a16="http://schemas.microsoft.com/office/drawing/2014/main" id="{0353BF57-9535-194B-AC45-10558F344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2829" y="4985637"/>
                <a:ext cx="115032" cy="848849"/>
              </a:xfrm>
              <a:custGeom>
                <a:avLst/>
                <a:gdLst>
                  <a:gd name="T0" fmla="*/ 127 w 128"/>
                  <a:gd name="T1" fmla="*/ 941 h 942"/>
                  <a:gd name="T2" fmla="*/ 0 w 128"/>
                  <a:gd name="T3" fmla="*/ 941 h 942"/>
                  <a:gd name="T4" fmla="*/ 0 w 128"/>
                  <a:gd name="T5" fmla="*/ 0 h 942"/>
                  <a:gd name="T6" fmla="*/ 127 w 128"/>
                  <a:gd name="T7" fmla="*/ 0 h 942"/>
                  <a:gd name="T8" fmla="*/ 127 w 128"/>
                  <a:gd name="T9" fmla="*/ 941 h 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942">
                    <a:moveTo>
                      <a:pt x="127" y="941"/>
                    </a:moveTo>
                    <a:lnTo>
                      <a:pt x="0" y="941"/>
                    </a:lnTo>
                    <a:lnTo>
                      <a:pt x="0" y="0"/>
                    </a:lnTo>
                    <a:lnTo>
                      <a:pt x="127" y="0"/>
                    </a:lnTo>
                    <a:lnTo>
                      <a:pt x="127" y="941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9" name="Freeform 9">
                <a:extLst>
                  <a:ext uri="{FF2B5EF4-FFF2-40B4-BE49-F238E27FC236}">
                    <a16:creationId xmlns:a16="http://schemas.microsoft.com/office/drawing/2014/main" id="{DD5C4F4A-F1E8-7243-9AA5-75DBE79FD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5522" y="4985637"/>
                <a:ext cx="115029" cy="848849"/>
              </a:xfrm>
              <a:custGeom>
                <a:avLst/>
                <a:gdLst>
                  <a:gd name="T0" fmla="*/ 127 w 128"/>
                  <a:gd name="T1" fmla="*/ 941 h 942"/>
                  <a:gd name="T2" fmla="*/ 0 w 128"/>
                  <a:gd name="T3" fmla="*/ 941 h 942"/>
                  <a:gd name="T4" fmla="*/ 0 w 128"/>
                  <a:gd name="T5" fmla="*/ 0 h 942"/>
                  <a:gd name="T6" fmla="*/ 127 w 128"/>
                  <a:gd name="T7" fmla="*/ 0 h 942"/>
                  <a:gd name="T8" fmla="*/ 127 w 128"/>
                  <a:gd name="T9" fmla="*/ 941 h 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942">
                    <a:moveTo>
                      <a:pt x="127" y="941"/>
                    </a:moveTo>
                    <a:lnTo>
                      <a:pt x="0" y="941"/>
                    </a:lnTo>
                    <a:lnTo>
                      <a:pt x="0" y="0"/>
                    </a:lnTo>
                    <a:lnTo>
                      <a:pt x="127" y="0"/>
                    </a:lnTo>
                    <a:lnTo>
                      <a:pt x="127" y="941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0" name="Freeform 10">
                <a:extLst>
                  <a:ext uri="{FF2B5EF4-FFF2-40B4-BE49-F238E27FC236}">
                    <a16:creationId xmlns:a16="http://schemas.microsoft.com/office/drawing/2014/main" id="{09E0B0DC-B4B0-9546-88BE-2E6909265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4249" y="4985637"/>
                <a:ext cx="115029" cy="848849"/>
              </a:xfrm>
              <a:custGeom>
                <a:avLst/>
                <a:gdLst>
                  <a:gd name="T0" fmla="*/ 127 w 128"/>
                  <a:gd name="T1" fmla="*/ 941 h 942"/>
                  <a:gd name="T2" fmla="*/ 0 w 128"/>
                  <a:gd name="T3" fmla="*/ 941 h 942"/>
                  <a:gd name="T4" fmla="*/ 0 w 128"/>
                  <a:gd name="T5" fmla="*/ 0 h 942"/>
                  <a:gd name="T6" fmla="*/ 127 w 128"/>
                  <a:gd name="T7" fmla="*/ 0 h 942"/>
                  <a:gd name="T8" fmla="*/ 127 w 128"/>
                  <a:gd name="T9" fmla="*/ 941 h 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942">
                    <a:moveTo>
                      <a:pt x="127" y="941"/>
                    </a:moveTo>
                    <a:lnTo>
                      <a:pt x="0" y="941"/>
                    </a:lnTo>
                    <a:lnTo>
                      <a:pt x="0" y="0"/>
                    </a:lnTo>
                    <a:lnTo>
                      <a:pt x="127" y="0"/>
                    </a:lnTo>
                    <a:lnTo>
                      <a:pt x="127" y="941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1" name="Freeform 11">
                <a:extLst>
                  <a:ext uri="{FF2B5EF4-FFF2-40B4-BE49-F238E27FC236}">
                    <a16:creationId xmlns:a16="http://schemas.microsoft.com/office/drawing/2014/main" id="{2B998A0C-D242-D349-9A84-3DE91F2CA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6938" y="4985637"/>
                <a:ext cx="107098" cy="848849"/>
              </a:xfrm>
              <a:custGeom>
                <a:avLst/>
                <a:gdLst>
                  <a:gd name="T0" fmla="*/ 118 w 119"/>
                  <a:gd name="T1" fmla="*/ 941 h 942"/>
                  <a:gd name="T2" fmla="*/ 0 w 119"/>
                  <a:gd name="T3" fmla="*/ 941 h 942"/>
                  <a:gd name="T4" fmla="*/ 0 w 119"/>
                  <a:gd name="T5" fmla="*/ 0 h 942"/>
                  <a:gd name="T6" fmla="*/ 118 w 119"/>
                  <a:gd name="T7" fmla="*/ 0 h 942"/>
                  <a:gd name="T8" fmla="*/ 118 w 119"/>
                  <a:gd name="T9" fmla="*/ 941 h 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942">
                    <a:moveTo>
                      <a:pt x="118" y="941"/>
                    </a:moveTo>
                    <a:lnTo>
                      <a:pt x="0" y="941"/>
                    </a:lnTo>
                    <a:lnTo>
                      <a:pt x="0" y="0"/>
                    </a:lnTo>
                    <a:lnTo>
                      <a:pt x="118" y="0"/>
                    </a:lnTo>
                    <a:lnTo>
                      <a:pt x="118" y="941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2" name="Freeform 12">
                <a:extLst>
                  <a:ext uri="{FF2B5EF4-FFF2-40B4-BE49-F238E27FC236}">
                    <a16:creationId xmlns:a16="http://schemas.microsoft.com/office/drawing/2014/main" id="{89896A9D-AB6C-F942-89F2-3ECBF69DC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7824" y="5830520"/>
                <a:ext cx="2407715" cy="107097"/>
              </a:xfrm>
              <a:custGeom>
                <a:avLst/>
                <a:gdLst>
                  <a:gd name="T0" fmla="*/ 2675 w 2676"/>
                  <a:gd name="T1" fmla="*/ 117 h 118"/>
                  <a:gd name="T2" fmla="*/ 0 w 2676"/>
                  <a:gd name="T3" fmla="*/ 117 h 118"/>
                  <a:gd name="T4" fmla="*/ 0 w 2676"/>
                  <a:gd name="T5" fmla="*/ 0 h 118"/>
                  <a:gd name="T6" fmla="*/ 2675 w 2676"/>
                  <a:gd name="T7" fmla="*/ 0 h 118"/>
                  <a:gd name="T8" fmla="*/ 2675 w 2676"/>
                  <a:gd name="T9" fmla="*/ 11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6" h="118">
                    <a:moveTo>
                      <a:pt x="2675" y="117"/>
                    </a:moveTo>
                    <a:lnTo>
                      <a:pt x="0" y="117"/>
                    </a:lnTo>
                    <a:lnTo>
                      <a:pt x="0" y="0"/>
                    </a:lnTo>
                    <a:lnTo>
                      <a:pt x="2675" y="0"/>
                    </a:lnTo>
                    <a:lnTo>
                      <a:pt x="2675" y="117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3" name="Freeform 15">
                <a:extLst>
                  <a:ext uri="{FF2B5EF4-FFF2-40B4-BE49-F238E27FC236}">
                    <a16:creationId xmlns:a16="http://schemas.microsoft.com/office/drawing/2014/main" id="{0426DF59-3E96-484C-B9EC-E192732DB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6636" y="5937616"/>
                <a:ext cx="3978484" cy="4985999"/>
              </a:xfrm>
              <a:custGeom>
                <a:avLst/>
                <a:gdLst>
                  <a:gd name="T0" fmla="*/ 3805 w 4421"/>
                  <a:gd name="T1" fmla="*/ 0 h 5551"/>
                  <a:gd name="T2" fmla="*/ 3805 w 4421"/>
                  <a:gd name="T3" fmla="*/ 0 h 5551"/>
                  <a:gd name="T4" fmla="*/ 2702 w 4421"/>
                  <a:gd name="T5" fmla="*/ 0 h 5551"/>
                  <a:gd name="T6" fmla="*/ 0 w 4421"/>
                  <a:gd name="T7" fmla="*/ 5541 h 5551"/>
                  <a:gd name="T8" fmla="*/ 136 w 4421"/>
                  <a:gd name="T9" fmla="*/ 5550 h 5551"/>
                  <a:gd name="T10" fmla="*/ 1871 w 4421"/>
                  <a:gd name="T11" fmla="*/ 5550 h 5551"/>
                  <a:gd name="T12" fmla="*/ 4420 w 4421"/>
                  <a:gd name="T13" fmla="*/ 344 h 5551"/>
                  <a:gd name="T14" fmla="*/ 3805 w 4421"/>
                  <a:gd name="T15" fmla="*/ 0 h 5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21" h="5551">
                    <a:moveTo>
                      <a:pt x="3805" y="0"/>
                    </a:moveTo>
                    <a:lnTo>
                      <a:pt x="3805" y="0"/>
                    </a:lnTo>
                    <a:cubicBezTo>
                      <a:pt x="2702" y="0"/>
                      <a:pt x="2702" y="0"/>
                      <a:pt x="2702" y="0"/>
                    </a:cubicBezTo>
                    <a:cubicBezTo>
                      <a:pt x="0" y="5541"/>
                      <a:pt x="0" y="5541"/>
                      <a:pt x="0" y="5541"/>
                    </a:cubicBezTo>
                    <a:cubicBezTo>
                      <a:pt x="45" y="5550"/>
                      <a:pt x="91" y="5550"/>
                      <a:pt x="136" y="5550"/>
                    </a:cubicBezTo>
                    <a:cubicBezTo>
                      <a:pt x="1871" y="5550"/>
                      <a:pt x="1871" y="5550"/>
                      <a:pt x="1871" y="5550"/>
                    </a:cubicBezTo>
                    <a:cubicBezTo>
                      <a:pt x="4420" y="344"/>
                      <a:pt x="4420" y="344"/>
                      <a:pt x="4420" y="344"/>
                    </a:cubicBezTo>
                    <a:cubicBezTo>
                      <a:pt x="4293" y="136"/>
                      <a:pt x="4067" y="0"/>
                      <a:pt x="3805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4" name="Freeform 16">
                <a:extLst>
                  <a:ext uri="{FF2B5EF4-FFF2-40B4-BE49-F238E27FC236}">
                    <a16:creationId xmlns:a16="http://schemas.microsoft.com/office/drawing/2014/main" id="{45D8BE17-3B59-CC44-869C-2110292C0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012" y="7456818"/>
                <a:ext cx="4585372" cy="2034856"/>
              </a:xfrm>
              <a:custGeom>
                <a:avLst/>
                <a:gdLst>
                  <a:gd name="T0" fmla="*/ 5097 w 5098"/>
                  <a:gd name="T1" fmla="*/ 2260 h 2261"/>
                  <a:gd name="T2" fmla="*/ 0 w 5098"/>
                  <a:gd name="T3" fmla="*/ 2260 h 2261"/>
                  <a:gd name="T4" fmla="*/ 0 w 5098"/>
                  <a:gd name="T5" fmla="*/ 0 h 2261"/>
                  <a:gd name="T6" fmla="*/ 5097 w 5098"/>
                  <a:gd name="T7" fmla="*/ 0 h 2261"/>
                  <a:gd name="T8" fmla="*/ 5097 w 5098"/>
                  <a:gd name="T9" fmla="*/ 2260 h 2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98" h="2261">
                    <a:moveTo>
                      <a:pt x="5097" y="2260"/>
                    </a:moveTo>
                    <a:lnTo>
                      <a:pt x="0" y="2260"/>
                    </a:lnTo>
                    <a:lnTo>
                      <a:pt x="0" y="0"/>
                    </a:lnTo>
                    <a:lnTo>
                      <a:pt x="5097" y="0"/>
                    </a:lnTo>
                    <a:lnTo>
                      <a:pt x="5097" y="2260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DF8FB1B-62DD-0F43-B651-09951912572C}"/>
                </a:ext>
              </a:extLst>
            </p:cNvPr>
            <p:cNvSpPr/>
            <p:nvPr/>
          </p:nvSpPr>
          <p:spPr>
            <a:xfrm flipH="1">
              <a:off x="1437011" y="6287848"/>
              <a:ext cx="4001505" cy="8203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3B8AA06-B3E0-444F-B9BC-6A52AB27E6C8}"/>
              </a:ext>
            </a:extLst>
          </p:cNvPr>
          <p:cNvGrpSpPr/>
          <p:nvPr/>
        </p:nvGrpSpPr>
        <p:grpSpPr>
          <a:xfrm>
            <a:off x="1650245" y="4378679"/>
            <a:ext cx="4273552" cy="4006376"/>
            <a:chOff x="10052048" y="5207210"/>
            <a:chExt cx="4273552" cy="4006376"/>
          </a:xfrm>
        </p:grpSpPr>
        <p:graphicFrame>
          <p:nvGraphicFramePr>
            <p:cNvPr id="69" name="Chart 68">
              <a:extLst>
                <a:ext uri="{FF2B5EF4-FFF2-40B4-BE49-F238E27FC236}">
                  <a16:creationId xmlns:a16="http://schemas.microsoft.com/office/drawing/2014/main" id="{F9CBEDCA-A2EB-D44B-B48F-38A7764990E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04281176"/>
                </p:ext>
              </p:extLst>
            </p:nvPr>
          </p:nvGraphicFramePr>
          <p:xfrm>
            <a:off x="10052048" y="5207210"/>
            <a:ext cx="4273552" cy="40063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AA5A26F-EA3D-9048-9DF2-544E64363526}"/>
                </a:ext>
              </a:extLst>
            </p:cNvPr>
            <p:cNvSpPr txBox="1"/>
            <p:nvPr/>
          </p:nvSpPr>
          <p:spPr>
            <a:xfrm>
              <a:off x="10953259" y="6731105"/>
              <a:ext cx="24711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25%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A44831B-81C6-B643-A41E-2285F69F847C}"/>
              </a:ext>
            </a:extLst>
          </p:cNvPr>
          <p:cNvGrpSpPr/>
          <p:nvPr/>
        </p:nvGrpSpPr>
        <p:grpSpPr>
          <a:xfrm>
            <a:off x="1355389" y="8994988"/>
            <a:ext cx="4895618" cy="4006376"/>
            <a:chOff x="3796399" y="8415704"/>
            <a:chExt cx="3493332" cy="2858802"/>
          </a:xfrm>
        </p:grpSpPr>
        <p:graphicFrame>
          <p:nvGraphicFramePr>
            <p:cNvPr id="73" name="Chart 72">
              <a:extLst>
                <a:ext uri="{FF2B5EF4-FFF2-40B4-BE49-F238E27FC236}">
                  <a16:creationId xmlns:a16="http://schemas.microsoft.com/office/drawing/2014/main" id="{B9B7521F-709E-AD40-91A8-BF732723457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15528747"/>
                </p:ext>
              </p:extLst>
            </p:nvPr>
          </p:nvGraphicFramePr>
          <p:xfrm>
            <a:off x="3796399" y="8415704"/>
            <a:ext cx="3493332" cy="28588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5224129-5FC5-1644-AE28-FE45F7DD20E1}"/>
                </a:ext>
              </a:extLst>
            </p:cNvPr>
            <p:cNvSpPr txBox="1"/>
            <p:nvPr/>
          </p:nvSpPr>
          <p:spPr>
            <a:xfrm>
              <a:off x="4179988" y="9510606"/>
              <a:ext cx="2726155" cy="63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70%</a:t>
              </a:r>
            </a:p>
          </p:txBody>
        </p:sp>
      </p:grpSp>
      <p:grpSp>
        <p:nvGrpSpPr>
          <p:cNvPr id="75" name="Grupo 349">
            <a:extLst>
              <a:ext uri="{FF2B5EF4-FFF2-40B4-BE49-F238E27FC236}">
                <a16:creationId xmlns:a16="http://schemas.microsoft.com/office/drawing/2014/main" id="{677FFC64-DDA6-C845-905F-AC5C3785AF3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80" name="CuadroTexto 350">
              <a:extLst>
                <a:ext uri="{FF2B5EF4-FFF2-40B4-BE49-F238E27FC236}">
                  <a16:creationId xmlns:a16="http://schemas.microsoft.com/office/drawing/2014/main" id="{4F7004CD-375F-D446-88D2-209151E425A6}"/>
                </a:ext>
              </a:extLst>
            </p:cNvPr>
            <p:cNvSpPr txBox="1"/>
            <p:nvPr/>
          </p:nvSpPr>
          <p:spPr>
            <a:xfrm>
              <a:off x="6562166" y="861425"/>
              <a:ext cx="112534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Sport &amp; Fitness Diagram</a:t>
              </a:r>
            </a:p>
          </p:txBody>
        </p:sp>
        <p:sp>
          <p:nvSpPr>
            <p:cNvPr id="81" name="CuadroTexto 351">
              <a:extLst>
                <a:ext uri="{FF2B5EF4-FFF2-40B4-BE49-F238E27FC236}">
                  <a16:creationId xmlns:a16="http://schemas.microsoft.com/office/drawing/2014/main" id="{064F47B4-724C-954B-B43E-469BA53B0E0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171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1728581-F16F-394C-A16E-7BE60E21E23F}"/>
              </a:ext>
            </a:extLst>
          </p:cNvPr>
          <p:cNvGrpSpPr/>
          <p:nvPr/>
        </p:nvGrpSpPr>
        <p:grpSpPr>
          <a:xfrm>
            <a:off x="1387406" y="3754254"/>
            <a:ext cx="9125966" cy="8287928"/>
            <a:chOff x="1959951" y="3754254"/>
            <a:chExt cx="9125966" cy="8287928"/>
          </a:xfrm>
        </p:grpSpPr>
        <p:sp>
          <p:nvSpPr>
            <p:cNvPr id="48" name="Freeform 1">
              <a:extLst>
                <a:ext uri="{FF2B5EF4-FFF2-40B4-BE49-F238E27FC236}">
                  <a16:creationId xmlns:a16="http://schemas.microsoft.com/office/drawing/2014/main" id="{8D87D571-9403-E240-AA44-CCAF31E02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253" y="5001037"/>
              <a:ext cx="1871202" cy="2454542"/>
            </a:xfrm>
            <a:custGeom>
              <a:avLst/>
              <a:gdLst>
                <a:gd name="T0" fmla="*/ 1025 w 4017"/>
                <a:gd name="T1" fmla="*/ 3331 h 5268"/>
                <a:gd name="T2" fmla="*/ 1025 w 4017"/>
                <a:gd name="T3" fmla="*/ 3331 h 5268"/>
                <a:gd name="T4" fmla="*/ 257 w 4017"/>
                <a:gd name="T5" fmla="*/ 399 h 5268"/>
                <a:gd name="T6" fmla="*/ 1481 w 4017"/>
                <a:gd name="T7" fmla="*/ 1053 h 5268"/>
                <a:gd name="T8" fmla="*/ 1908 w 4017"/>
                <a:gd name="T9" fmla="*/ 3075 h 5268"/>
                <a:gd name="T10" fmla="*/ 4016 w 4017"/>
                <a:gd name="T11" fmla="*/ 5096 h 5268"/>
                <a:gd name="T12" fmla="*/ 3759 w 4017"/>
                <a:gd name="T13" fmla="*/ 5267 h 5268"/>
                <a:gd name="T14" fmla="*/ 1025 w 4017"/>
                <a:gd name="T15" fmla="*/ 3331 h 5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17" h="5268">
                  <a:moveTo>
                    <a:pt x="1025" y="3331"/>
                  </a:moveTo>
                  <a:lnTo>
                    <a:pt x="1025" y="3331"/>
                  </a:lnTo>
                  <a:cubicBezTo>
                    <a:pt x="1025" y="3331"/>
                    <a:pt x="0" y="740"/>
                    <a:pt x="257" y="399"/>
                  </a:cubicBezTo>
                  <a:cubicBezTo>
                    <a:pt x="513" y="28"/>
                    <a:pt x="1339" y="0"/>
                    <a:pt x="1481" y="1053"/>
                  </a:cubicBezTo>
                  <a:cubicBezTo>
                    <a:pt x="1595" y="2107"/>
                    <a:pt x="1880" y="2989"/>
                    <a:pt x="1908" y="3075"/>
                  </a:cubicBezTo>
                  <a:cubicBezTo>
                    <a:pt x="1936" y="3160"/>
                    <a:pt x="4016" y="5096"/>
                    <a:pt x="4016" y="5096"/>
                  </a:cubicBezTo>
                  <a:cubicBezTo>
                    <a:pt x="3759" y="5267"/>
                    <a:pt x="3759" y="5267"/>
                    <a:pt x="3759" y="5267"/>
                  </a:cubicBezTo>
                  <a:cubicBezTo>
                    <a:pt x="3759" y="5267"/>
                    <a:pt x="1083" y="3616"/>
                    <a:pt x="1025" y="3331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2">
              <a:extLst>
                <a:ext uri="{FF2B5EF4-FFF2-40B4-BE49-F238E27FC236}">
                  <a16:creationId xmlns:a16="http://schemas.microsoft.com/office/drawing/2014/main" id="{BAC4D9F6-3F05-194C-BD59-B0E76F90B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1269" y="7375472"/>
              <a:ext cx="398478" cy="437505"/>
            </a:xfrm>
            <a:custGeom>
              <a:avLst/>
              <a:gdLst>
                <a:gd name="T0" fmla="*/ 257 w 855"/>
                <a:gd name="T1" fmla="*/ 0 h 941"/>
                <a:gd name="T2" fmla="*/ 257 w 855"/>
                <a:gd name="T3" fmla="*/ 0 h 941"/>
                <a:gd name="T4" fmla="*/ 712 w 855"/>
                <a:gd name="T5" fmla="*/ 285 h 941"/>
                <a:gd name="T6" fmla="*/ 797 w 855"/>
                <a:gd name="T7" fmla="*/ 797 h 941"/>
                <a:gd name="T8" fmla="*/ 227 w 855"/>
                <a:gd name="T9" fmla="*/ 883 h 941"/>
                <a:gd name="T10" fmla="*/ 199 w 855"/>
                <a:gd name="T11" fmla="*/ 428 h 941"/>
                <a:gd name="T12" fmla="*/ 0 w 855"/>
                <a:gd name="T13" fmla="*/ 171 h 941"/>
                <a:gd name="T14" fmla="*/ 257 w 855"/>
                <a:gd name="T15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5" h="941">
                  <a:moveTo>
                    <a:pt x="257" y="0"/>
                  </a:moveTo>
                  <a:lnTo>
                    <a:pt x="257" y="0"/>
                  </a:lnTo>
                  <a:cubicBezTo>
                    <a:pt x="257" y="0"/>
                    <a:pt x="683" y="171"/>
                    <a:pt x="712" y="285"/>
                  </a:cubicBezTo>
                  <a:cubicBezTo>
                    <a:pt x="769" y="370"/>
                    <a:pt x="854" y="740"/>
                    <a:pt x="797" y="797"/>
                  </a:cubicBezTo>
                  <a:cubicBezTo>
                    <a:pt x="740" y="854"/>
                    <a:pt x="341" y="940"/>
                    <a:pt x="227" y="883"/>
                  </a:cubicBezTo>
                  <a:cubicBezTo>
                    <a:pt x="85" y="826"/>
                    <a:pt x="199" y="428"/>
                    <a:pt x="199" y="428"/>
                  </a:cubicBezTo>
                  <a:cubicBezTo>
                    <a:pt x="171" y="398"/>
                    <a:pt x="0" y="171"/>
                    <a:pt x="0" y="171"/>
                  </a:cubicBezTo>
                  <a:lnTo>
                    <a:pt x="257" y="0"/>
                  </a:lnTo>
                </a:path>
              </a:pathLst>
            </a:custGeom>
            <a:solidFill>
              <a:srgbClr val="F9C2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">
              <a:extLst>
                <a:ext uri="{FF2B5EF4-FFF2-40B4-BE49-F238E27FC236}">
                  <a16:creationId xmlns:a16="http://schemas.microsoft.com/office/drawing/2014/main" id="{EB5D4E31-FF8C-9649-AAD3-6EC433883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294" y="7414499"/>
              <a:ext cx="371776" cy="410802"/>
            </a:xfrm>
            <a:custGeom>
              <a:avLst/>
              <a:gdLst>
                <a:gd name="T0" fmla="*/ 29 w 798"/>
                <a:gd name="T1" fmla="*/ 256 h 883"/>
                <a:gd name="T2" fmla="*/ 29 w 798"/>
                <a:gd name="T3" fmla="*/ 256 h 883"/>
                <a:gd name="T4" fmla="*/ 370 w 798"/>
                <a:gd name="T5" fmla="*/ 0 h 883"/>
                <a:gd name="T6" fmla="*/ 655 w 798"/>
                <a:gd name="T7" fmla="*/ 170 h 883"/>
                <a:gd name="T8" fmla="*/ 712 w 798"/>
                <a:gd name="T9" fmla="*/ 740 h 883"/>
                <a:gd name="T10" fmla="*/ 86 w 798"/>
                <a:gd name="T11" fmla="*/ 768 h 883"/>
                <a:gd name="T12" fmla="*/ 86 w 798"/>
                <a:gd name="T13" fmla="*/ 370 h 883"/>
                <a:gd name="T14" fmla="*/ 29 w 798"/>
                <a:gd name="T15" fmla="*/ 256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8" h="883">
                  <a:moveTo>
                    <a:pt x="29" y="256"/>
                  </a:moveTo>
                  <a:lnTo>
                    <a:pt x="29" y="256"/>
                  </a:lnTo>
                  <a:cubicBezTo>
                    <a:pt x="29" y="256"/>
                    <a:pt x="314" y="142"/>
                    <a:pt x="370" y="0"/>
                  </a:cubicBezTo>
                  <a:cubicBezTo>
                    <a:pt x="370" y="0"/>
                    <a:pt x="627" y="85"/>
                    <a:pt x="655" y="170"/>
                  </a:cubicBezTo>
                  <a:cubicBezTo>
                    <a:pt x="684" y="256"/>
                    <a:pt x="797" y="683"/>
                    <a:pt x="712" y="740"/>
                  </a:cubicBezTo>
                  <a:cubicBezTo>
                    <a:pt x="598" y="825"/>
                    <a:pt x="172" y="882"/>
                    <a:pt x="86" y="768"/>
                  </a:cubicBezTo>
                  <a:cubicBezTo>
                    <a:pt x="0" y="654"/>
                    <a:pt x="86" y="370"/>
                    <a:pt x="86" y="370"/>
                  </a:cubicBezTo>
                  <a:cubicBezTo>
                    <a:pt x="86" y="342"/>
                    <a:pt x="29" y="256"/>
                    <a:pt x="29" y="25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4">
              <a:extLst>
                <a:ext uri="{FF2B5EF4-FFF2-40B4-BE49-F238E27FC236}">
                  <a16:creationId xmlns:a16="http://schemas.microsoft.com/office/drawing/2014/main" id="{DF88E03D-B17A-804D-8DEE-99756A460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1973" y="9429482"/>
              <a:ext cx="211562" cy="809280"/>
            </a:xfrm>
            <a:custGeom>
              <a:avLst/>
              <a:gdLst>
                <a:gd name="T0" fmla="*/ 171 w 456"/>
                <a:gd name="T1" fmla="*/ 0 h 1737"/>
                <a:gd name="T2" fmla="*/ 455 w 456"/>
                <a:gd name="T3" fmla="*/ 28 h 1737"/>
                <a:gd name="T4" fmla="*/ 256 w 456"/>
                <a:gd name="T5" fmla="*/ 1736 h 1737"/>
                <a:gd name="T6" fmla="*/ 0 w 456"/>
                <a:gd name="T7" fmla="*/ 1708 h 1737"/>
                <a:gd name="T8" fmla="*/ 171 w 456"/>
                <a:gd name="T9" fmla="*/ 0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1737">
                  <a:moveTo>
                    <a:pt x="171" y="0"/>
                  </a:moveTo>
                  <a:lnTo>
                    <a:pt x="455" y="28"/>
                  </a:lnTo>
                  <a:lnTo>
                    <a:pt x="256" y="1736"/>
                  </a:lnTo>
                  <a:lnTo>
                    <a:pt x="0" y="1708"/>
                  </a:lnTo>
                  <a:lnTo>
                    <a:pt x="171" y="0"/>
                  </a:lnTo>
                </a:path>
              </a:pathLst>
            </a:custGeom>
            <a:solidFill>
              <a:srgbClr val="89898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FE214968-9CBA-084F-8752-186D46299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3708" y="9203541"/>
              <a:ext cx="782577" cy="306048"/>
            </a:xfrm>
            <a:custGeom>
              <a:avLst/>
              <a:gdLst>
                <a:gd name="T0" fmla="*/ 28 w 1679"/>
                <a:gd name="T1" fmla="*/ 228 h 656"/>
                <a:gd name="T2" fmla="*/ 28 w 1679"/>
                <a:gd name="T3" fmla="*/ 228 h 656"/>
                <a:gd name="T4" fmla="*/ 312 w 1679"/>
                <a:gd name="T5" fmla="*/ 29 h 656"/>
                <a:gd name="T6" fmla="*/ 1423 w 1679"/>
                <a:gd name="T7" fmla="*/ 143 h 656"/>
                <a:gd name="T8" fmla="*/ 1678 w 1679"/>
                <a:gd name="T9" fmla="*/ 427 h 656"/>
                <a:gd name="T10" fmla="*/ 1366 w 1679"/>
                <a:gd name="T11" fmla="*/ 655 h 656"/>
                <a:gd name="T12" fmla="*/ 256 w 1679"/>
                <a:gd name="T13" fmla="*/ 513 h 656"/>
                <a:gd name="T14" fmla="*/ 28 w 1679"/>
                <a:gd name="T15" fmla="*/ 228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9" h="656">
                  <a:moveTo>
                    <a:pt x="28" y="228"/>
                  </a:moveTo>
                  <a:lnTo>
                    <a:pt x="28" y="228"/>
                  </a:lnTo>
                  <a:cubicBezTo>
                    <a:pt x="28" y="114"/>
                    <a:pt x="170" y="0"/>
                    <a:pt x="312" y="29"/>
                  </a:cubicBezTo>
                  <a:cubicBezTo>
                    <a:pt x="1423" y="143"/>
                    <a:pt x="1423" y="143"/>
                    <a:pt x="1423" y="143"/>
                  </a:cubicBezTo>
                  <a:cubicBezTo>
                    <a:pt x="1565" y="171"/>
                    <a:pt x="1678" y="285"/>
                    <a:pt x="1678" y="427"/>
                  </a:cubicBezTo>
                  <a:cubicBezTo>
                    <a:pt x="1651" y="569"/>
                    <a:pt x="1508" y="655"/>
                    <a:pt x="1366" y="655"/>
                  </a:cubicBezTo>
                  <a:cubicBezTo>
                    <a:pt x="256" y="513"/>
                    <a:pt x="256" y="513"/>
                    <a:pt x="256" y="513"/>
                  </a:cubicBezTo>
                  <a:cubicBezTo>
                    <a:pt x="113" y="513"/>
                    <a:pt x="0" y="371"/>
                    <a:pt x="28" y="22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368D2914-3C95-F641-98AD-837BB3B09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527" y="8024539"/>
              <a:ext cx="3196039" cy="172537"/>
            </a:xfrm>
            <a:custGeom>
              <a:avLst/>
              <a:gdLst>
                <a:gd name="T0" fmla="*/ 0 w 6862"/>
                <a:gd name="T1" fmla="*/ 370 h 371"/>
                <a:gd name="T2" fmla="*/ 6861 w 6862"/>
                <a:gd name="T3" fmla="*/ 370 h 371"/>
                <a:gd name="T4" fmla="*/ 6861 w 6862"/>
                <a:gd name="T5" fmla="*/ 0 h 371"/>
                <a:gd name="T6" fmla="*/ 0 w 6862"/>
                <a:gd name="T7" fmla="*/ 0 h 371"/>
                <a:gd name="T8" fmla="*/ 0 w 6862"/>
                <a:gd name="T9" fmla="*/ 37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62" h="371">
                  <a:moveTo>
                    <a:pt x="0" y="370"/>
                  </a:moveTo>
                  <a:lnTo>
                    <a:pt x="6861" y="370"/>
                  </a:lnTo>
                  <a:lnTo>
                    <a:pt x="6861" y="0"/>
                  </a:lnTo>
                  <a:lnTo>
                    <a:pt x="0" y="0"/>
                  </a:lnTo>
                  <a:lnTo>
                    <a:pt x="0" y="37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8947D4A9-542C-7544-8919-3A63F063E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1973" y="8275128"/>
              <a:ext cx="2666105" cy="2029361"/>
            </a:xfrm>
            <a:custGeom>
              <a:avLst/>
              <a:gdLst>
                <a:gd name="T0" fmla="*/ 171 w 5722"/>
                <a:gd name="T1" fmla="*/ 4356 h 4357"/>
                <a:gd name="T2" fmla="*/ 5721 w 5722"/>
                <a:gd name="T3" fmla="*/ 314 h 4357"/>
                <a:gd name="T4" fmla="*/ 5551 w 5722"/>
                <a:gd name="T5" fmla="*/ 0 h 4357"/>
                <a:gd name="T6" fmla="*/ 0 w 5722"/>
                <a:gd name="T7" fmla="*/ 4043 h 4357"/>
                <a:gd name="T8" fmla="*/ 171 w 5722"/>
                <a:gd name="T9" fmla="*/ 4356 h 4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22" h="4357">
                  <a:moveTo>
                    <a:pt x="171" y="4356"/>
                  </a:moveTo>
                  <a:lnTo>
                    <a:pt x="5721" y="314"/>
                  </a:lnTo>
                  <a:lnTo>
                    <a:pt x="5551" y="0"/>
                  </a:lnTo>
                  <a:lnTo>
                    <a:pt x="0" y="4043"/>
                  </a:lnTo>
                  <a:lnTo>
                    <a:pt x="171" y="435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60C681B0-8ECC-C040-AA6D-6797F131C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156" y="7295367"/>
              <a:ext cx="1139975" cy="3062528"/>
            </a:xfrm>
            <a:custGeom>
              <a:avLst/>
              <a:gdLst>
                <a:gd name="T0" fmla="*/ 2448 w 2449"/>
                <a:gd name="T1" fmla="*/ 6462 h 6577"/>
                <a:gd name="T2" fmla="*/ 2107 w 2449"/>
                <a:gd name="T3" fmla="*/ 6576 h 6577"/>
                <a:gd name="T4" fmla="*/ 0 w 2449"/>
                <a:gd name="T5" fmla="*/ 0 h 6577"/>
                <a:gd name="T6" fmla="*/ 398 w 2449"/>
                <a:gd name="T7" fmla="*/ 0 h 6577"/>
                <a:gd name="T8" fmla="*/ 2448 w 2449"/>
                <a:gd name="T9" fmla="*/ 6462 h 6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9" h="6577">
                  <a:moveTo>
                    <a:pt x="2448" y="6462"/>
                  </a:moveTo>
                  <a:lnTo>
                    <a:pt x="2107" y="6576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2448" y="646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C602EDD4-CA58-7D4C-B94A-B427FB8D9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354" y="7069425"/>
              <a:ext cx="1365916" cy="306047"/>
            </a:xfrm>
            <a:custGeom>
              <a:avLst/>
              <a:gdLst>
                <a:gd name="T0" fmla="*/ 57 w 2933"/>
                <a:gd name="T1" fmla="*/ 484 h 656"/>
                <a:gd name="T2" fmla="*/ 57 w 2933"/>
                <a:gd name="T3" fmla="*/ 484 h 656"/>
                <a:gd name="T4" fmla="*/ 29 w 2933"/>
                <a:gd name="T5" fmla="*/ 342 h 656"/>
                <a:gd name="T6" fmla="*/ 484 w 2933"/>
                <a:gd name="T7" fmla="*/ 86 h 656"/>
                <a:gd name="T8" fmla="*/ 1595 w 2933"/>
                <a:gd name="T9" fmla="*/ 86 h 656"/>
                <a:gd name="T10" fmla="*/ 2620 w 2933"/>
                <a:gd name="T11" fmla="*/ 28 h 656"/>
                <a:gd name="T12" fmla="*/ 2819 w 2933"/>
                <a:gd name="T13" fmla="*/ 256 h 656"/>
                <a:gd name="T14" fmla="*/ 2107 w 2933"/>
                <a:gd name="T15" fmla="*/ 342 h 656"/>
                <a:gd name="T16" fmla="*/ 1395 w 2933"/>
                <a:gd name="T17" fmla="*/ 541 h 656"/>
                <a:gd name="T18" fmla="*/ 1054 w 2933"/>
                <a:gd name="T19" fmla="*/ 627 h 656"/>
                <a:gd name="T20" fmla="*/ 484 w 2933"/>
                <a:gd name="T21" fmla="*/ 484 h 656"/>
                <a:gd name="T22" fmla="*/ 57 w 2933"/>
                <a:gd name="T23" fmla="*/ 484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33" h="656">
                  <a:moveTo>
                    <a:pt x="57" y="484"/>
                  </a:moveTo>
                  <a:lnTo>
                    <a:pt x="57" y="484"/>
                  </a:lnTo>
                  <a:cubicBezTo>
                    <a:pt x="57" y="484"/>
                    <a:pt x="0" y="427"/>
                    <a:pt x="29" y="342"/>
                  </a:cubicBezTo>
                  <a:cubicBezTo>
                    <a:pt x="57" y="256"/>
                    <a:pt x="171" y="86"/>
                    <a:pt x="484" y="86"/>
                  </a:cubicBezTo>
                  <a:cubicBezTo>
                    <a:pt x="797" y="86"/>
                    <a:pt x="1253" y="114"/>
                    <a:pt x="1595" y="86"/>
                  </a:cubicBezTo>
                  <a:cubicBezTo>
                    <a:pt x="1936" y="28"/>
                    <a:pt x="2392" y="0"/>
                    <a:pt x="2620" y="28"/>
                  </a:cubicBezTo>
                  <a:cubicBezTo>
                    <a:pt x="2848" y="86"/>
                    <a:pt x="2932" y="200"/>
                    <a:pt x="2819" y="256"/>
                  </a:cubicBezTo>
                  <a:cubicBezTo>
                    <a:pt x="2734" y="285"/>
                    <a:pt x="2448" y="314"/>
                    <a:pt x="2107" y="342"/>
                  </a:cubicBezTo>
                  <a:cubicBezTo>
                    <a:pt x="1765" y="399"/>
                    <a:pt x="1566" y="456"/>
                    <a:pt x="1395" y="541"/>
                  </a:cubicBezTo>
                  <a:cubicBezTo>
                    <a:pt x="1253" y="598"/>
                    <a:pt x="1225" y="655"/>
                    <a:pt x="1054" y="627"/>
                  </a:cubicBezTo>
                  <a:cubicBezTo>
                    <a:pt x="911" y="627"/>
                    <a:pt x="684" y="513"/>
                    <a:pt x="484" y="484"/>
                  </a:cubicBezTo>
                  <a:cubicBezTo>
                    <a:pt x="285" y="456"/>
                    <a:pt x="86" y="513"/>
                    <a:pt x="57" y="48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D16D5454-A78A-8844-8FA9-DF8ACF68F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354" y="7176234"/>
              <a:ext cx="1353592" cy="252643"/>
            </a:xfrm>
            <a:custGeom>
              <a:avLst/>
              <a:gdLst>
                <a:gd name="T0" fmla="*/ 2819 w 2905"/>
                <a:gd name="T1" fmla="*/ 28 h 542"/>
                <a:gd name="T2" fmla="*/ 2819 w 2905"/>
                <a:gd name="T3" fmla="*/ 28 h 542"/>
                <a:gd name="T4" fmla="*/ 2107 w 2905"/>
                <a:gd name="T5" fmla="*/ 114 h 542"/>
                <a:gd name="T6" fmla="*/ 1395 w 2905"/>
                <a:gd name="T7" fmla="*/ 313 h 542"/>
                <a:gd name="T8" fmla="*/ 1054 w 2905"/>
                <a:gd name="T9" fmla="*/ 399 h 542"/>
                <a:gd name="T10" fmla="*/ 484 w 2905"/>
                <a:gd name="T11" fmla="*/ 256 h 542"/>
                <a:gd name="T12" fmla="*/ 57 w 2905"/>
                <a:gd name="T13" fmla="*/ 256 h 542"/>
                <a:gd name="T14" fmla="*/ 29 w 2905"/>
                <a:gd name="T15" fmla="*/ 228 h 542"/>
                <a:gd name="T16" fmla="*/ 29 w 2905"/>
                <a:gd name="T17" fmla="*/ 228 h 542"/>
                <a:gd name="T18" fmla="*/ 57 w 2905"/>
                <a:gd name="T19" fmla="*/ 370 h 542"/>
                <a:gd name="T20" fmla="*/ 484 w 2905"/>
                <a:gd name="T21" fmla="*/ 370 h 542"/>
                <a:gd name="T22" fmla="*/ 1054 w 2905"/>
                <a:gd name="T23" fmla="*/ 513 h 542"/>
                <a:gd name="T24" fmla="*/ 1395 w 2905"/>
                <a:gd name="T25" fmla="*/ 427 h 542"/>
                <a:gd name="T26" fmla="*/ 2107 w 2905"/>
                <a:gd name="T27" fmla="*/ 228 h 542"/>
                <a:gd name="T28" fmla="*/ 2819 w 2905"/>
                <a:gd name="T29" fmla="*/ 142 h 542"/>
                <a:gd name="T30" fmla="*/ 2848 w 2905"/>
                <a:gd name="T31" fmla="*/ 0 h 542"/>
                <a:gd name="T32" fmla="*/ 2819 w 2905"/>
                <a:gd name="T33" fmla="*/ 28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05" h="542">
                  <a:moveTo>
                    <a:pt x="2819" y="28"/>
                  </a:moveTo>
                  <a:lnTo>
                    <a:pt x="2819" y="28"/>
                  </a:lnTo>
                  <a:cubicBezTo>
                    <a:pt x="2734" y="57"/>
                    <a:pt x="2448" y="86"/>
                    <a:pt x="2107" y="114"/>
                  </a:cubicBezTo>
                  <a:cubicBezTo>
                    <a:pt x="1765" y="171"/>
                    <a:pt x="1566" y="228"/>
                    <a:pt x="1395" y="313"/>
                  </a:cubicBezTo>
                  <a:cubicBezTo>
                    <a:pt x="1253" y="370"/>
                    <a:pt x="1225" y="427"/>
                    <a:pt x="1054" y="399"/>
                  </a:cubicBezTo>
                  <a:cubicBezTo>
                    <a:pt x="911" y="399"/>
                    <a:pt x="684" y="285"/>
                    <a:pt x="484" y="256"/>
                  </a:cubicBezTo>
                  <a:cubicBezTo>
                    <a:pt x="285" y="228"/>
                    <a:pt x="86" y="285"/>
                    <a:pt x="57" y="256"/>
                  </a:cubicBezTo>
                  <a:cubicBezTo>
                    <a:pt x="57" y="256"/>
                    <a:pt x="57" y="256"/>
                    <a:pt x="29" y="228"/>
                  </a:cubicBezTo>
                  <a:lnTo>
                    <a:pt x="29" y="228"/>
                  </a:lnTo>
                  <a:cubicBezTo>
                    <a:pt x="0" y="313"/>
                    <a:pt x="57" y="370"/>
                    <a:pt x="57" y="370"/>
                  </a:cubicBezTo>
                  <a:cubicBezTo>
                    <a:pt x="86" y="399"/>
                    <a:pt x="285" y="342"/>
                    <a:pt x="484" y="370"/>
                  </a:cubicBezTo>
                  <a:cubicBezTo>
                    <a:pt x="684" y="399"/>
                    <a:pt x="911" y="513"/>
                    <a:pt x="1054" y="513"/>
                  </a:cubicBezTo>
                  <a:cubicBezTo>
                    <a:pt x="1225" y="541"/>
                    <a:pt x="1253" y="484"/>
                    <a:pt x="1395" y="427"/>
                  </a:cubicBezTo>
                  <a:cubicBezTo>
                    <a:pt x="1566" y="342"/>
                    <a:pt x="1765" y="285"/>
                    <a:pt x="2107" y="228"/>
                  </a:cubicBezTo>
                  <a:cubicBezTo>
                    <a:pt x="2448" y="199"/>
                    <a:pt x="2734" y="171"/>
                    <a:pt x="2819" y="142"/>
                  </a:cubicBezTo>
                  <a:cubicBezTo>
                    <a:pt x="2876" y="114"/>
                    <a:pt x="2904" y="57"/>
                    <a:pt x="2848" y="0"/>
                  </a:cubicBezTo>
                  <a:cubicBezTo>
                    <a:pt x="2848" y="0"/>
                    <a:pt x="2848" y="28"/>
                    <a:pt x="2819" y="2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8C530CFB-93C4-4B47-B36A-7E022001D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93" y="7176234"/>
              <a:ext cx="1246785" cy="3183715"/>
            </a:xfrm>
            <a:custGeom>
              <a:avLst/>
              <a:gdLst>
                <a:gd name="T0" fmla="*/ 2592 w 2678"/>
                <a:gd name="T1" fmla="*/ 6576 h 6833"/>
                <a:gd name="T2" fmla="*/ 2592 w 2678"/>
                <a:gd name="T3" fmla="*/ 6576 h 6833"/>
                <a:gd name="T4" fmla="*/ 456 w 2678"/>
                <a:gd name="T5" fmla="*/ 399 h 6833"/>
                <a:gd name="T6" fmla="*/ 1908 w 2678"/>
                <a:gd name="T7" fmla="*/ 399 h 6833"/>
                <a:gd name="T8" fmla="*/ 1908 w 2678"/>
                <a:gd name="T9" fmla="*/ 399 h 6833"/>
                <a:gd name="T10" fmla="*/ 2278 w 2678"/>
                <a:gd name="T11" fmla="*/ 769 h 6833"/>
                <a:gd name="T12" fmla="*/ 1937 w 2678"/>
                <a:gd name="T13" fmla="*/ 1111 h 6833"/>
                <a:gd name="T14" fmla="*/ 1908 w 2678"/>
                <a:gd name="T15" fmla="*/ 1111 h 6833"/>
                <a:gd name="T16" fmla="*/ 1709 w 2678"/>
                <a:gd name="T17" fmla="*/ 1310 h 6833"/>
                <a:gd name="T18" fmla="*/ 1908 w 2678"/>
                <a:gd name="T19" fmla="*/ 1509 h 6833"/>
                <a:gd name="T20" fmla="*/ 2677 w 2678"/>
                <a:gd name="T21" fmla="*/ 769 h 6833"/>
                <a:gd name="T22" fmla="*/ 1908 w 2678"/>
                <a:gd name="T23" fmla="*/ 0 h 6833"/>
                <a:gd name="T24" fmla="*/ 399 w 2678"/>
                <a:gd name="T25" fmla="*/ 0 h 6833"/>
                <a:gd name="T26" fmla="*/ 143 w 2678"/>
                <a:gd name="T27" fmla="*/ 114 h 6833"/>
                <a:gd name="T28" fmla="*/ 58 w 2678"/>
                <a:gd name="T29" fmla="*/ 399 h 6833"/>
                <a:gd name="T30" fmla="*/ 2222 w 2678"/>
                <a:gd name="T31" fmla="*/ 6662 h 6833"/>
                <a:gd name="T32" fmla="*/ 2421 w 2678"/>
                <a:gd name="T33" fmla="*/ 6832 h 6833"/>
                <a:gd name="T34" fmla="*/ 2592 w 2678"/>
                <a:gd name="T35" fmla="*/ 6633 h 6833"/>
                <a:gd name="T36" fmla="*/ 2592 w 2678"/>
                <a:gd name="T37" fmla="*/ 6576 h 6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78" h="6833">
                  <a:moveTo>
                    <a:pt x="2592" y="6576"/>
                  </a:moveTo>
                  <a:lnTo>
                    <a:pt x="2592" y="6576"/>
                  </a:lnTo>
                  <a:cubicBezTo>
                    <a:pt x="456" y="399"/>
                    <a:pt x="456" y="399"/>
                    <a:pt x="456" y="399"/>
                  </a:cubicBezTo>
                  <a:cubicBezTo>
                    <a:pt x="1908" y="399"/>
                    <a:pt x="1908" y="399"/>
                    <a:pt x="1908" y="399"/>
                  </a:cubicBezTo>
                  <a:lnTo>
                    <a:pt x="1908" y="399"/>
                  </a:lnTo>
                  <a:cubicBezTo>
                    <a:pt x="2108" y="399"/>
                    <a:pt x="2278" y="569"/>
                    <a:pt x="2278" y="769"/>
                  </a:cubicBezTo>
                  <a:cubicBezTo>
                    <a:pt x="2278" y="939"/>
                    <a:pt x="2108" y="1111"/>
                    <a:pt x="1937" y="1111"/>
                  </a:cubicBezTo>
                  <a:lnTo>
                    <a:pt x="1908" y="1111"/>
                  </a:lnTo>
                  <a:cubicBezTo>
                    <a:pt x="1823" y="1111"/>
                    <a:pt x="1709" y="1196"/>
                    <a:pt x="1709" y="1310"/>
                  </a:cubicBezTo>
                  <a:cubicBezTo>
                    <a:pt x="1709" y="1424"/>
                    <a:pt x="1823" y="1509"/>
                    <a:pt x="1908" y="1509"/>
                  </a:cubicBezTo>
                  <a:cubicBezTo>
                    <a:pt x="2336" y="1509"/>
                    <a:pt x="2677" y="1167"/>
                    <a:pt x="2677" y="769"/>
                  </a:cubicBezTo>
                  <a:cubicBezTo>
                    <a:pt x="2677" y="342"/>
                    <a:pt x="2336" y="0"/>
                    <a:pt x="1908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399" y="0"/>
                    <a:pt x="228" y="0"/>
                    <a:pt x="143" y="114"/>
                  </a:cubicBezTo>
                  <a:cubicBezTo>
                    <a:pt x="0" y="256"/>
                    <a:pt x="58" y="399"/>
                    <a:pt x="58" y="399"/>
                  </a:cubicBezTo>
                  <a:cubicBezTo>
                    <a:pt x="2222" y="6662"/>
                    <a:pt x="2222" y="6662"/>
                    <a:pt x="2222" y="6662"/>
                  </a:cubicBezTo>
                  <a:cubicBezTo>
                    <a:pt x="2250" y="6746"/>
                    <a:pt x="2336" y="6832"/>
                    <a:pt x="2421" y="6832"/>
                  </a:cubicBezTo>
                  <a:cubicBezTo>
                    <a:pt x="2506" y="6832"/>
                    <a:pt x="2592" y="6746"/>
                    <a:pt x="2592" y="6633"/>
                  </a:cubicBezTo>
                  <a:cubicBezTo>
                    <a:pt x="2592" y="6633"/>
                    <a:pt x="2592" y="6604"/>
                    <a:pt x="2592" y="657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79AE7074-891A-7340-93FC-A934BBB46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9427" y="7176234"/>
              <a:ext cx="716850" cy="702471"/>
            </a:xfrm>
            <a:custGeom>
              <a:avLst/>
              <a:gdLst>
                <a:gd name="T0" fmla="*/ 1538 w 1539"/>
                <a:gd name="T1" fmla="*/ 769 h 1510"/>
                <a:gd name="T2" fmla="*/ 1538 w 1539"/>
                <a:gd name="T3" fmla="*/ 769 h 1510"/>
                <a:gd name="T4" fmla="*/ 769 w 1539"/>
                <a:gd name="T5" fmla="*/ 0 h 1510"/>
                <a:gd name="T6" fmla="*/ 228 w 1539"/>
                <a:gd name="T7" fmla="*/ 0 h 1510"/>
                <a:gd name="T8" fmla="*/ 228 w 1539"/>
                <a:gd name="T9" fmla="*/ 399 h 1510"/>
                <a:gd name="T10" fmla="*/ 769 w 1539"/>
                <a:gd name="T11" fmla="*/ 399 h 1510"/>
                <a:gd name="T12" fmla="*/ 769 w 1539"/>
                <a:gd name="T13" fmla="*/ 399 h 1510"/>
                <a:gd name="T14" fmla="*/ 1139 w 1539"/>
                <a:gd name="T15" fmla="*/ 769 h 1510"/>
                <a:gd name="T16" fmla="*/ 827 w 1539"/>
                <a:gd name="T17" fmla="*/ 1111 h 1510"/>
                <a:gd name="T18" fmla="*/ 228 w 1539"/>
                <a:gd name="T19" fmla="*/ 1111 h 1510"/>
                <a:gd name="T20" fmla="*/ 0 w 1539"/>
                <a:gd name="T21" fmla="*/ 1310 h 1510"/>
                <a:gd name="T22" fmla="*/ 228 w 1539"/>
                <a:gd name="T23" fmla="*/ 1509 h 1510"/>
                <a:gd name="T24" fmla="*/ 827 w 1539"/>
                <a:gd name="T25" fmla="*/ 1509 h 1510"/>
                <a:gd name="T26" fmla="*/ 827 w 1539"/>
                <a:gd name="T27" fmla="*/ 1509 h 1510"/>
                <a:gd name="T28" fmla="*/ 1538 w 1539"/>
                <a:gd name="T29" fmla="*/ 769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9" h="1510">
                  <a:moveTo>
                    <a:pt x="1538" y="769"/>
                  </a:moveTo>
                  <a:lnTo>
                    <a:pt x="1538" y="769"/>
                  </a:lnTo>
                  <a:cubicBezTo>
                    <a:pt x="1538" y="342"/>
                    <a:pt x="1197" y="0"/>
                    <a:pt x="769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8" y="399"/>
                    <a:pt x="228" y="399"/>
                    <a:pt x="228" y="399"/>
                  </a:cubicBezTo>
                  <a:cubicBezTo>
                    <a:pt x="769" y="399"/>
                    <a:pt x="769" y="399"/>
                    <a:pt x="769" y="399"/>
                  </a:cubicBezTo>
                  <a:lnTo>
                    <a:pt x="769" y="399"/>
                  </a:lnTo>
                  <a:cubicBezTo>
                    <a:pt x="969" y="399"/>
                    <a:pt x="1139" y="569"/>
                    <a:pt x="1139" y="769"/>
                  </a:cubicBezTo>
                  <a:cubicBezTo>
                    <a:pt x="1139" y="939"/>
                    <a:pt x="997" y="1082"/>
                    <a:pt x="827" y="1111"/>
                  </a:cubicBezTo>
                  <a:cubicBezTo>
                    <a:pt x="228" y="1111"/>
                    <a:pt x="228" y="1111"/>
                    <a:pt x="228" y="1111"/>
                  </a:cubicBezTo>
                  <a:cubicBezTo>
                    <a:pt x="114" y="1111"/>
                    <a:pt x="0" y="1196"/>
                    <a:pt x="0" y="1310"/>
                  </a:cubicBezTo>
                  <a:cubicBezTo>
                    <a:pt x="0" y="1424"/>
                    <a:pt x="114" y="1509"/>
                    <a:pt x="228" y="1509"/>
                  </a:cubicBezTo>
                  <a:cubicBezTo>
                    <a:pt x="827" y="1509"/>
                    <a:pt x="827" y="1509"/>
                    <a:pt x="827" y="1509"/>
                  </a:cubicBezTo>
                  <a:lnTo>
                    <a:pt x="827" y="1509"/>
                  </a:lnTo>
                  <a:cubicBezTo>
                    <a:pt x="1225" y="1480"/>
                    <a:pt x="1538" y="1167"/>
                    <a:pt x="1538" y="76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1477F3B8-BB79-2F42-BB93-BD5B8AF94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93" y="7176234"/>
              <a:ext cx="636743" cy="782577"/>
            </a:xfrm>
            <a:custGeom>
              <a:avLst/>
              <a:gdLst>
                <a:gd name="T0" fmla="*/ 1367 w 1368"/>
                <a:gd name="T1" fmla="*/ 399 h 1681"/>
                <a:gd name="T2" fmla="*/ 1367 w 1368"/>
                <a:gd name="T3" fmla="*/ 399 h 1681"/>
                <a:gd name="T4" fmla="*/ 1367 w 1368"/>
                <a:gd name="T5" fmla="*/ 0 h 1681"/>
                <a:gd name="T6" fmla="*/ 399 w 1368"/>
                <a:gd name="T7" fmla="*/ 0 h 1681"/>
                <a:gd name="T8" fmla="*/ 143 w 1368"/>
                <a:gd name="T9" fmla="*/ 114 h 1681"/>
                <a:gd name="T10" fmla="*/ 58 w 1368"/>
                <a:gd name="T11" fmla="*/ 399 h 1681"/>
                <a:gd name="T12" fmla="*/ 485 w 1368"/>
                <a:gd name="T13" fmla="*/ 1680 h 1681"/>
                <a:gd name="T14" fmla="*/ 883 w 1368"/>
                <a:gd name="T15" fmla="*/ 1680 h 1681"/>
                <a:gd name="T16" fmla="*/ 456 w 1368"/>
                <a:gd name="T17" fmla="*/ 399 h 1681"/>
                <a:gd name="T18" fmla="*/ 1367 w 1368"/>
                <a:gd name="T19" fmla="*/ 399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8" h="1681">
                  <a:moveTo>
                    <a:pt x="1367" y="399"/>
                  </a:moveTo>
                  <a:lnTo>
                    <a:pt x="1367" y="399"/>
                  </a:lnTo>
                  <a:cubicBezTo>
                    <a:pt x="1367" y="0"/>
                    <a:pt x="1367" y="0"/>
                    <a:pt x="1367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399" y="0"/>
                    <a:pt x="228" y="0"/>
                    <a:pt x="143" y="114"/>
                  </a:cubicBezTo>
                  <a:cubicBezTo>
                    <a:pt x="0" y="256"/>
                    <a:pt x="58" y="399"/>
                    <a:pt x="58" y="399"/>
                  </a:cubicBezTo>
                  <a:cubicBezTo>
                    <a:pt x="485" y="1680"/>
                    <a:pt x="485" y="1680"/>
                    <a:pt x="485" y="1680"/>
                  </a:cubicBezTo>
                  <a:cubicBezTo>
                    <a:pt x="883" y="1680"/>
                    <a:pt x="883" y="1680"/>
                    <a:pt x="883" y="1680"/>
                  </a:cubicBezTo>
                  <a:cubicBezTo>
                    <a:pt x="456" y="399"/>
                    <a:pt x="456" y="399"/>
                    <a:pt x="456" y="399"/>
                  </a:cubicBezTo>
                  <a:lnTo>
                    <a:pt x="1367" y="39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2C6D96B9-EA5B-EA48-80C4-86FE6724C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20" y="8607878"/>
              <a:ext cx="14377" cy="3315171"/>
            </a:xfrm>
            <a:custGeom>
              <a:avLst/>
              <a:gdLst>
                <a:gd name="T0" fmla="*/ 0 w 30"/>
                <a:gd name="T1" fmla="*/ 7118 h 7119"/>
                <a:gd name="T2" fmla="*/ 29 w 30"/>
                <a:gd name="T3" fmla="*/ 7118 h 7119"/>
                <a:gd name="T4" fmla="*/ 29 w 30"/>
                <a:gd name="T5" fmla="*/ 0 h 7119"/>
                <a:gd name="T6" fmla="*/ 0 w 30"/>
                <a:gd name="T7" fmla="*/ 0 h 7119"/>
                <a:gd name="T8" fmla="*/ 0 w 30"/>
                <a:gd name="T9" fmla="*/ 7118 h 7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7119">
                  <a:moveTo>
                    <a:pt x="0" y="7118"/>
                  </a:moveTo>
                  <a:lnTo>
                    <a:pt x="29" y="7118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7118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A56E1CA4-DA18-A44D-8468-659110F7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088" y="9084408"/>
              <a:ext cx="2362111" cy="2360058"/>
            </a:xfrm>
            <a:custGeom>
              <a:avLst/>
              <a:gdLst>
                <a:gd name="T0" fmla="*/ 30 w 5070"/>
                <a:gd name="T1" fmla="*/ 5067 h 5068"/>
                <a:gd name="T2" fmla="*/ 5069 w 5070"/>
                <a:gd name="T3" fmla="*/ 28 h 5068"/>
                <a:gd name="T4" fmla="*/ 5041 w 5070"/>
                <a:gd name="T5" fmla="*/ 0 h 5068"/>
                <a:gd name="T6" fmla="*/ 0 w 5070"/>
                <a:gd name="T7" fmla="*/ 5039 h 5068"/>
                <a:gd name="T8" fmla="*/ 30 w 5070"/>
                <a:gd name="T9" fmla="*/ 5067 h 5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0" h="5068">
                  <a:moveTo>
                    <a:pt x="30" y="5067"/>
                  </a:moveTo>
                  <a:lnTo>
                    <a:pt x="5069" y="28"/>
                  </a:lnTo>
                  <a:lnTo>
                    <a:pt x="5041" y="0"/>
                  </a:lnTo>
                  <a:lnTo>
                    <a:pt x="0" y="5039"/>
                  </a:lnTo>
                  <a:lnTo>
                    <a:pt x="30" y="5067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16">
              <a:extLst>
                <a:ext uri="{FF2B5EF4-FFF2-40B4-BE49-F238E27FC236}">
                  <a16:creationId xmlns:a16="http://schemas.microsoft.com/office/drawing/2014/main" id="{98BCD005-C3D4-A04A-A23D-E0CEA60F0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58" y="10265464"/>
              <a:ext cx="3317226" cy="14377"/>
            </a:xfrm>
            <a:custGeom>
              <a:avLst/>
              <a:gdLst>
                <a:gd name="T0" fmla="*/ 0 w 7120"/>
                <a:gd name="T1" fmla="*/ 29 h 30"/>
                <a:gd name="T2" fmla="*/ 7119 w 7120"/>
                <a:gd name="T3" fmla="*/ 29 h 30"/>
                <a:gd name="T4" fmla="*/ 7119 w 7120"/>
                <a:gd name="T5" fmla="*/ 0 h 30"/>
                <a:gd name="T6" fmla="*/ 0 w 7120"/>
                <a:gd name="T7" fmla="*/ 0 h 30"/>
                <a:gd name="T8" fmla="*/ 0 w 7120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20" h="30">
                  <a:moveTo>
                    <a:pt x="0" y="29"/>
                  </a:moveTo>
                  <a:lnTo>
                    <a:pt x="7119" y="29"/>
                  </a:lnTo>
                  <a:lnTo>
                    <a:pt x="7119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2EF771A2-B612-564B-AD03-1A0BC3823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088" y="9084408"/>
              <a:ext cx="2362111" cy="2360058"/>
            </a:xfrm>
            <a:custGeom>
              <a:avLst/>
              <a:gdLst>
                <a:gd name="T0" fmla="*/ 5041 w 5070"/>
                <a:gd name="T1" fmla="*/ 5067 h 5068"/>
                <a:gd name="T2" fmla="*/ 5069 w 5070"/>
                <a:gd name="T3" fmla="*/ 5039 h 5068"/>
                <a:gd name="T4" fmla="*/ 30 w 5070"/>
                <a:gd name="T5" fmla="*/ 0 h 5068"/>
                <a:gd name="T6" fmla="*/ 0 w 5070"/>
                <a:gd name="T7" fmla="*/ 28 h 5068"/>
                <a:gd name="T8" fmla="*/ 5041 w 5070"/>
                <a:gd name="T9" fmla="*/ 5067 h 5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0" h="5068">
                  <a:moveTo>
                    <a:pt x="5041" y="5067"/>
                  </a:moveTo>
                  <a:lnTo>
                    <a:pt x="5069" y="5039"/>
                  </a:lnTo>
                  <a:lnTo>
                    <a:pt x="30" y="0"/>
                  </a:lnTo>
                  <a:lnTo>
                    <a:pt x="0" y="28"/>
                  </a:lnTo>
                  <a:lnTo>
                    <a:pt x="5041" y="5067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id="{5329E3A6-5EF0-434C-AEEB-449F980EB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8077" y="8739335"/>
              <a:ext cx="1300188" cy="3062529"/>
            </a:xfrm>
            <a:custGeom>
              <a:avLst/>
              <a:gdLst>
                <a:gd name="T0" fmla="*/ 2734 w 2792"/>
                <a:gd name="T1" fmla="*/ 6576 h 6577"/>
                <a:gd name="T2" fmla="*/ 2791 w 2792"/>
                <a:gd name="T3" fmla="*/ 6548 h 6577"/>
                <a:gd name="T4" fmla="*/ 30 w 2792"/>
                <a:gd name="T5" fmla="*/ 0 h 6577"/>
                <a:gd name="T6" fmla="*/ 0 w 2792"/>
                <a:gd name="T7" fmla="*/ 0 h 6577"/>
                <a:gd name="T8" fmla="*/ 2734 w 2792"/>
                <a:gd name="T9" fmla="*/ 6576 h 6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2" h="6577">
                  <a:moveTo>
                    <a:pt x="2734" y="6576"/>
                  </a:moveTo>
                  <a:lnTo>
                    <a:pt x="2791" y="6548"/>
                  </a:lnTo>
                  <a:lnTo>
                    <a:pt x="30" y="0"/>
                  </a:lnTo>
                  <a:lnTo>
                    <a:pt x="0" y="0"/>
                  </a:lnTo>
                  <a:lnTo>
                    <a:pt x="2734" y="6576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id="{74AA41AD-B6C2-1E4E-914D-ED2C51A28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0402" y="8727011"/>
              <a:ext cx="1273486" cy="3076906"/>
            </a:xfrm>
            <a:custGeom>
              <a:avLst/>
              <a:gdLst>
                <a:gd name="T0" fmla="*/ 28 w 2734"/>
                <a:gd name="T1" fmla="*/ 6605 h 6606"/>
                <a:gd name="T2" fmla="*/ 2733 w 2734"/>
                <a:gd name="T3" fmla="*/ 29 h 6606"/>
                <a:gd name="T4" fmla="*/ 2676 w 2734"/>
                <a:gd name="T5" fmla="*/ 0 h 6606"/>
                <a:gd name="T6" fmla="*/ 0 w 2734"/>
                <a:gd name="T7" fmla="*/ 6605 h 6606"/>
                <a:gd name="T8" fmla="*/ 28 w 2734"/>
                <a:gd name="T9" fmla="*/ 6605 h 6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4" h="6606">
                  <a:moveTo>
                    <a:pt x="28" y="6605"/>
                  </a:moveTo>
                  <a:lnTo>
                    <a:pt x="2733" y="29"/>
                  </a:lnTo>
                  <a:lnTo>
                    <a:pt x="2676" y="0"/>
                  </a:lnTo>
                  <a:lnTo>
                    <a:pt x="0" y="6605"/>
                  </a:lnTo>
                  <a:lnTo>
                    <a:pt x="28" y="6605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B37A7859-1BB9-ED4A-A5CD-3469BD42E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8691" y="9616397"/>
              <a:ext cx="3064583" cy="1300187"/>
            </a:xfrm>
            <a:custGeom>
              <a:avLst/>
              <a:gdLst>
                <a:gd name="T0" fmla="*/ 29 w 6578"/>
                <a:gd name="T1" fmla="*/ 2790 h 2791"/>
                <a:gd name="T2" fmla="*/ 6577 w 6578"/>
                <a:gd name="T3" fmla="*/ 57 h 2791"/>
                <a:gd name="T4" fmla="*/ 6577 w 6578"/>
                <a:gd name="T5" fmla="*/ 0 h 2791"/>
                <a:gd name="T6" fmla="*/ 0 w 6578"/>
                <a:gd name="T7" fmla="*/ 2761 h 2791"/>
                <a:gd name="T8" fmla="*/ 29 w 6578"/>
                <a:gd name="T9" fmla="*/ 2790 h 2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8" h="2791">
                  <a:moveTo>
                    <a:pt x="29" y="2790"/>
                  </a:moveTo>
                  <a:lnTo>
                    <a:pt x="6577" y="57"/>
                  </a:lnTo>
                  <a:lnTo>
                    <a:pt x="6577" y="0"/>
                  </a:lnTo>
                  <a:lnTo>
                    <a:pt x="0" y="2761"/>
                  </a:lnTo>
                  <a:lnTo>
                    <a:pt x="29" y="2790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21">
              <a:extLst>
                <a:ext uri="{FF2B5EF4-FFF2-40B4-BE49-F238E27FC236}">
                  <a16:creationId xmlns:a16="http://schemas.microsoft.com/office/drawing/2014/main" id="{5E535E29-2067-6C4C-87BE-7DADA326B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8691" y="9628721"/>
              <a:ext cx="3076907" cy="1273486"/>
            </a:xfrm>
            <a:custGeom>
              <a:avLst/>
              <a:gdLst>
                <a:gd name="T0" fmla="*/ 6577 w 6606"/>
                <a:gd name="T1" fmla="*/ 2733 h 2734"/>
                <a:gd name="T2" fmla="*/ 6605 w 6606"/>
                <a:gd name="T3" fmla="*/ 2705 h 2734"/>
                <a:gd name="T4" fmla="*/ 0 w 6606"/>
                <a:gd name="T5" fmla="*/ 0 h 2734"/>
                <a:gd name="T6" fmla="*/ 0 w 6606"/>
                <a:gd name="T7" fmla="*/ 57 h 2734"/>
                <a:gd name="T8" fmla="*/ 6577 w 6606"/>
                <a:gd name="T9" fmla="*/ 2733 h 2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06" h="2734">
                  <a:moveTo>
                    <a:pt x="6577" y="2733"/>
                  </a:moveTo>
                  <a:lnTo>
                    <a:pt x="6605" y="2705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577" y="2733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22">
              <a:extLst>
                <a:ext uri="{FF2B5EF4-FFF2-40B4-BE49-F238E27FC236}">
                  <a16:creationId xmlns:a16="http://schemas.microsoft.com/office/drawing/2014/main" id="{A57C6066-FA6F-E74E-8D56-BE3600191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5181" y="8593501"/>
              <a:ext cx="3341873" cy="3341873"/>
            </a:xfrm>
            <a:custGeom>
              <a:avLst/>
              <a:gdLst>
                <a:gd name="T0" fmla="*/ 0 w 7176"/>
                <a:gd name="T1" fmla="*/ 3587 h 7175"/>
                <a:gd name="T2" fmla="*/ 0 w 7176"/>
                <a:gd name="T3" fmla="*/ 3587 h 7175"/>
                <a:gd name="T4" fmla="*/ 3588 w 7176"/>
                <a:gd name="T5" fmla="*/ 0 h 7175"/>
                <a:gd name="T6" fmla="*/ 7175 w 7176"/>
                <a:gd name="T7" fmla="*/ 3587 h 7175"/>
                <a:gd name="T8" fmla="*/ 3588 w 7176"/>
                <a:gd name="T9" fmla="*/ 7174 h 7175"/>
                <a:gd name="T10" fmla="*/ 0 w 7176"/>
                <a:gd name="T11" fmla="*/ 3587 h 7175"/>
                <a:gd name="T12" fmla="*/ 598 w 7176"/>
                <a:gd name="T13" fmla="*/ 3587 h 7175"/>
                <a:gd name="T14" fmla="*/ 598 w 7176"/>
                <a:gd name="T15" fmla="*/ 3587 h 7175"/>
                <a:gd name="T16" fmla="*/ 3588 w 7176"/>
                <a:gd name="T17" fmla="*/ 6577 h 7175"/>
                <a:gd name="T18" fmla="*/ 6549 w 7176"/>
                <a:gd name="T19" fmla="*/ 3587 h 7175"/>
                <a:gd name="T20" fmla="*/ 3588 w 7176"/>
                <a:gd name="T21" fmla="*/ 626 h 7175"/>
                <a:gd name="T22" fmla="*/ 598 w 7176"/>
                <a:gd name="T23" fmla="*/ 3587 h 7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76" h="7175">
                  <a:moveTo>
                    <a:pt x="0" y="3587"/>
                  </a:moveTo>
                  <a:lnTo>
                    <a:pt x="0" y="3587"/>
                  </a:lnTo>
                  <a:cubicBezTo>
                    <a:pt x="0" y="1622"/>
                    <a:pt x="1595" y="0"/>
                    <a:pt x="3588" y="0"/>
                  </a:cubicBezTo>
                  <a:cubicBezTo>
                    <a:pt x="5553" y="0"/>
                    <a:pt x="7175" y="1622"/>
                    <a:pt x="7175" y="3587"/>
                  </a:cubicBezTo>
                  <a:cubicBezTo>
                    <a:pt x="7175" y="5580"/>
                    <a:pt x="5553" y="7174"/>
                    <a:pt x="3588" y="7174"/>
                  </a:cubicBezTo>
                  <a:cubicBezTo>
                    <a:pt x="1595" y="7174"/>
                    <a:pt x="0" y="5580"/>
                    <a:pt x="0" y="3587"/>
                  </a:cubicBezTo>
                  <a:close/>
                  <a:moveTo>
                    <a:pt x="598" y="3587"/>
                  </a:moveTo>
                  <a:lnTo>
                    <a:pt x="598" y="3587"/>
                  </a:lnTo>
                  <a:cubicBezTo>
                    <a:pt x="598" y="5238"/>
                    <a:pt x="1936" y="6577"/>
                    <a:pt x="3588" y="6577"/>
                  </a:cubicBezTo>
                  <a:cubicBezTo>
                    <a:pt x="5211" y="6577"/>
                    <a:pt x="6549" y="5238"/>
                    <a:pt x="6549" y="3587"/>
                  </a:cubicBezTo>
                  <a:cubicBezTo>
                    <a:pt x="6549" y="1964"/>
                    <a:pt x="5211" y="626"/>
                    <a:pt x="3588" y="626"/>
                  </a:cubicBezTo>
                  <a:cubicBezTo>
                    <a:pt x="1936" y="626"/>
                    <a:pt x="598" y="1964"/>
                    <a:pt x="598" y="358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id="{2D39146C-834E-5E45-B325-CD47B53D5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2284" y="10092928"/>
              <a:ext cx="359451" cy="359451"/>
            </a:xfrm>
            <a:custGeom>
              <a:avLst/>
              <a:gdLst>
                <a:gd name="T0" fmla="*/ 0 w 770"/>
                <a:gd name="T1" fmla="*/ 370 h 770"/>
                <a:gd name="T2" fmla="*/ 0 w 770"/>
                <a:gd name="T3" fmla="*/ 370 h 770"/>
                <a:gd name="T4" fmla="*/ 399 w 770"/>
                <a:gd name="T5" fmla="*/ 769 h 770"/>
                <a:gd name="T6" fmla="*/ 769 w 770"/>
                <a:gd name="T7" fmla="*/ 370 h 770"/>
                <a:gd name="T8" fmla="*/ 399 w 770"/>
                <a:gd name="T9" fmla="*/ 0 h 770"/>
                <a:gd name="T10" fmla="*/ 0 w 770"/>
                <a:gd name="T11" fmla="*/ 37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0" h="770">
                  <a:moveTo>
                    <a:pt x="0" y="370"/>
                  </a:moveTo>
                  <a:lnTo>
                    <a:pt x="0" y="370"/>
                  </a:lnTo>
                  <a:cubicBezTo>
                    <a:pt x="0" y="597"/>
                    <a:pt x="171" y="769"/>
                    <a:pt x="399" y="769"/>
                  </a:cubicBezTo>
                  <a:cubicBezTo>
                    <a:pt x="598" y="769"/>
                    <a:pt x="769" y="597"/>
                    <a:pt x="769" y="370"/>
                  </a:cubicBezTo>
                  <a:cubicBezTo>
                    <a:pt x="769" y="171"/>
                    <a:pt x="598" y="0"/>
                    <a:pt x="399" y="0"/>
                  </a:cubicBezTo>
                  <a:cubicBezTo>
                    <a:pt x="171" y="0"/>
                    <a:pt x="0" y="171"/>
                    <a:pt x="0" y="37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E80ADC23-23CB-6E4F-9372-E95CCD3C3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0425" y="8488745"/>
              <a:ext cx="3555492" cy="3553437"/>
            </a:xfrm>
            <a:custGeom>
              <a:avLst/>
              <a:gdLst>
                <a:gd name="T0" fmla="*/ 0 w 7632"/>
                <a:gd name="T1" fmla="*/ 3815 h 7631"/>
                <a:gd name="T2" fmla="*/ 0 w 7632"/>
                <a:gd name="T3" fmla="*/ 3815 h 7631"/>
                <a:gd name="T4" fmla="*/ 3816 w 7632"/>
                <a:gd name="T5" fmla="*/ 0 h 7631"/>
                <a:gd name="T6" fmla="*/ 7631 w 7632"/>
                <a:gd name="T7" fmla="*/ 3815 h 7631"/>
                <a:gd name="T8" fmla="*/ 3816 w 7632"/>
                <a:gd name="T9" fmla="*/ 7630 h 7631"/>
                <a:gd name="T10" fmla="*/ 0 w 7632"/>
                <a:gd name="T11" fmla="*/ 3815 h 7631"/>
                <a:gd name="T12" fmla="*/ 286 w 7632"/>
                <a:gd name="T13" fmla="*/ 3815 h 7631"/>
                <a:gd name="T14" fmla="*/ 286 w 7632"/>
                <a:gd name="T15" fmla="*/ 3815 h 7631"/>
                <a:gd name="T16" fmla="*/ 3816 w 7632"/>
                <a:gd name="T17" fmla="*/ 7345 h 7631"/>
                <a:gd name="T18" fmla="*/ 7318 w 7632"/>
                <a:gd name="T19" fmla="*/ 3815 h 7631"/>
                <a:gd name="T20" fmla="*/ 3816 w 7632"/>
                <a:gd name="T21" fmla="*/ 313 h 7631"/>
                <a:gd name="T22" fmla="*/ 286 w 7632"/>
                <a:gd name="T23" fmla="*/ 3815 h 7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32" h="7631">
                  <a:moveTo>
                    <a:pt x="0" y="3815"/>
                  </a:moveTo>
                  <a:lnTo>
                    <a:pt x="0" y="3815"/>
                  </a:lnTo>
                  <a:cubicBezTo>
                    <a:pt x="0" y="1708"/>
                    <a:pt x="1709" y="0"/>
                    <a:pt x="3816" y="0"/>
                  </a:cubicBezTo>
                  <a:cubicBezTo>
                    <a:pt x="5923" y="0"/>
                    <a:pt x="7631" y="1708"/>
                    <a:pt x="7631" y="3815"/>
                  </a:cubicBezTo>
                  <a:cubicBezTo>
                    <a:pt x="7631" y="5922"/>
                    <a:pt x="5923" y="7630"/>
                    <a:pt x="3816" y="7630"/>
                  </a:cubicBezTo>
                  <a:cubicBezTo>
                    <a:pt x="1709" y="7630"/>
                    <a:pt x="0" y="5922"/>
                    <a:pt x="0" y="3815"/>
                  </a:cubicBezTo>
                  <a:close/>
                  <a:moveTo>
                    <a:pt x="286" y="3815"/>
                  </a:moveTo>
                  <a:lnTo>
                    <a:pt x="286" y="3815"/>
                  </a:lnTo>
                  <a:cubicBezTo>
                    <a:pt x="286" y="5751"/>
                    <a:pt x="1880" y="7345"/>
                    <a:pt x="3816" y="7345"/>
                  </a:cubicBezTo>
                  <a:cubicBezTo>
                    <a:pt x="5752" y="7345"/>
                    <a:pt x="7318" y="5751"/>
                    <a:pt x="7318" y="3815"/>
                  </a:cubicBezTo>
                  <a:cubicBezTo>
                    <a:pt x="7318" y="1878"/>
                    <a:pt x="5752" y="313"/>
                    <a:pt x="3816" y="313"/>
                  </a:cubicBezTo>
                  <a:cubicBezTo>
                    <a:pt x="1880" y="313"/>
                    <a:pt x="286" y="1878"/>
                    <a:pt x="286" y="38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3F32B4C5-9D89-1645-B20D-23ABA63E2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723" y="8607878"/>
              <a:ext cx="14379" cy="3315171"/>
            </a:xfrm>
            <a:custGeom>
              <a:avLst/>
              <a:gdLst>
                <a:gd name="T0" fmla="*/ 0 w 29"/>
                <a:gd name="T1" fmla="*/ 7118 h 7119"/>
                <a:gd name="T2" fmla="*/ 28 w 29"/>
                <a:gd name="T3" fmla="*/ 7118 h 7119"/>
                <a:gd name="T4" fmla="*/ 28 w 29"/>
                <a:gd name="T5" fmla="*/ 0 h 7119"/>
                <a:gd name="T6" fmla="*/ 0 w 29"/>
                <a:gd name="T7" fmla="*/ 0 h 7119"/>
                <a:gd name="T8" fmla="*/ 0 w 29"/>
                <a:gd name="T9" fmla="*/ 7118 h 7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7119">
                  <a:moveTo>
                    <a:pt x="0" y="7118"/>
                  </a:moveTo>
                  <a:lnTo>
                    <a:pt x="28" y="7118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7118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8C79743E-B312-1A42-A84F-B050EF896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668" y="9084408"/>
              <a:ext cx="2362111" cy="2360058"/>
            </a:xfrm>
            <a:custGeom>
              <a:avLst/>
              <a:gdLst>
                <a:gd name="T0" fmla="*/ 29 w 5070"/>
                <a:gd name="T1" fmla="*/ 5067 h 5068"/>
                <a:gd name="T2" fmla="*/ 5069 w 5070"/>
                <a:gd name="T3" fmla="*/ 28 h 5068"/>
                <a:gd name="T4" fmla="*/ 5040 w 5070"/>
                <a:gd name="T5" fmla="*/ 0 h 5068"/>
                <a:gd name="T6" fmla="*/ 0 w 5070"/>
                <a:gd name="T7" fmla="*/ 5039 h 5068"/>
                <a:gd name="T8" fmla="*/ 29 w 5070"/>
                <a:gd name="T9" fmla="*/ 5067 h 5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0" h="5068">
                  <a:moveTo>
                    <a:pt x="29" y="5067"/>
                  </a:moveTo>
                  <a:lnTo>
                    <a:pt x="5069" y="28"/>
                  </a:lnTo>
                  <a:lnTo>
                    <a:pt x="5040" y="0"/>
                  </a:lnTo>
                  <a:lnTo>
                    <a:pt x="0" y="5039"/>
                  </a:lnTo>
                  <a:lnTo>
                    <a:pt x="29" y="5067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35AFCD9A-EE0B-9C48-82B6-C110EB1A0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084" y="10265464"/>
              <a:ext cx="3317226" cy="14377"/>
            </a:xfrm>
            <a:custGeom>
              <a:avLst/>
              <a:gdLst>
                <a:gd name="T0" fmla="*/ 0 w 7120"/>
                <a:gd name="T1" fmla="*/ 29 h 30"/>
                <a:gd name="T2" fmla="*/ 7119 w 7120"/>
                <a:gd name="T3" fmla="*/ 29 h 30"/>
                <a:gd name="T4" fmla="*/ 7119 w 7120"/>
                <a:gd name="T5" fmla="*/ 0 h 30"/>
                <a:gd name="T6" fmla="*/ 0 w 7120"/>
                <a:gd name="T7" fmla="*/ 0 h 30"/>
                <a:gd name="T8" fmla="*/ 0 w 7120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20" h="30">
                  <a:moveTo>
                    <a:pt x="0" y="29"/>
                  </a:moveTo>
                  <a:lnTo>
                    <a:pt x="7119" y="29"/>
                  </a:lnTo>
                  <a:lnTo>
                    <a:pt x="7119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35054A7D-84E6-0242-84D7-1E1F43F7B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668" y="9084408"/>
              <a:ext cx="2362111" cy="2360058"/>
            </a:xfrm>
            <a:custGeom>
              <a:avLst/>
              <a:gdLst>
                <a:gd name="T0" fmla="*/ 5040 w 5070"/>
                <a:gd name="T1" fmla="*/ 5067 h 5068"/>
                <a:gd name="T2" fmla="*/ 5069 w 5070"/>
                <a:gd name="T3" fmla="*/ 5039 h 5068"/>
                <a:gd name="T4" fmla="*/ 29 w 5070"/>
                <a:gd name="T5" fmla="*/ 0 h 5068"/>
                <a:gd name="T6" fmla="*/ 0 w 5070"/>
                <a:gd name="T7" fmla="*/ 28 h 5068"/>
                <a:gd name="T8" fmla="*/ 5040 w 5070"/>
                <a:gd name="T9" fmla="*/ 5067 h 5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0" h="5068">
                  <a:moveTo>
                    <a:pt x="5040" y="5067"/>
                  </a:moveTo>
                  <a:lnTo>
                    <a:pt x="5069" y="5039"/>
                  </a:lnTo>
                  <a:lnTo>
                    <a:pt x="29" y="0"/>
                  </a:lnTo>
                  <a:lnTo>
                    <a:pt x="0" y="28"/>
                  </a:lnTo>
                  <a:lnTo>
                    <a:pt x="5040" y="5067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74A31B4C-EA18-344B-B180-F3B4BE8BF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603" y="8739335"/>
              <a:ext cx="1300188" cy="3062529"/>
            </a:xfrm>
            <a:custGeom>
              <a:avLst/>
              <a:gdLst>
                <a:gd name="T0" fmla="*/ 2762 w 2792"/>
                <a:gd name="T1" fmla="*/ 6576 h 6577"/>
                <a:gd name="T2" fmla="*/ 2791 w 2792"/>
                <a:gd name="T3" fmla="*/ 6548 h 6577"/>
                <a:gd name="T4" fmla="*/ 57 w 2792"/>
                <a:gd name="T5" fmla="*/ 0 h 6577"/>
                <a:gd name="T6" fmla="*/ 0 w 2792"/>
                <a:gd name="T7" fmla="*/ 0 h 6577"/>
                <a:gd name="T8" fmla="*/ 2762 w 2792"/>
                <a:gd name="T9" fmla="*/ 6576 h 6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2" h="6577">
                  <a:moveTo>
                    <a:pt x="2762" y="6576"/>
                  </a:moveTo>
                  <a:lnTo>
                    <a:pt x="2791" y="6548"/>
                  </a:lnTo>
                  <a:lnTo>
                    <a:pt x="57" y="0"/>
                  </a:lnTo>
                  <a:lnTo>
                    <a:pt x="0" y="0"/>
                  </a:lnTo>
                  <a:lnTo>
                    <a:pt x="2762" y="6576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FA7ECC1A-BD2A-EB46-8640-6CA8F1964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980" y="8727011"/>
              <a:ext cx="1273486" cy="3076906"/>
            </a:xfrm>
            <a:custGeom>
              <a:avLst/>
              <a:gdLst>
                <a:gd name="T0" fmla="*/ 57 w 2734"/>
                <a:gd name="T1" fmla="*/ 6605 h 6606"/>
                <a:gd name="T2" fmla="*/ 2733 w 2734"/>
                <a:gd name="T3" fmla="*/ 29 h 6606"/>
                <a:gd name="T4" fmla="*/ 2704 w 2734"/>
                <a:gd name="T5" fmla="*/ 0 h 6606"/>
                <a:gd name="T6" fmla="*/ 0 w 2734"/>
                <a:gd name="T7" fmla="*/ 6605 h 6606"/>
                <a:gd name="T8" fmla="*/ 57 w 2734"/>
                <a:gd name="T9" fmla="*/ 6605 h 6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4" h="6606">
                  <a:moveTo>
                    <a:pt x="57" y="6605"/>
                  </a:moveTo>
                  <a:lnTo>
                    <a:pt x="2733" y="29"/>
                  </a:lnTo>
                  <a:lnTo>
                    <a:pt x="2704" y="0"/>
                  </a:lnTo>
                  <a:lnTo>
                    <a:pt x="0" y="6605"/>
                  </a:lnTo>
                  <a:lnTo>
                    <a:pt x="57" y="6605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31">
              <a:extLst>
                <a:ext uri="{FF2B5EF4-FFF2-40B4-BE49-F238E27FC236}">
                  <a16:creationId xmlns:a16="http://schemas.microsoft.com/office/drawing/2014/main" id="{2C3C5501-A3C5-F34A-AF81-27FA5ED3D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595" y="9616397"/>
              <a:ext cx="3064583" cy="1300187"/>
            </a:xfrm>
            <a:custGeom>
              <a:avLst/>
              <a:gdLst>
                <a:gd name="T0" fmla="*/ 0 w 6579"/>
                <a:gd name="T1" fmla="*/ 2790 h 2791"/>
                <a:gd name="T2" fmla="*/ 6578 w 6579"/>
                <a:gd name="T3" fmla="*/ 57 h 2791"/>
                <a:gd name="T4" fmla="*/ 6548 w 6579"/>
                <a:gd name="T5" fmla="*/ 0 h 2791"/>
                <a:gd name="T6" fmla="*/ 0 w 6579"/>
                <a:gd name="T7" fmla="*/ 2761 h 2791"/>
                <a:gd name="T8" fmla="*/ 0 w 6579"/>
                <a:gd name="T9" fmla="*/ 2790 h 2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9" h="2791">
                  <a:moveTo>
                    <a:pt x="0" y="2790"/>
                  </a:moveTo>
                  <a:lnTo>
                    <a:pt x="6578" y="57"/>
                  </a:lnTo>
                  <a:lnTo>
                    <a:pt x="6548" y="0"/>
                  </a:lnTo>
                  <a:lnTo>
                    <a:pt x="0" y="2761"/>
                  </a:lnTo>
                  <a:lnTo>
                    <a:pt x="0" y="2790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FB8B16D6-F56B-D140-A984-EC1E1874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271" y="9628721"/>
              <a:ext cx="3076907" cy="1273486"/>
            </a:xfrm>
            <a:custGeom>
              <a:avLst/>
              <a:gdLst>
                <a:gd name="T0" fmla="*/ 6606 w 6607"/>
                <a:gd name="T1" fmla="*/ 2733 h 2734"/>
                <a:gd name="T2" fmla="*/ 6606 w 6607"/>
                <a:gd name="T3" fmla="*/ 2705 h 2734"/>
                <a:gd name="T4" fmla="*/ 28 w 6607"/>
                <a:gd name="T5" fmla="*/ 0 h 2734"/>
                <a:gd name="T6" fmla="*/ 0 w 6607"/>
                <a:gd name="T7" fmla="*/ 57 h 2734"/>
                <a:gd name="T8" fmla="*/ 6606 w 6607"/>
                <a:gd name="T9" fmla="*/ 2733 h 2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07" h="2734">
                  <a:moveTo>
                    <a:pt x="6606" y="2733"/>
                  </a:moveTo>
                  <a:lnTo>
                    <a:pt x="6606" y="2705"/>
                  </a:lnTo>
                  <a:lnTo>
                    <a:pt x="28" y="0"/>
                  </a:lnTo>
                  <a:lnTo>
                    <a:pt x="0" y="57"/>
                  </a:lnTo>
                  <a:lnTo>
                    <a:pt x="6606" y="2733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33">
              <a:extLst>
                <a:ext uri="{FF2B5EF4-FFF2-40B4-BE49-F238E27FC236}">
                  <a16:creationId xmlns:a16="http://schemas.microsoft.com/office/drawing/2014/main" id="{9B10E6CC-B21F-9840-B0BE-A2FB28A60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6760" y="8593501"/>
              <a:ext cx="3341875" cy="3341873"/>
            </a:xfrm>
            <a:custGeom>
              <a:avLst/>
              <a:gdLst>
                <a:gd name="T0" fmla="*/ 0 w 7176"/>
                <a:gd name="T1" fmla="*/ 3587 h 7175"/>
                <a:gd name="T2" fmla="*/ 0 w 7176"/>
                <a:gd name="T3" fmla="*/ 3587 h 7175"/>
                <a:gd name="T4" fmla="*/ 3588 w 7176"/>
                <a:gd name="T5" fmla="*/ 0 h 7175"/>
                <a:gd name="T6" fmla="*/ 7175 w 7176"/>
                <a:gd name="T7" fmla="*/ 3587 h 7175"/>
                <a:gd name="T8" fmla="*/ 3588 w 7176"/>
                <a:gd name="T9" fmla="*/ 7174 h 7175"/>
                <a:gd name="T10" fmla="*/ 0 w 7176"/>
                <a:gd name="T11" fmla="*/ 3587 h 7175"/>
                <a:gd name="T12" fmla="*/ 627 w 7176"/>
                <a:gd name="T13" fmla="*/ 3587 h 7175"/>
                <a:gd name="T14" fmla="*/ 627 w 7176"/>
                <a:gd name="T15" fmla="*/ 3587 h 7175"/>
                <a:gd name="T16" fmla="*/ 3588 w 7176"/>
                <a:gd name="T17" fmla="*/ 6577 h 7175"/>
                <a:gd name="T18" fmla="*/ 6577 w 7176"/>
                <a:gd name="T19" fmla="*/ 3587 h 7175"/>
                <a:gd name="T20" fmla="*/ 3588 w 7176"/>
                <a:gd name="T21" fmla="*/ 626 h 7175"/>
                <a:gd name="T22" fmla="*/ 627 w 7176"/>
                <a:gd name="T23" fmla="*/ 3587 h 7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76" h="7175">
                  <a:moveTo>
                    <a:pt x="0" y="3587"/>
                  </a:moveTo>
                  <a:lnTo>
                    <a:pt x="0" y="3587"/>
                  </a:lnTo>
                  <a:cubicBezTo>
                    <a:pt x="0" y="1622"/>
                    <a:pt x="1622" y="0"/>
                    <a:pt x="3588" y="0"/>
                  </a:cubicBezTo>
                  <a:cubicBezTo>
                    <a:pt x="5580" y="0"/>
                    <a:pt x="7175" y="1622"/>
                    <a:pt x="7175" y="3587"/>
                  </a:cubicBezTo>
                  <a:cubicBezTo>
                    <a:pt x="7175" y="5580"/>
                    <a:pt x="5580" y="7174"/>
                    <a:pt x="3588" y="7174"/>
                  </a:cubicBezTo>
                  <a:cubicBezTo>
                    <a:pt x="1622" y="7174"/>
                    <a:pt x="0" y="5580"/>
                    <a:pt x="0" y="3587"/>
                  </a:cubicBezTo>
                  <a:close/>
                  <a:moveTo>
                    <a:pt x="627" y="3587"/>
                  </a:moveTo>
                  <a:lnTo>
                    <a:pt x="627" y="3587"/>
                  </a:lnTo>
                  <a:cubicBezTo>
                    <a:pt x="627" y="5238"/>
                    <a:pt x="1964" y="6577"/>
                    <a:pt x="3588" y="6577"/>
                  </a:cubicBezTo>
                  <a:cubicBezTo>
                    <a:pt x="5239" y="6577"/>
                    <a:pt x="6577" y="5238"/>
                    <a:pt x="6577" y="3587"/>
                  </a:cubicBezTo>
                  <a:cubicBezTo>
                    <a:pt x="6577" y="1964"/>
                    <a:pt x="5239" y="626"/>
                    <a:pt x="3588" y="626"/>
                  </a:cubicBezTo>
                  <a:cubicBezTo>
                    <a:pt x="1964" y="626"/>
                    <a:pt x="627" y="1964"/>
                    <a:pt x="627" y="358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34">
              <a:extLst>
                <a:ext uri="{FF2B5EF4-FFF2-40B4-BE49-F238E27FC236}">
                  <a16:creationId xmlns:a16="http://schemas.microsoft.com/office/drawing/2014/main" id="{E546DACA-6D2D-D346-AB22-409818D50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133" y="10092928"/>
              <a:ext cx="359451" cy="359451"/>
            </a:xfrm>
            <a:custGeom>
              <a:avLst/>
              <a:gdLst>
                <a:gd name="T0" fmla="*/ 0 w 770"/>
                <a:gd name="T1" fmla="*/ 370 h 770"/>
                <a:gd name="T2" fmla="*/ 0 w 770"/>
                <a:gd name="T3" fmla="*/ 370 h 770"/>
                <a:gd name="T4" fmla="*/ 371 w 770"/>
                <a:gd name="T5" fmla="*/ 769 h 770"/>
                <a:gd name="T6" fmla="*/ 769 w 770"/>
                <a:gd name="T7" fmla="*/ 370 h 770"/>
                <a:gd name="T8" fmla="*/ 371 w 770"/>
                <a:gd name="T9" fmla="*/ 0 h 770"/>
                <a:gd name="T10" fmla="*/ 0 w 770"/>
                <a:gd name="T11" fmla="*/ 37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0" h="770">
                  <a:moveTo>
                    <a:pt x="0" y="370"/>
                  </a:moveTo>
                  <a:lnTo>
                    <a:pt x="0" y="370"/>
                  </a:lnTo>
                  <a:cubicBezTo>
                    <a:pt x="0" y="597"/>
                    <a:pt x="171" y="769"/>
                    <a:pt x="371" y="769"/>
                  </a:cubicBezTo>
                  <a:cubicBezTo>
                    <a:pt x="599" y="769"/>
                    <a:pt x="769" y="597"/>
                    <a:pt x="769" y="370"/>
                  </a:cubicBezTo>
                  <a:cubicBezTo>
                    <a:pt x="769" y="171"/>
                    <a:pt x="599" y="0"/>
                    <a:pt x="371" y="0"/>
                  </a:cubicBezTo>
                  <a:cubicBezTo>
                    <a:pt x="171" y="0"/>
                    <a:pt x="0" y="171"/>
                    <a:pt x="0" y="37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35">
              <a:extLst>
                <a:ext uri="{FF2B5EF4-FFF2-40B4-BE49-F238E27FC236}">
                  <a16:creationId xmlns:a16="http://schemas.microsoft.com/office/drawing/2014/main" id="{1AE7B6B3-45B4-FE4E-8A91-5D4CDD1F5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951" y="8488745"/>
              <a:ext cx="3555492" cy="3553437"/>
            </a:xfrm>
            <a:custGeom>
              <a:avLst/>
              <a:gdLst>
                <a:gd name="T0" fmla="*/ 0 w 7632"/>
                <a:gd name="T1" fmla="*/ 3815 h 7631"/>
                <a:gd name="T2" fmla="*/ 0 w 7632"/>
                <a:gd name="T3" fmla="*/ 3815 h 7631"/>
                <a:gd name="T4" fmla="*/ 3816 w 7632"/>
                <a:gd name="T5" fmla="*/ 0 h 7631"/>
                <a:gd name="T6" fmla="*/ 7631 w 7632"/>
                <a:gd name="T7" fmla="*/ 3815 h 7631"/>
                <a:gd name="T8" fmla="*/ 3816 w 7632"/>
                <a:gd name="T9" fmla="*/ 7630 h 7631"/>
                <a:gd name="T10" fmla="*/ 0 w 7632"/>
                <a:gd name="T11" fmla="*/ 3815 h 7631"/>
                <a:gd name="T12" fmla="*/ 313 w 7632"/>
                <a:gd name="T13" fmla="*/ 3815 h 7631"/>
                <a:gd name="T14" fmla="*/ 313 w 7632"/>
                <a:gd name="T15" fmla="*/ 3815 h 7631"/>
                <a:gd name="T16" fmla="*/ 3816 w 7632"/>
                <a:gd name="T17" fmla="*/ 7345 h 7631"/>
                <a:gd name="T18" fmla="*/ 7345 w 7632"/>
                <a:gd name="T19" fmla="*/ 3815 h 7631"/>
                <a:gd name="T20" fmla="*/ 3816 w 7632"/>
                <a:gd name="T21" fmla="*/ 313 h 7631"/>
                <a:gd name="T22" fmla="*/ 313 w 7632"/>
                <a:gd name="T23" fmla="*/ 3815 h 7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32" h="7631">
                  <a:moveTo>
                    <a:pt x="0" y="3815"/>
                  </a:moveTo>
                  <a:lnTo>
                    <a:pt x="0" y="3815"/>
                  </a:lnTo>
                  <a:cubicBezTo>
                    <a:pt x="0" y="1708"/>
                    <a:pt x="1708" y="0"/>
                    <a:pt x="3816" y="0"/>
                  </a:cubicBezTo>
                  <a:cubicBezTo>
                    <a:pt x="5922" y="0"/>
                    <a:pt x="7631" y="1708"/>
                    <a:pt x="7631" y="3815"/>
                  </a:cubicBezTo>
                  <a:cubicBezTo>
                    <a:pt x="7631" y="5922"/>
                    <a:pt x="5922" y="7630"/>
                    <a:pt x="3816" y="7630"/>
                  </a:cubicBezTo>
                  <a:cubicBezTo>
                    <a:pt x="1708" y="7630"/>
                    <a:pt x="0" y="5922"/>
                    <a:pt x="0" y="3815"/>
                  </a:cubicBezTo>
                  <a:close/>
                  <a:moveTo>
                    <a:pt x="313" y="3815"/>
                  </a:moveTo>
                  <a:lnTo>
                    <a:pt x="313" y="3815"/>
                  </a:lnTo>
                  <a:cubicBezTo>
                    <a:pt x="313" y="5751"/>
                    <a:pt x="1880" y="7345"/>
                    <a:pt x="3816" y="7345"/>
                  </a:cubicBezTo>
                  <a:cubicBezTo>
                    <a:pt x="5752" y="7345"/>
                    <a:pt x="7345" y="5751"/>
                    <a:pt x="7345" y="3815"/>
                  </a:cubicBezTo>
                  <a:cubicBezTo>
                    <a:pt x="7345" y="1878"/>
                    <a:pt x="5752" y="313"/>
                    <a:pt x="3816" y="313"/>
                  </a:cubicBezTo>
                  <a:cubicBezTo>
                    <a:pt x="1880" y="313"/>
                    <a:pt x="313" y="1878"/>
                    <a:pt x="313" y="38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36">
              <a:extLst>
                <a:ext uri="{FF2B5EF4-FFF2-40B4-BE49-F238E27FC236}">
                  <a16:creationId xmlns:a16="http://schemas.microsoft.com/office/drawing/2014/main" id="{CA89075E-4CBF-0D46-80B9-A4728D6F9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048" y="10411298"/>
              <a:ext cx="2189574" cy="330696"/>
            </a:xfrm>
            <a:custGeom>
              <a:avLst/>
              <a:gdLst>
                <a:gd name="T0" fmla="*/ 4670 w 4699"/>
                <a:gd name="T1" fmla="*/ 711 h 712"/>
                <a:gd name="T2" fmla="*/ 4698 w 4699"/>
                <a:gd name="T3" fmla="*/ 626 h 712"/>
                <a:gd name="T4" fmla="*/ 0 w 4699"/>
                <a:gd name="T5" fmla="*/ 0 h 712"/>
                <a:gd name="T6" fmla="*/ 0 w 4699"/>
                <a:gd name="T7" fmla="*/ 86 h 712"/>
                <a:gd name="T8" fmla="*/ 4670 w 4699"/>
                <a:gd name="T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99" h="712">
                  <a:moveTo>
                    <a:pt x="4670" y="711"/>
                  </a:moveTo>
                  <a:lnTo>
                    <a:pt x="4698" y="626"/>
                  </a:lnTo>
                  <a:lnTo>
                    <a:pt x="0" y="0"/>
                  </a:lnTo>
                  <a:lnTo>
                    <a:pt x="0" y="86"/>
                  </a:lnTo>
                  <a:lnTo>
                    <a:pt x="4670" y="711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37">
              <a:extLst>
                <a:ext uri="{FF2B5EF4-FFF2-40B4-BE49-F238E27FC236}">
                  <a16:creationId xmlns:a16="http://schemas.microsoft.com/office/drawing/2014/main" id="{EDE51830-D0FA-1B42-9445-B8B82A98D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372" y="9721151"/>
              <a:ext cx="2201898" cy="451882"/>
            </a:xfrm>
            <a:custGeom>
              <a:avLst/>
              <a:gdLst>
                <a:gd name="T0" fmla="*/ 29 w 4727"/>
                <a:gd name="T1" fmla="*/ 969 h 970"/>
                <a:gd name="T2" fmla="*/ 4726 w 4727"/>
                <a:gd name="T3" fmla="*/ 143 h 970"/>
                <a:gd name="T4" fmla="*/ 4698 w 4727"/>
                <a:gd name="T5" fmla="*/ 0 h 970"/>
                <a:gd name="T6" fmla="*/ 0 w 4727"/>
                <a:gd name="T7" fmla="*/ 855 h 970"/>
                <a:gd name="T8" fmla="*/ 29 w 4727"/>
                <a:gd name="T9" fmla="*/ 969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7" h="970">
                  <a:moveTo>
                    <a:pt x="29" y="969"/>
                  </a:moveTo>
                  <a:lnTo>
                    <a:pt x="4726" y="143"/>
                  </a:lnTo>
                  <a:lnTo>
                    <a:pt x="4698" y="0"/>
                  </a:lnTo>
                  <a:lnTo>
                    <a:pt x="0" y="855"/>
                  </a:lnTo>
                  <a:lnTo>
                    <a:pt x="29" y="96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38">
              <a:extLst>
                <a:ext uri="{FF2B5EF4-FFF2-40B4-BE49-F238E27FC236}">
                  <a16:creationId xmlns:a16="http://schemas.microsoft.com/office/drawing/2014/main" id="{8DD344CF-A23C-2643-97D0-5B067E7AA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3495" y="9747854"/>
              <a:ext cx="955114" cy="955114"/>
            </a:xfrm>
            <a:custGeom>
              <a:avLst/>
              <a:gdLst>
                <a:gd name="T0" fmla="*/ 1964 w 2049"/>
                <a:gd name="T1" fmla="*/ 825 h 2050"/>
                <a:gd name="T2" fmla="*/ 1964 w 2049"/>
                <a:gd name="T3" fmla="*/ 825 h 2050"/>
                <a:gd name="T4" fmla="*/ 1395 w 2049"/>
                <a:gd name="T5" fmla="*/ 882 h 2050"/>
                <a:gd name="T6" fmla="*/ 1850 w 2049"/>
                <a:gd name="T7" fmla="*/ 512 h 2050"/>
                <a:gd name="T8" fmla="*/ 1737 w 2049"/>
                <a:gd name="T9" fmla="*/ 312 h 2050"/>
                <a:gd name="T10" fmla="*/ 1737 w 2049"/>
                <a:gd name="T11" fmla="*/ 312 h 2050"/>
                <a:gd name="T12" fmla="*/ 1537 w 2049"/>
                <a:gd name="T13" fmla="*/ 198 h 2050"/>
                <a:gd name="T14" fmla="*/ 1167 w 2049"/>
                <a:gd name="T15" fmla="*/ 654 h 2050"/>
                <a:gd name="T16" fmla="*/ 1224 w 2049"/>
                <a:gd name="T17" fmla="*/ 85 h 2050"/>
                <a:gd name="T18" fmla="*/ 1025 w 2049"/>
                <a:gd name="T19" fmla="*/ 0 h 2050"/>
                <a:gd name="T20" fmla="*/ 1025 w 2049"/>
                <a:gd name="T21" fmla="*/ 0 h 2050"/>
                <a:gd name="T22" fmla="*/ 825 w 2049"/>
                <a:gd name="T23" fmla="*/ 85 h 2050"/>
                <a:gd name="T24" fmla="*/ 854 w 2049"/>
                <a:gd name="T25" fmla="*/ 654 h 2050"/>
                <a:gd name="T26" fmla="*/ 484 w 2049"/>
                <a:gd name="T27" fmla="*/ 198 h 2050"/>
                <a:gd name="T28" fmla="*/ 284 w 2049"/>
                <a:gd name="T29" fmla="*/ 312 h 2050"/>
                <a:gd name="T30" fmla="*/ 284 w 2049"/>
                <a:gd name="T31" fmla="*/ 312 h 2050"/>
                <a:gd name="T32" fmla="*/ 199 w 2049"/>
                <a:gd name="T33" fmla="*/ 512 h 2050"/>
                <a:gd name="T34" fmla="*/ 654 w 2049"/>
                <a:gd name="T35" fmla="*/ 882 h 2050"/>
                <a:gd name="T36" fmla="*/ 56 w 2049"/>
                <a:gd name="T37" fmla="*/ 825 h 2050"/>
                <a:gd name="T38" fmla="*/ 0 w 2049"/>
                <a:gd name="T39" fmla="*/ 1025 h 2050"/>
                <a:gd name="T40" fmla="*/ 0 w 2049"/>
                <a:gd name="T41" fmla="*/ 1025 h 2050"/>
                <a:gd name="T42" fmla="*/ 56 w 2049"/>
                <a:gd name="T43" fmla="*/ 1252 h 2050"/>
                <a:gd name="T44" fmla="*/ 654 w 2049"/>
                <a:gd name="T45" fmla="*/ 1195 h 2050"/>
                <a:gd name="T46" fmla="*/ 199 w 2049"/>
                <a:gd name="T47" fmla="*/ 1565 h 2050"/>
                <a:gd name="T48" fmla="*/ 284 w 2049"/>
                <a:gd name="T49" fmla="*/ 1765 h 2050"/>
                <a:gd name="T50" fmla="*/ 284 w 2049"/>
                <a:gd name="T51" fmla="*/ 1765 h 2050"/>
                <a:gd name="T52" fmla="*/ 484 w 2049"/>
                <a:gd name="T53" fmla="*/ 1850 h 2050"/>
                <a:gd name="T54" fmla="*/ 854 w 2049"/>
                <a:gd name="T55" fmla="*/ 1423 h 2050"/>
                <a:gd name="T56" fmla="*/ 825 w 2049"/>
                <a:gd name="T57" fmla="*/ 1992 h 2050"/>
                <a:gd name="T58" fmla="*/ 1025 w 2049"/>
                <a:gd name="T59" fmla="*/ 2049 h 2050"/>
                <a:gd name="T60" fmla="*/ 1025 w 2049"/>
                <a:gd name="T61" fmla="*/ 2049 h 2050"/>
                <a:gd name="T62" fmla="*/ 1224 w 2049"/>
                <a:gd name="T63" fmla="*/ 1992 h 2050"/>
                <a:gd name="T64" fmla="*/ 1167 w 2049"/>
                <a:gd name="T65" fmla="*/ 1423 h 2050"/>
                <a:gd name="T66" fmla="*/ 1537 w 2049"/>
                <a:gd name="T67" fmla="*/ 1850 h 2050"/>
                <a:gd name="T68" fmla="*/ 1737 w 2049"/>
                <a:gd name="T69" fmla="*/ 1765 h 2050"/>
                <a:gd name="T70" fmla="*/ 1737 w 2049"/>
                <a:gd name="T71" fmla="*/ 1765 h 2050"/>
                <a:gd name="T72" fmla="*/ 1850 w 2049"/>
                <a:gd name="T73" fmla="*/ 1565 h 2050"/>
                <a:gd name="T74" fmla="*/ 1395 w 2049"/>
                <a:gd name="T75" fmla="*/ 1195 h 2050"/>
                <a:gd name="T76" fmla="*/ 1964 w 2049"/>
                <a:gd name="T77" fmla="*/ 1252 h 2050"/>
                <a:gd name="T78" fmla="*/ 2048 w 2049"/>
                <a:gd name="T79" fmla="*/ 1025 h 2050"/>
                <a:gd name="T80" fmla="*/ 2048 w 2049"/>
                <a:gd name="T81" fmla="*/ 1025 h 2050"/>
                <a:gd name="T82" fmla="*/ 1964 w 2049"/>
                <a:gd name="T83" fmla="*/ 825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49" h="2050">
                  <a:moveTo>
                    <a:pt x="1964" y="825"/>
                  </a:moveTo>
                  <a:lnTo>
                    <a:pt x="1964" y="825"/>
                  </a:lnTo>
                  <a:cubicBezTo>
                    <a:pt x="1964" y="825"/>
                    <a:pt x="1651" y="939"/>
                    <a:pt x="1395" y="882"/>
                  </a:cubicBezTo>
                  <a:cubicBezTo>
                    <a:pt x="1537" y="654"/>
                    <a:pt x="1850" y="512"/>
                    <a:pt x="1850" y="512"/>
                  </a:cubicBezTo>
                  <a:cubicBezTo>
                    <a:pt x="1737" y="312"/>
                    <a:pt x="1737" y="312"/>
                    <a:pt x="1737" y="312"/>
                  </a:cubicBezTo>
                  <a:lnTo>
                    <a:pt x="1737" y="312"/>
                  </a:lnTo>
                  <a:cubicBezTo>
                    <a:pt x="1537" y="198"/>
                    <a:pt x="1537" y="198"/>
                    <a:pt x="1537" y="198"/>
                  </a:cubicBezTo>
                  <a:cubicBezTo>
                    <a:pt x="1537" y="198"/>
                    <a:pt x="1395" y="512"/>
                    <a:pt x="1167" y="654"/>
                  </a:cubicBezTo>
                  <a:cubicBezTo>
                    <a:pt x="1110" y="398"/>
                    <a:pt x="1224" y="85"/>
                    <a:pt x="1224" y="85"/>
                  </a:cubicBezTo>
                  <a:cubicBezTo>
                    <a:pt x="1025" y="0"/>
                    <a:pt x="1025" y="0"/>
                    <a:pt x="1025" y="0"/>
                  </a:cubicBezTo>
                  <a:lnTo>
                    <a:pt x="1025" y="0"/>
                  </a:lnTo>
                  <a:cubicBezTo>
                    <a:pt x="825" y="85"/>
                    <a:pt x="825" y="85"/>
                    <a:pt x="825" y="85"/>
                  </a:cubicBezTo>
                  <a:cubicBezTo>
                    <a:pt x="825" y="85"/>
                    <a:pt x="939" y="398"/>
                    <a:pt x="854" y="654"/>
                  </a:cubicBezTo>
                  <a:cubicBezTo>
                    <a:pt x="626" y="512"/>
                    <a:pt x="484" y="198"/>
                    <a:pt x="484" y="198"/>
                  </a:cubicBezTo>
                  <a:cubicBezTo>
                    <a:pt x="284" y="312"/>
                    <a:pt x="284" y="312"/>
                    <a:pt x="284" y="312"/>
                  </a:cubicBezTo>
                  <a:lnTo>
                    <a:pt x="284" y="312"/>
                  </a:lnTo>
                  <a:cubicBezTo>
                    <a:pt x="199" y="512"/>
                    <a:pt x="199" y="512"/>
                    <a:pt x="199" y="512"/>
                  </a:cubicBezTo>
                  <a:cubicBezTo>
                    <a:pt x="199" y="512"/>
                    <a:pt x="512" y="654"/>
                    <a:pt x="654" y="882"/>
                  </a:cubicBezTo>
                  <a:cubicBezTo>
                    <a:pt x="398" y="939"/>
                    <a:pt x="56" y="825"/>
                    <a:pt x="56" y="825"/>
                  </a:cubicBezTo>
                  <a:cubicBezTo>
                    <a:pt x="0" y="1025"/>
                    <a:pt x="0" y="1025"/>
                    <a:pt x="0" y="1025"/>
                  </a:cubicBezTo>
                  <a:lnTo>
                    <a:pt x="0" y="1025"/>
                  </a:lnTo>
                  <a:cubicBezTo>
                    <a:pt x="56" y="1252"/>
                    <a:pt x="56" y="1252"/>
                    <a:pt x="56" y="1252"/>
                  </a:cubicBezTo>
                  <a:cubicBezTo>
                    <a:pt x="56" y="1252"/>
                    <a:pt x="398" y="1139"/>
                    <a:pt x="654" y="1195"/>
                  </a:cubicBezTo>
                  <a:cubicBezTo>
                    <a:pt x="512" y="1423"/>
                    <a:pt x="199" y="1565"/>
                    <a:pt x="199" y="1565"/>
                  </a:cubicBezTo>
                  <a:cubicBezTo>
                    <a:pt x="284" y="1765"/>
                    <a:pt x="284" y="1765"/>
                    <a:pt x="284" y="1765"/>
                  </a:cubicBezTo>
                  <a:lnTo>
                    <a:pt x="284" y="1765"/>
                  </a:lnTo>
                  <a:cubicBezTo>
                    <a:pt x="484" y="1850"/>
                    <a:pt x="484" y="1850"/>
                    <a:pt x="484" y="1850"/>
                  </a:cubicBezTo>
                  <a:cubicBezTo>
                    <a:pt x="484" y="1850"/>
                    <a:pt x="626" y="1537"/>
                    <a:pt x="854" y="1423"/>
                  </a:cubicBezTo>
                  <a:cubicBezTo>
                    <a:pt x="939" y="1679"/>
                    <a:pt x="825" y="1992"/>
                    <a:pt x="825" y="1992"/>
                  </a:cubicBezTo>
                  <a:cubicBezTo>
                    <a:pt x="1025" y="2049"/>
                    <a:pt x="1025" y="2049"/>
                    <a:pt x="1025" y="2049"/>
                  </a:cubicBezTo>
                  <a:lnTo>
                    <a:pt x="1025" y="2049"/>
                  </a:lnTo>
                  <a:cubicBezTo>
                    <a:pt x="1224" y="1992"/>
                    <a:pt x="1224" y="1992"/>
                    <a:pt x="1224" y="1992"/>
                  </a:cubicBezTo>
                  <a:cubicBezTo>
                    <a:pt x="1224" y="1992"/>
                    <a:pt x="1110" y="1679"/>
                    <a:pt x="1167" y="1423"/>
                  </a:cubicBezTo>
                  <a:cubicBezTo>
                    <a:pt x="1395" y="1537"/>
                    <a:pt x="1537" y="1850"/>
                    <a:pt x="1537" y="1850"/>
                  </a:cubicBezTo>
                  <a:cubicBezTo>
                    <a:pt x="1737" y="1765"/>
                    <a:pt x="1737" y="1765"/>
                    <a:pt x="1737" y="1765"/>
                  </a:cubicBezTo>
                  <a:lnTo>
                    <a:pt x="1737" y="1765"/>
                  </a:lnTo>
                  <a:cubicBezTo>
                    <a:pt x="1850" y="1565"/>
                    <a:pt x="1850" y="1565"/>
                    <a:pt x="1850" y="1565"/>
                  </a:cubicBezTo>
                  <a:cubicBezTo>
                    <a:pt x="1850" y="1565"/>
                    <a:pt x="1537" y="1423"/>
                    <a:pt x="1395" y="1195"/>
                  </a:cubicBezTo>
                  <a:cubicBezTo>
                    <a:pt x="1651" y="1139"/>
                    <a:pt x="1964" y="1252"/>
                    <a:pt x="1964" y="1252"/>
                  </a:cubicBezTo>
                  <a:cubicBezTo>
                    <a:pt x="2048" y="1025"/>
                    <a:pt x="2048" y="1025"/>
                    <a:pt x="2048" y="1025"/>
                  </a:cubicBezTo>
                  <a:lnTo>
                    <a:pt x="2048" y="1025"/>
                  </a:lnTo>
                  <a:lnTo>
                    <a:pt x="1964" y="825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39">
              <a:extLst>
                <a:ext uri="{FF2B5EF4-FFF2-40B4-BE49-F238E27FC236}">
                  <a16:creationId xmlns:a16="http://schemas.microsoft.com/office/drawing/2014/main" id="{BEC17A0D-1D81-6344-A85E-71B9A549F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2144" y="9708827"/>
              <a:ext cx="1061924" cy="1047545"/>
            </a:xfrm>
            <a:custGeom>
              <a:avLst/>
              <a:gdLst>
                <a:gd name="T0" fmla="*/ 0 w 2278"/>
                <a:gd name="T1" fmla="*/ 1111 h 2251"/>
                <a:gd name="T2" fmla="*/ 0 w 2278"/>
                <a:gd name="T3" fmla="*/ 1111 h 2251"/>
                <a:gd name="T4" fmla="*/ 1139 w 2278"/>
                <a:gd name="T5" fmla="*/ 0 h 2251"/>
                <a:gd name="T6" fmla="*/ 2277 w 2278"/>
                <a:gd name="T7" fmla="*/ 1111 h 2251"/>
                <a:gd name="T8" fmla="*/ 1139 w 2278"/>
                <a:gd name="T9" fmla="*/ 2250 h 2251"/>
                <a:gd name="T10" fmla="*/ 0 w 2278"/>
                <a:gd name="T11" fmla="*/ 1111 h 2251"/>
                <a:gd name="T12" fmla="*/ 170 w 2278"/>
                <a:gd name="T13" fmla="*/ 1111 h 2251"/>
                <a:gd name="T14" fmla="*/ 170 w 2278"/>
                <a:gd name="T15" fmla="*/ 1111 h 2251"/>
                <a:gd name="T16" fmla="*/ 1139 w 2278"/>
                <a:gd name="T17" fmla="*/ 2078 h 2251"/>
                <a:gd name="T18" fmla="*/ 2107 w 2278"/>
                <a:gd name="T19" fmla="*/ 1111 h 2251"/>
                <a:gd name="T20" fmla="*/ 1139 w 2278"/>
                <a:gd name="T21" fmla="*/ 171 h 2251"/>
                <a:gd name="T22" fmla="*/ 170 w 2278"/>
                <a:gd name="T23" fmla="*/ 1111 h 2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8" h="2251">
                  <a:moveTo>
                    <a:pt x="0" y="1111"/>
                  </a:moveTo>
                  <a:lnTo>
                    <a:pt x="0" y="1111"/>
                  </a:lnTo>
                  <a:cubicBezTo>
                    <a:pt x="0" y="512"/>
                    <a:pt x="512" y="0"/>
                    <a:pt x="1139" y="0"/>
                  </a:cubicBezTo>
                  <a:cubicBezTo>
                    <a:pt x="1765" y="0"/>
                    <a:pt x="2277" y="512"/>
                    <a:pt x="2277" y="1111"/>
                  </a:cubicBezTo>
                  <a:cubicBezTo>
                    <a:pt x="2277" y="1737"/>
                    <a:pt x="1765" y="2250"/>
                    <a:pt x="1139" y="2250"/>
                  </a:cubicBezTo>
                  <a:cubicBezTo>
                    <a:pt x="512" y="2250"/>
                    <a:pt x="0" y="1737"/>
                    <a:pt x="0" y="1111"/>
                  </a:cubicBezTo>
                  <a:close/>
                  <a:moveTo>
                    <a:pt x="170" y="1111"/>
                  </a:moveTo>
                  <a:lnTo>
                    <a:pt x="170" y="1111"/>
                  </a:lnTo>
                  <a:cubicBezTo>
                    <a:pt x="170" y="1651"/>
                    <a:pt x="598" y="2078"/>
                    <a:pt x="1139" y="2078"/>
                  </a:cubicBezTo>
                  <a:cubicBezTo>
                    <a:pt x="1679" y="2078"/>
                    <a:pt x="2107" y="1651"/>
                    <a:pt x="2107" y="1111"/>
                  </a:cubicBezTo>
                  <a:cubicBezTo>
                    <a:pt x="2107" y="598"/>
                    <a:pt x="1679" y="171"/>
                    <a:pt x="1139" y="171"/>
                  </a:cubicBezTo>
                  <a:cubicBezTo>
                    <a:pt x="598" y="171"/>
                    <a:pt x="170" y="598"/>
                    <a:pt x="170" y="11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40">
              <a:extLst>
                <a:ext uri="{FF2B5EF4-FFF2-40B4-BE49-F238E27FC236}">
                  <a16:creationId xmlns:a16="http://schemas.microsoft.com/office/drawing/2014/main" id="{5BC8F382-F528-6446-9155-3E47650D8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6032" y="10197681"/>
              <a:ext cx="359451" cy="690147"/>
            </a:xfrm>
            <a:custGeom>
              <a:avLst/>
              <a:gdLst>
                <a:gd name="T0" fmla="*/ 228 w 770"/>
                <a:gd name="T1" fmla="*/ 1481 h 1482"/>
                <a:gd name="T2" fmla="*/ 0 w 770"/>
                <a:gd name="T3" fmla="*/ 1339 h 1482"/>
                <a:gd name="T4" fmla="*/ 541 w 770"/>
                <a:gd name="T5" fmla="*/ 0 h 1482"/>
                <a:gd name="T6" fmla="*/ 769 w 770"/>
                <a:gd name="T7" fmla="*/ 143 h 1482"/>
                <a:gd name="T8" fmla="*/ 228 w 770"/>
                <a:gd name="T9" fmla="*/ 1481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1482">
                  <a:moveTo>
                    <a:pt x="228" y="1481"/>
                  </a:moveTo>
                  <a:lnTo>
                    <a:pt x="0" y="1339"/>
                  </a:lnTo>
                  <a:lnTo>
                    <a:pt x="541" y="0"/>
                  </a:lnTo>
                  <a:lnTo>
                    <a:pt x="769" y="143"/>
                  </a:lnTo>
                  <a:lnTo>
                    <a:pt x="228" y="1481"/>
                  </a:lnTo>
                </a:path>
              </a:pathLst>
            </a:custGeom>
            <a:solidFill>
              <a:srgbClr val="89898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41">
              <a:extLst>
                <a:ext uri="{FF2B5EF4-FFF2-40B4-BE49-F238E27FC236}">
                  <a16:creationId xmlns:a16="http://schemas.microsoft.com/office/drawing/2014/main" id="{AF957BE5-0A9B-7949-AECF-69443E1C8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7660" y="10557134"/>
              <a:ext cx="731227" cy="531988"/>
            </a:xfrm>
            <a:custGeom>
              <a:avLst/>
              <a:gdLst>
                <a:gd name="T0" fmla="*/ 1509 w 1568"/>
                <a:gd name="T1" fmla="*/ 968 h 1140"/>
                <a:gd name="T2" fmla="*/ 1509 w 1568"/>
                <a:gd name="T3" fmla="*/ 968 h 1140"/>
                <a:gd name="T4" fmla="*/ 1168 w 1568"/>
                <a:gd name="T5" fmla="*/ 1082 h 1140"/>
                <a:gd name="T6" fmla="*/ 171 w 1568"/>
                <a:gd name="T7" fmla="*/ 512 h 1140"/>
                <a:gd name="T8" fmla="*/ 57 w 1568"/>
                <a:gd name="T9" fmla="*/ 171 h 1140"/>
                <a:gd name="T10" fmla="*/ 428 w 1568"/>
                <a:gd name="T11" fmla="*/ 86 h 1140"/>
                <a:gd name="T12" fmla="*/ 1395 w 1568"/>
                <a:gd name="T13" fmla="*/ 626 h 1140"/>
                <a:gd name="T14" fmla="*/ 1509 w 1568"/>
                <a:gd name="T15" fmla="*/ 96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8" h="1140">
                  <a:moveTo>
                    <a:pt x="1509" y="968"/>
                  </a:moveTo>
                  <a:lnTo>
                    <a:pt x="1509" y="968"/>
                  </a:lnTo>
                  <a:cubicBezTo>
                    <a:pt x="1453" y="1110"/>
                    <a:pt x="1282" y="1139"/>
                    <a:pt x="1168" y="1082"/>
                  </a:cubicBezTo>
                  <a:cubicBezTo>
                    <a:pt x="171" y="512"/>
                    <a:pt x="171" y="512"/>
                    <a:pt x="171" y="512"/>
                  </a:cubicBezTo>
                  <a:cubicBezTo>
                    <a:pt x="57" y="456"/>
                    <a:pt x="0" y="285"/>
                    <a:pt x="57" y="171"/>
                  </a:cubicBezTo>
                  <a:cubicBezTo>
                    <a:pt x="143" y="57"/>
                    <a:pt x="285" y="0"/>
                    <a:pt x="428" y="86"/>
                  </a:cubicBezTo>
                  <a:cubicBezTo>
                    <a:pt x="1395" y="626"/>
                    <a:pt x="1395" y="626"/>
                    <a:pt x="1395" y="626"/>
                  </a:cubicBezTo>
                  <a:cubicBezTo>
                    <a:pt x="1538" y="712"/>
                    <a:pt x="1567" y="854"/>
                    <a:pt x="1509" y="96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42">
              <a:extLst>
                <a:ext uri="{FF2B5EF4-FFF2-40B4-BE49-F238E27FC236}">
                  <a16:creationId xmlns:a16="http://schemas.microsoft.com/office/drawing/2014/main" id="{46F8E2FB-8A8F-3446-BF56-74B4079DF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5270" y="10131953"/>
              <a:ext cx="199240" cy="199240"/>
            </a:xfrm>
            <a:custGeom>
              <a:avLst/>
              <a:gdLst>
                <a:gd name="T0" fmla="*/ 0 w 429"/>
                <a:gd name="T1" fmla="*/ 200 h 428"/>
                <a:gd name="T2" fmla="*/ 0 w 429"/>
                <a:gd name="T3" fmla="*/ 200 h 428"/>
                <a:gd name="T4" fmla="*/ 229 w 429"/>
                <a:gd name="T5" fmla="*/ 427 h 428"/>
                <a:gd name="T6" fmla="*/ 428 w 429"/>
                <a:gd name="T7" fmla="*/ 200 h 428"/>
                <a:gd name="T8" fmla="*/ 229 w 429"/>
                <a:gd name="T9" fmla="*/ 0 h 428"/>
                <a:gd name="T10" fmla="*/ 0 w 429"/>
                <a:gd name="T11" fmla="*/ 20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9" h="428">
                  <a:moveTo>
                    <a:pt x="0" y="200"/>
                  </a:moveTo>
                  <a:lnTo>
                    <a:pt x="0" y="200"/>
                  </a:lnTo>
                  <a:cubicBezTo>
                    <a:pt x="0" y="342"/>
                    <a:pt x="115" y="427"/>
                    <a:pt x="229" y="427"/>
                  </a:cubicBezTo>
                  <a:cubicBezTo>
                    <a:pt x="343" y="427"/>
                    <a:pt x="428" y="342"/>
                    <a:pt x="428" y="200"/>
                  </a:cubicBezTo>
                  <a:cubicBezTo>
                    <a:pt x="428" y="86"/>
                    <a:pt x="343" y="0"/>
                    <a:pt x="229" y="0"/>
                  </a:cubicBezTo>
                  <a:cubicBezTo>
                    <a:pt x="115" y="0"/>
                    <a:pt x="0" y="86"/>
                    <a:pt x="0" y="200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43">
              <a:extLst>
                <a:ext uri="{FF2B5EF4-FFF2-40B4-BE49-F238E27FC236}">
                  <a16:creationId xmlns:a16="http://schemas.microsoft.com/office/drawing/2014/main" id="{438A87C0-DA2F-724F-BB9D-3521CB499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915" y="8102592"/>
              <a:ext cx="1791097" cy="2267627"/>
            </a:xfrm>
            <a:custGeom>
              <a:avLst/>
              <a:gdLst>
                <a:gd name="T0" fmla="*/ 142 w 3844"/>
                <a:gd name="T1" fmla="*/ 4413 h 4869"/>
                <a:gd name="T2" fmla="*/ 142 w 3844"/>
                <a:gd name="T3" fmla="*/ 4413 h 4869"/>
                <a:gd name="T4" fmla="*/ 3587 w 3844"/>
                <a:gd name="T5" fmla="*/ 0 h 4869"/>
                <a:gd name="T6" fmla="*/ 3843 w 3844"/>
                <a:gd name="T7" fmla="*/ 228 h 4869"/>
                <a:gd name="T8" fmla="*/ 484 w 3844"/>
                <a:gd name="T9" fmla="*/ 4556 h 4869"/>
                <a:gd name="T10" fmla="*/ 512 w 3844"/>
                <a:gd name="T11" fmla="*/ 4641 h 4869"/>
                <a:gd name="T12" fmla="*/ 256 w 3844"/>
                <a:gd name="T13" fmla="*/ 4868 h 4869"/>
                <a:gd name="T14" fmla="*/ 0 w 3844"/>
                <a:gd name="T15" fmla="*/ 4641 h 4869"/>
                <a:gd name="T16" fmla="*/ 142 w 3844"/>
                <a:gd name="T17" fmla="*/ 4413 h 4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4" h="4869">
                  <a:moveTo>
                    <a:pt x="142" y="4413"/>
                  </a:moveTo>
                  <a:lnTo>
                    <a:pt x="142" y="4413"/>
                  </a:lnTo>
                  <a:cubicBezTo>
                    <a:pt x="3587" y="0"/>
                    <a:pt x="3587" y="0"/>
                    <a:pt x="3587" y="0"/>
                  </a:cubicBezTo>
                  <a:cubicBezTo>
                    <a:pt x="3843" y="228"/>
                    <a:pt x="3843" y="228"/>
                    <a:pt x="3843" y="228"/>
                  </a:cubicBezTo>
                  <a:cubicBezTo>
                    <a:pt x="484" y="4556"/>
                    <a:pt x="484" y="4556"/>
                    <a:pt x="484" y="4556"/>
                  </a:cubicBezTo>
                  <a:cubicBezTo>
                    <a:pt x="484" y="4584"/>
                    <a:pt x="512" y="4612"/>
                    <a:pt x="512" y="4641"/>
                  </a:cubicBezTo>
                  <a:cubicBezTo>
                    <a:pt x="512" y="4754"/>
                    <a:pt x="398" y="4868"/>
                    <a:pt x="256" y="4868"/>
                  </a:cubicBezTo>
                  <a:cubicBezTo>
                    <a:pt x="114" y="4868"/>
                    <a:pt x="0" y="4754"/>
                    <a:pt x="0" y="4641"/>
                  </a:cubicBezTo>
                  <a:cubicBezTo>
                    <a:pt x="0" y="4527"/>
                    <a:pt x="56" y="4470"/>
                    <a:pt x="142" y="441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44">
              <a:extLst>
                <a:ext uri="{FF2B5EF4-FFF2-40B4-BE49-F238E27FC236}">
                  <a16:creationId xmlns:a16="http://schemas.microsoft.com/office/drawing/2014/main" id="{C4792C3D-4986-5447-BA95-7E10EF5F2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261" y="4549155"/>
              <a:ext cx="1008518" cy="835983"/>
            </a:xfrm>
            <a:custGeom>
              <a:avLst/>
              <a:gdLst>
                <a:gd name="T0" fmla="*/ 2106 w 2165"/>
                <a:gd name="T1" fmla="*/ 0 h 1794"/>
                <a:gd name="T2" fmla="*/ 2106 w 2165"/>
                <a:gd name="T3" fmla="*/ 0 h 1794"/>
                <a:gd name="T4" fmla="*/ 2022 w 2165"/>
                <a:gd name="T5" fmla="*/ 512 h 1794"/>
                <a:gd name="T6" fmla="*/ 2106 w 2165"/>
                <a:gd name="T7" fmla="*/ 1025 h 1794"/>
                <a:gd name="T8" fmla="*/ 1850 w 2165"/>
                <a:gd name="T9" fmla="*/ 1025 h 1794"/>
                <a:gd name="T10" fmla="*/ 1794 w 2165"/>
                <a:gd name="T11" fmla="*/ 1224 h 1794"/>
                <a:gd name="T12" fmla="*/ 1651 w 2165"/>
                <a:gd name="T13" fmla="*/ 1224 h 1794"/>
                <a:gd name="T14" fmla="*/ 1680 w 2165"/>
                <a:gd name="T15" fmla="*/ 1423 h 1794"/>
                <a:gd name="T16" fmla="*/ 1594 w 2165"/>
                <a:gd name="T17" fmla="*/ 1623 h 1794"/>
                <a:gd name="T18" fmla="*/ 911 w 2165"/>
                <a:gd name="T19" fmla="*/ 1481 h 1794"/>
                <a:gd name="T20" fmla="*/ 313 w 2165"/>
                <a:gd name="T21" fmla="*/ 1708 h 1794"/>
                <a:gd name="T22" fmla="*/ 0 w 2165"/>
                <a:gd name="T23" fmla="*/ 797 h 1794"/>
                <a:gd name="T24" fmla="*/ 683 w 2165"/>
                <a:gd name="T25" fmla="*/ 228 h 1794"/>
                <a:gd name="T26" fmla="*/ 1537 w 2165"/>
                <a:gd name="T27" fmla="*/ 0 h 1794"/>
                <a:gd name="T28" fmla="*/ 2106 w 2165"/>
                <a:gd name="T29" fmla="*/ 0 h 1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5" h="1794">
                  <a:moveTo>
                    <a:pt x="2106" y="0"/>
                  </a:moveTo>
                  <a:lnTo>
                    <a:pt x="2106" y="0"/>
                  </a:lnTo>
                  <a:cubicBezTo>
                    <a:pt x="2106" y="0"/>
                    <a:pt x="2136" y="313"/>
                    <a:pt x="2022" y="512"/>
                  </a:cubicBezTo>
                  <a:cubicBezTo>
                    <a:pt x="2022" y="512"/>
                    <a:pt x="2164" y="968"/>
                    <a:pt x="2106" y="1025"/>
                  </a:cubicBezTo>
                  <a:cubicBezTo>
                    <a:pt x="2050" y="1082"/>
                    <a:pt x="1850" y="1025"/>
                    <a:pt x="1850" y="1025"/>
                  </a:cubicBezTo>
                  <a:cubicBezTo>
                    <a:pt x="1850" y="1025"/>
                    <a:pt x="1850" y="1167"/>
                    <a:pt x="1794" y="1224"/>
                  </a:cubicBezTo>
                  <a:cubicBezTo>
                    <a:pt x="1765" y="1253"/>
                    <a:pt x="1651" y="1224"/>
                    <a:pt x="1651" y="1224"/>
                  </a:cubicBezTo>
                  <a:cubicBezTo>
                    <a:pt x="1651" y="1224"/>
                    <a:pt x="1765" y="1367"/>
                    <a:pt x="1680" y="1423"/>
                  </a:cubicBezTo>
                  <a:cubicBezTo>
                    <a:pt x="1623" y="1451"/>
                    <a:pt x="1594" y="1481"/>
                    <a:pt x="1594" y="1623"/>
                  </a:cubicBezTo>
                  <a:cubicBezTo>
                    <a:pt x="1566" y="1793"/>
                    <a:pt x="1081" y="1395"/>
                    <a:pt x="911" y="1481"/>
                  </a:cubicBezTo>
                  <a:cubicBezTo>
                    <a:pt x="769" y="1537"/>
                    <a:pt x="313" y="1708"/>
                    <a:pt x="313" y="1708"/>
                  </a:cubicBezTo>
                  <a:cubicBezTo>
                    <a:pt x="0" y="797"/>
                    <a:pt x="0" y="797"/>
                    <a:pt x="0" y="797"/>
                  </a:cubicBezTo>
                  <a:cubicBezTo>
                    <a:pt x="0" y="797"/>
                    <a:pt x="512" y="456"/>
                    <a:pt x="683" y="228"/>
                  </a:cubicBezTo>
                  <a:cubicBezTo>
                    <a:pt x="825" y="28"/>
                    <a:pt x="1423" y="0"/>
                    <a:pt x="1537" y="0"/>
                  </a:cubicBezTo>
                  <a:cubicBezTo>
                    <a:pt x="1680" y="0"/>
                    <a:pt x="2106" y="0"/>
                    <a:pt x="2106" y="0"/>
                  </a:cubicBezTo>
                </a:path>
              </a:pathLst>
            </a:custGeom>
            <a:solidFill>
              <a:srgbClr val="F9C2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45">
              <a:extLst>
                <a:ext uri="{FF2B5EF4-FFF2-40B4-BE49-F238E27FC236}">
                  <a16:creationId xmlns:a16="http://schemas.microsoft.com/office/drawing/2014/main" id="{D2A63374-207C-9A47-A923-5E1A415CE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154" y="4165056"/>
              <a:ext cx="1061924" cy="755876"/>
            </a:xfrm>
            <a:custGeom>
              <a:avLst/>
              <a:gdLst>
                <a:gd name="T0" fmla="*/ 854 w 2278"/>
                <a:gd name="T1" fmla="*/ 1054 h 1624"/>
                <a:gd name="T2" fmla="*/ 854 w 2278"/>
                <a:gd name="T3" fmla="*/ 1054 h 1624"/>
                <a:gd name="T4" fmla="*/ 1708 w 2278"/>
                <a:gd name="T5" fmla="*/ 826 h 1624"/>
                <a:gd name="T6" fmla="*/ 2277 w 2278"/>
                <a:gd name="T7" fmla="*/ 826 h 1624"/>
                <a:gd name="T8" fmla="*/ 968 w 2278"/>
                <a:gd name="T9" fmla="*/ 143 h 1624"/>
                <a:gd name="T10" fmla="*/ 199 w 2278"/>
                <a:gd name="T11" fmla="*/ 769 h 1624"/>
                <a:gd name="T12" fmla="*/ 171 w 2278"/>
                <a:gd name="T13" fmla="*/ 1623 h 1624"/>
                <a:gd name="T14" fmla="*/ 854 w 2278"/>
                <a:gd name="T15" fmla="*/ 1054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78" h="1624">
                  <a:moveTo>
                    <a:pt x="854" y="1054"/>
                  </a:moveTo>
                  <a:lnTo>
                    <a:pt x="854" y="1054"/>
                  </a:lnTo>
                  <a:cubicBezTo>
                    <a:pt x="996" y="854"/>
                    <a:pt x="1594" y="826"/>
                    <a:pt x="1708" y="826"/>
                  </a:cubicBezTo>
                  <a:cubicBezTo>
                    <a:pt x="1851" y="826"/>
                    <a:pt x="2277" y="826"/>
                    <a:pt x="2277" y="826"/>
                  </a:cubicBezTo>
                  <a:cubicBezTo>
                    <a:pt x="2221" y="455"/>
                    <a:pt x="1509" y="0"/>
                    <a:pt x="968" y="143"/>
                  </a:cubicBezTo>
                  <a:cubicBezTo>
                    <a:pt x="427" y="257"/>
                    <a:pt x="199" y="769"/>
                    <a:pt x="199" y="769"/>
                  </a:cubicBezTo>
                  <a:cubicBezTo>
                    <a:pt x="0" y="1082"/>
                    <a:pt x="171" y="1623"/>
                    <a:pt x="171" y="1623"/>
                  </a:cubicBezTo>
                  <a:cubicBezTo>
                    <a:pt x="171" y="1623"/>
                    <a:pt x="683" y="1282"/>
                    <a:pt x="854" y="1054"/>
                  </a:cubicBezTo>
                </a:path>
              </a:pathLst>
            </a:custGeom>
            <a:solidFill>
              <a:srgbClr val="A47C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46">
              <a:extLst>
                <a:ext uri="{FF2B5EF4-FFF2-40B4-BE49-F238E27FC236}">
                  <a16:creationId xmlns:a16="http://schemas.microsoft.com/office/drawing/2014/main" id="{8BCB0EDC-87CB-4B46-9D99-754B927C3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8691" y="4575858"/>
              <a:ext cx="238265" cy="240318"/>
            </a:xfrm>
            <a:custGeom>
              <a:avLst/>
              <a:gdLst>
                <a:gd name="T0" fmla="*/ 512 w 513"/>
                <a:gd name="T1" fmla="*/ 256 h 514"/>
                <a:gd name="T2" fmla="*/ 512 w 513"/>
                <a:gd name="T3" fmla="*/ 256 h 514"/>
                <a:gd name="T4" fmla="*/ 313 w 513"/>
                <a:gd name="T5" fmla="*/ 0 h 514"/>
                <a:gd name="T6" fmla="*/ 228 w 513"/>
                <a:gd name="T7" fmla="*/ 513 h 514"/>
                <a:gd name="T8" fmla="*/ 512 w 513"/>
                <a:gd name="T9" fmla="*/ 256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14">
                  <a:moveTo>
                    <a:pt x="512" y="256"/>
                  </a:moveTo>
                  <a:lnTo>
                    <a:pt x="512" y="256"/>
                  </a:lnTo>
                  <a:cubicBezTo>
                    <a:pt x="512" y="256"/>
                    <a:pt x="484" y="0"/>
                    <a:pt x="313" y="0"/>
                  </a:cubicBezTo>
                  <a:cubicBezTo>
                    <a:pt x="171" y="0"/>
                    <a:pt x="0" y="256"/>
                    <a:pt x="228" y="513"/>
                  </a:cubicBezTo>
                  <a:lnTo>
                    <a:pt x="512" y="256"/>
                  </a:lnTo>
                </a:path>
              </a:pathLst>
            </a:custGeom>
            <a:solidFill>
              <a:srgbClr val="F9C2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47">
              <a:extLst>
                <a:ext uri="{FF2B5EF4-FFF2-40B4-BE49-F238E27FC236}">
                  <a16:creationId xmlns:a16="http://schemas.microsoft.com/office/drawing/2014/main" id="{48A56A17-E1F4-644B-9C42-56A710ECB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6048" y="3754254"/>
              <a:ext cx="1353592" cy="875008"/>
            </a:xfrm>
            <a:custGeom>
              <a:avLst/>
              <a:gdLst>
                <a:gd name="T0" fmla="*/ 0 w 2905"/>
                <a:gd name="T1" fmla="*/ 684 h 1880"/>
                <a:gd name="T2" fmla="*/ 0 w 2905"/>
                <a:gd name="T3" fmla="*/ 684 h 1880"/>
                <a:gd name="T4" fmla="*/ 1025 w 2905"/>
                <a:gd name="T5" fmla="*/ 1538 h 1880"/>
                <a:gd name="T6" fmla="*/ 2847 w 2905"/>
                <a:gd name="T7" fmla="*/ 1851 h 1880"/>
                <a:gd name="T8" fmla="*/ 2676 w 2905"/>
                <a:gd name="T9" fmla="*/ 1111 h 1880"/>
                <a:gd name="T10" fmla="*/ 0 w 2905"/>
                <a:gd name="T11" fmla="*/ 684 h 1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5" h="1880">
                  <a:moveTo>
                    <a:pt x="0" y="684"/>
                  </a:moveTo>
                  <a:lnTo>
                    <a:pt x="0" y="684"/>
                  </a:lnTo>
                  <a:cubicBezTo>
                    <a:pt x="0" y="684"/>
                    <a:pt x="484" y="1310"/>
                    <a:pt x="1025" y="1538"/>
                  </a:cubicBezTo>
                  <a:cubicBezTo>
                    <a:pt x="1595" y="1766"/>
                    <a:pt x="2136" y="1879"/>
                    <a:pt x="2847" y="1851"/>
                  </a:cubicBezTo>
                  <a:cubicBezTo>
                    <a:pt x="2847" y="1851"/>
                    <a:pt x="2904" y="1510"/>
                    <a:pt x="2676" y="1111"/>
                  </a:cubicBezTo>
                  <a:cubicBezTo>
                    <a:pt x="2448" y="684"/>
                    <a:pt x="1623" y="0"/>
                    <a:pt x="0" y="684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8">
              <a:extLst>
                <a:ext uri="{FF2B5EF4-FFF2-40B4-BE49-F238E27FC236}">
                  <a16:creationId xmlns:a16="http://schemas.microsoft.com/office/drawing/2014/main" id="{6F867C7E-08FA-1645-9D79-D922D9374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617" y="4138353"/>
              <a:ext cx="410802" cy="478585"/>
            </a:xfrm>
            <a:custGeom>
              <a:avLst/>
              <a:gdLst>
                <a:gd name="T0" fmla="*/ 313 w 884"/>
                <a:gd name="T1" fmla="*/ 0 h 1026"/>
                <a:gd name="T2" fmla="*/ 313 w 884"/>
                <a:gd name="T3" fmla="*/ 0 h 1026"/>
                <a:gd name="T4" fmla="*/ 199 w 884"/>
                <a:gd name="T5" fmla="*/ 256 h 1026"/>
                <a:gd name="T6" fmla="*/ 57 w 884"/>
                <a:gd name="T7" fmla="*/ 769 h 1026"/>
                <a:gd name="T8" fmla="*/ 513 w 884"/>
                <a:gd name="T9" fmla="*/ 997 h 1026"/>
                <a:gd name="T10" fmla="*/ 883 w 884"/>
                <a:gd name="T11" fmla="*/ 512 h 1026"/>
                <a:gd name="T12" fmla="*/ 313 w 884"/>
                <a:gd name="T13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4" h="1026">
                  <a:moveTo>
                    <a:pt x="313" y="0"/>
                  </a:moveTo>
                  <a:lnTo>
                    <a:pt x="313" y="0"/>
                  </a:lnTo>
                  <a:cubicBezTo>
                    <a:pt x="313" y="0"/>
                    <a:pt x="171" y="57"/>
                    <a:pt x="199" y="256"/>
                  </a:cubicBezTo>
                  <a:cubicBezTo>
                    <a:pt x="199" y="428"/>
                    <a:pt x="0" y="598"/>
                    <a:pt x="57" y="769"/>
                  </a:cubicBezTo>
                  <a:cubicBezTo>
                    <a:pt x="85" y="940"/>
                    <a:pt x="256" y="1025"/>
                    <a:pt x="513" y="997"/>
                  </a:cubicBezTo>
                  <a:cubicBezTo>
                    <a:pt x="513" y="997"/>
                    <a:pt x="597" y="740"/>
                    <a:pt x="883" y="512"/>
                  </a:cubicBezTo>
                  <a:cubicBezTo>
                    <a:pt x="883" y="512"/>
                    <a:pt x="483" y="228"/>
                    <a:pt x="313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49">
              <a:extLst>
                <a:ext uri="{FF2B5EF4-FFF2-40B4-BE49-F238E27FC236}">
                  <a16:creationId xmlns:a16="http://schemas.microsoft.com/office/drawing/2014/main" id="{023B1F87-96EB-134E-9DBD-FDA07CD81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4313" y="4111652"/>
              <a:ext cx="955114" cy="410802"/>
            </a:xfrm>
            <a:custGeom>
              <a:avLst/>
              <a:gdLst>
                <a:gd name="T0" fmla="*/ 0 w 2051"/>
                <a:gd name="T1" fmla="*/ 29 h 884"/>
                <a:gd name="T2" fmla="*/ 0 w 2051"/>
                <a:gd name="T3" fmla="*/ 29 h 884"/>
                <a:gd name="T4" fmla="*/ 2050 w 2051"/>
                <a:gd name="T5" fmla="*/ 797 h 884"/>
                <a:gd name="T6" fmla="*/ 58 w 2051"/>
                <a:gd name="T7" fmla="*/ 0 h 884"/>
                <a:gd name="T8" fmla="*/ 0 w 2051"/>
                <a:gd name="T9" fmla="*/ 29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1" h="884">
                  <a:moveTo>
                    <a:pt x="0" y="29"/>
                  </a:moveTo>
                  <a:lnTo>
                    <a:pt x="0" y="29"/>
                  </a:lnTo>
                  <a:cubicBezTo>
                    <a:pt x="0" y="29"/>
                    <a:pt x="456" y="883"/>
                    <a:pt x="2050" y="797"/>
                  </a:cubicBezTo>
                  <a:cubicBezTo>
                    <a:pt x="2050" y="797"/>
                    <a:pt x="541" y="114"/>
                    <a:pt x="58" y="0"/>
                  </a:cubicBezTo>
                  <a:lnTo>
                    <a:pt x="0" y="2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50">
              <a:extLst>
                <a:ext uri="{FF2B5EF4-FFF2-40B4-BE49-F238E27FC236}">
                  <a16:creationId xmlns:a16="http://schemas.microsoft.com/office/drawing/2014/main" id="{9614F8A8-B08C-2E4A-B97C-F0ACD2CCE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717" y="4045923"/>
              <a:ext cx="916088" cy="384099"/>
            </a:xfrm>
            <a:custGeom>
              <a:avLst/>
              <a:gdLst>
                <a:gd name="T0" fmla="*/ 143 w 1966"/>
                <a:gd name="T1" fmla="*/ 0 h 826"/>
                <a:gd name="T2" fmla="*/ 143 w 1966"/>
                <a:gd name="T3" fmla="*/ 0 h 826"/>
                <a:gd name="T4" fmla="*/ 1965 w 1966"/>
                <a:gd name="T5" fmla="*/ 825 h 826"/>
                <a:gd name="T6" fmla="*/ 0 w 1966"/>
                <a:gd name="T7" fmla="*/ 85 h 826"/>
                <a:gd name="T8" fmla="*/ 143 w 1966"/>
                <a:gd name="T9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6" h="826">
                  <a:moveTo>
                    <a:pt x="143" y="0"/>
                  </a:moveTo>
                  <a:lnTo>
                    <a:pt x="143" y="0"/>
                  </a:lnTo>
                  <a:cubicBezTo>
                    <a:pt x="143" y="0"/>
                    <a:pt x="1253" y="28"/>
                    <a:pt x="1965" y="825"/>
                  </a:cubicBezTo>
                  <a:cubicBezTo>
                    <a:pt x="1965" y="825"/>
                    <a:pt x="911" y="199"/>
                    <a:pt x="0" y="85"/>
                  </a:cubicBezTo>
                  <a:lnTo>
                    <a:pt x="143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51">
              <a:extLst>
                <a:ext uri="{FF2B5EF4-FFF2-40B4-BE49-F238E27FC236}">
                  <a16:creationId xmlns:a16="http://schemas.microsoft.com/office/drawing/2014/main" id="{313D8496-1558-584F-9171-2BB7A7525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5606" y="3900088"/>
              <a:ext cx="821604" cy="531989"/>
            </a:xfrm>
            <a:custGeom>
              <a:avLst/>
              <a:gdLst>
                <a:gd name="T0" fmla="*/ 0 w 1766"/>
                <a:gd name="T1" fmla="*/ 172 h 1140"/>
                <a:gd name="T2" fmla="*/ 0 w 1766"/>
                <a:gd name="T3" fmla="*/ 172 h 1140"/>
                <a:gd name="T4" fmla="*/ 911 w 1766"/>
                <a:gd name="T5" fmla="*/ 456 h 1140"/>
                <a:gd name="T6" fmla="*/ 1765 w 1766"/>
                <a:gd name="T7" fmla="*/ 1139 h 1140"/>
                <a:gd name="T8" fmla="*/ 0 w 1766"/>
                <a:gd name="T9" fmla="*/ 17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1140">
                  <a:moveTo>
                    <a:pt x="0" y="172"/>
                  </a:moveTo>
                  <a:lnTo>
                    <a:pt x="0" y="172"/>
                  </a:lnTo>
                  <a:cubicBezTo>
                    <a:pt x="0" y="172"/>
                    <a:pt x="569" y="228"/>
                    <a:pt x="911" y="456"/>
                  </a:cubicBezTo>
                  <a:cubicBezTo>
                    <a:pt x="1281" y="655"/>
                    <a:pt x="1765" y="1139"/>
                    <a:pt x="1765" y="1139"/>
                  </a:cubicBezTo>
                  <a:cubicBezTo>
                    <a:pt x="1765" y="1139"/>
                    <a:pt x="1594" y="0"/>
                    <a:pt x="0" y="17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52">
              <a:extLst>
                <a:ext uri="{FF2B5EF4-FFF2-40B4-BE49-F238E27FC236}">
                  <a16:creationId xmlns:a16="http://schemas.microsoft.com/office/drawing/2014/main" id="{3251BC02-215A-5B4C-9101-AA908A14A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6048" y="3953492"/>
              <a:ext cx="425179" cy="213617"/>
            </a:xfrm>
            <a:custGeom>
              <a:avLst/>
              <a:gdLst>
                <a:gd name="T0" fmla="*/ 0 w 912"/>
                <a:gd name="T1" fmla="*/ 257 h 457"/>
                <a:gd name="T2" fmla="*/ 0 w 912"/>
                <a:gd name="T3" fmla="*/ 257 h 457"/>
                <a:gd name="T4" fmla="*/ 171 w 912"/>
                <a:gd name="T5" fmla="*/ 456 h 457"/>
                <a:gd name="T6" fmla="*/ 398 w 912"/>
                <a:gd name="T7" fmla="*/ 172 h 457"/>
                <a:gd name="T8" fmla="*/ 911 w 912"/>
                <a:gd name="T9" fmla="*/ 0 h 457"/>
                <a:gd name="T10" fmla="*/ 0 w 912"/>
                <a:gd name="T11" fmla="*/ 25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2" h="457">
                  <a:moveTo>
                    <a:pt x="0" y="257"/>
                  </a:moveTo>
                  <a:lnTo>
                    <a:pt x="0" y="257"/>
                  </a:lnTo>
                  <a:cubicBezTo>
                    <a:pt x="0" y="257"/>
                    <a:pt x="57" y="342"/>
                    <a:pt x="171" y="456"/>
                  </a:cubicBezTo>
                  <a:cubicBezTo>
                    <a:pt x="171" y="456"/>
                    <a:pt x="314" y="228"/>
                    <a:pt x="398" y="172"/>
                  </a:cubicBezTo>
                  <a:cubicBezTo>
                    <a:pt x="456" y="143"/>
                    <a:pt x="911" y="0"/>
                    <a:pt x="911" y="0"/>
                  </a:cubicBezTo>
                  <a:cubicBezTo>
                    <a:pt x="655" y="29"/>
                    <a:pt x="342" y="114"/>
                    <a:pt x="0" y="25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53">
              <a:extLst>
                <a:ext uri="{FF2B5EF4-FFF2-40B4-BE49-F238E27FC236}">
                  <a16:creationId xmlns:a16="http://schemas.microsoft.com/office/drawing/2014/main" id="{47F2BA1A-CCC1-044C-AB7C-BADA55D48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4697" y="4204081"/>
              <a:ext cx="160213" cy="264968"/>
            </a:xfrm>
            <a:custGeom>
              <a:avLst/>
              <a:gdLst>
                <a:gd name="T0" fmla="*/ 114 w 343"/>
                <a:gd name="T1" fmla="*/ 0 h 571"/>
                <a:gd name="T2" fmla="*/ 114 w 343"/>
                <a:gd name="T3" fmla="*/ 0 h 571"/>
                <a:gd name="T4" fmla="*/ 114 w 343"/>
                <a:gd name="T5" fmla="*/ 114 h 571"/>
                <a:gd name="T6" fmla="*/ 0 w 343"/>
                <a:gd name="T7" fmla="*/ 428 h 571"/>
                <a:gd name="T8" fmla="*/ 200 w 343"/>
                <a:gd name="T9" fmla="*/ 542 h 571"/>
                <a:gd name="T10" fmla="*/ 114 w 343"/>
                <a:gd name="T11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3" h="571">
                  <a:moveTo>
                    <a:pt x="114" y="0"/>
                  </a:moveTo>
                  <a:lnTo>
                    <a:pt x="114" y="0"/>
                  </a:lnTo>
                  <a:cubicBezTo>
                    <a:pt x="114" y="29"/>
                    <a:pt x="86" y="58"/>
                    <a:pt x="114" y="114"/>
                  </a:cubicBezTo>
                  <a:cubicBezTo>
                    <a:pt x="114" y="228"/>
                    <a:pt x="29" y="342"/>
                    <a:pt x="0" y="428"/>
                  </a:cubicBezTo>
                  <a:cubicBezTo>
                    <a:pt x="0" y="456"/>
                    <a:pt x="86" y="570"/>
                    <a:pt x="200" y="542"/>
                  </a:cubicBezTo>
                  <a:cubicBezTo>
                    <a:pt x="342" y="484"/>
                    <a:pt x="314" y="143"/>
                    <a:pt x="114" y="0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54">
              <a:extLst>
                <a:ext uri="{FF2B5EF4-FFF2-40B4-BE49-F238E27FC236}">
                  <a16:creationId xmlns:a16="http://schemas.microsoft.com/office/drawing/2014/main" id="{4414F5E6-A914-1048-A11C-ADBD93912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3937" y="4497805"/>
              <a:ext cx="503232" cy="755876"/>
            </a:xfrm>
            <a:custGeom>
              <a:avLst/>
              <a:gdLst>
                <a:gd name="T0" fmla="*/ 1081 w 1082"/>
                <a:gd name="T1" fmla="*/ 85 h 1624"/>
                <a:gd name="T2" fmla="*/ 1081 w 1082"/>
                <a:gd name="T3" fmla="*/ 85 h 1624"/>
                <a:gd name="T4" fmla="*/ 853 w 1082"/>
                <a:gd name="T5" fmla="*/ 0 h 1624"/>
                <a:gd name="T6" fmla="*/ 84 w 1082"/>
                <a:gd name="T7" fmla="*/ 0 h 1624"/>
                <a:gd name="T8" fmla="*/ 0 w 1082"/>
                <a:gd name="T9" fmla="*/ 228 h 1624"/>
                <a:gd name="T10" fmla="*/ 483 w 1082"/>
                <a:gd name="T11" fmla="*/ 1025 h 1624"/>
                <a:gd name="T12" fmla="*/ 825 w 1082"/>
                <a:gd name="T13" fmla="*/ 1623 h 1624"/>
                <a:gd name="T14" fmla="*/ 939 w 1082"/>
                <a:gd name="T15" fmla="*/ 1595 h 1624"/>
                <a:gd name="T16" fmla="*/ 626 w 1082"/>
                <a:gd name="T17" fmla="*/ 968 h 1624"/>
                <a:gd name="T18" fmla="*/ 1081 w 1082"/>
                <a:gd name="T19" fmla="*/ 85 h 1624"/>
                <a:gd name="T20" fmla="*/ 455 w 1082"/>
                <a:gd name="T21" fmla="*/ 684 h 1624"/>
                <a:gd name="T22" fmla="*/ 455 w 1082"/>
                <a:gd name="T23" fmla="*/ 684 h 1624"/>
                <a:gd name="T24" fmla="*/ 114 w 1082"/>
                <a:gd name="T25" fmla="*/ 199 h 1624"/>
                <a:gd name="T26" fmla="*/ 825 w 1082"/>
                <a:gd name="T27" fmla="*/ 114 h 1624"/>
                <a:gd name="T28" fmla="*/ 455 w 1082"/>
                <a:gd name="T29" fmla="*/ 684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624">
                  <a:moveTo>
                    <a:pt x="1081" y="85"/>
                  </a:moveTo>
                  <a:lnTo>
                    <a:pt x="1081" y="85"/>
                  </a:lnTo>
                  <a:cubicBezTo>
                    <a:pt x="853" y="0"/>
                    <a:pt x="853" y="0"/>
                    <a:pt x="853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228"/>
                    <a:pt x="455" y="940"/>
                    <a:pt x="483" y="1025"/>
                  </a:cubicBezTo>
                  <a:cubicBezTo>
                    <a:pt x="540" y="1082"/>
                    <a:pt x="825" y="1623"/>
                    <a:pt x="825" y="1623"/>
                  </a:cubicBezTo>
                  <a:cubicBezTo>
                    <a:pt x="939" y="1595"/>
                    <a:pt x="939" y="1595"/>
                    <a:pt x="939" y="1595"/>
                  </a:cubicBezTo>
                  <a:cubicBezTo>
                    <a:pt x="939" y="1595"/>
                    <a:pt x="654" y="1167"/>
                    <a:pt x="626" y="968"/>
                  </a:cubicBezTo>
                  <a:cubicBezTo>
                    <a:pt x="597" y="768"/>
                    <a:pt x="1081" y="85"/>
                    <a:pt x="1081" y="85"/>
                  </a:cubicBezTo>
                  <a:close/>
                  <a:moveTo>
                    <a:pt x="455" y="684"/>
                  </a:moveTo>
                  <a:lnTo>
                    <a:pt x="455" y="684"/>
                  </a:lnTo>
                  <a:cubicBezTo>
                    <a:pt x="398" y="684"/>
                    <a:pt x="198" y="342"/>
                    <a:pt x="114" y="199"/>
                  </a:cubicBezTo>
                  <a:cubicBezTo>
                    <a:pt x="825" y="114"/>
                    <a:pt x="825" y="114"/>
                    <a:pt x="825" y="114"/>
                  </a:cubicBezTo>
                  <a:cubicBezTo>
                    <a:pt x="711" y="313"/>
                    <a:pt x="512" y="684"/>
                    <a:pt x="455" y="684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55">
              <a:extLst>
                <a:ext uri="{FF2B5EF4-FFF2-40B4-BE49-F238E27FC236}">
                  <a16:creationId xmlns:a16="http://schemas.microsoft.com/office/drawing/2014/main" id="{CE3C4513-551D-CB41-A5BF-DA2B45ED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254" y="4602559"/>
              <a:ext cx="663445" cy="332750"/>
            </a:xfrm>
            <a:custGeom>
              <a:avLst/>
              <a:gdLst>
                <a:gd name="T0" fmla="*/ 854 w 1424"/>
                <a:gd name="T1" fmla="*/ 85 h 713"/>
                <a:gd name="T2" fmla="*/ 854 w 1424"/>
                <a:gd name="T3" fmla="*/ 85 h 713"/>
                <a:gd name="T4" fmla="*/ 0 w 1424"/>
                <a:gd name="T5" fmla="*/ 0 h 713"/>
                <a:gd name="T6" fmla="*/ 28 w 1424"/>
                <a:gd name="T7" fmla="*/ 85 h 713"/>
                <a:gd name="T8" fmla="*/ 712 w 1424"/>
                <a:gd name="T9" fmla="*/ 284 h 713"/>
                <a:gd name="T10" fmla="*/ 1139 w 1424"/>
                <a:gd name="T11" fmla="*/ 712 h 713"/>
                <a:gd name="T12" fmla="*/ 1423 w 1424"/>
                <a:gd name="T13" fmla="*/ 284 h 713"/>
                <a:gd name="T14" fmla="*/ 854 w 1424"/>
                <a:gd name="T15" fmla="*/ 85 h 713"/>
                <a:gd name="T16" fmla="*/ 712 w 1424"/>
                <a:gd name="T17" fmla="*/ 227 h 713"/>
                <a:gd name="T18" fmla="*/ 712 w 1424"/>
                <a:gd name="T19" fmla="*/ 227 h 713"/>
                <a:gd name="T20" fmla="*/ 598 w 1424"/>
                <a:gd name="T21" fmla="*/ 114 h 713"/>
                <a:gd name="T22" fmla="*/ 740 w 1424"/>
                <a:gd name="T23" fmla="*/ 142 h 713"/>
                <a:gd name="T24" fmla="*/ 712 w 1424"/>
                <a:gd name="T25" fmla="*/ 227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4" h="713">
                  <a:moveTo>
                    <a:pt x="854" y="85"/>
                  </a:moveTo>
                  <a:lnTo>
                    <a:pt x="854" y="85"/>
                  </a:lnTo>
                  <a:cubicBezTo>
                    <a:pt x="740" y="85"/>
                    <a:pt x="0" y="0"/>
                    <a:pt x="0" y="0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712" y="284"/>
                    <a:pt x="712" y="284"/>
                    <a:pt x="712" y="284"/>
                  </a:cubicBezTo>
                  <a:cubicBezTo>
                    <a:pt x="768" y="370"/>
                    <a:pt x="1139" y="712"/>
                    <a:pt x="1139" y="712"/>
                  </a:cubicBezTo>
                  <a:cubicBezTo>
                    <a:pt x="1309" y="598"/>
                    <a:pt x="1423" y="284"/>
                    <a:pt x="1423" y="284"/>
                  </a:cubicBezTo>
                  <a:cubicBezTo>
                    <a:pt x="1395" y="256"/>
                    <a:pt x="968" y="114"/>
                    <a:pt x="854" y="85"/>
                  </a:cubicBezTo>
                  <a:close/>
                  <a:moveTo>
                    <a:pt x="712" y="227"/>
                  </a:moveTo>
                  <a:lnTo>
                    <a:pt x="712" y="227"/>
                  </a:lnTo>
                  <a:cubicBezTo>
                    <a:pt x="712" y="227"/>
                    <a:pt x="569" y="142"/>
                    <a:pt x="598" y="114"/>
                  </a:cubicBezTo>
                  <a:cubicBezTo>
                    <a:pt x="626" y="114"/>
                    <a:pt x="740" y="142"/>
                    <a:pt x="740" y="142"/>
                  </a:cubicBezTo>
                  <a:cubicBezTo>
                    <a:pt x="683" y="142"/>
                    <a:pt x="712" y="227"/>
                    <a:pt x="712" y="227"/>
                  </a:cubicBezTo>
                  <a:close/>
                </a:path>
              </a:pathLst>
            </a:custGeom>
            <a:solidFill>
              <a:srgbClr val="1F21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56">
              <a:extLst>
                <a:ext uri="{FF2B5EF4-FFF2-40B4-BE49-F238E27FC236}">
                  <a16:creationId xmlns:a16="http://schemas.microsoft.com/office/drawing/2014/main" id="{7FF12E0A-C995-2A4F-A5EB-FC1D1139C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3004" y="4682666"/>
              <a:ext cx="291669" cy="213617"/>
            </a:xfrm>
            <a:custGeom>
              <a:avLst/>
              <a:gdLst>
                <a:gd name="T0" fmla="*/ 113 w 627"/>
                <a:gd name="T1" fmla="*/ 0 h 457"/>
                <a:gd name="T2" fmla="*/ 113 w 627"/>
                <a:gd name="T3" fmla="*/ 0 h 457"/>
                <a:gd name="T4" fmla="*/ 597 w 627"/>
                <a:gd name="T5" fmla="*/ 172 h 457"/>
                <a:gd name="T6" fmla="*/ 455 w 627"/>
                <a:gd name="T7" fmla="*/ 428 h 457"/>
                <a:gd name="T8" fmla="*/ 113 w 627"/>
                <a:gd name="T9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457">
                  <a:moveTo>
                    <a:pt x="113" y="0"/>
                  </a:moveTo>
                  <a:lnTo>
                    <a:pt x="113" y="0"/>
                  </a:lnTo>
                  <a:cubicBezTo>
                    <a:pt x="113" y="0"/>
                    <a:pt x="597" y="114"/>
                    <a:pt x="597" y="172"/>
                  </a:cubicBezTo>
                  <a:cubicBezTo>
                    <a:pt x="626" y="200"/>
                    <a:pt x="512" y="428"/>
                    <a:pt x="455" y="428"/>
                  </a:cubicBezTo>
                  <a:cubicBezTo>
                    <a:pt x="427" y="456"/>
                    <a:pt x="0" y="29"/>
                    <a:pt x="113" y="0"/>
                  </a:cubicBezTo>
                </a:path>
              </a:pathLst>
            </a:custGeom>
            <a:solidFill>
              <a:srgbClr val="5FD3C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57">
              <a:extLst>
                <a:ext uri="{FF2B5EF4-FFF2-40B4-BE49-F238E27FC236}">
                  <a16:creationId xmlns:a16="http://schemas.microsoft.com/office/drawing/2014/main" id="{C189C5B4-CFE7-FE49-977D-B554BFD44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931" y="6498411"/>
              <a:ext cx="1975957" cy="994141"/>
            </a:xfrm>
            <a:custGeom>
              <a:avLst/>
              <a:gdLst>
                <a:gd name="T0" fmla="*/ 1169 w 4244"/>
                <a:gd name="T1" fmla="*/ 0 h 2136"/>
                <a:gd name="T2" fmla="*/ 1169 w 4244"/>
                <a:gd name="T3" fmla="*/ 0 h 2136"/>
                <a:gd name="T4" fmla="*/ 0 w 4244"/>
                <a:gd name="T5" fmla="*/ 171 h 2136"/>
                <a:gd name="T6" fmla="*/ 2848 w 4244"/>
                <a:gd name="T7" fmla="*/ 2135 h 2136"/>
                <a:gd name="T8" fmla="*/ 4243 w 4244"/>
                <a:gd name="T9" fmla="*/ 1538 h 2136"/>
                <a:gd name="T10" fmla="*/ 1169 w 4244"/>
                <a:gd name="T11" fmla="*/ 0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4" h="2136">
                  <a:moveTo>
                    <a:pt x="1169" y="0"/>
                  </a:moveTo>
                  <a:lnTo>
                    <a:pt x="1169" y="0"/>
                  </a:lnTo>
                  <a:cubicBezTo>
                    <a:pt x="0" y="171"/>
                    <a:pt x="0" y="171"/>
                    <a:pt x="0" y="171"/>
                  </a:cubicBezTo>
                  <a:cubicBezTo>
                    <a:pt x="172" y="854"/>
                    <a:pt x="2534" y="1993"/>
                    <a:pt x="2848" y="2135"/>
                  </a:cubicBezTo>
                  <a:cubicBezTo>
                    <a:pt x="3075" y="2079"/>
                    <a:pt x="3843" y="1822"/>
                    <a:pt x="4243" y="1538"/>
                  </a:cubicBezTo>
                  <a:cubicBezTo>
                    <a:pt x="3873" y="1082"/>
                    <a:pt x="1169" y="0"/>
                    <a:pt x="116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58">
              <a:extLst>
                <a:ext uri="{FF2B5EF4-FFF2-40B4-BE49-F238E27FC236}">
                  <a16:creationId xmlns:a16="http://schemas.microsoft.com/office/drawing/2014/main" id="{B4E8CFD9-BA13-2B48-B6E9-7150097B7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5270" y="7215259"/>
              <a:ext cx="1526130" cy="1764395"/>
            </a:xfrm>
            <a:custGeom>
              <a:avLst/>
              <a:gdLst>
                <a:gd name="T0" fmla="*/ 3018 w 3275"/>
                <a:gd name="T1" fmla="*/ 0 h 3786"/>
                <a:gd name="T2" fmla="*/ 3018 w 3275"/>
                <a:gd name="T3" fmla="*/ 0 h 3786"/>
                <a:gd name="T4" fmla="*/ 2990 w 3275"/>
                <a:gd name="T5" fmla="*/ 0 h 3786"/>
                <a:gd name="T6" fmla="*/ 1595 w 3275"/>
                <a:gd name="T7" fmla="*/ 597 h 3786"/>
                <a:gd name="T8" fmla="*/ 1623 w 3275"/>
                <a:gd name="T9" fmla="*/ 626 h 3786"/>
                <a:gd name="T10" fmla="*/ 0 w 3275"/>
                <a:gd name="T11" fmla="*/ 3615 h 3786"/>
                <a:gd name="T12" fmla="*/ 571 w 3275"/>
                <a:gd name="T13" fmla="*/ 3785 h 3786"/>
                <a:gd name="T14" fmla="*/ 2961 w 3275"/>
                <a:gd name="T15" fmla="*/ 967 h 3786"/>
                <a:gd name="T16" fmla="*/ 3018 w 3275"/>
                <a:gd name="T17" fmla="*/ 0 h 3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75" h="3786">
                  <a:moveTo>
                    <a:pt x="3018" y="0"/>
                  </a:moveTo>
                  <a:lnTo>
                    <a:pt x="3018" y="0"/>
                  </a:lnTo>
                  <a:lnTo>
                    <a:pt x="2990" y="0"/>
                  </a:lnTo>
                  <a:cubicBezTo>
                    <a:pt x="2590" y="284"/>
                    <a:pt x="1793" y="541"/>
                    <a:pt x="1595" y="597"/>
                  </a:cubicBezTo>
                  <a:cubicBezTo>
                    <a:pt x="1623" y="626"/>
                    <a:pt x="1623" y="626"/>
                    <a:pt x="1623" y="626"/>
                  </a:cubicBezTo>
                  <a:cubicBezTo>
                    <a:pt x="1083" y="1537"/>
                    <a:pt x="0" y="3615"/>
                    <a:pt x="0" y="3615"/>
                  </a:cubicBezTo>
                  <a:cubicBezTo>
                    <a:pt x="571" y="3785"/>
                    <a:pt x="571" y="3785"/>
                    <a:pt x="571" y="3785"/>
                  </a:cubicBezTo>
                  <a:cubicBezTo>
                    <a:pt x="571" y="3785"/>
                    <a:pt x="2762" y="1338"/>
                    <a:pt x="2961" y="967"/>
                  </a:cubicBezTo>
                  <a:cubicBezTo>
                    <a:pt x="3132" y="683"/>
                    <a:pt x="3274" y="427"/>
                    <a:pt x="3018" y="0"/>
                  </a:cubicBezTo>
                </a:path>
              </a:pathLst>
            </a:custGeom>
            <a:solidFill>
              <a:srgbClr val="F4B7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59">
              <a:extLst>
                <a:ext uri="{FF2B5EF4-FFF2-40B4-BE49-F238E27FC236}">
                  <a16:creationId xmlns:a16="http://schemas.microsoft.com/office/drawing/2014/main" id="{BAB5E5E0-3863-CF4D-A4B2-32A622919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137" y="8819442"/>
              <a:ext cx="1008519" cy="597716"/>
            </a:xfrm>
            <a:custGeom>
              <a:avLst/>
              <a:gdLst>
                <a:gd name="T0" fmla="*/ 314 w 2164"/>
                <a:gd name="T1" fmla="*/ 0 h 1282"/>
                <a:gd name="T2" fmla="*/ 314 w 2164"/>
                <a:gd name="T3" fmla="*/ 0 h 1282"/>
                <a:gd name="T4" fmla="*/ 114 w 2164"/>
                <a:gd name="T5" fmla="*/ 256 h 1282"/>
                <a:gd name="T6" fmla="*/ 29 w 2164"/>
                <a:gd name="T7" fmla="*/ 542 h 1282"/>
                <a:gd name="T8" fmla="*/ 256 w 2164"/>
                <a:gd name="T9" fmla="*/ 655 h 1282"/>
                <a:gd name="T10" fmla="*/ 1083 w 2164"/>
                <a:gd name="T11" fmla="*/ 997 h 1282"/>
                <a:gd name="T12" fmla="*/ 2135 w 2164"/>
                <a:gd name="T13" fmla="*/ 969 h 1282"/>
                <a:gd name="T14" fmla="*/ 1993 w 2164"/>
                <a:gd name="T15" fmla="*/ 798 h 1282"/>
                <a:gd name="T16" fmla="*/ 1367 w 2164"/>
                <a:gd name="T17" fmla="*/ 484 h 1282"/>
                <a:gd name="T18" fmla="*/ 969 w 2164"/>
                <a:gd name="T19" fmla="*/ 58 h 1282"/>
                <a:gd name="T20" fmla="*/ 599 w 2164"/>
                <a:gd name="T21" fmla="*/ 228 h 1282"/>
                <a:gd name="T22" fmla="*/ 314 w 2164"/>
                <a:gd name="T23" fmla="*/ 0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4" h="1282">
                  <a:moveTo>
                    <a:pt x="314" y="0"/>
                  </a:moveTo>
                  <a:lnTo>
                    <a:pt x="314" y="0"/>
                  </a:lnTo>
                  <a:cubicBezTo>
                    <a:pt x="314" y="0"/>
                    <a:pt x="200" y="86"/>
                    <a:pt x="114" y="256"/>
                  </a:cubicBezTo>
                  <a:cubicBezTo>
                    <a:pt x="58" y="428"/>
                    <a:pt x="29" y="513"/>
                    <a:pt x="29" y="542"/>
                  </a:cubicBezTo>
                  <a:cubicBezTo>
                    <a:pt x="29" y="542"/>
                    <a:pt x="0" y="598"/>
                    <a:pt x="256" y="655"/>
                  </a:cubicBezTo>
                  <a:cubicBezTo>
                    <a:pt x="513" y="712"/>
                    <a:pt x="827" y="855"/>
                    <a:pt x="1083" y="997"/>
                  </a:cubicBezTo>
                  <a:cubicBezTo>
                    <a:pt x="1339" y="1139"/>
                    <a:pt x="2049" y="1281"/>
                    <a:pt x="2135" y="969"/>
                  </a:cubicBezTo>
                  <a:cubicBezTo>
                    <a:pt x="2135" y="969"/>
                    <a:pt x="2163" y="855"/>
                    <a:pt x="1993" y="798"/>
                  </a:cubicBezTo>
                  <a:cubicBezTo>
                    <a:pt x="1851" y="741"/>
                    <a:pt x="1623" y="712"/>
                    <a:pt x="1367" y="484"/>
                  </a:cubicBezTo>
                  <a:cubicBezTo>
                    <a:pt x="1111" y="228"/>
                    <a:pt x="1083" y="29"/>
                    <a:pt x="969" y="58"/>
                  </a:cubicBezTo>
                  <a:cubicBezTo>
                    <a:pt x="883" y="86"/>
                    <a:pt x="911" y="256"/>
                    <a:pt x="599" y="228"/>
                  </a:cubicBezTo>
                  <a:cubicBezTo>
                    <a:pt x="371" y="200"/>
                    <a:pt x="314" y="0"/>
                    <a:pt x="31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60">
              <a:extLst>
                <a:ext uri="{FF2B5EF4-FFF2-40B4-BE49-F238E27FC236}">
                  <a16:creationId xmlns:a16="http://schemas.microsoft.com/office/drawing/2014/main" id="{98A67F1A-4334-EE45-9762-94479F0E0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9436" y="9072084"/>
              <a:ext cx="1033166" cy="371776"/>
            </a:xfrm>
            <a:custGeom>
              <a:avLst/>
              <a:gdLst>
                <a:gd name="T0" fmla="*/ 2191 w 2220"/>
                <a:gd name="T1" fmla="*/ 427 h 798"/>
                <a:gd name="T2" fmla="*/ 2191 w 2220"/>
                <a:gd name="T3" fmla="*/ 427 h 798"/>
                <a:gd name="T4" fmla="*/ 1139 w 2220"/>
                <a:gd name="T5" fmla="*/ 455 h 798"/>
                <a:gd name="T6" fmla="*/ 312 w 2220"/>
                <a:gd name="T7" fmla="*/ 113 h 798"/>
                <a:gd name="T8" fmla="*/ 85 w 2220"/>
                <a:gd name="T9" fmla="*/ 0 h 798"/>
                <a:gd name="T10" fmla="*/ 28 w 2220"/>
                <a:gd name="T11" fmla="*/ 113 h 798"/>
                <a:gd name="T12" fmla="*/ 312 w 2220"/>
                <a:gd name="T13" fmla="*/ 341 h 798"/>
                <a:gd name="T14" fmla="*/ 939 w 2220"/>
                <a:gd name="T15" fmla="*/ 512 h 798"/>
                <a:gd name="T16" fmla="*/ 1935 w 2220"/>
                <a:gd name="T17" fmla="*/ 711 h 798"/>
                <a:gd name="T18" fmla="*/ 2191 w 2220"/>
                <a:gd name="T19" fmla="*/ 427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0" h="798">
                  <a:moveTo>
                    <a:pt x="2191" y="427"/>
                  </a:moveTo>
                  <a:lnTo>
                    <a:pt x="2191" y="427"/>
                  </a:lnTo>
                  <a:cubicBezTo>
                    <a:pt x="2105" y="739"/>
                    <a:pt x="1395" y="597"/>
                    <a:pt x="1139" y="455"/>
                  </a:cubicBezTo>
                  <a:cubicBezTo>
                    <a:pt x="883" y="313"/>
                    <a:pt x="569" y="170"/>
                    <a:pt x="312" y="113"/>
                  </a:cubicBezTo>
                  <a:cubicBezTo>
                    <a:pt x="56" y="56"/>
                    <a:pt x="85" y="0"/>
                    <a:pt x="85" y="0"/>
                  </a:cubicBezTo>
                  <a:cubicBezTo>
                    <a:pt x="85" y="0"/>
                    <a:pt x="28" y="85"/>
                    <a:pt x="28" y="113"/>
                  </a:cubicBezTo>
                  <a:cubicBezTo>
                    <a:pt x="0" y="142"/>
                    <a:pt x="56" y="256"/>
                    <a:pt x="312" y="341"/>
                  </a:cubicBezTo>
                  <a:cubicBezTo>
                    <a:pt x="597" y="427"/>
                    <a:pt x="711" y="398"/>
                    <a:pt x="939" y="512"/>
                  </a:cubicBezTo>
                  <a:cubicBezTo>
                    <a:pt x="1195" y="597"/>
                    <a:pt x="1621" y="797"/>
                    <a:pt x="1935" y="711"/>
                  </a:cubicBezTo>
                  <a:cubicBezTo>
                    <a:pt x="2191" y="625"/>
                    <a:pt x="2219" y="512"/>
                    <a:pt x="2191" y="42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61">
              <a:extLst>
                <a:ext uri="{FF2B5EF4-FFF2-40B4-BE49-F238E27FC236}">
                  <a16:creationId xmlns:a16="http://schemas.microsoft.com/office/drawing/2014/main" id="{893B5E41-F633-D945-91C6-52DE2FFE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6939" y="8833819"/>
              <a:ext cx="384100" cy="371776"/>
            </a:xfrm>
            <a:custGeom>
              <a:avLst/>
              <a:gdLst>
                <a:gd name="T0" fmla="*/ 825 w 826"/>
                <a:gd name="T1" fmla="*/ 683 h 798"/>
                <a:gd name="T2" fmla="*/ 825 w 826"/>
                <a:gd name="T3" fmla="*/ 683 h 798"/>
                <a:gd name="T4" fmla="*/ 825 w 826"/>
                <a:gd name="T5" fmla="*/ 683 h 798"/>
                <a:gd name="T6" fmla="*/ 484 w 826"/>
                <a:gd name="T7" fmla="*/ 455 h 798"/>
                <a:gd name="T8" fmla="*/ 86 w 826"/>
                <a:gd name="T9" fmla="*/ 29 h 798"/>
                <a:gd name="T10" fmla="*/ 0 w 826"/>
                <a:gd name="T11" fmla="*/ 114 h 798"/>
                <a:gd name="T12" fmla="*/ 0 w 826"/>
                <a:gd name="T13" fmla="*/ 114 h 798"/>
                <a:gd name="T14" fmla="*/ 86 w 826"/>
                <a:gd name="T15" fmla="*/ 257 h 798"/>
                <a:gd name="T16" fmla="*/ 541 w 826"/>
                <a:gd name="T17" fmla="*/ 712 h 798"/>
                <a:gd name="T18" fmla="*/ 825 w 826"/>
                <a:gd name="T19" fmla="*/ 683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6" h="798">
                  <a:moveTo>
                    <a:pt x="825" y="683"/>
                  </a:moveTo>
                  <a:lnTo>
                    <a:pt x="825" y="683"/>
                  </a:lnTo>
                  <a:lnTo>
                    <a:pt x="825" y="683"/>
                  </a:lnTo>
                  <a:cubicBezTo>
                    <a:pt x="740" y="626"/>
                    <a:pt x="597" y="569"/>
                    <a:pt x="484" y="455"/>
                  </a:cubicBezTo>
                  <a:cubicBezTo>
                    <a:pt x="228" y="199"/>
                    <a:pt x="200" y="0"/>
                    <a:pt x="86" y="29"/>
                  </a:cubicBezTo>
                  <a:cubicBezTo>
                    <a:pt x="57" y="29"/>
                    <a:pt x="28" y="85"/>
                    <a:pt x="0" y="114"/>
                  </a:cubicBezTo>
                  <a:lnTo>
                    <a:pt x="0" y="114"/>
                  </a:lnTo>
                  <a:cubicBezTo>
                    <a:pt x="86" y="257"/>
                    <a:pt x="86" y="257"/>
                    <a:pt x="86" y="257"/>
                  </a:cubicBezTo>
                  <a:cubicBezTo>
                    <a:pt x="171" y="399"/>
                    <a:pt x="285" y="626"/>
                    <a:pt x="541" y="712"/>
                  </a:cubicBezTo>
                  <a:cubicBezTo>
                    <a:pt x="796" y="797"/>
                    <a:pt x="825" y="683"/>
                    <a:pt x="825" y="683"/>
                  </a:cubicBezTo>
                </a:path>
              </a:pathLst>
            </a:custGeom>
            <a:solidFill>
              <a:srgbClr val="4C4D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62">
              <a:extLst>
                <a:ext uri="{FF2B5EF4-FFF2-40B4-BE49-F238E27FC236}">
                  <a16:creationId xmlns:a16="http://schemas.microsoft.com/office/drawing/2014/main" id="{622CD68D-C01D-344F-9A65-56EA39497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8020" y="8926250"/>
              <a:ext cx="26703" cy="41080"/>
            </a:xfrm>
            <a:custGeom>
              <a:avLst/>
              <a:gdLst>
                <a:gd name="T0" fmla="*/ 56 w 57"/>
                <a:gd name="T1" fmla="*/ 58 h 87"/>
                <a:gd name="T2" fmla="*/ 56 w 57"/>
                <a:gd name="T3" fmla="*/ 58 h 87"/>
                <a:gd name="T4" fmla="*/ 28 w 57"/>
                <a:gd name="T5" fmla="*/ 86 h 87"/>
                <a:gd name="T6" fmla="*/ 0 w 57"/>
                <a:gd name="T7" fmla="*/ 28 h 87"/>
                <a:gd name="T8" fmla="*/ 28 w 57"/>
                <a:gd name="T9" fmla="*/ 0 h 87"/>
                <a:gd name="T10" fmla="*/ 56 w 57"/>
                <a:gd name="T11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7">
                  <a:moveTo>
                    <a:pt x="56" y="58"/>
                  </a:moveTo>
                  <a:lnTo>
                    <a:pt x="56" y="58"/>
                  </a:lnTo>
                  <a:cubicBezTo>
                    <a:pt x="56" y="86"/>
                    <a:pt x="28" y="86"/>
                    <a:pt x="28" y="86"/>
                  </a:cubicBezTo>
                  <a:cubicBezTo>
                    <a:pt x="0" y="86"/>
                    <a:pt x="0" y="58"/>
                    <a:pt x="0" y="28"/>
                  </a:cubicBezTo>
                  <a:lnTo>
                    <a:pt x="28" y="0"/>
                  </a:lnTo>
                  <a:cubicBezTo>
                    <a:pt x="56" y="28"/>
                    <a:pt x="56" y="28"/>
                    <a:pt x="56" y="58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63">
              <a:extLst>
                <a:ext uri="{FF2B5EF4-FFF2-40B4-BE49-F238E27FC236}">
                  <a16:creationId xmlns:a16="http://schemas.microsoft.com/office/drawing/2014/main" id="{3AA4A052-1E93-6A44-B5DC-4E3226E5A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8020" y="8899547"/>
              <a:ext cx="80107" cy="65728"/>
            </a:xfrm>
            <a:custGeom>
              <a:avLst/>
              <a:gdLst>
                <a:gd name="T0" fmla="*/ 28 w 171"/>
                <a:gd name="T1" fmla="*/ 84 h 143"/>
                <a:gd name="T2" fmla="*/ 28 w 171"/>
                <a:gd name="T3" fmla="*/ 84 h 143"/>
                <a:gd name="T4" fmla="*/ 142 w 171"/>
                <a:gd name="T5" fmla="*/ 0 h 143"/>
                <a:gd name="T6" fmla="*/ 170 w 171"/>
                <a:gd name="T7" fmla="*/ 28 h 143"/>
                <a:gd name="T8" fmla="*/ 28 w 171"/>
                <a:gd name="T9" fmla="*/ 142 h 143"/>
                <a:gd name="T10" fmla="*/ 28 w 171"/>
                <a:gd name="T11" fmla="*/ 8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143">
                  <a:moveTo>
                    <a:pt x="28" y="84"/>
                  </a:moveTo>
                  <a:lnTo>
                    <a:pt x="28" y="84"/>
                  </a:lnTo>
                  <a:cubicBezTo>
                    <a:pt x="28" y="84"/>
                    <a:pt x="114" y="56"/>
                    <a:pt x="142" y="0"/>
                  </a:cubicBezTo>
                  <a:cubicBezTo>
                    <a:pt x="142" y="0"/>
                    <a:pt x="170" y="0"/>
                    <a:pt x="170" y="28"/>
                  </a:cubicBezTo>
                  <a:cubicBezTo>
                    <a:pt x="170" y="28"/>
                    <a:pt x="142" y="114"/>
                    <a:pt x="28" y="142"/>
                  </a:cubicBezTo>
                  <a:cubicBezTo>
                    <a:pt x="28" y="142"/>
                    <a:pt x="0" y="142"/>
                    <a:pt x="28" y="84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64">
              <a:extLst>
                <a:ext uri="{FF2B5EF4-FFF2-40B4-BE49-F238E27FC236}">
                  <a16:creationId xmlns:a16="http://schemas.microsoft.com/office/drawing/2014/main" id="{701F8584-8DBC-B542-94A5-14B1973B5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3748" y="9018680"/>
              <a:ext cx="26703" cy="26703"/>
            </a:xfrm>
            <a:custGeom>
              <a:avLst/>
              <a:gdLst>
                <a:gd name="T0" fmla="*/ 57 w 58"/>
                <a:gd name="T1" fmla="*/ 28 h 57"/>
                <a:gd name="T2" fmla="*/ 57 w 58"/>
                <a:gd name="T3" fmla="*/ 28 h 57"/>
                <a:gd name="T4" fmla="*/ 28 w 58"/>
                <a:gd name="T5" fmla="*/ 56 h 57"/>
                <a:gd name="T6" fmla="*/ 0 w 58"/>
                <a:gd name="T7" fmla="*/ 28 h 57"/>
                <a:gd name="T8" fmla="*/ 28 w 58"/>
                <a:gd name="T9" fmla="*/ 0 h 57"/>
                <a:gd name="T10" fmla="*/ 57 w 58"/>
                <a:gd name="T11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7">
                  <a:moveTo>
                    <a:pt x="57" y="28"/>
                  </a:moveTo>
                  <a:lnTo>
                    <a:pt x="57" y="28"/>
                  </a:lnTo>
                  <a:cubicBezTo>
                    <a:pt x="57" y="56"/>
                    <a:pt x="28" y="56"/>
                    <a:pt x="28" y="56"/>
                  </a:cubicBezTo>
                  <a:cubicBezTo>
                    <a:pt x="0" y="56"/>
                    <a:pt x="0" y="28"/>
                    <a:pt x="0" y="28"/>
                  </a:cubicBezTo>
                  <a:cubicBezTo>
                    <a:pt x="0" y="0"/>
                    <a:pt x="28" y="0"/>
                    <a:pt x="28" y="0"/>
                  </a:cubicBezTo>
                  <a:cubicBezTo>
                    <a:pt x="57" y="0"/>
                    <a:pt x="57" y="28"/>
                    <a:pt x="57" y="28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65">
              <a:extLst>
                <a:ext uri="{FF2B5EF4-FFF2-40B4-BE49-F238E27FC236}">
                  <a16:creationId xmlns:a16="http://schemas.microsoft.com/office/drawing/2014/main" id="{3B2FF88B-BEC8-4742-AF4D-7517209CD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3748" y="8979654"/>
              <a:ext cx="80107" cy="65728"/>
            </a:xfrm>
            <a:custGeom>
              <a:avLst/>
              <a:gdLst>
                <a:gd name="T0" fmla="*/ 0 w 172"/>
                <a:gd name="T1" fmla="*/ 86 h 143"/>
                <a:gd name="T2" fmla="*/ 0 w 172"/>
                <a:gd name="T3" fmla="*/ 86 h 143"/>
                <a:gd name="T4" fmla="*/ 142 w 172"/>
                <a:gd name="T5" fmla="*/ 28 h 143"/>
                <a:gd name="T6" fmla="*/ 171 w 172"/>
                <a:gd name="T7" fmla="*/ 57 h 143"/>
                <a:gd name="T8" fmla="*/ 28 w 172"/>
                <a:gd name="T9" fmla="*/ 142 h 143"/>
                <a:gd name="T10" fmla="*/ 0 w 172"/>
                <a:gd name="T11" fmla="*/ 8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143">
                  <a:moveTo>
                    <a:pt x="0" y="86"/>
                  </a:moveTo>
                  <a:lnTo>
                    <a:pt x="0" y="86"/>
                  </a:lnTo>
                  <a:cubicBezTo>
                    <a:pt x="0" y="86"/>
                    <a:pt x="114" y="57"/>
                    <a:pt x="142" y="28"/>
                  </a:cubicBezTo>
                  <a:cubicBezTo>
                    <a:pt x="142" y="28"/>
                    <a:pt x="171" y="0"/>
                    <a:pt x="171" y="57"/>
                  </a:cubicBezTo>
                  <a:cubicBezTo>
                    <a:pt x="171" y="57"/>
                    <a:pt x="142" y="114"/>
                    <a:pt x="28" y="142"/>
                  </a:cubicBezTo>
                  <a:cubicBezTo>
                    <a:pt x="28" y="142"/>
                    <a:pt x="0" y="142"/>
                    <a:pt x="0" y="86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66">
              <a:extLst>
                <a:ext uri="{FF2B5EF4-FFF2-40B4-BE49-F238E27FC236}">
                  <a16:creationId xmlns:a16="http://schemas.microsoft.com/office/drawing/2014/main" id="{8CEABE9E-5733-D240-8C49-DA8EE33B9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476" y="9098787"/>
              <a:ext cx="41080" cy="26701"/>
            </a:xfrm>
            <a:custGeom>
              <a:avLst/>
              <a:gdLst>
                <a:gd name="T0" fmla="*/ 86 w 87"/>
                <a:gd name="T1" fmla="*/ 29 h 58"/>
                <a:gd name="T2" fmla="*/ 86 w 87"/>
                <a:gd name="T3" fmla="*/ 29 h 58"/>
                <a:gd name="T4" fmla="*/ 57 w 87"/>
                <a:gd name="T5" fmla="*/ 57 h 58"/>
                <a:gd name="T6" fmla="*/ 0 w 87"/>
                <a:gd name="T7" fmla="*/ 29 h 58"/>
                <a:gd name="T8" fmla="*/ 57 w 87"/>
                <a:gd name="T9" fmla="*/ 0 h 58"/>
                <a:gd name="T10" fmla="*/ 86 w 87"/>
                <a:gd name="T11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58">
                  <a:moveTo>
                    <a:pt x="86" y="29"/>
                  </a:moveTo>
                  <a:lnTo>
                    <a:pt x="86" y="29"/>
                  </a:lnTo>
                  <a:cubicBezTo>
                    <a:pt x="86" y="57"/>
                    <a:pt x="57" y="57"/>
                    <a:pt x="57" y="57"/>
                  </a:cubicBezTo>
                  <a:cubicBezTo>
                    <a:pt x="29" y="57"/>
                    <a:pt x="0" y="57"/>
                    <a:pt x="0" y="29"/>
                  </a:cubicBezTo>
                  <a:cubicBezTo>
                    <a:pt x="0" y="0"/>
                    <a:pt x="29" y="0"/>
                    <a:pt x="57" y="0"/>
                  </a:cubicBezTo>
                  <a:cubicBezTo>
                    <a:pt x="57" y="0"/>
                    <a:pt x="86" y="0"/>
                    <a:pt x="86" y="29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67">
              <a:extLst>
                <a:ext uri="{FF2B5EF4-FFF2-40B4-BE49-F238E27FC236}">
                  <a16:creationId xmlns:a16="http://schemas.microsoft.com/office/drawing/2014/main" id="{883E7B18-7401-0849-9E9A-A6C265F4B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3855" y="9045383"/>
              <a:ext cx="65728" cy="80106"/>
            </a:xfrm>
            <a:custGeom>
              <a:avLst/>
              <a:gdLst>
                <a:gd name="T0" fmla="*/ 0 w 143"/>
                <a:gd name="T1" fmla="*/ 143 h 172"/>
                <a:gd name="T2" fmla="*/ 0 w 143"/>
                <a:gd name="T3" fmla="*/ 143 h 172"/>
                <a:gd name="T4" fmla="*/ 114 w 143"/>
                <a:gd name="T5" fmla="*/ 29 h 172"/>
                <a:gd name="T6" fmla="*/ 142 w 143"/>
                <a:gd name="T7" fmla="*/ 58 h 172"/>
                <a:gd name="T8" fmla="*/ 28 w 143"/>
                <a:gd name="T9" fmla="*/ 171 h 172"/>
                <a:gd name="T10" fmla="*/ 0 w 143"/>
                <a:gd name="T11" fmla="*/ 14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172">
                  <a:moveTo>
                    <a:pt x="0" y="143"/>
                  </a:moveTo>
                  <a:lnTo>
                    <a:pt x="0" y="143"/>
                  </a:lnTo>
                  <a:cubicBezTo>
                    <a:pt x="0" y="143"/>
                    <a:pt x="85" y="58"/>
                    <a:pt x="114" y="29"/>
                  </a:cubicBezTo>
                  <a:cubicBezTo>
                    <a:pt x="114" y="29"/>
                    <a:pt x="142" y="0"/>
                    <a:pt x="142" y="58"/>
                  </a:cubicBezTo>
                  <a:cubicBezTo>
                    <a:pt x="142" y="58"/>
                    <a:pt x="114" y="114"/>
                    <a:pt x="28" y="171"/>
                  </a:cubicBezTo>
                  <a:cubicBezTo>
                    <a:pt x="28" y="171"/>
                    <a:pt x="0" y="171"/>
                    <a:pt x="0" y="143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68">
              <a:extLst>
                <a:ext uri="{FF2B5EF4-FFF2-40B4-BE49-F238E27FC236}">
                  <a16:creationId xmlns:a16="http://schemas.microsoft.com/office/drawing/2014/main" id="{AEB6F15C-B438-FE4D-BA66-0A3CD1161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6032" y="8051242"/>
              <a:ext cx="1353592" cy="2440163"/>
            </a:xfrm>
            <a:custGeom>
              <a:avLst/>
              <a:gdLst>
                <a:gd name="T0" fmla="*/ 1309 w 2904"/>
                <a:gd name="T1" fmla="*/ 455 h 5239"/>
                <a:gd name="T2" fmla="*/ 1309 w 2904"/>
                <a:gd name="T3" fmla="*/ 455 h 5239"/>
                <a:gd name="T4" fmla="*/ 1395 w 2904"/>
                <a:gd name="T5" fmla="*/ 739 h 5239"/>
                <a:gd name="T6" fmla="*/ 683 w 2904"/>
                <a:gd name="T7" fmla="*/ 2903 h 5239"/>
                <a:gd name="T8" fmla="*/ 0 w 2904"/>
                <a:gd name="T9" fmla="*/ 4953 h 5239"/>
                <a:gd name="T10" fmla="*/ 512 w 2904"/>
                <a:gd name="T11" fmla="*/ 5238 h 5239"/>
                <a:gd name="T12" fmla="*/ 2846 w 2904"/>
                <a:gd name="T13" fmla="*/ 654 h 5239"/>
                <a:gd name="T14" fmla="*/ 2704 w 2904"/>
                <a:gd name="T15" fmla="*/ 0 h 5239"/>
                <a:gd name="T16" fmla="*/ 1309 w 2904"/>
                <a:gd name="T17" fmla="*/ 455 h 5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5239">
                  <a:moveTo>
                    <a:pt x="1309" y="455"/>
                  </a:moveTo>
                  <a:lnTo>
                    <a:pt x="1309" y="455"/>
                  </a:lnTo>
                  <a:cubicBezTo>
                    <a:pt x="1395" y="597"/>
                    <a:pt x="1423" y="683"/>
                    <a:pt x="1395" y="739"/>
                  </a:cubicBezTo>
                  <a:cubicBezTo>
                    <a:pt x="825" y="1679"/>
                    <a:pt x="825" y="2362"/>
                    <a:pt x="683" y="2903"/>
                  </a:cubicBezTo>
                  <a:cubicBezTo>
                    <a:pt x="569" y="3444"/>
                    <a:pt x="0" y="4953"/>
                    <a:pt x="0" y="4953"/>
                  </a:cubicBezTo>
                  <a:cubicBezTo>
                    <a:pt x="512" y="5238"/>
                    <a:pt x="512" y="5238"/>
                    <a:pt x="512" y="5238"/>
                  </a:cubicBezTo>
                  <a:cubicBezTo>
                    <a:pt x="512" y="5238"/>
                    <a:pt x="2305" y="1764"/>
                    <a:pt x="2846" y="654"/>
                  </a:cubicBezTo>
                  <a:cubicBezTo>
                    <a:pt x="2903" y="512"/>
                    <a:pt x="2789" y="284"/>
                    <a:pt x="2704" y="0"/>
                  </a:cubicBezTo>
                  <a:cubicBezTo>
                    <a:pt x="2277" y="284"/>
                    <a:pt x="1650" y="398"/>
                    <a:pt x="1309" y="455"/>
                  </a:cubicBezTo>
                </a:path>
              </a:pathLst>
            </a:custGeom>
            <a:solidFill>
              <a:srgbClr val="F9C2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69">
              <a:extLst>
                <a:ext uri="{FF2B5EF4-FFF2-40B4-BE49-F238E27FC236}">
                  <a16:creationId xmlns:a16="http://schemas.microsoft.com/office/drawing/2014/main" id="{4669A017-81E5-5146-B619-A631CB3F4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651" y="6313550"/>
              <a:ext cx="2454542" cy="1949254"/>
            </a:xfrm>
            <a:custGeom>
              <a:avLst/>
              <a:gdLst>
                <a:gd name="T0" fmla="*/ 3872 w 5268"/>
                <a:gd name="T1" fmla="*/ 4184 h 4185"/>
                <a:gd name="T2" fmla="*/ 3872 w 5268"/>
                <a:gd name="T3" fmla="*/ 4184 h 4185"/>
                <a:gd name="T4" fmla="*/ 5267 w 5268"/>
                <a:gd name="T5" fmla="*/ 3729 h 4185"/>
                <a:gd name="T6" fmla="*/ 2762 w 5268"/>
                <a:gd name="T7" fmla="*/ 625 h 4185"/>
                <a:gd name="T8" fmla="*/ 598 w 5268"/>
                <a:gd name="T9" fmla="*/ 0 h 4185"/>
                <a:gd name="T10" fmla="*/ 683 w 5268"/>
                <a:gd name="T11" fmla="*/ 1736 h 4185"/>
                <a:gd name="T12" fmla="*/ 1566 w 5268"/>
                <a:gd name="T13" fmla="*/ 2192 h 4185"/>
                <a:gd name="T14" fmla="*/ 3872 w 5268"/>
                <a:gd name="T15" fmla="*/ 4184 h 4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8" h="4185">
                  <a:moveTo>
                    <a:pt x="3872" y="4184"/>
                  </a:moveTo>
                  <a:lnTo>
                    <a:pt x="3872" y="4184"/>
                  </a:lnTo>
                  <a:cubicBezTo>
                    <a:pt x="4213" y="4127"/>
                    <a:pt x="4840" y="4013"/>
                    <a:pt x="5267" y="3729"/>
                  </a:cubicBezTo>
                  <a:cubicBezTo>
                    <a:pt x="4782" y="2533"/>
                    <a:pt x="2762" y="625"/>
                    <a:pt x="2762" y="625"/>
                  </a:cubicBezTo>
                  <a:cubicBezTo>
                    <a:pt x="2136" y="769"/>
                    <a:pt x="598" y="0"/>
                    <a:pt x="598" y="0"/>
                  </a:cubicBezTo>
                  <a:cubicBezTo>
                    <a:pt x="285" y="313"/>
                    <a:pt x="0" y="1195"/>
                    <a:pt x="683" y="1736"/>
                  </a:cubicBezTo>
                  <a:cubicBezTo>
                    <a:pt x="854" y="1878"/>
                    <a:pt x="1253" y="2021"/>
                    <a:pt x="1566" y="2192"/>
                  </a:cubicBezTo>
                  <a:cubicBezTo>
                    <a:pt x="2563" y="2761"/>
                    <a:pt x="3560" y="3671"/>
                    <a:pt x="3872" y="418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70">
              <a:extLst>
                <a:ext uri="{FF2B5EF4-FFF2-40B4-BE49-F238E27FC236}">
                  <a16:creationId xmlns:a16="http://schemas.microsoft.com/office/drawing/2014/main" id="{40A6890A-338F-2647-90E2-DAEDFDC76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8847" y="10277788"/>
              <a:ext cx="1047545" cy="809280"/>
            </a:xfrm>
            <a:custGeom>
              <a:avLst/>
              <a:gdLst>
                <a:gd name="T0" fmla="*/ 455 w 2249"/>
                <a:gd name="T1" fmla="*/ 0 h 1737"/>
                <a:gd name="T2" fmla="*/ 455 w 2249"/>
                <a:gd name="T3" fmla="*/ 0 h 1737"/>
                <a:gd name="T4" fmla="*/ 199 w 2249"/>
                <a:gd name="T5" fmla="*/ 227 h 1737"/>
                <a:gd name="T6" fmla="*/ 28 w 2249"/>
                <a:gd name="T7" fmla="*/ 512 h 1737"/>
                <a:gd name="T8" fmla="*/ 256 w 2249"/>
                <a:gd name="T9" fmla="*/ 683 h 1737"/>
                <a:gd name="T10" fmla="*/ 1082 w 2249"/>
                <a:gd name="T11" fmla="*/ 1223 h 1737"/>
                <a:gd name="T12" fmla="*/ 2220 w 2249"/>
                <a:gd name="T13" fmla="*/ 1423 h 1737"/>
                <a:gd name="T14" fmla="*/ 2077 w 2249"/>
                <a:gd name="T15" fmla="*/ 1223 h 1737"/>
                <a:gd name="T16" fmla="*/ 1480 w 2249"/>
                <a:gd name="T17" fmla="*/ 739 h 1737"/>
                <a:gd name="T18" fmla="*/ 1167 w 2249"/>
                <a:gd name="T19" fmla="*/ 198 h 1737"/>
                <a:gd name="T20" fmla="*/ 711 w 2249"/>
                <a:gd name="T21" fmla="*/ 284 h 1737"/>
                <a:gd name="T22" fmla="*/ 455 w 2249"/>
                <a:gd name="T23" fmla="*/ 0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49" h="1737">
                  <a:moveTo>
                    <a:pt x="455" y="0"/>
                  </a:moveTo>
                  <a:lnTo>
                    <a:pt x="455" y="0"/>
                  </a:lnTo>
                  <a:cubicBezTo>
                    <a:pt x="455" y="0"/>
                    <a:pt x="313" y="56"/>
                    <a:pt x="199" y="227"/>
                  </a:cubicBezTo>
                  <a:cubicBezTo>
                    <a:pt x="113" y="398"/>
                    <a:pt x="57" y="483"/>
                    <a:pt x="28" y="512"/>
                  </a:cubicBezTo>
                  <a:cubicBezTo>
                    <a:pt x="28" y="512"/>
                    <a:pt x="0" y="540"/>
                    <a:pt x="256" y="683"/>
                  </a:cubicBezTo>
                  <a:cubicBezTo>
                    <a:pt x="512" y="797"/>
                    <a:pt x="825" y="1025"/>
                    <a:pt x="1082" y="1223"/>
                  </a:cubicBezTo>
                  <a:cubicBezTo>
                    <a:pt x="1310" y="1423"/>
                    <a:pt x="2021" y="1736"/>
                    <a:pt x="2220" y="1423"/>
                  </a:cubicBezTo>
                  <a:cubicBezTo>
                    <a:pt x="2220" y="1423"/>
                    <a:pt x="2248" y="1309"/>
                    <a:pt x="2077" y="1223"/>
                  </a:cubicBezTo>
                  <a:cubicBezTo>
                    <a:pt x="1936" y="1139"/>
                    <a:pt x="1680" y="1053"/>
                    <a:pt x="1480" y="739"/>
                  </a:cubicBezTo>
                  <a:cubicBezTo>
                    <a:pt x="1252" y="426"/>
                    <a:pt x="1252" y="198"/>
                    <a:pt x="1167" y="198"/>
                  </a:cubicBezTo>
                  <a:cubicBezTo>
                    <a:pt x="1053" y="198"/>
                    <a:pt x="1053" y="398"/>
                    <a:pt x="711" y="284"/>
                  </a:cubicBezTo>
                  <a:cubicBezTo>
                    <a:pt x="483" y="227"/>
                    <a:pt x="455" y="0"/>
                    <a:pt x="45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71">
              <a:extLst>
                <a:ext uri="{FF2B5EF4-FFF2-40B4-BE49-F238E27FC236}">
                  <a16:creationId xmlns:a16="http://schemas.microsoft.com/office/drawing/2014/main" id="{6C351228-2CAB-4C4E-81EC-8298AEB72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2144" y="10518107"/>
              <a:ext cx="1061924" cy="571015"/>
            </a:xfrm>
            <a:custGeom>
              <a:avLst/>
              <a:gdLst>
                <a:gd name="T0" fmla="*/ 2277 w 2278"/>
                <a:gd name="T1" fmla="*/ 911 h 1225"/>
                <a:gd name="T2" fmla="*/ 2277 w 2278"/>
                <a:gd name="T3" fmla="*/ 911 h 1225"/>
                <a:gd name="T4" fmla="*/ 1139 w 2278"/>
                <a:gd name="T5" fmla="*/ 711 h 1225"/>
                <a:gd name="T6" fmla="*/ 313 w 2278"/>
                <a:gd name="T7" fmla="*/ 171 h 1225"/>
                <a:gd name="T8" fmla="*/ 85 w 2278"/>
                <a:gd name="T9" fmla="*/ 0 h 1225"/>
                <a:gd name="T10" fmla="*/ 0 w 2278"/>
                <a:gd name="T11" fmla="*/ 114 h 1225"/>
                <a:gd name="T12" fmla="*/ 284 w 2278"/>
                <a:gd name="T13" fmla="*/ 398 h 1225"/>
                <a:gd name="T14" fmla="*/ 910 w 2278"/>
                <a:gd name="T15" fmla="*/ 711 h 1225"/>
                <a:gd name="T16" fmla="*/ 1907 w 2278"/>
                <a:gd name="T17" fmla="*/ 1167 h 1225"/>
                <a:gd name="T18" fmla="*/ 2277 w 2278"/>
                <a:gd name="T19" fmla="*/ 911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8" h="1225">
                  <a:moveTo>
                    <a:pt x="2277" y="911"/>
                  </a:moveTo>
                  <a:lnTo>
                    <a:pt x="2277" y="911"/>
                  </a:lnTo>
                  <a:cubicBezTo>
                    <a:pt x="2078" y="1224"/>
                    <a:pt x="1367" y="911"/>
                    <a:pt x="1139" y="711"/>
                  </a:cubicBezTo>
                  <a:cubicBezTo>
                    <a:pt x="882" y="513"/>
                    <a:pt x="569" y="285"/>
                    <a:pt x="313" y="171"/>
                  </a:cubicBezTo>
                  <a:cubicBezTo>
                    <a:pt x="57" y="28"/>
                    <a:pt x="85" y="0"/>
                    <a:pt x="85" y="0"/>
                  </a:cubicBezTo>
                  <a:cubicBezTo>
                    <a:pt x="85" y="0"/>
                    <a:pt x="28" y="85"/>
                    <a:pt x="0" y="114"/>
                  </a:cubicBezTo>
                  <a:cubicBezTo>
                    <a:pt x="0" y="142"/>
                    <a:pt x="0" y="256"/>
                    <a:pt x="284" y="398"/>
                  </a:cubicBezTo>
                  <a:cubicBezTo>
                    <a:pt x="540" y="541"/>
                    <a:pt x="683" y="569"/>
                    <a:pt x="910" y="711"/>
                  </a:cubicBezTo>
                  <a:cubicBezTo>
                    <a:pt x="1139" y="883"/>
                    <a:pt x="1565" y="1167"/>
                    <a:pt x="1907" y="1167"/>
                  </a:cubicBezTo>
                  <a:cubicBezTo>
                    <a:pt x="2219" y="1139"/>
                    <a:pt x="2248" y="996"/>
                    <a:pt x="2277" y="91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72">
              <a:extLst>
                <a:ext uri="{FF2B5EF4-FFF2-40B4-BE49-F238E27FC236}">
                  <a16:creationId xmlns:a16="http://schemas.microsoft.com/office/drawing/2014/main" id="{5214A55B-B061-EA4D-9538-923DA661A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7701" y="10370218"/>
              <a:ext cx="345074" cy="451882"/>
            </a:xfrm>
            <a:custGeom>
              <a:avLst/>
              <a:gdLst>
                <a:gd name="T0" fmla="*/ 741 w 742"/>
                <a:gd name="T1" fmla="*/ 855 h 970"/>
                <a:gd name="T2" fmla="*/ 741 w 742"/>
                <a:gd name="T3" fmla="*/ 855 h 970"/>
                <a:gd name="T4" fmla="*/ 741 w 742"/>
                <a:gd name="T5" fmla="*/ 855 h 970"/>
                <a:gd name="T6" fmla="*/ 427 w 742"/>
                <a:gd name="T7" fmla="*/ 541 h 970"/>
                <a:gd name="T8" fmla="*/ 114 w 742"/>
                <a:gd name="T9" fmla="*/ 0 h 970"/>
                <a:gd name="T10" fmla="*/ 0 w 742"/>
                <a:gd name="T11" fmla="*/ 86 h 970"/>
                <a:gd name="T12" fmla="*/ 0 w 742"/>
                <a:gd name="T13" fmla="*/ 86 h 970"/>
                <a:gd name="T14" fmla="*/ 57 w 742"/>
                <a:gd name="T15" fmla="*/ 257 h 970"/>
                <a:gd name="T16" fmla="*/ 427 w 742"/>
                <a:gd name="T17" fmla="*/ 827 h 970"/>
                <a:gd name="T18" fmla="*/ 741 w 742"/>
                <a:gd name="T19" fmla="*/ 85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2" h="970">
                  <a:moveTo>
                    <a:pt x="741" y="855"/>
                  </a:moveTo>
                  <a:lnTo>
                    <a:pt x="741" y="855"/>
                  </a:lnTo>
                  <a:lnTo>
                    <a:pt x="741" y="855"/>
                  </a:lnTo>
                  <a:cubicBezTo>
                    <a:pt x="655" y="797"/>
                    <a:pt x="541" y="684"/>
                    <a:pt x="427" y="541"/>
                  </a:cubicBezTo>
                  <a:cubicBezTo>
                    <a:pt x="199" y="228"/>
                    <a:pt x="199" y="0"/>
                    <a:pt x="114" y="0"/>
                  </a:cubicBezTo>
                  <a:cubicBezTo>
                    <a:pt x="57" y="0"/>
                    <a:pt x="29" y="29"/>
                    <a:pt x="0" y="86"/>
                  </a:cubicBezTo>
                  <a:lnTo>
                    <a:pt x="0" y="86"/>
                  </a:lnTo>
                  <a:cubicBezTo>
                    <a:pt x="57" y="257"/>
                    <a:pt x="57" y="257"/>
                    <a:pt x="57" y="257"/>
                  </a:cubicBezTo>
                  <a:cubicBezTo>
                    <a:pt x="114" y="399"/>
                    <a:pt x="171" y="655"/>
                    <a:pt x="427" y="827"/>
                  </a:cubicBezTo>
                  <a:cubicBezTo>
                    <a:pt x="683" y="969"/>
                    <a:pt x="741" y="855"/>
                    <a:pt x="741" y="855"/>
                  </a:cubicBezTo>
                </a:path>
              </a:pathLst>
            </a:custGeom>
            <a:solidFill>
              <a:srgbClr val="4C4D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73">
              <a:extLst>
                <a:ext uri="{FF2B5EF4-FFF2-40B4-BE49-F238E27FC236}">
                  <a16:creationId xmlns:a16="http://schemas.microsoft.com/office/drawing/2014/main" id="{D9C1EFED-D09F-AE48-BCD1-8FAC633C7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2079" y="10464703"/>
              <a:ext cx="41080" cy="41080"/>
            </a:xfrm>
            <a:custGeom>
              <a:avLst/>
              <a:gdLst>
                <a:gd name="T0" fmla="*/ 85 w 86"/>
                <a:gd name="T1" fmla="*/ 57 h 86"/>
                <a:gd name="T2" fmla="*/ 85 w 86"/>
                <a:gd name="T3" fmla="*/ 57 h 86"/>
                <a:gd name="T4" fmla="*/ 28 w 86"/>
                <a:gd name="T5" fmla="*/ 85 h 86"/>
                <a:gd name="T6" fmla="*/ 28 w 86"/>
                <a:gd name="T7" fmla="*/ 28 h 86"/>
                <a:gd name="T8" fmla="*/ 85 w 86"/>
                <a:gd name="T9" fmla="*/ 0 h 86"/>
                <a:gd name="T10" fmla="*/ 85 w 86"/>
                <a:gd name="T11" fmla="*/ 5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6">
                  <a:moveTo>
                    <a:pt x="85" y="57"/>
                  </a:moveTo>
                  <a:lnTo>
                    <a:pt x="85" y="57"/>
                  </a:lnTo>
                  <a:cubicBezTo>
                    <a:pt x="85" y="85"/>
                    <a:pt x="56" y="85"/>
                    <a:pt x="28" y="85"/>
                  </a:cubicBezTo>
                  <a:cubicBezTo>
                    <a:pt x="28" y="57"/>
                    <a:pt x="0" y="57"/>
                    <a:pt x="28" y="28"/>
                  </a:cubicBezTo>
                  <a:cubicBezTo>
                    <a:pt x="28" y="0"/>
                    <a:pt x="56" y="0"/>
                    <a:pt x="85" y="0"/>
                  </a:cubicBezTo>
                  <a:cubicBezTo>
                    <a:pt x="85" y="28"/>
                    <a:pt x="85" y="28"/>
                    <a:pt x="85" y="57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74">
              <a:extLst>
                <a:ext uri="{FF2B5EF4-FFF2-40B4-BE49-F238E27FC236}">
                  <a16:creationId xmlns:a16="http://schemas.microsoft.com/office/drawing/2014/main" id="{4639279A-BF87-D74D-9151-B2E454AD1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2079" y="10450325"/>
              <a:ext cx="106809" cy="53404"/>
            </a:xfrm>
            <a:custGeom>
              <a:avLst/>
              <a:gdLst>
                <a:gd name="T0" fmla="*/ 28 w 229"/>
                <a:gd name="T1" fmla="*/ 56 h 114"/>
                <a:gd name="T2" fmla="*/ 28 w 229"/>
                <a:gd name="T3" fmla="*/ 56 h 114"/>
                <a:gd name="T4" fmla="*/ 199 w 229"/>
                <a:gd name="T5" fmla="*/ 0 h 114"/>
                <a:gd name="T6" fmla="*/ 228 w 229"/>
                <a:gd name="T7" fmla="*/ 28 h 114"/>
                <a:gd name="T8" fmla="*/ 56 w 229"/>
                <a:gd name="T9" fmla="*/ 113 h 114"/>
                <a:gd name="T10" fmla="*/ 28 w 229"/>
                <a:gd name="T11" fmla="*/ 5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114">
                  <a:moveTo>
                    <a:pt x="28" y="56"/>
                  </a:moveTo>
                  <a:lnTo>
                    <a:pt x="28" y="56"/>
                  </a:lnTo>
                  <a:cubicBezTo>
                    <a:pt x="28" y="56"/>
                    <a:pt x="170" y="28"/>
                    <a:pt x="199" y="0"/>
                  </a:cubicBezTo>
                  <a:cubicBezTo>
                    <a:pt x="199" y="0"/>
                    <a:pt x="228" y="0"/>
                    <a:pt x="228" y="28"/>
                  </a:cubicBezTo>
                  <a:cubicBezTo>
                    <a:pt x="228" y="28"/>
                    <a:pt x="170" y="113"/>
                    <a:pt x="56" y="113"/>
                  </a:cubicBezTo>
                  <a:cubicBezTo>
                    <a:pt x="56" y="113"/>
                    <a:pt x="0" y="85"/>
                    <a:pt x="28" y="56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75">
              <a:extLst>
                <a:ext uri="{FF2B5EF4-FFF2-40B4-BE49-F238E27FC236}">
                  <a16:creationId xmlns:a16="http://schemas.microsoft.com/office/drawing/2014/main" id="{4BDC9DA8-6FD5-6D48-883F-115F3116F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5483" y="10569458"/>
              <a:ext cx="41080" cy="41080"/>
            </a:xfrm>
            <a:custGeom>
              <a:avLst/>
              <a:gdLst>
                <a:gd name="T0" fmla="*/ 85 w 86"/>
                <a:gd name="T1" fmla="*/ 57 h 86"/>
                <a:gd name="T2" fmla="*/ 85 w 86"/>
                <a:gd name="T3" fmla="*/ 57 h 86"/>
                <a:gd name="T4" fmla="*/ 28 w 86"/>
                <a:gd name="T5" fmla="*/ 85 h 86"/>
                <a:gd name="T6" fmla="*/ 28 w 86"/>
                <a:gd name="T7" fmla="*/ 28 h 86"/>
                <a:gd name="T8" fmla="*/ 56 w 86"/>
                <a:gd name="T9" fmla="*/ 0 h 86"/>
                <a:gd name="T10" fmla="*/ 85 w 86"/>
                <a:gd name="T11" fmla="*/ 5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6">
                  <a:moveTo>
                    <a:pt x="85" y="57"/>
                  </a:moveTo>
                  <a:lnTo>
                    <a:pt x="85" y="57"/>
                  </a:lnTo>
                  <a:cubicBezTo>
                    <a:pt x="56" y="85"/>
                    <a:pt x="56" y="85"/>
                    <a:pt x="28" y="85"/>
                  </a:cubicBezTo>
                  <a:cubicBezTo>
                    <a:pt x="0" y="57"/>
                    <a:pt x="0" y="28"/>
                    <a:pt x="28" y="28"/>
                  </a:cubicBezTo>
                  <a:cubicBezTo>
                    <a:pt x="28" y="0"/>
                    <a:pt x="56" y="0"/>
                    <a:pt x="56" y="0"/>
                  </a:cubicBezTo>
                  <a:cubicBezTo>
                    <a:pt x="85" y="0"/>
                    <a:pt x="85" y="28"/>
                    <a:pt x="85" y="57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76">
              <a:extLst>
                <a:ext uri="{FF2B5EF4-FFF2-40B4-BE49-F238E27FC236}">
                  <a16:creationId xmlns:a16="http://schemas.microsoft.com/office/drawing/2014/main" id="{4B4AD64E-DBCF-D441-A0E0-96DADC31F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5483" y="10542755"/>
              <a:ext cx="106809" cy="53404"/>
            </a:xfrm>
            <a:custGeom>
              <a:avLst/>
              <a:gdLst>
                <a:gd name="T0" fmla="*/ 28 w 229"/>
                <a:gd name="T1" fmla="*/ 57 h 115"/>
                <a:gd name="T2" fmla="*/ 28 w 229"/>
                <a:gd name="T3" fmla="*/ 57 h 115"/>
                <a:gd name="T4" fmla="*/ 198 w 229"/>
                <a:gd name="T5" fmla="*/ 0 h 115"/>
                <a:gd name="T6" fmla="*/ 228 w 229"/>
                <a:gd name="T7" fmla="*/ 57 h 115"/>
                <a:gd name="T8" fmla="*/ 28 w 229"/>
                <a:gd name="T9" fmla="*/ 114 h 115"/>
                <a:gd name="T10" fmla="*/ 28 w 229"/>
                <a:gd name="T11" fmla="*/ 5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115">
                  <a:moveTo>
                    <a:pt x="28" y="57"/>
                  </a:moveTo>
                  <a:lnTo>
                    <a:pt x="28" y="57"/>
                  </a:lnTo>
                  <a:cubicBezTo>
                    <a:pt x="28" y="57"/>
                    <a:pt x="170" y="57"/>
                    <a:pt x="198" y="0"/>
                  </a:cubicBezTo>
                  <a:cubicBezTo>
                    <a:pt x="198" y="0"/>
                    <a:pt x="228" y="0"/>
                    <a:pt x="228" y="57"/>
                  </a:cubicBezTo>
                  <a:cubicBezTo>
                    <a:pt x="228" y="57"/>
                    <a:pt x="170" y="114"/>
                    <a:pt x="28" y="114"/>
                  </a:cubicBezTo>
                  <a:cubicBezTo>
                    <a:pt x="28" y="114"/>
                    <a:pt x="0" y="114"/>
                    <a:pt x="28" y="57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77">
              <a:extLst>
                <a:ext uri="{FF2B5EF4-FFF2-40B4-BE49-F238E27FC236}">
                  <a16:creationId xmlns:a16="http://schemas.microsoft.com/office/drawing/2014/main" id="{E589B6F0-E92C-3248-805F-A7CB0C624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1211" y="10663942"/>
              <a:ext cx="41080" cy="41080"/>
            </a:xfrm>
            <a:custGeom>
              <a:avLst/>
              <a:gdLst>
                <a:gd name="T0" fmla="*/ 86 w 87"/>
                <a:gd name="T1" fmla="*/ 57 h 86"/>
                <a:gd name="T2" fmla="*/ 86 w 87"/>
                <a:gd name="T3" fmla="*/ 57 h 86"/>
                <a:gd name="T4" fmla="*/ 28 w 87"/>
                <a:gd name="T5" fmla="*/ 85 h 86"/>
                <a:gd name="T6" fmla="*/ 0 w 87"/>
                <a:gd name="T7" fmla="*/ 57 h 86"/>
                <a:gd name="T8" fmla="*/ 56 w 87"/>
                <a:gd name="T9" fmla="*/ 28 h 86"/>
                <a:gd name="T10" fmla="*/ 86 w 87"/>
                <a:gd name="T11" fmla="*/ 5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6">
                  <a:moveTo>
                    <a:pt x="86" y="57"/>
                  </a:moveTo>
                  <a:lnTo>
                    <a:pt x="86" y="57"/>
                  </a:lnTo>
                  <a:cubicBezTo>
                    <a:pt x="56" y="85"/>
                    <a:pt x="56" y="85"/>
                    <a:pt x="28" y="85"/>
                  </a:cubicBezTo>
                  <a:cubicBezTo>
                    <a:pt x="0" y="85"/>
                    <a:pt x="0" y="57"/>
                    <a:pt x="0" y="57"/>
                  </a:cubicBezTo>
                  <a:cubicBezTo>
                    <a:pt x="0" y="28"/>
                    <a:pt x="28" y="0"/>
                    <a:pt x="56" y="28"/>
                  </a:cubicBezTo>
                  <a:cubicBezTo>
                    <a:pt x="56" y="28"/>
                    <a:pt x="86" y="28"/>
                    <a:pt x="86" y="57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78">
              <a:extLst>
                <a:ext uri="{FF2B5EF4-FFF2-40B4-BE49-F238E27FC236}">
                  <a16:creationId xmlns:a16="http://schemas.microsoft.com/office/drawing/2014/main" id="{6149331B-56E9-A749-A7C8-5E8249C0C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1211" y="10637239"/>
              <a:ext cx="92431" cy="65728"/>
            </a:xfrm>
            <a:custGeom>
              <a:avLst/>
              <a:gdLst>
                <a:gd name="T0" fmla="*/ 28 w 200"/>
                <a:gd name="T1" fmla="*/ 85 h 143"/>
                <a:gd name="T2" fmla="*/ 28 w 200"/>
                <a:gd name="T3" fmla="*/ 85 h 143"/>
                <a:gd name="T4" fmla="*/ 170 w 200"/>
                <a:gd name="T5" fmla="*/ 0 h 143"/>
                <a:gd name="T6" fmla="*/ 199 w 200"/>
                <a:gd name="T7" fmla="*/ 29 h 143"/>
                <a:gd name="T8" fmla="*/ 28 w 200"/>
                <a:gd name="T9" fmla="*/ 142 h 143"/>
                <a:gd name="T10" fmla="*/ 28 w 200"/>
                <a:gd name="T1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143">
                  <a:moveTo>
                    <a:pt x="28" y="85"/>
                  </a:moveTo>
                  <a:lnTo>
                    <a:pt x="28" y="85"/>
                  </a:lnTo>
                  <a:cubicBezTo>
                    <a:pt x="28" y="85"/>
                    <a:pt x="142" y="57"/>
                    <a:pt x="170" y="0"/>
                  </a:cubicBezTo>
                  <a:cubicBezTo>
                    <a:pt x="170" y="0"/>
                    <a:pt x="199" y="0"/>
                    <a:pt x="199" y="29"/>
                  </a:cubicBezTo>
                  <a:cubicBezTo>
                    <a:pt x="199" y="29"/>
                    <a:pt x="170" y="114"/>
                    <a:pt x="28" y="142"/>
                  </a:cubicBezTo>
                  <a:cubicBezTo>
                    <a:pt x="28" y="142"/>
                    <a:pt x="0" y="142"/>
                    <a:pt x="28" y="85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79">
              <a:extLst>
                <a:ext uri="{FF2B5EF4-FFF2-40B4-BE49-F238E27FC236}">
                  <a16:creationId xmlns:a16="http://schemas.microsoft.com/office/drawing/2014/main" id="{2951E06B-174E-C141-BA3B-3CB42FB02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1997" y="4920931"/>
              <a:ext cx="2970098" cy="1764394"/>
            </a:xfrm>
            <a:custGeom>
              <a:avLst/>
              <a:gdLst>
                <a:gd name="T0" fmla="*/ 6064 w 6378"/>
                <a:gd name="T1" fmla="*/ 0 h 3788"/>
                <a:gd name="T2" fmla="*/ 6064 w 6378"/>
                <a:gd name="T3" fmla="*/ 0 h 3788"/>
                <a:gd name="T4" fmla="*/ 2819 w 6378"/>
                <a:gd name="T5" fmla="*/ 370 h 3788"/>
                <a:gd name="T6" fmla="*/ 0 w 6378"/>
                <a:gd name="T7" fmla="*/ 2990 h 3788"/>
                <a:gd name="T8" fmla="*/ 2164 w 6378"/>
                <a:gd name="T9" fmla="*/ 3615 h 3788"/>
                <a:gd name="T10" fmla="*/ 3018 w 6378"/>
                <a:gd name="T11" fmla="*/ 2790 h 3788"/>
                <a:gd name="T12" fmla="*/ 6377 w 6378"/>
                <a:gd name="T13" fmla="*/ 911 h 3788"/>
                <a:gd name="T14" fmla="*/ 6064 w 6378"/>
                <a:gd name="T15" fmla="*/ 0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78" h="3788">
                  <a:moveTo>
                    <a:pt x="6064" y="0"/>
                  </a:moveTo>
                  <a:lnTo>
                    <a:pt x="6064" y="0"/>
                  </a:lnTo>
                  <a:cubicBezTo>
                    <a:pt x="6064" y="0"/>
                    <a:pt x="3843" y="85"/>
                    <a:pt x="2819" y="370"/>
                  </a:cubicBezTo>
                  <a:cubicBezTo>
                    <a:pt x="1538" y="768"/>
                    <a:pt x="171" y="1651"/>
                    <a:pt x="0" y="2990"/>
                  </a:cubicBezTo>
                  <a:cubicBezTo>
                    <a:pt x="0" y="2990"/>
                    <a:pt x="826" y="3787"/>
                    <a:pt x="2164" y="3615"/>
                  </a:cubicBezTo>
                  <a:cubicBezTo>
                    <a:pt x="2164" y="3615"/>
                    <a:pt x="2335" y="3132"/>
                    <a:pt x="3018" y="2790"/>
                  </a:cubicBezTo>
                  <a:cubicBezTo>
                    <a:pt x="3814" y="2392"/>
                    <a:pt x="5893" y="2591"/>
                    <a:pt x="6377" y="911"/>
                  </a:cubicBezTo>
                  <a:lnTo>
                    <a:pt x="606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80">
              <a:extLst>
                <a:ext uri="{FF2B5EF4-FFF2-40B4-BE49-F238E27FC236}">
                  <a16:creationId xmlns:a16="http://schemas.microsoft.com/office/drawing/2014/main" id="{20B7496B-A464-8A4C-8E67-EFA4A3E47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9624" y="5120170"/>
              <a:ext cx="1883528" cy="2440163"/>
            </a:xfrm>
            <a:custGeom>
              <a:avLst/>
              <a:gdLst>
                <a:gd name="T0" fmla="*/ 1054 w 4044"/>
                <a:gd name="T1" fmla="*/ 3332 h 5239"/>
                <a:gd name="T2" fmla="*/ 1054 w 4044"/>
                <a:gd name="T3" fmla="*/ 3332 h 5239"/>
                <a:gd name="T4" fmla="*/ 285 w 4044"/>
                <a:gd name="T5" fmla="*/ 371 h 5239"/>
                <a:gd name="T6" fmla="*/ 1480 w 4044"/>
                <a:gd name="T7" fmla="*/ 1054 h 5239"/>
                <a:gd name="T8" fmla="*/ 1936 w 4044"/>
                <a:gd name="T9" fmla="*/ 3046 h 5239"/>
                <a:gd name="T10" fmla="*/ 4043 w 4044"/>
                <a:gd name="T11" fmla="*/ 5068 h 5239"/>
                <a:gd name="T12" fmla="*/ 3758 w 4044"/>
                <a:gd name="T13" fmla="*/ 5238 h 5239"/>
                <a:gd name="T14" fmla="*/ 1054 w 4044"/>
                <a:gd name="T15" fmla="*/ 3332 h 5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4" h="5239">
                  <a:moveTo>
                    <a:pt x="1054" y="3332"/>
                  </a:moveTo>
                  <a:lnTo>
                    <a:pt x="1054" y="3332"/>
                  </a:lnTo>
                  <a:cubicBezTo>
                    <a:pt x="1054" y="3332"/>
                    <a:pt x="0" y="740"/>
                    <a:pt x="285" y="371"/>
                  </a:cubicBezTo>
                  <a:cubicBezTo>
                    <a:pt x="541" y="29"/>
                    <a:pt x="1366" y="0"/>
                    <a:pt x="1480" y="1054"/>
                  </a:cubicBezTo>
                  <a:cubicBezTo>
                    <a:pt x="1623" y="2079"/>
                    <a:pt x="1907" y="2961"/>
                    <a:pt x="1936" y="3046"/>
                  </a:cubicBezTo>
                  <a:cubicBezTo>
                    <a:pt x="1965" y="3160"/>
                    <a:pt x="4043" y="5068"/>
                    <a:pt x="4043" y="5068"/>
                  </a:cubicBezTo>
                  <a:cubicBezTo>
                    <a:pt x="3758" y="5238"/>
                    <a:pt x="3758" y="5238"/>
                    <a:pt x="3758" y="5238"/>
                  </a:cubicBezTo>
                  <a:cubicBezTo>
                    <a:pt x="3758" y="5238"/>
                    <a:pt x="1110" y="3588"/>
                    <a:pt x="1054" y="3332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81">
              <a:extLst>
                <a:ext uri="{FF2B5EF4-FFF2-40B4-BE49-F238E27FC236}">
                  <a16:creationId xmlns:a16="http://schemas.microsoft.com/office/drawing/2014/main" id="{B0469C99-F31D-1F4C-BFFF-EEBE10ACE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9640" y="7480227"/>
              <a:ext cx="410802" cy="437503"/>
            </a:xfrm>
            <a:custGeom>
              <a:avLst/>
              <a:gdLst>
                <a:gd name="T0" fmla="*/ 285 w 884"/>
                <a:gd name="T1" fmla="*/ 0 h 940"/>
                <a:gd name="T2" fmla="*/ 285 w 884"/>
                <a:gd name="T3" fmla="*/ 0 h 940"/>
                <a:gd name="T4" fmla="*/ 741 w 884"/>
                <a:gd name="T5" fmla="*/ 284 h 940"/>
                <a:gd name="T6" fmla="*/ 826 w 884"/>
                <a:gd name="T7" fmla="*/ 797 h 940"/>
                <a:gd name="T8" fmla="*/ 228 w 884"/>
                <a:gd name="T9" fmla="*/ 883 h 940"/>
                <a:gd name="T10" fmla="*/ 199 w 884"/>
                <a:gd name="T11" fmla="*/ 427 h 940"/>
                <a:gd name="T12" fmla="*/ 0 w 884"/>
                <a:gd name="T13" fmla="*/ 170 h 940"/>
                <a:gd name="T14" fmla="*/ 285 w 884"/>
                <a:gd name="T15" fmla="*/ 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4" h="940">
                  <a:moveTo>
                    <a:pt x="285" y="0"/>
                  </a:moveTo>
                  <a:lnTo>
                    <a:pt x="285" y="0"/>
                  </a:lnTo>
                  <a:cubicBezTo>
                    <a:pt x="285" y="0"/>
                    <a:pt x="712" y="200"/>
                    <a:pt x="741" y="284"/>
                  </a:cubicBezTo>
                  <a:cubicBezTo>
                    <a:pt x="769" y="398"/>
                    <a:pt x="883" y="740"/>
                    <a:pt x="826" y="797"/>
                  </a:cubicBezTo>
                  <a:cubicBezTo>
                    <a:pt x="741" y="854"/>
                    <a:pt x="371" y="939"/>
                    <a:pt x="228" y="883"/>
                  </a:cubicBezTo>
                  <a:cubicBezTo>
                    <a:pt x="114" y="825"/>
                    <a:pt x="228" y="456"/>
                    <a:pt x="199" y="427"/>
                  </a:cubicBezTo>
                  <a:lnTo>
                    <a:pt x="0" y="170"/>
                  </a:lnTo>
                  <a:lnTo>
                    <a:pt x="285" y="0"/>
                  </a:lnTo>
                </a:path>
              </a:pathLst>
            </a:custGeom>
            <a:solidFill>
              <a:srgbClr val="F9C2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82">
              <a:extLst>
                <a:ext uri="{FF2B5EF4-FFF2-40B4-BE49-F238E27FC236}">
                  <a16:creationId xmlns:a16="http://schemas.microsoft.com/office/drawing/2014/main" id="{F687F7A6-34D5-DF46-9DDB-57CF6281C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3044" y="7533632"/>
              <a:ext cx="371776" cy="398478"/>
            </a:xfrm>
            <a:custGeom>
              <a:avLst/>
              <a:gdLst>
                <a:gd name="T0" fmla="*/ 29 w 798"/>
                <a:gd name="T1" fmla="*/ 228 h 855"/>
                <a:gd name="T2" fmla="*/ 29 w 798"/>
                <a:gd name="T3" fmla="*/ 228 h 855"/>
                <a:gd name="T4" fmla="*/ 371 w 798"/>
                <a:gd name="T5" fmla="*/ 0 h 855"/>
                <a:gd name="T6" fmla="*/ 627 w 798"/>
                <a:gd name="T7" fmla="*/ 170 h 855"/>
                <a:gd name="T8" fmla="*/ 683 w 798"/>
                <a:gd name="T9" fmla="*/ 740 h 855"/>
                <a:gd name="T10" fmla="*/ 85 w 798"/>
                <a:gd name="T11" fmla="*/ 740 h 855"/>
                <a:gd name="T12" fmla="*/ 85 w 798"/>
                <a:gd name="T13" fmla="*/ 342 h 855"/>
                <a:gd name="T14" fmla="*/ 29 w 798"/>
                <a:gd name="T15" fmla="*/ 228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8" h="855">
                  <a:moveTo>
                    <a:pt x="29" y="228"/>
                  </a:moveTo>
                  <a:lnTo>
                    <a:pt x="29" y="228"/>
                  </a:lnTo>
                  <a:cubicBezTo>
                    <a:pt x="29" y="228"/>
                    <a:pt x="313" y="114"/>
                    <a:pt x="371" y="0"/>
                  </a:cubicBezTo>
                  <a:cubicBezTo>
                    <a:pt x="371" y="0"/>
                    <a:pt x="598" y="86"/>
                    <a:pt x="627" y="170"/>
                  </a:cubicBezTo>
                  <a:cubicBezTo>
                    <a:pt x="683" y="256"/>
                    <a:pt x="797" y="655"/>
                    <a:pt x="683" y="740"/>
                  </a:cubicBezTo>
                  <a:cubicBezTo>
                    <a:pt x="598" y="797"/>
                    <a:pt x="143" y="854"/>
                    <a:pt x="85" y="740"/>
                  </a:cubicBezTo>
                  <a:cubicBezTo>
                    <a:pt x="0" y="626"/>
                    <a:pt x="85" y="370"/>
                    <a:pt x="85" y="342"/>
                  </a:cubicBezTo>
                  <a:cubicBezTo>
                    <a:pt x="85" y="313"/>
                    <a:pt x="29" y="228"/>
                    <a:pt x="29" y="22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8E7A12E-DA82-AC47-A78E-6B54B530153E}"/>
              </a:ext>
            </a:extLst>
          </p:cNvPr>
          <p:cNvGrpSpPr/>
          <p:nvPr/>
        </p:nvGrpSpPr>
        <p:grpSpPr>
          <a:xfrm>
            <a:off x="11949798" y="5754515"/>
            <a:ext cx="5319077" cy="1135016"/>
            <a:chOff x="1452784" y="4325588"/>
            <a:chExt cx="5319077" cy="1135016"/>
          </a:xfrm>
        </p:grpSpPr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66136ECD-FAAF-E646-A9E7-08DF99804DFF}"/>
                </a:ext>
              </a:extLst>
            </p:cNvPr>
            <p:cNvSpPr/>
            <p:nvPr/>
          </p:nvSpPr>
          <p:spPr>
            <a:xfrm>
              <a:off x="1515730" y="4382922"/>
              <a:ext cx="1077682" cy="10776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AC9A3F1-EEF3-4740-93A4-F51CD1638A5E}"/>
                </a:ext>
              </a:extLst>
            </p:cNvPr>
            <p:cNvSpPr txBox="1"/>
            <p:nvPr/>
          </p:nvSpPr>
          <p:spPr>
            <a:xfrm>
              <a:off x="1452784" y="4544363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03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C9B5689-C696-0149-905D-94B340AA23DC}"/>
                </a:ext>
              </a:extLst>
            </p:cNvPr>
            <p:cNvSpPr txBox="1"/>
            <p:nvPr/>
          </p:nvSpPr>
          <p:spPr>
            <a:xfrm>
              <a:off x="2744706" y="4325588"/>
              <a:ext cx="4027155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1E6B4E7-0FF2-064B-9F65-B94A86D4E381}"/>
              </a:ext>
            </a:extLst>
          </p:cNvPr>
          <p:cNvGrpSpPr/>
          <p:nvPr/>
        </p:nvGrpSpPr>
        <p:grpSpPr>
          <a:xfrm>
            <a:off x="17665575" y="5754515"/>
            <a:ext cx="5319077" cy="1135016"/>
            <a:chOff x="1452784" y="4325588"/>
            <a:chExt cx="5319077" cy="1135016"/>
          </a:xfrm>
        </p:grpSpPr>
        <p:sp>
          <p:nvSpPr>
            <p:cNvPr id="171" name="Rounded Rectangle 170">
              <a:extLst>
                <a:ext uri="{FF2B5EF4-FFF2-40B4-BE49-F238E27FC236}">
                  <a16:creationId xmlns:a16="http://schemas.microsoft.com/office/drawing/2014/main" id="{EC76CAA2-DA95-0343-9268-5489C8F2AA33}"/>
                </a:ext>
              </a:extLst>
            </p:cNvPr>
            <p:cNvSpPr/>
            <p:nvPr/>
          </p:nvSpPr>
          <p:spPr>
            <a:xfrm>
              <a:off x="1515730" y="4382922"/>
              <a:ext cx="1077682" cy="107768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AAB7B8F-2081-D946-B048-733C9CD44368}"/>
                </a:ext>
              </a:extLst>
            </p:cNvPr>
            <p:cNvSpPr txBox="1"/>
            <p:nvPr/>
          </p:nvSpPr>
          <p:spPr>
            <a:xfrm>
              <a:off x="1452784" y="4544363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04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FEC0E5F4-CFA5-C345-8FFC-C3D6D5C2BDB9}"/>
                </a:ext>
              </a:extLst>
            </p:cNvPr>
            <p:cNvSpPr txBox="1"/>
            <p:nvPr/>
          </p:nvSpPr>
          <p:spPr>
            <a:xfrm>
              <a:off x="2744706" y="4325588"/>
              <a:ext cx="4027155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BDEF561-A5AF-4B47-A958-FAE81345B9A7}"/>
              </a:ext>
            </a:extLst>
          </p:cNvPr>
          <p:cNvGrpSpPr/>
          <p:nvPr/>
        </p:nvGrpSpPr>
        <p:grpSpPr>
          <a:xfrm>
            <a:off x="11949798" y="3805144"/>
            <a:ext cx="5319077" cy="1135016"/>
            <a:chOff x="1452784" y="4325588"/>
            <a:chExt cx="5319077" cy="1135016"/>
          </a:xfrm>
        </p:grpSpPr>
        <p:sp>
          <p:nvSpPr>
            <p:cNvPr id="175" name="Rounded Rectangle 174">
              <a:extLst>
                <a:ext uri="{FF2B5EF4-FFF2-40B4-BE49-F238E27FC236}">
                  <a16:creationId xmlns:a16="http://schemas.microsoft.com/office/drawing/2014/main" id="{9721D0FF-1793-9D48-AE93-B437C0EC5416}"/>
                </a:ext>
              </a:extLst>
            </p:cNvPr>
            <p:cNvSpPr/>
            <p:nvPr/>
          </p:nvSpPr>
          <p:spPr>
            <a:xfrm>
              <a:off x="1515730" y="4382922"/>
              <a:ext cx="1077682" cy="107768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ED10745-AD2A-8C48-BD75-9E1A62B60FA1}"/>
                </a:ext>
              </a:extLst>
            </p:cNvPr>
            <p:cNvSpPr txBox="1"/>
            <p:nvPr/>
          </p:nvSpPr>
          <p:spPr>
            <a:xfrm>
              <a:off x="1452784" y="4544363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7BDCE6F5-70C0-C64F-8A69-6C31D8D89940}"/>
                </a:ext>
              </a:extLst>
            </p:cNvPr>
            <p:cNvSpPr txBox="1"/>
            <p:nvPr/>
          </p:nvSpPr>
          <p:spPr>
            <a:xfrm>
              <a:off x="2744706" y="4325588"/>
              <a:ext cx="4027155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E42E81A-3007-694B-93C9-09EFFF4157E7}"/>
              </a:ext>
            </a:extLst>
          </p:cNvPr>
          <p:cNvGrpSpPr/>
          <p:nvPr/>
        </p:nvGrpSpPr>
        <p:grpSpPr>
          <a:xfrm>
            <a:off x="17665575" y="3805144"/>
            <a:ext cx="5319077" cy="1135016"/>
            <a:chOff x="1452784" y="4325588"/>
            <a:chExt cx="5319077" cy="1135016"/>
          </a:xfrm>
        </p:grpSpPr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43AA295F-C28B-7043-AE76-A66A6FF972D8}"/>
                </a:ext>
              </a:extLst>
            </p:cNvPr>
            <p:cNvSpPr/>
            <p:nvPr/>
          </p:nvSpPr>
          <p:spPr>
            <a:xfrm>
              <a:off x="1515730" y="4382922"/>
              <a:ext cx="1077682" cy="10776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1FCE598-2A55-5D43-A586-F35839A25CD3}"/>
                </a:ext>
              </a:extLst>
            </p:cNvPr>
            <p:cNvSpPr txBox="1"/>
            <p:nvPr/>
          </p:nvSpPr>
          <p:spPr>
            <a:xfrm>
              <a:off x="1452784" y="4544363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7BF59D0-998D-9C47-B120-39D9777B686C}"/>
                </a:ext>
              </a:extLst>
            </p:cNvPr>
            <p:cNvSpPr txBox="1"/>
            <p:nvPr/>
          </p:nvSpPr>
          <p:spPr>
            <a:xfrm>
              <a:off x="2744706" y="4325588"/>
              <a:ext cx="4027155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aphicFrame>
        <p:nvGraphicFramePr>
          <p:cNvPr id="182" name="Chart 181">
            <a:extLst>
              <a:ext uri="{FF2B5EF4-FFF2-40B4-BE49-F238E27FC236}">
                <a16:creationId xmlns:a16="http://schemas.microsoft.com/office/drawing/2014/main" id="{C3B399D8-DF4B-1D43-975D-7CB50B3A5A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3002829"/>
              </p:ext>
            </p:extLst>
          </p:nvPr>
        </p:nvGraphicFramePr>
        <p:xfrm>
          <a:off x="11932692" y="9417158"/>
          <a:ext cx="10840323" cy="2777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C481B14C-DBEE-B94B-8391-A75A99FA0BEA}"/>
              </a:ext>
            </a:extLst>
          </p:cNvPr>
          <p:cNvGrpSpPr/>
          <p:nvPr/>
        </p:nvGrpSpPr>
        <p:grpSpPr>
          <a:xfrm>
            <a:off x="12000605" y="7946977"/>
            <a:ext cx="2694087" cy="1270989"/>
            <a:chOff x="11676743" y="8046583"/>
            <a:chExt cx="2694087" cy="1270989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099DE3ED-F0BD-2743-BB65-DAAAE8D129E2}"/>
                </a:ext>
              </a:extLst>
            </p:cNvPr>
            <p:cNvSpPr txBox="1"/>
            <p:nvPr/>
          </p:nvSpPr>
          <p:spPr>
            <a:xfrm>
              <a:off x="11997316" y="8046583"/>
              <a:ext cx="2052939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22261A4-2F9B-FB41-97FA-567A57B5725F}"/>
                </a:ext>
              </a:extLst>
            </p:cNvPr>
            <p:cNvSpPr/>
            <p:nvPr/>
          </p:nvSpPr>
          <p:spPr>
            <a:xfrm>
              <a:off x="11676743" y="8609686"/>
              <a:ext cx="26940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+3420</a:t>
              </a:r>
              <a:endPara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869C5BB-3F8D-A84C-B565-6456FA1D4585}"/>
              </a:ext>
            </a:extLst>
          </p:cNvPr>
          <p:cNvGrpSpPr/>
          <p:nvPr/>
        </p:nvGrpSpPr>
        <p:grpSpPr>
          <a:xfrm>
            <a:off x="14653861" y="7946977"/>
            <a:ext cx="2694087" cy="1270989"/>
            <a:chOff x="11676743" y="8046583"/>
            <a:chExt cx="2694087" cy="1270989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6FE925EC-1213-B643-90E9-0049214BF80E}"/>
                </a:ext>
              </a:extLst>
            </p:cNvPr>
            <p:cNvSpPr txBox="1"/>
            <p:nvPr/>
          </p:nvSpPr>
          <p:spPr>
            <a:xfrm>
              <a:off x="11997316" y="8046583"/>
              <a:ext cx="2052939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FC9A48D-EF8C-0A43-A830-4CC369ECE8EA}"/>
                </a:ext>
              </a:extLst>
            </p:cNvPr>
            <p:cNvSpPr/>
            <p:nvPr/>
          </p:nvSpPr>
          <p:spPr>
            <a:xfrm>
              <a:off x="11676743" y="8609686"/>
              <a:ext cx="26940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+350</a:t>
              </a:r>
              <a:endPara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B9CD7F29-BC6F-2F48-88B0-55CA23C91DD2}"/>
              </a:ext>
            </a:extLst>
          </p:cNvPr>
          <p:cNvGrpSpPr/>
          <p:nvPr/>
        </p:nvGrpSpPr>
        <p:grpSpPr>
          <a:xfrm>
            <a:off x="17220088" y="7946977"/>
            <a:ext cx="2694087" cy="1270989"/>
            <a:chOff x="11676743" y="8046583"/>
            <a:chExt cx="2694087" cy="1270989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413FB66-0D3F-EB4C-AE76-8AFD220698E6}"/>
                </a:ext>
              </a:extLst>
            </p:cNvPr>
            <p:cNvSpPr txBox="1"/>
            <p:nvPr/>
          </p:nvSpPr>
          <p:spPr>
            <a:xfrm>
              <a:off x="11997316" y="8046583"/>
              <a:ext cx="2052939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2265C1B-09BE-984F-AFBD-52814D511595}"/>
                </a:ext>
              </a:extLst>
            </p:cNvPr>
            <p:cNvSpPr/>
            <p:nvPr/>
          </p:nvSpPr>
          <p:spPr>
            <a:xfrm>
              <a:off x="11676743" y="8609686"/>
              <a:ext cx="26940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+1200</a:t>
              </a:r>
              <a:endPara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BA68693C-912A-B547-8210-BFBC56276549}"/>
              </a:ext>
            </a:extLst>
          </p:cNvPr>
          <p:cNvGrpSpPr/>
          <p:nvPr/>
        </p:nvGrpSpPr>
        <p:grpSpPr>
          <a:xfrm>
            <a:off x="19820780" y="7946977"/>
            <a:ext cx="2694087" cy="1270989"/>
            <a:chOff x="11676743" y="8046583"/>
            <a:chExt cx="2694087" cy="1270989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8CD6EED9-DFB7-0141-89CB-FE276AADBF67}"/>
                </a:ext>
              </a:extLst>
            </p:cNvPr>
            <p:cNvSpPr txBox="1"/>
            <p:nvPr/>
          </p:nvSpPr>
          <p:spPr>
            <a:xfrm>
              <a:off x="11997316" y="8046583"/>
              <a:ext cx="2052939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B899EAE6-C41B-314D-B566-A01169AFCCE6}"/>
                </a:ext>
              </a:extLst>
            </p:cNvPr>
            <p:cNvSpPr/>
            <p:nvPr/>
          </p:nvSpPr>
          <p:spPr>
            <a:xfrm>
              <a:off x="11676743" y="8609686"/>
              <a:ext cx="26940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+4350</a:t>
              </a:r>
              <a:endPara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62" name="CuadroTexto 350">
            <a:extLst>
              <a:ext uri="{FF2B5EF4-FFF2-40B4-BE49-F238E27FC236}">
                <a16:creationId xmlns:a16="http://schemas.microsoft.com/office/drawing/2014/main" id="{69CD37D9-5D36-5C44-B22E-D067C794E27C}"/>
              </a:ext>
            </a:extLst>
          </p:cNvPr>
          <p:cNvSpPr txBox="1"/>
          <p:nvPr/>
        </p:nvSpPr>
        <p:spPr>
          <a:xfrm>
            <a:off x="6562166" y="1022190"/>
            <a:ext cx="112534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Sport &amp; Fitness Diagram</a:t>
            </a:r>
          </a:p>
        </p:txBody>
      </p:sp>
    </p:spTree>
    <p:extLst>
      <p:ext uri="{BB962C8B-B14F-4D97-AF65-F5344CB8AC3E}">
        <p14:creationId xmlns:p14="http://schemas.microsoft.com/office/powerpoint/2010/main" val="61269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BA3E0C18-AF1E-C642-B3DB-8F06F0880FBB}"/>
              </a:ext>
            </a:extLst>
          </p:cNvPr>
          <p:cNvSpPr/>
          <p:nvPr/>
        </p:nvSpPr>
        <p:spPr>
          <a:xfrm>
            <a:off x="1544466" y="7227331"/>
            <a:ext cx="21288717" cy="545896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62" name="Chart 9">
            <a:extLst>
              <a:ext uri="{FF2B5EF4-FFF2-40B4-BE49-F238E27FC236}">
                <a16:creationId xmlns:a16="http://schemas.microsoft.com/office/drawing/2014/main" id="{863D436F-1A88-F142-9B62-A9F050FD6708}"/>
              </a:ext>
            </a:extLst>
          </p:cNvPr>
          <p:cNvGraphicFramePr/>
          <p:nvPr/>
        </p:nvGraphicFramePr>
        <p:xfrm>
          <a:off x="2167872" y="7777717"/>
          <a:ext cx="6538995" cy="3126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3" name="Chart 9">
            <a:extLst>
              <a:ext uri="{FF2B5EF4-FFF2-40B4-BE49-F238E27FC236}">
                <a16:creationId xmlns:a16="http://schemas.microsoft.com/office/drawing/2014/main" id="{274328C1-87AD-9241-99E2-6250A052953C}"/>
              </a:ext>
            </a:extLst>
          </p:cNvPr>
          <p:cNvGraphicFramePr/>
          <p:nvPr/>
        </p:nvGraphicFramePr>
        <p:xfrm>
          <a:off x="9681666" y="7777717"/>
          <a:ext cx="6538995" cy="3126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36BD4DBB-9E0D-8742-8F89-13B2CDFAD349}"/>
              </a:ext>
            </a:extLst>
          </p:cNvPr>
          <p:cNvGrpSpPr/>
          <p:nvPr/>
        </p:nvGrpSpPr>
        <p:grpSpPr>
          <a:xfrm>
            <a:off x="16659225" y="7857993"/>
            <a:ext cx="5550553" cy="4110550"/>
            <a:chOff x="16659225" y="9337084"/>
            <a:chExt cx="5550553" cy="2911563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323EC0A-4838-1E4B-9BC3-CE399FD205B2}"/>
                </a:ext>
              </a:extLst>
            </p:cNvPr>
            <p:cNvGrpSpPr/>
            <p:nvPr/>
          </p:nvGrpSpPr>
          <p:grpSpPr>
            <a:xfrm>
              <a:off x="16659225" y="9337084"/>
              <a:ext cx="5550553" cy="1350527"/>
              <a:chOff x="13485141" y="4604316"/>
              <a:chExt cx="5606752" cy="1201442"/>
            </a:xfrm>
          </p:grpSpPr>
          <p:sp>
            <p:nvSpPr>
              <p:cNvPr id="70" name="Right Arrow 69">
                <a:extLst>
                  <a:ext uri="{FF2B5EF4-FFF2-40B4-BE49-F238E27FC236}">
                    <a16:creationId xmlns:a16="http://schemas.microsoft.com/office/drawing/2014/main" id="{BC0260A7-C9F4-BF4A-BE17-331B352D58CB}"/>
                  </a:ext>
                </a:extLst>
              </p:cNvPr>
              <p:cNvSpPr/>
              <p:nvPr/>
            </p:nvSpPr>
            <p:spPr>
              <a:xfrm rot="10800000">
                <a:off x="13485141" y="4604316"/>
                <a:ext cx="5606752" cy="1201442"/>
              </a:xfrm>
              <a:prstGeom prst="rightArrow">
                <a:avLst>
                  <a:gd name="adj1" fmla="val 69608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CC8D28-E2F9-1A4E-B33B-FD397AA54F55}"/>
                  </a:ext>
                </a:extLst>
              </p:cNvPr>
              <p:cNvSpPr txBox="1"/>
              <p:nvPr/>
            </p:nvSpPr>
            <p:spPr>
              <a:xfrm>
                <a:off x="14503584" y="4943427"/>
                <a:ext cx="40600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That’s why we provide.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1A8CBF7-7B11-DC46-BDD8-F5D2B4C60420}"/>
                </a:ext>
              </a:extLst>
            </p:cNvPr>
            <p:cNvGrpSpPr/>
            <p:nvPr/>
          </p:nvGrpSpPr>
          <p:grpSpPr>
            <a:xfrm>
              <a:off x="16659225" y="10898120"/>
              <a:ext cx="5550553" cy="1350527"/>
              <a:chOff x="13485141" y="4604316"/>
              <a:chExt cx="5606752" cy="1201442"/>
            </a:xfrm>
          </p:grpSpPr>
          <p:sp>
            <p:nvSpPr>
              <p:cNvPr id="68" name="Right Arrow 67">
                <a:extLst>
                  <a:ext uri="{FF2B5EF4-FFF2-40B4-BE49-F238E27FC236}">
                    <a16:creationId xmlns:a16="http://schemas.microsoft.com/office/drawing/2014/main" id="{C8464FAB-CBEB-2546-8E77-FCA4F1750CF3}"/>
                  </a:ext>
                </a:extLst>
              </p:cNvPr>
              <p:cNvSpPr/>
              <p:nvPr/>
            </p:nvSpPr>
            <p:spPr>
              <a:xfrm rot="10800000">
                <a:off x="13485141" y="4604316"/>
                <a:ext cx="5606752" cy="1201442"/>
              </a:xfrm>
              <a:prstGeom prst="rightArrow">
                <a:avLst>
                  <a:gd name="adj1" fmla="val 69608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E3136DE-E3FA-1B41-A5D0-39A85B515259}"/>
                  </a:ext>
                </a:extLst>
              </p:cNvPr>
              <p:cNvSpPr txBox="1"/>
              <p:nvPr/>
            </p:nvSpPr>
            <p:spPr>
              <a:xfrm>
                <a:off x="14503584" y="4943427"/>
                <a:ext cx="40600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rPr>
                  <a:t>That’s why we provide.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charset="0"/>
                </a:endParaRP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4D40F0B-A84B-7246-B47C-D12D02249172}"/>
              </a:ext>
            </a:extLst>
          </p:cNvPr>
          <p:cNvGrpSpPr/>
          <p:nvPr/>
        </p:nvGrpSpPr>
        <p:grpSpPr>
          <a:xfrm>
            <a:off x="2167872" y="10818690"/>
            <a:ext cx="2696242" cy="1429958"/>
            <a:chOff x="18382122" y="4841740"/>
            <a:chExt cx="2696242" cy="142995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28CD91C-77DE-C24D-A011-A262977D149D}"/>
                </a:ext>
              </a:extLst>
            </p:cNvPr>
            <p:cNvSpPr txBox="1"/>
            <p:nvPr/>
          </p:nvSpPr>
          <p:spPr>
            <a:xfrm>
              <a:off x="18382122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CAAA93E-2362-6C42-8C41-CFB15CE5E90E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+3450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D150DB9-E93A-AF4B-9A01-51F97DE3BF73}"/>
              </a:ext>
            </a:extLst>
          </p:cNvPr>
          <p:cNvGrpSpPr/>
          <p:nvPr/>
        </p:nvGrpSpPr>
        <p:grpSpPr>
          <a:xfrm>
            <a:off x="9681666" y="10818690"/>
            <a:ext cx="2694087" cy="1429958"/>
            <a:chOff x="18384277" y="9295048"/>
            <a:chExt cx="2694087" cy="142995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0085841-5324-074C-B799-5828A6B68EC5}"/>
                </a:ext>
              </a:extLst>
            </p:cNvPr>
            <p:cNvSpPr txBox="1"/>
            <p:nvPr/>
          </p:nvSpPr>
          <p:spPr>
            <a:xfrm>
              <a:off x="18417980" y="9295048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Analyze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C3924EC-9891-274C-BB8A-5889CD03B47F}"/>
                </a:ext>
              </a:extLst>
            </p:cNvPr>
            <p:cNvSpPr/>
            <p:nvPr/>
          </p:nvSpPr>
          <p:spPr>
            <a:xfrm>
              <a:off x="18384277" y="9894009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+1270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F5EC4A2-9B91-CF4E-AF46-84F6D2F85C9B}"/>
              </a:ext>
            </a:extLst>
          </p:cNvPr>
          <p:cNvGrpSpPr/>
          <p:nvPr/>
        </p:nvGrpSpPr>
        <p:grpSpPr>
          <a:xfrm>
            <a:off x="7729803" y="3817371"/>
            <a:ext cx="15103380" cy="1737956"/>
            <a:chOff x="7044066" y="4228073"/>
            <a:chExt cx="15103380" cy="1737956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4AD0D1F-E550-5D47-8B7D-0DD1E107CB5E}"/>
                </a:ext>
              </a:extLst>
            </p:cNvPr>
            <p:cNvGrpSpPr/>
            <p:nvPr/>
          </p:nvGrpSpPr>
          <p:grpSpPr>
            <a:xfrm>
              <a:off x="8359459" y="4228073"/>
              <a:ext cx="5233233" cy="1737956"/>
              <a:chOff x="2717755" y="15732877"/>
              <a:chExt cx="5243759" cy="1737956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28FDF74-3540-4049-B91F-3D50D89F09AE}"/>
                  </a:ext>
                </a:extLst>
              </p:cNvPr>
              <p:cNvSpPr txBox="1"/>
              <p:nvPr/>
            </p:nvSpPr>
            <p:spPr>
              <a:xfrm>
                <a:off x="2717755" y="16381945"/>
                <a:ext cx="5243757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575A3E6-3F49-1C48-AE11-2419E322E37C}"/>
                  </a:ext>
                </a:extLst>
              </p:cNvPr>
              <p:cNvSpPr/>
              <p:nvPr/>
            </p:nvSpPr>
            <p:spPr>
              <a:xfrm>
                <a:off x="2717756" y="15732877"/>
                <a:ext cx="52437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E981D209-C011-074F-998F-8733DD2B2772}"/>
                </a:ext>
              </a:extLst>
            </p:cNvPr>
            <p:cNvGrpSpPr/>
            <p:nvPr/>
          </p:nvGrpSpPr>
          <p:grpSpPr>
            <a:xfrm>
              <a:off x="16914213" y="4228073"/>
              <a:ext cx="5233233" cy="1737956"/>
              <a:chOff x="2717755" y="15732877"/>
              <a:chExt cx="5243759" cy="1737956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0BC839C-C8E8-404B-B9B3-8FE4B4DF9B6E}"/>
                  </a:ext>
                </a:extLst>
              </p:cNvPr>
              <p:cNvSpPr txBox="1"/>
              <p:nvPr/>
            </p:nvSpPr>
            <p:spPr>
              <a:xfrm>
                <a:off x="2717755" y="16381945"/>
                <a:ext cx="5243757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71CCF1B-3991-D94B-85F3-3C382B6CD2D0}"/>
                  </a:ext>
                </a:extLst>
              </p:cNvPr>
              <p:cNvSpPr/>
              <p:nvPr/>
            </p:nvSpPr>
            <p:spPr>
              <a:xfrm>
                <a:off x="2717756" y="15732877"/>
                <a:ext cx="52437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00" name="Freeform 266">
              <a:extLst>
                <a:ext uri="{FF2B5EF4-FFF2-40B4-BE49-F238E27FC236}">
                  <a16:creationId xmlns:a16="http://schemas.microsoft.com/office/drawing/2014/main" id="{ED526B36-9589-9340-ABA5-ACFD6ED87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4066" y="4786004"/>
              <a:ext cx="975615" cy="790012"/>
            </a:xfrm>
            <a:custGeom>
              <a:avLst/>
              <a:gdLst>
                <a:gd name="T0" fmla="*/ 840 w 905"/>
                <a:gd name="T1" fmla="*/ 64 h 733"/>
                <a:gd name="T2" fmla="*/ 515 w 905"/>
                <a:gd name="T3" fmla="*/ 64 h 733"/>
                <a:gd name="T4" fmla="*/ 434 w 905"/>
                <a:gd name="T5" fmla="*/ 64 h 733"/>
                <a:gd name="T6" fmla="*/ 117 w 905"/>
                <a:gd name="T7" fmla="*/ 64 h 733"/>
                <a:gd name="T8" fmla="*/ 63 w 905"/>
                <a:gd name="T9" fmla="*/ 308 h 733"/>
                <a:gd name="T10" fmla="*/ 0 w 905"/>
                <a:gd name="T11" fmla="*/ 326 h 733"/>
                <a:gd name="T12" fmla="*/ 90 w 905"/>
                <a:gd name="T13" fmla="*/ 353 h 733"/>
                <a:gd name="T14" fmla="*/ 171 w 905"/>
                <a:gd name="T15" fmla="*/ 443 h 733"/>
                <a:gd name="T16" fmla="*/ 461 w 905"/>
                <a:gd name="T17" fmla="*/ 723 h 733"/>
                <a:gd name="T18" fmla="*/ 497 w 905"/>
                <a:gd name="T19" fmla="*/ 723 h 733"/>
                <a:gd name="T20" fmla="*/ 777 w 905"/>
                <a:gd name="T21" fmla="*/ 443 h 733"/>
                <a:gd name="T22" fmla="*/ 840 w 905"/>
                <a:gd name="T23" fmla="*/ 380 h 733"/>
                <a:gd name="T24" fmla="*/ 840 w 905"/>
                <a:gd name="T25" fmla="*/ 64 h 733"/>
                <a:gd name="T26" fmla="*/ 804 w 905"/>
                <a:gd name="T27" fmla="*/ 353 h 733"/>
                <a:gd name="T28" fmla="*/ 741 w 905"/>
                <a:gd name="T29" fmla="*/ 407 h 733"/>
                <a:gd name="T30" fmla="*/ 208 w 905"/>
                <a:gd name="T31" fmla="*/ 407 h 733"/>
                <a:gd name="T32" fmla="*/ 153 w 905"/>
                <a:gd name="T33" fmla="*/ 353 h 733"/>
                <a:gd name="T34" fmla="*/ 163 w 905"/>
                <a:gd name="T35" fmla="*/ 290 h 733"/>
                <a:gd name="T36" fmla="*/ 244 w 905"/>
                <a:gd name="T37" fmla="*/ 425 h 733"/>
                <a:gd name="T38" fmla="*/ 307 w 905"/>
                <a:gd name="T39" fmla="*/ 208 h 733"/>
                <a:gd name="T40" fmla="*/ 388 w 905"/>
                <a:gd name="T41" fmla="*/ 488 h 733"/>
                <a:gd name="T42" fmla="*/ 406 w 905"/>
                <a:gd name="T43" fmla="*/ 479 h 733"/>
                <a:gd name="T44" fmla="*/ 515 w 905"/>
                <a:gd name="T45" fmla="*/ 344 h 733"/>
                <a:gd name="T46" fmla="*/ 605 w 905"/>
                <a:gd name="T47" fmla="*/ 353 h 733"/>
                <a:gd name="T48" fmla="*/ 605 w 905"/>
                <a:gd name="T49" fmla="*/ 308 h 733"/>
                <a:gd name="T50" fmla="*/ 479 w 905"/>
                <a:gd name="T51" fmla="*/ 235 h 733"/>
                <a:gd name="T52" fmla="*/ 434 w 905"/>
                <a:gd name="T53" fmla="*/ 244 h 733"/>
                <a:gd name="T54" fmla="*/ 334 w 905"/>
                <a:gd name="T55" fmla="*/ 100 h 733"/>
                <a:gd name="T56" fmla="*/ 316 w 905"/>
                <a:gd name="T57" fmla="*/ 82 h 733"/>
                <a:gd name="T58" fmla="*/ 235 w 905"/>
                <a:gd name="T59" fmla="*/ 335 h 733"/>
                <a:gd name="T60" fmla="*/ 171 w 905"/>
                <a:gd name="T61" fmla="*/ 235 h 733"/>
                <a:gd name="T62" fmla="*/ 108 w 905"/>
                <a:gd name="T63" fmla="*/ 281 h 733"/>
                <a:gd name="T64" fmla="*/ 153 w 905"/>
                <a:gd name="T65" fmla="*/ 100 h 733"/>
                <a:gd name="T66" fmla="*/ 406 w 905"/>
                <a:gd name="T67" fmla="*/ 100 h 733"/>
                <a:gd name="T68" fmla="*/ 479 w 905"/>
                <a:gd name="T69" fmla="*/ 163 h 733"/>
                <a:gd name="T70" fmla="*/ 551 w 905"/>
                <a:gd name="T71" fmla="*/ 100 h 733"/>
                <a:gd name="T72" fmla="*/ 804 w 905"/>
                <a:gd name="T73" fmla="*/ 100 h 733"/>
                <a:gd name="T74" fmla="*/ 804 w 905"/>
                <a:gd name="T75" fmla="*/ 35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5" h="733">
                  <a:moveTo>
                    <a:pt x="840" y="64"/>
                  </a:moveTo>
                  <a:lnTo>
                    <a:pt x="840" y="64"/>
                  </a:lnTo>
                  <a:cubicBezTo>
                    <a:pt x="795" y="18"/>
                    <a:pt x="741" y="0"/>
                    <a:pt x="678" y="0"/>
                  </a:cubicBezTo>
                  <a:cubicBezTo>
                    <a:pt x="614" y="0"/>
                    <a:pt x="560" y="18"/>
                    <a:pt x="515" y="64"/>
                  </a:cubicBezTo>
                  <a:cubicBezTo>
                    <a:pt x="479" y="109"/>
                    <a:pt x="479" y="109"/>
                    <a:pt x="479" y="109"/>
                  </a:cubicBezTo>
                  <a:cubicBezTo>
                    <a:pt x="434" y="64"/>
                    <a:pt x="434" y="64"/>
                    <a:pt x="434" y="64"/>
                  </a:cubicBezTo>
                  <a:cubicBezTo>
                    <a:pt x="397" y="18"/>
                    <a:pt x="334" y="0"/>
                    <a:pt x="280" y="0"/>
                  </a:cubicBezTo>
                  <a:cubicBezTo>
                    <a:pt x="217" y="0"/>
                    <a:pt x="163" y="18"/>
                    <a:pt x="117" y="64"/>
                  </a:cubicBezTo>
                  <a:cubicBezTo>
                    <a:pt x="72" y="109"/>
                    <a:pt x="54" y="163"/>
                    <a:pt x="54" y="226"/>
                  </a:cubicBezTo>
                  <a:cubicBezTo>
                    <a:pt x="54" y="253"/>
                    <a:pt x="54" y="281"/>
                    <a:pt x="63" y="308"/>
                  </a:cubicBezTo>
                  <a:cubicBezTo>
                    <a:pt x="27" y="308"/>
                    <a:pt x="27" y="308"/>
                    <a:pt x="27" y="308"/>
                  </a:cubicBezTo>
                  <a:cubicBezTo>
                    <a:pt x="9" y="308"/>
                    <a:pt x="0" y="317"/>
                    <a:pt x="0" y="326"/>
                  </a:cubicBezTo>
                  <a:cubicBezTo>
                    <a:pt x="0" y="335"/>
                    <a:pt x="9" y="353"/>
                    <a:pt x="27" y="353"/>
                  </a:cubicBezTo>
                  <a:cubicBezTo>
                    <a:pt x="90" y="353"/>
                    <a:pt x="90" y="353"/>
                    <a:pt x="90" y="353"/>
                  </a:cubicBezTo>
                  <a:cubicBezTo>
                    <a:pt x="99" y="362"/>
                    <a:pt x="108" y="371"/>
                    <a:pt x="117" y="380"/>
                  </a:cubicBezTo>
                  <a:cubicBezTo>
                    <a:pt x="171" y="443"/>
                    <a:pt x="171" y="443"/>
                    <a:pt x="171" y="443"/>
                  </a:cubicBezTo>
                  <a:lnTo>
                    <a:pt x="171" y="443"/>
                  </a:lnTo>
                  <a:cubicBezTo>
                    <a:pt x="461" y="723"/>
                    <a:pt x="461" y="723"/>
                    <a:pt x="461" y="723"/>
                  </a:cubicBezTo>
                  <a:cubicBezTo>
                    <a:pt x="461" y="732"/>
                    <a:pt x="470" y="732"/>
                    <a:pt x="479" y="732"/>
                  </a:cubicBezTo>
                  <a:cubicBezTo>
                    <a:pt x="479" y="732"/>
                    <a:pt x="488" y="732"/>
                    <a:pt x="497" y="723"/>
                  </a:cubicBezTo>
                  <a:cubicBezTo>
                    <a:pt x="777" y="443"/>
                    <a:pt x="777" y="443"/>
                    <a:pt x="777" y="443"/>
                  </a:cubicBezTo>
                  <a:lnTo>
                    <a:pt x="777" y="443"/>
                  </a:lnTo>
                  <a:cubicBezTo>
                    <a:pt x="840" y="380"/>
                    <a:pt x="840" y="380"/>
                    <a:pt x="840" y="380"/>
                  </a:cubicBezTo>
                  <a:lnTo>
                    <a:pt x="840" y="380"/>
                  </a:lnTo>
                  <a:cubicBezTo>
                    <a:pt x="876" y="344"/>
                    <a:pt x="904" y="281"/>
                    <a:pt x="904" y="226"/>
                  </a:cubicBezTo>
                  <a:cubicBezTo>
                    <a:pt x="904" y="163"/>
                    <a:pt x="876" y="109"/>
                    <a:pt x="840" y="64"/>
                  </a:cubicBezTo>
                  <a:close/>
                  <a:moveTo>
                    <a:pt x="804" y="353"/>
                  </a:moveTo>
                  <a:lnTo>
                    <a:pt x="804" y="353"/>
                  </a:lnTo>
                  <a:cubicBezTo>
                    <a:pt x="750" y="407"/>
                    <a:pt x="750" y="407"/>
                    <a:pt x="750" y="407"/>
                  </a:cubicBezTo>
                  <a:cubicBezTo>
                    <a:pt x="750" y="407"/>
                    <a:pt x="750" y="407"/>
                    <a:pt x="741" y="407"/>
                  </a:cubicBezTo>
                  <a:cubicBezTo>
                    <a:pt x="479" y="678"/>
                    <a:pt x="479" y="678"/>
                    <a:pt x="479" y="678"/>
                  </a:cubicBezTo>
                  <a:cubicBezTo>
                    <a:pt x="208" y="407"/>
                    <a:pt x="208" y="407"/>
                    <a:pt x="208" y="407"/>
                  </a:cubicBezTo>
                  <a:lnTo>
                    <a:pt x="208" y="407"/>
                  </a:lnTo>
                  <a:cubicBezTo>
                    <a:pt x="153" y="353"/>
                    <a:pt x="153" y="353"/>
                    <a:pt x="153" y="353"/>
                  </a:cubicBezTo>
                  <a:cubicBezTo>
                    <a:pt x="144" y="344"/>
                    <a:pt x="135" y="335"/>
                    <a:pt x="126" y="326"/>
                  </a:cubicBezTo>
                  <a:cubicBezTo>
                    <a:pt x="163" y="290"/>
                    <a:pt x="163" y="290"/>
                    <a:pt x="163" y="290"/>
                  </a:cubicBezTo>
                  <a:cubicBezTo>
                    <a:pt x="226" y="407"/>
                    <a:pt x="226" y="407"/>
                    <a:pt x="226" y="407"/>
                  </a:cubicBezTo>
                  <a:cubicBezTo>
                    <a:pt x="226" y="416"/>
                    <a:pt x="235" y="425"/>
                    <a:pt x="244" y="425"/>
                  </a:cubicBezTo>
                  <a:cubicBezTo>
                    <a:pt x="253" y="425"/>
                    <a:pt x="262" y="416"/>
                    <a:pt x="262" y="407"/>
                  </a:cubicBezTo>
                  <a:cubicBezTo>
                    <a:pt x="307" y="208"/>
                    <a:pt x="307" y="208"/>
                    <a:pt x="307" y="208"/>
                  </a:cubicBezTo>
                  <a:cubicBezTo>
                    <a:pt x="361" y="470"/>
                    <a:pt x="361" y="470"/>
                    <a:pt x="361" y="470"/>
                  </a:cubicBezTo>
                  <a:cubicBezTo>
                    <a:pt x="370" y="488"/>
                    <a:pt x="379" y="488"/>
                    <a:pt x="388" y="488"/>
                  </a:cubicBezTo>
                  <a:lnTo>
                    <a:pt x="388" y="488"/>
                  </a:lnTo>
                  <a:cubicBezTo>
                    <a:pt x="397" y="488"/>
                    <a:pt x="406" y="488"/>
                    <a:pt x="406" y="479"/>
                  </a:cubicBezTo>
                  <a:cubicBezTo>
                    <a:pt x="470" y="299"/>
                    <a:pt x="470" y="299"/>
                    <a:pt x="470" y="299"/>
                  </a:cubicBezTo>
                  <a:cubicBezTo>
                    <a:pt x="515" y="344"/>
                    <a:pt x="515" y="344"/>
                    <a:pt x="515" y="344"/>
                  </a:cubicBezTo>
                  <a:cubicBezTo>
                    <a:pt x="515" y="344"/>
                    <a:pt x="524" y="353"/>
                    <a:pt x="533" y="353"/>
                  </a:cubicBezTo>
                  <a:cubicBezTo>
                    <a:pt x="605" y="353"/>
                    <a:pt x="605" y="353"/>
                    <a:pt x="605" y="353"/>
                  </a:cubicBezTo>
                  <a:cubicBezTo>
                    <a:pt x="614" y="353"/>
                    <a:pt x="623" y="335"/>
                    <a:pt x="623" y="326"/>
                  </a:cubicBezTo>
                  <a:cubicBezTo>
                    <a:pt x="623" y="317"/>
                    <a:pt x="614" y="308"/>
                    <a:pt x="605" y="308"/>
                  </a:cubicBezTo>
                  <a:cubicBezTo>
                    <a:pt x="542" y="308"/>
                    <a:pt x="542" y="308"/>
                    <a:pt x="542" y="308"/>
                  </a:cubicBezTo>
                  <a:cubicBezTo>
                    <a:pt x="479" y="235"/>
                    <a:pt x="479" y="235"/>
                    <a:pt x="479" y="235"/>
                  </a:cubicBezTo>
                  <a:cubicBezTo>
                    <a:pt x="470" y="235"/>
                    <a:pt x="461" y="235"/>
                    <a:pt x="452" y="235"/>
                  </a:cubicBezTo>
                  <a:cubicBezTo>
                    <a:pt x="443" y="235"/>
                    <a:pt x="443" y="244"/>
                    <a:pt x="434" y="244"/>
                  </a:cubicBezTo>
                  <a:cubicBezTo>
                    <a:pt x="388" y="380"/>
                    <a:pt x="388" y="380"/>
                    <a:pt x="388" y="380"/>
                  </a:cubicBezTo>
                  <a:cubicBezTo>
                    <a:pt x="334" y="100"/>
                    <a:pt x="334" y="100"/>
                    <a:pt x="334" y="100"/>
                  </a:cubicBezTo>
                  <a:cubicBezTo>
                    <a:pt x="334" y="91"/>
                    <a:pt x="325" y="82"/>
                    <a:pt x="316" y="82"/>
                  </a:cubicBezTo>
                  <a:lnTo>
                    <a:pt x="316" y="82"/>
                  </a:lnTo>
                  <a:cubicBezTo>
                    <a:pt x="298" y="82"/>
                    <a:pt x="289" y="91"/>
                    <a:pt x="289" y="100"/>
                  </a:cubicBezTo>
                  <a:cubicBezTo>
                    <a:pt x="235" y="335"/>
                    <a:pt x="235" y="335"/>
                    <a:pt x="235" y="335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80" y="235"/>
                    <a:pt x="171" y="235"/>
                    <a:pt x="171" y="235"/>
                  </a:cubicBezTo>
                  <a:cubicBezTo>
                    <a:pt x="163" y="226"/>
                    <a:pt x="153" y="235"/>
                    <a:pt x="153" y="235"/>
                  </a:cubicBezTo>
                  <a:cubicBezTo>
                    <a:pt x="108" y="281"/>
                    <a:pt x="108" y="281"/>
                    <a:pt x="108" y="281"/>
                  </a:cubicBezTo>
                  <a:cubicBezTo>
                    <a:pt x="99" y="262"/>
                    <a:pt x="99" y="244"/>
                    <a:pt x="99" y="226"/>
                  </a:cubicBezTo>
                  <a:cubicBezTo>
                    <a:pt x="99" y="172"/>
                    <a:pt x="117" y="127"/>
                    <a:pt x="153" y="100"/>
                  </a:cubicBezTo>
                  <a:cubicBezTo>
                    <a:pt x="180" y="64"/>
                    <a:pt x="226" y="45"/>
                    <a:pt x="280" y="45"/>
                  </a:cubicBezTo>
                  <a:cubicBezTo>
                    <a:pt x="325" y="45"/>
                    <a:pt x="370" y="64"/>
                    <a:pt x="406" y="100"/>
                  </a:cubicBezTo>
                  <a:cubicBezTo>
                    <a:pt x="461" y="154"/>
                    <a:pt x="461" y="154"/>
                    <a:pt x="461" y="154"/>
                  </a:cubicBezTo>
                  <a:cubicBezTo>
                    <a:pt x="461" y="154"/>
                    <a:pt x="470" y="163"/>
                    <a:pt x="479" y="163"/>
                  </a:cubicBezTo>
                  <a:cubicBezTo>
                    <a:pt x="479" y="163"/>
                    <a:pt x="488" y="154"/>
                    <a:pt x="497" y="154"/>
                  </a:cubicBezTo>
                  <a:cubicBezTo>
                    <a:pt x="551" y="100"/>
                    <a:pt x="551" y="100"/>
                    <a:pt x="551" y="100"/>
                  </a:cubicBezTo>
                  <a:cubicBezTo>
                    <a:pt x="587" y="64"/>
                    <a:pt x="633" y="45"/>
                    <a:pt x="678" y="45"/>
                  </a:cubicBezTo>
                  <a:cubicBezTo>
                    <a:pt x="723" y="45"/>
                    <a:pt x="768" y="64"/>
                    <a:pt x="804" y="100"/>
                  </a:cubicBezTo>
                  <a:cubicBezTo>
                    <a:pt x="840" y="127"/>
                    <a:pt x="859" y="172"/>
                    <a:pt x="859" y="226"/>
                  </a:cubicBezTo>
                  <a:cubicBezTo>
                    <a:pt x="859" y="271"/>
                    <a:pt x="840" y="317"/>
                    <a:pt x="804" y="3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268">
              <a:extLst>
                <a:ext uri="{FF2B5EF4-FFF2-40B4-BE49-F238E27FC236}">
                  <a16:creationId xmlns:a16="http://schemas.microsoft.com/office/drawing/2014/main" id="{A137C1F7-0D5E-7F41-B275-F386DE9EF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3412" y="4981127"/>
              <a:ext cx="1004170" cy="399765"/>
            </a:xfrm>
            <a:custGeom>
              <a:avLst/>
              <a:gdLst>
                <a:gd name="T0" fmla="*/ 913 w 932"/>
                <a:gd name="T1" fmla="*/ 108 h 371"/>
                <a:gd name="T2" fmla="*/ 868 w 932"/>
                <a:gd name="T3" fmla="*/ 63 h 371"/>
                <a:gd name="T4" fmla="*/ 805 w 932"/>
                <a:gd name="T5" fmla="*/ 45 h 371"/>
                <a:gd name="T6" fmla="*/ 778 w 932"/>
                <a:gd name="T7" fmla="*/ 0 h 371"/>
                <a:gd name="T8" fmla="*/ 696 w 932"/>
                <a:gd name="T9" fmla="*/ 18 h 371"/>
                <a:gd name="T10" fmla="*/ 235 w 932"/>
                <a:gd name="T11" fmla="*/ 117 h 371"/>
                <a:gd name="T12" fmla="*/ 217 w 932"/>
                <a:gd name="T13" fmla="*/ 0 h 371"/>
                <a:gd name="T14" fmla="*/ 136 w 932"/>
                <a:gd name="T15" fmla="*/ 18 h 371"/>
                <a:gd name="T16" fmla="*/ 90 w 932"/>
                <a:gd name="T17" fmla="*/ 45 h 371"/>
                <a:gd name="T18" fmla="*/ 73 w 932"/>
                <a:gd name="T19" fmla="*/ 108 h 371"/>
                <a:gd name="T20" fmla="*/ 0 w 932"/>
                <a:gd name="T21" fmla="*/ 126 h 371"/>
                <a:gd name="T22" fmla="*/ 18 w 932"/>
                <a:gd name="T23" fmla="*/ 262 h 371"/>
                <a:gd name="T24" fmla="*/ 73 w 932"/>
                <a:gd name="T25" fmla="*/ 298 h 371"/>
                <a:gd name="T26" fmla="*/ 136 w 932"/>
                <a:gd name="T27" fmla="*/ 325 h 371"/>
                <a:gd name="T28" fmla="*/ 154 w 932"/>
                <a:gd name="T29" fmla="*/ 370 h 371"/>
                <a:gd name="T30" fmla="*/ 235 w 932"/>
                <a:gd name="T31" fmla="*/ 352 h 371"/>
                <a:gd name="T32" fmla="*/ 696 w 932"/>
                <a:gd name="T33" fmla="*/ 244 h 371"/>
                <a:gd name="T34" fmla="*/ 714 w 932"/>
                <a:gd name="T35" fmla="*/ 361 h 371"/>
                <a:gd name="T36" fmla="*/ 805 w 932"/>
                <a:gd name="T37" fmla="*/ 343 h 371"/>
                <a:gd name="T38" fmla="*/ 850 w 932"/>
                <a:gd name="T39" fmla="*/ 316 h 371"/>
                <a:gd name="T40" fmla="*/ 868 w 932"/>
                <a:gd name="T41" fmla="*/ 262 h 371"/>
                <a:gd name="T42" fmla="*/ 931 w 932"/>
                <a:gd name="T43" fmla="*/ 244 h 371"/>
                <a:gd name="T44" fmla="*/ 913 w 932"/>
                <a:gd name="T45" fmla="*/ 108 h 371"/>
                <a:gd name="T46" fmla="*/ 36 w 932"/>
                <a:gd name="T47" fmla="*/ 226 h 371"/>
                <a:gd name="T48" fmla="*/ 73 w 932"/>
                <a:gd name="T49" fmla="*/ 144 h 371"/>
                <a:gd name="T50" fmla="*/ 36 w 932"/>
                <a:gd name="T51" fmla="*/ 226 h 371"/>
                <a:gd name="T52" fmla="*/ 109 w 932"/>
                <a:gd name="T53" fmla="*/ 280 h 371"/>
                <a:gd name="T54" fmla="*/ 109 w 932"/>
                <a:gd name="T55" fmla="*/ 126 h 371"/>
                <a:gd name="T56" fmla="*/ 136 w 932"/>
                <a:gd name="T57" fmla="*/ 81 h 371"/>
                <a:gd name="T58" fmla="*/ 109 w 932"/>
                <a:gd name="T59" fmla="*/ 280 h 371"/>
                <a:gd name="T60" fmla="*/ 199 w 932"/>
                <a:gd name="T61" fmla="*/ 334 h 371"/>
                <a:gd name="T62" fmla="*/ 172 w 932"/>
                <a:gd name="T63" fmla="*/ 316 h 371"/>
                <a:gd name="T64" fmla="*/ 172 w 932"/>
                <a:gd name="T65" fmla="*/ 63 h 371"/>
                <a:gd name="T66" fmla="*/ 172 w 932"/>
                <a:gd name="T67" fmla="*/ 36 h 371"/>
                <a:gd name="T68" fmla="*/ 199 w 932"/>
                <a:gd name="T69" fmla="*/ 135 h 371"/>
                <a:gd name="T70" fmla="*/ 199 w 932"/>
                <a:gd name="T71" fmla="*/ 334 h 371"/>
                <a:gd name="T72" fmla="*/ 235 w 932"/>
                <a:gd name="T73" fmla="*/ 207 h 371"/>
                <a:gd name="T74" fmla="*/ 696 w 932"/>
                <a:gd name="T75" fmla="*/ 153 h 371"/>
                <a:gd name="T76" fmla="*/ 235 w 932"/>
                <a:gd name="T77" fmla="*/ 207 h 371"/>
                <a:gd name="T78" fmla="*/ 760 w 932"/>
                <a:gd name="T79" fmla="*/ 325 h 371"/>
                <a:gd name="T80" fmla="*/ 732 w 932"/>
                <a:gd name="T81" fmla="*/ 226 h 371"/>
                <a:gd name="T82" fmla="*/ 732 w 932"/>
                <a:gd name="T83" fmla="*/ 36 h 371"/>
                <a:gd name="T84" fmla="*/ 760 w 932"/>
                <a:gd name="T85" fmla="*/ 63 h 371"/>
                <a:gd name="T86" fmla="*/ 760 w 932"/>
                <a:gd name="T87" fmla="*/ 325 h 371"/>
                <a:gd name="T88" fmla="*/ 832 w 932"/>
                <a:gd name="T89" fmla="*/ 280 h 371"/>
                <a:gd name="T90" fmla="*/ 805 w 932"/>
                <a:gd name="T91" fmla="*/ 81 h 371"/>
                <a:gd name="T92" fmla="*/ 832 w 932"/>
                <a:gd name="T93" fmla="*/ 126 h 371"/>
                <a:gd name="T94" fmla="*/ 832 w 932"/>
                <a:gd name="T95" fmla="*/ 280 h 371"/>
                <a:gd name="T96" fmla="*/ 895 w 932"/>
                <a:gd name="T97" fmla="*/ 226 h 371"/>
                <a:gd name="T98" fmla="*/ 868 w 932"/>
                <a:gd name="T99" fmla="*/ 144 h 371"/>
                <a:gd name="T100" fmla="*/ 895 w 932"/>
                <a:gd name="T101" fmla="*/ 226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2" h="371">
                  <a:moveTo>
                    <a:pt x="913" y="108"/>
                  </a:moveTo>
                  <a:lnTo>
                    <a:pt x="913" y="108"/>
                  </a:lnTo>
                  <a:cubicBezTo>
                    <a:pt x="868" y="108"/>
                    <a:pt x="868" y="108"/>
                    <a:pt x="868" y="108"/>
                  </a:cubicBezTo>
                  <a:cubicBezTo>
                    <a:pt x="868" y="63"/>
                    <a:pt x="868" y="63"/>
                    <a:pt x="868" y="63"/>
                  </a:cubicBezTo>
                  <a:cubicBezTo>
                    <a:pt x="868" y="54"/>
                    <a:pt x="859" y="45"/>
                    <a:pt x="850" y="45"/>
                  </a:cubicBezTo>
                  <a:cubicBezTo>
                    <a:pt x="805" y="45"/>
                    <a:pt x="805" y="45"/>
                    <a:pt x="805" y="45"/>
                  </a:cubicBezTo>
                  <a:cubicBezTo>
                    <a:pt x="805" y="18"/>
                    <a:pt x="805" y="18"/>
                    <a:pt x="805" y="18"/>
                  </a:cubicBezTo>
                  <a:cubicBezTo>
                    <a:pt x="805" y="9"/>
                    <a:pt x="796" y="0"/>
                    <a:pt x="778" y="0"/>
                  </a:cubicBezTo>
                  <a:cubicBezTo>
                    <a:pt x="714" y="0"/>
                    <a:pt x="714" y="0"/>
                    <a:pt x="714" y="0"/>
                  </a:cubicBezTo>
                  <a:cubicBezTo>
                    <a:pt x="705" y="0"/>
                    <a:pt x="696" y="9"/>
                    <a:pt x="696" y="18"/>
                  </a:cubicBezTo>
                  <a:cubicBezTo>
                    <a:pt x="696" y="117"/>
                    <a:pt x="696" y="117"/>
                    <a:pt x="696" y="117"/>
                  </a:cubicBezTo>
                  <a:cubicBezTo>
                    <a:pt x="235" y="117"/>
                    <a:pt x="235" y="117"/>
                    <a:pt x="235" y="117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5" y="9"/>
                    <a:pt x="235" y="0"/>
                    <a:pt x="217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45" y="0"/>
                    <a:pt x="136" y="9"/>
                    <a:pt x="136" y="18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82" y="45"/>
                    <a:pt x="73" y="54"/>
                    <a:pt x="73" y="63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9" y="108"/>
                    <a:pt x="0" y="117"/>
                    <a:pt x="0" y="126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53"/>
                    <a:pt x="9" y="262"/>
                    <a:pt x="18" y="262"/>
                  </a:cubicBezTo>
                  <a:cubicBezTo>
                    <a:pt x="73" y="262"/>
                    <a:pt x="73" y="262"/>
                    <a:pt x="73" y="262"/>
                  </a:cubicBezTo>
                  <a:cubicBezTo>
                    <a:pt x="73" y="298"/>
                    <a:pt x="73" y="298"/>
                    <a:pt x="73" y="298"/>
                  </a:cubicBezTo>
                  <a:cubicBezTo>
                    <a:pt x="73" y="316"/>
                    <a:pt x="82" y="325"/>
                    <a:pt x="90" y="325"/>
                  </a:cubicBezTo>
                  <a:cubicBezTo>
                    <a:pt x="136" y="325"/>
                    <a:pt x="136" y="325"/>
                    <a:pt x="136" y="325"/>
                  </a:cubicBezTo>
                  <a:cubicBezTo>
                    <a:pt x="136" y="352"/>
                    <a:pt x="136" y="352"/>
                    <a:pt x="136" y="352"/>
                  </a:cubicBezTo>
                  <a:cubicBezTo>
                    <a:pt x="136" y="361"/>
                    <a:pt x="145" y="370"/>
                    <a:pt x="154" y="370"/>
                  </a:cubicBezTo>
                  <a:cubicBezTo>
                    <a:pt x="217" y="370"/>
                    <a:pt x="217" y="370"/>
                    <a:pt x="217" y="370"/>
                  </a:cubicBezTo>
                  <a:cubicBezTo>
                    <a:pt x="235" y="370"/>
                    <a:pt x="235" y="361"/>
                    <a:pt x="235" y="352"/>
                  </a:cubicBezTo>
                  <a:cubicBezTo>
                    <a:pt x="235" y="244"/>
                    <a:pt x="235" y="244"/>
                    <a:pt x="235" y="244"/>
                  </a:cubicBezTo>
                  <a:cubicBezTo>
                    <a:pt x="696" y="244"/>
                    <a:pt x="696" y="244"/>
                    <a:pt x="696" y="244"/>
                  </a:cubicBezTo>
                  <a:cubicBezTo>
                    <a:pt x="696" y="343"/>
                    <a:pt x="696" y="343"/>
                    <a:pt x="696" y="343"/>
                  </a:cubicBezTo>
                  <a:cubicBezTo>
                    <a:pt x="696" y="352"/>
                    <a:pt x="705" y="361"/>
                    <a:pt x="714" y="361"/>
                  </a:cubicBezTo>
                  <a:cubicBezTo>
                    <a:pt x="778" y="361"/>
                    <a:pt x="778" y="361"/>
                    <a:pt x="778" y="361"/>
                  </a:cubicBezTo>
                  <a:cubicBezTo>
                    <a:pt x="796" y="361"/>
                    <a:pt x="805" y="352"/>
                    <a:pt x="805" y="343"/>
                  </a:cubicBezTo>
                  <a:cubicBezTo>
                    <a:pt x="805" y="316"/>
                    <a:pt x="805" y="316"/>
                    <a:pt x="805" y="316"/>
                  </a:cubicBezTo>
                  <a:cubicBezTo>
                    <a:pt x="850" y="316"/>
                    <a:pt x="850" y="316"/>
                    <a:pt x="850" y="316"/>
                  </a:cubicBezTo>
                  <a:cubicBezTo>
                    <a:pt x="859" y="316"/>
                    <a:pt x="868" y="316"/>
                    <a:pt x="868" y="298"/>
                  </a:cubicBezTo>
                  <a:cubicBezTo>
                    <a:pt x="868" y="262"/>
                    <a:pt x="868" y="262"/>
                    <a:pt x="868" y="262"/>
                  </a:cubicBezTo>
                  <a:cubicBezTo>
                    <a:pt x="913" y="262"/>
                    <a:pt x="913" y="262"/>
                    <a:pt x="913" y="262"/>
                  </a:cubicBezTo>
                  <a:cubicBezTo>
                    <a:pt x="922" y="262"/>
                    <a:pt x="931" y="253"/>
                    <a:pt x="931" y="244"/>
                  </a:cubicBezTo>
                  <a:cubicBezTo>
                    <a:pt x="931" y="126"/>
                    <a:pt x="931" y="126"/>
                    <a:pt x="931" y="126"/>
                  </a:cubicBezTo>
                  <a:cubicBezTo>
                    <a:pt x="931" y="117"/>
                    <a:pt x="922" y="108"/>
                    <a:pt x="913" y="108"/>
                  </a:cubicBezTo>
                  <a:close/>
                  <a:moveTo>
                    <a:pt x="36" y="226"/>
                  </a:moveTo>
                  <a:lnTo>
                    <a:pt x="36" y="226"/>
                  </a:lnTo>
                  <a:cubicBezTo>
                    <a:pt x="36" y="144"/>
                    <a:pt x="36" y="144"/>
                    <a:pt x="36" y="144"/>
                  </a:cubicBezTo>
                  <a:cubicBezTo>
                    <a:pt x="73" y="144"/>
                    <a:pt x="73" y="144"/>
                    <a:pt x="73" y="144"/>
                  </a:cubicBezTo>
                  <a:cubicBezTo>
                    <a:pt x="73" y="226"/>
                    <a:pt x="73" y="226"/>
                    <a:pt x="73" y="226"/>
                  </a:cubicBezTo>
                  <a:lnTo>
                    <a:pt x="36" y="226"/>
                  </a:lnTo>
                  <a:close/>
                  <a:moveTo>
                    <a:pt x="109" y="280"/>
                  </a:moveTo>
                  <a:lnTo>
                    <a:pt x="109" y="280"/>
                  </a:lnTo>
                  <a:cubicBezTo>
                    <a:pt x="109" y="244"/>
                    <a:pt x="109" y="244"/>
                    <a:pt x="109" y="244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36" y="81"/>
                    <a:pt x="136" y="81"/>
                    <a:pt x="136" y="81"/>
                  </a:cubicBezTo>
                  <a:cubicBezTo>
                    <a:pt x="136" y="280"/>
                    <a:pt x="136" y="280"/>
                    <a:pt x="136" y="280"/>
                  </a:cubicBezTo>
                  <a:lnTo>
                    <a:pt x="109" y="280"/>
                  </a:lnTo>
                  <a:close/>
                  <a:moveTo>
                    <a:pt x="199" y="334"/>
                  </a:moveTo>
                  <a:lnTo>
                    <a:pt x="199" y="334"/>
                  </a:lnTo>
                  <a:cubicBezTo>
                    <a:pt x="172" y="334"/>
                    <a:pt x="172" y="334"/>
                    <a:pt x="172" y="334"/>
                  </a:cubicBezTo>
                  <a:cubicBezTo>
                    <a:pt x="172" y="316"/>
                    <a:pt x="172" y="316"/>
                    <a:pt x="172" y="316"/>
                  </a:cubicBezTo>
                  <a:cubicBezTo>
                    <a:pt x="172" y="307"/>
                    <a:pt x="172" y="307"/>
                    <a:pt x="172" y="298"/>
                  </a:cubicBezTo>
                  <a:cubicBezTo>
                    <a:pt x="172" y="63"/>
                    <a:pt x="172" y="63"/>
                    <a:pt x="172" y="63"/>
                  </a:cubicBezTo>
                  <a:cubicBezTo>
                    <a:pt x="172" y="63"/>
                    <a:pt x="172" y="63"/>
                    <a:pt x="172" y="54"/>
                  </a:cubicBezTo>
                  <a:cubicBezTo>
                    <a:pt x="172" y="36"/>
                    <a:pt x="172" y="36"/>
                    <a:pt x="172" y="36"/>
                  </a:cubicBezTo>
                  <a:cubicBezTo>
                    <a:pt x="199" y="36"/>
                    <a:pt x="199" y="36"/>
                    <a:pt x="199" y="36"/>
                  </a:cubicBezTo>
                  <a:cubicBezTo>
                    <a:pt x="199" y="135"/>
                    <a:pt x="199" y="135"/>
                    <a:pt x="199" y="135"/>
                  </a:cubicBezTo>
                  <a:cubicBezTo>
                    <a:pt x="199" y="226"/>
                    <a:pt x="199" y="226"/>
                    <a:pt x="199" y="226"/>
                  </a:cubicBezTo>
                  <a:lnTo>
                    <a:pt x="199" y="334"/>
                  </a:lnTo>
                  <a:close/>
                  <a:moveTo>
                    <a:pt x="235" y="207"/>
                  </a:moveTo>
                  <a:lnTo>
                    <a:pt x="235" y="207"/>
                  </a:lnTo>
                  <a:cubicBezTo>
                    <a:pt x="235" y="153"/>
                    <a:pt x="235" y="153"/>
                    <a:pt x="235" y="153"/>
                  </a:cubicBezTo>
                  <a:cubicBezTo>
                    <a:pt x="696" y="153"/>
                    <a:pt x="696" y="153"/>
                    <a:pt x="696" y="153"/>
                  </a:cubicBezTo>
                  <a:cubicBezTo>
                    <a:pt x="696" y="207"/>
                    <a:pt x="696" y="207"/>
                    <a:pt x="696" y="207"/>
                  </a:cubicBezTo>
                  <a:lnTo>
                    <a:pt x="235" y="207"/>
                  </a:lnTo>
                  <a:close/>
                  <a:moveTo>
                    <a:pt x="760" y="325"/>
                  </a:moveTo>
                  <a:lnTo>
                    <a:pt x="760" y="325"/>
                  </a:lnTo>
                  <a:cubicBezTo>
                    <a:pt x="732" y="325"/>
                    <a:pt x="732" y="325"/>
                    <a:pt x="732" y="325"/>
                  </a:cubicBezTo>
                  <a:cubicBezTo>
                    <a:pt x="732" y="226"/>
                    <a:pt x="732" y="226"/>
                    <a:pt x="732" y="226"/>
                  </a:cubicBezTo>
                  <a:cubicBezTo>
                    <a:pt x="732" y="135"/>
                    <a:pt x="732" y="135"/>
                    <a:pt x="732" y="135"/>
                  </a:cubicBezTo>
                  <a:cubicBezTo>
                    <a:pt x="732" y="36"/>
                    <a:pt x="732" y="36"/>
                    <a:pt x="732" y="36"/>
                  </a:cubicBezTo>
                  <a:cubicBezTo>
                    <a:pt x="760" y="36"/>
                    <a:pt x="760" y="36"/>
                    <a:pt x="760" y="36"/>
                  </a:cubicBezTo>
                  <a:cubicBezTo>
                    <a:pt x="760" y="63"/>
                    <a:pt x="760" y="63"/>
                    <a:pt x="760" y="63"/>
                  </a:cubicBezTo>
                  <a:cubicBezTo>
                    <a:pt x="760" y="298"/>
                    <a:pt x="760" y="298"/>
                    <a:pt x="760" y="298"/>
                  </a:cubicBezTo>
                  <a:lnTo>
                    <a:pt x="760" y="325"/>
                  </a:lnTo>
                  <a:close/>
                  <a:moveTo>
                    <a:pt x="832" y="280"/>
                  </a:moveTo>
                  <a:lnTo>
                    <a:pt x="832" y="280"/>
                  </a:lnTo>
                  <a:cubicBezTo>
                    <a:pt x="805" y="280"/>
                    <a:pt x="805" y="280"/>
                    <a:pt x="805" y="280"/>
                  </a:cubicBezTo>
                  <a:cubicBezTo>
                    <a:pt x="805" y="81"/>
                    <a:pt x="805" y="81"/>
                    <a:pt x="805" y="81"/>
                  </a:cubicBezTo>
                  <a:cubicBezTo>
                    <a:pt x="832" y="81"/>
                    <a:pt x="832" y="81"/>
                    <a:pt x="832" y="81"/>
                  </a:cubicBezTo>
                  <a:cubicBezTo>
                    <a:pt x="832" y="126"/>
                    <a:pt x="832" y="126"/>
                    <a:pt x="832" y="126"/>
                  </a:cubicBezTo>
                  <a:cubicBezTo>
                    <a:pt x="832" y="244"/>
                    <a:pt x="832" y="244"/>
                    <a:pt x="832" y="244"/>
                  </a:cubicBezTo>
                  <a:lnTo>
                    <a:pt x="832" y="280"/>
                  </a:lnTo>
                  <a:close/>
                  <a:moveTo>
                    <a:pt x="895" y="226"/>
                  </a:moveTo>
                  <a:lnTo>
                    <a:pt x="895" y="226"/>
                  </a:lnTo>
                  <a:cubicBezTo>
                    <a:pt x="868" y="226"/>
                    <a:pt x="868" y="226"/>
                    <a:pt x="868" y="226"/>
                  </a:cubicBezTo>
                  <a:cubicBezTo>
                    <a:pt x="868" y="144"/>
                    <a:pt x="868" y="144"/>
                    <a:pt x="868" y="144"/>
                  </a:cubicBezTo>
                  <a:cubicBezTo>
                    <a:pt x="895" y="144"/>
                    <a:pt x="895" y="144"/>
                    <a:pt x="895" y="144"/>
                  </a:cubicBezTo>
                  <a:lnTo>
                    <a:pt x="895" y="2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27F0F22-7B84-5546-AE42-13A7362A67CA}"/>
              </a:ext>
            </a:extLst>
          </p:cNvPr>
          <p:cNvGrpSpPr/>
          <p:nvPr/>
        </p:nvGrpSpPr>
        <p:grpSpPr>
          <a:xfrm>
            <a:off x="1606508" y="2435693"/>
            <a:ext cx="4399471" cy="3995468"/>
            <a:chOff x="1959951" y="3754254"/>
            <a:chExt cx="9125966" cy="8287928"/>
          </a:xfrm>
        </p:grpSpPr>
        <p:sp>
          <p:nvSpPr>
            <p:cNvPr id="103" name="Freeform 1">
              <a:extLst>
                <a:ext uri="{FF2B5EF4-FFF2-40B4-BE49-F238E27FC236}">
                  <a16:creationId xmlns:a16="http://schemas.microsoft.com/office/drawing/2014/main" id="{E433B16F-935F-1B45-B5C7-6A57F2152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253" y="5001037"/>
              <a:ext cx="1871202" cy="2454542"/>
            </a:xfrm>
            <a:custGeom>
              <a:avLst/>
              <a:gdLst>
                <a:gd name="T0" fmla="*/ 1025 w 4017"/>
                <a:gd name="T1" fmla="*/ 3331 h 5268"/>
                <a:gd name="T2" fmla="*/ 1025 w 4017"/>
                <a:gd name="T3" fmla="*/ 3331 h 5268"/>
                <a:gd name="T4" fmla="*/ 257 w 4017"/>
                <a:gd name="T5" fmla="*/ 399 h 5268"/>
                <a:gd name="T6" fmla="*/ 1481 w 4017"/>
                <a:gd name="T7" fmla="*/ 1053 h 5268"/>
                <a:gd name="T8" fmla="*/ 1908 w 4017"/>
                <a:gd name="T9" fmla="*/ 3075 h 5268"/>
                <a:gd name="T10" fmla="*/ 4016 w 4017"/>
                <a:gd name="T11" fmla="*/ 5096 h 5268"/>
                <a:gd name="T12" fmla="*/ 3759 w 4017"/>
                <a:gd name="T13" fmla="*/ 5267 h 5268"/>
                <a:gd name="T14" fmla="*/ 1025 w 4017"/>
                <a:gd name="T15" fmla="*/ 3331 h 5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17" h="5268">
                  <a:moveTo>
                    <a:pt x="1025" y="3331"/>
                  </a:moveTo>
                  <a:lnTo>
                    <a:pt x="1025" y="3331"/>
                  </a:lnTo>
                  <a:cubicBezTo>
                    <a:pt x="1025" y="3331"/>
                    <a:pt x="0" y="740"/>
                    <a:pt x="257" y="399"/>
                  </a:cubicBezTo>
                  <a:cubicBezTo>
                    <a:pt x="513" y="28"/>
                    <a:pt x="1339" y="0"/>
                    <a:pt x="1481" y="1053"/>
                  </a:cubicBezTo>
                  <a:cubicBezTo>
                    <a:pt x="1595" y="2107"/>
                    <a:pt x="1880" y="2989"/>
                    <a:pt x="1908" y="3075"/>
                  </a:cubicBezTo>
                  <a:cubicBezTo>
                    <a:pt x="1936" y="3160"/>
                    <a:pt x="4016" y="5096"/>
                    <a:pt x="4016" y="5096"/>
                  </a:cubicBezTo>
                  <a:cubicBezTo>
                    <a:pt x="3759" y="5267"/>
                    <a:pt x="3759" y="5267"/>
                    <a:pt x="3759" y="5267"/>
                  </a:cubicBezTo>
                  <a:cubicBezTo>
                    <a:pt x="3759" y="5267"/>
                    <a:pt x="1083" y="3616"/>
                    <a:pt x="1025" y="3331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2">
              <a:extLst>
                <a:ext uri="{FF2B5EF4-FFF2-40B4-BE49-F238E27FC236}">
                  <a16:creationId xmlns:a16="http://schemas.microsoft.com/office/drawing/2014/main" id="{0958DA7B-738E-BA4E-9875-32FCB9F5F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1269" y="7375472"/>
              <a:ext cx="398478" cy="437505"/>
            </a:xfrm>
            <a:custGeom>
              <a:avLst/>
              <a:gdLst>
                <a:gd name="T0" fmla="*/ 257 w 855"/>
                <a:gd name="T1" fmla="*/ 0 h 941"/>
                <a:gd name="T2" fmla="*/ 257 w 855"/>
                <a:gd name="T3" fmla="*/ 0 h 941"/>
                <a:gd name="T4" fmla="*/ 712 w 855"/>
                <a:gd name="T5" fmla="*/ 285 h 941"/>
                <a:gd name="T6" fmla="*/ 797 w 855"/>
                <a:gd name="T7" fmla="*/ 797 h 941"/>
                <a:gd name="T8" fmla="*/ 227 w 855"/>
                <a:gd name="T9" fmla="*/ 883 h 941"/>
                <a:gd name="T10" fmla="*/ 199 w 855"/>
                <a:gd name="T11" fmla="*/ 428 h 941"/>
                <a:gd name="T12" fmla="*/ 0 w 855"/>
                <a:gd name="T13" fmla="*/ 171 h 941"/>
                <a:gd name="T14" fmla="*/ 257 w 855"/>
                <a:gd name="T15" fmla="*/ 0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5" h="941">
                  <a:moveTo>
                    <a:pt x="257" y="0"/>
                  </a:moveTo>
                  <a:lnTo>
                    <a:pt x="257" y="0"/>
                  </a:lnTo>
                  <a:cubicBezTo>
                    <a:pt x="257" y="0"/>
                    <a:pt x="683" y="171"/>
                    <a:pt x="712" y="285"/>
                  </a:cubicBezTo>
                  <a:cubicBezTo>
                    <a:pt x="769" y="370"/>
                    <a:pt x="854" y="740"/>
                    <a:pt x="797" y="797"/>
                  </a:cubicBezTo>
                  <a:cubicBezTo>
                    <a:pt x="740" y="854"/>
                    <a:pt x="341" y="940"/>
                    <a:pt x="227" y="883"/>
                  </a:cubicBezTo>
                  <a:cubicBezTo>
                    <a:pt x="85" y="826"/>
                    <a:pt x="199" y="428"/>
                    <a:pt x="199" y="428"/>
                  </a:cubicBezTo>
                  <a:cubicBezTo>
                    <a:pt x="171" y="398"/>
                    <a:pt x="0" y="171"/>
                    <a:pt x="0" y="171"/>
                  </a:cubicBezTo>
                  <a:lnTo>
                    <a:pt x="257" y="0"/>
                  </a:lnTo>
                </a:path>
              </a:pathLst>
            </a:custGeom>
            <a:solidFill>
              <a:srgbClr val="F9C2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3">
              <a:extLst>
                <a:ext uri="{FF2B5EF4-FFF2-40B4-BE49-F238E27FC236}">
                  <a16:creationId xmlns:a16="http://schemas.microsoft.com/office/drawing/2014/main" id="{DB54C846-D54B-584C-9535-1C7B5E1BE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0294" y="7414499"/>
              <a:ext cx="371776" cy="410802"/>
            </a:xfrm>
            <a:custGeom>
              <a:avLst/>
              <a:gdLst>
                <a:gd name="T0" fmla="*/ 29 w 798"/>
                <a:gd name="T1" fmla="*/ 256 h 883"/>
                <a:gd name="T2" fmla="*/ 29 w 798"/>
                <a:gd name="T3" fmla="*/ 256 h 883"/>
                <a:gd name="T4" fmla="*/ 370 w 798"/>
                <a:gd name="T5" fmla="*/ 0 h 883"/>
                <a:gd name="T6" fmla="*/ 655 w 798"/>
                <a:gd name="T7" fmla="*/ 170 h 883"/>
                <a:gd name="T8" fmla="*/ 712 w 798"/>
                <a:gd name="T9" fmla="*/ 740 h 883"/>
                <a:gd name="T10" fmla="*/ 86 w 798"/>
                <a:gd name="T11" fmla="*/ 768 h 883"/>
                <a:gd name="T12" fmla="*/ 86 w 798"/>
                <a:gd name="T13" fmla="*/ 370 h 883"/>
                <a:gd name="T14" fmla="*/ 29 w 798"/>
                <a:gd name="T15" fmla="*/ 256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8" h="883">
                  <a:moveTo>
                    <a:pt x="29" y="256"/>
                  </a:moveTo>
                  <a:lnTo>
                    <a:pt x="29" y="256"/>
                  </a:lnTo>
                  <a:cubicBezTo>
                    <a:pt x="29" y="256"/>
                    <a:pt x="314" y="142"/>
                    <a:pt x="370" y="0"/>
                  </a:cubicBezTo>
                  <a:cubicBezTo>
                    <a:pt x="370" y="0"/>
                    <a:pt x="627" y="85"/>
                    <a:pt x="655" y="170"/>
                  </a:cubicBezTo>
                  <a:cubicBezTo>
                    <a:pt x="684" y="256"/>
                    <a:pt x="797" y="683"/>
                    <a:pt x="712" y="740"/>
                  </a:cubicBezTo>
                  <a:cubicBezTo>
                    <a:pt x="598" y="825"/>
                    <a:pt x="172" y="882"/>
                    <a:pt x="86" y="768"/>
                  </a:cubicBezTo>
                  <a:cubicBezTo>
                    <a:pt x="0" y="654"/>
                    <a:pt x="86" y="370"/>
                    <a:pt x="86" y="370"/>
                  </a:cubicBezTo>
                  <a:cubicBezTo>
                    <a:pt x="86" y="342"/>
                    <a:pt x="29" y="256"/>
                    <a:pt x="29" y="25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4">
              <a:extLst>
                <a:ext uri="{FF2B5EF4-FFF2-40B4-BE49-F238E27FC236}">
                  <a16:creationId xmlns:a16="http://schemas.microsoft.com/office/drawing/2014/main" id="{04197FC0-27DA-B448-A5AF-6DD6EA4B2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1973" y="9429482"/>
              <a:ext cx="211562" cy="809280"/>
            </a:xfrm>
            <a:custGeom>
              <a:avLst/>
              <a:gdLst>
                <a:gd name="T0" fmla="*/ 171 w 456"/>
                <a:gd name="T1" fmla="*/ 0 h 1737"/>
                <a:gd name="T2" fmla="*/ 455 w 456"/>
                <a:gd name="T3" fmla="*/ 28 h 1737"/>
                <a:gd name="T4" fmla="*/ 256 w 456"/>
                <a:gd name="T5" fmla="*/ 1736 h 1737"/>
                <a:gd name="T6" fmla="*/ 0 w 456"/>
                <a:gd name="T7" fmla="*/ 1708 h 1737"/>
                <a:gd name="T8" fmla="*/ 171 w 456"/>
                <a:gd name="T9" fmla="*/ 0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1737">
                  <a:moveTo>
                    <a:pt x="171" y="0"/>
                  </a:moveTo>
                  <a:lnTo>
                    <a:pt x="455" y="28"/>
                  </a:lnTo>
                  <a:lnTo>
                    <a:pt x="256" y="1736"/>
                  </a:lnTo>
                  <a:lnTo>
                    <a:pt x="0" y="1708"/>
                  </a:lnTo>
                  <a:lnTo>
                    <a:pt x="171" y="0"/>
                  </a:lnTo>
                </a:path>
              </a:pathLst>
            </a:custGeom>
            <a:solidFill>
              <a:srgbClr val="89898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9A94106E-79E5-2A40-994E-B5296F380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3708" y="9203541"/>
              <a:ext cx="782577" cy="306048"/>
            </a:xfrm>
            <a:custGeom>
              <a:avLst/>
              <a:gdLst>
                <a:gd name="T0" fmla="*/ 28 w 1679"/>
                <a:gd name="T1" fmla="*/ 228 h 656"/>
                <a:gd name="T2" fmla="*/ 28 w 1679"/>
                <a:gd name="T3" fmla="*/ 228 h 656"/>
                <a:gd name="T4" fmla="*/ 312 w 1679"/>
                <a:gd name="T5" fmla="*/ 29 h 656"/>
                <a:gd name="T6" fmla="*/ 1423 w 1679"/>
                <a:gd name="T7" fmla="*/ 143 h 656"/>
                <a:gd name="T8" fmla="*/ 1678 w 1679"/>
                <a:gd name="T9" fmla="*/ 427 h 656"/>
                <a:gd name="T10" fmla="*/ 1366 w 1679"/>
                <a:gd name="T11" fmla="*/ 655 h 656"/>
                <a:gd name="T12" fmla="*/ 256 w 1679"/>
                <a:gd name="T13" fmla="*/ 513 h 656"/>
                <a:gd name="T14" fmla="*/ 28 w 1679"/>
                <a:gd name="T15" fmla="*/ 228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9" h="656">
                  <a:moveTo>
                    <a:pt x="28" y="228"/>
                  </a:moveTo>
                  <a:lnTo>
                    <a:pt x="28" y="228"/>
                  </a:lnTo>
                  <a:cubicBezTo>
                    <a:pt x="28" y="114"/>
                    <a:pt x="170" y="0"/>
                    <a:pt x="312" y="29"/>
                  </a:cubicBezTo>
                  <a:cubicBezTo>
                    <a:pt x="1423" y="143"/>
                    <a:pt x="1423" y="143"/>
                    <a:pt x="1423" y="143"/>
                  </a:cubicBezTo>
                  <a:cubicBezTo>
                    <a:pt x="1565" y="171"/>
                    <a:pt x="1678" y="285"/>
                    <a:pt x="1678" y="427"/>
                  </a:cubicBezTo>
                  <a:cubicBezTo>
                    <a:pt x="1651" y="569"/>
                    <a:pt x="1508" y="655"/>
                    <a:pt x="1366" y="655"/>
                  </a:cubicBezTo>
                  <a:cubicBezTo>
                    <a:pt x="256" y="513"/>
                    <a:pt x="256" y="513"/>
                    <a:pt x="256" y="513"/>
                  </a:cubicBezTo>
                  <a:cubicBezTo>
                    <a:pt x="113" y="513"/>
                    <a:pt x="0" y="371"/>
                    <a:pt x="28" y="22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6">
              <a:extLst>
                <a:ext uri="{FF2B5EF4-FFF2-40B4-BE49-F238E27FC236}">
                  <a16:creationId xmlns:a16="http://schemas.microsoft.com/office/drawing/2014/main" id="{61B8B8CA-6C03-4740-B839-413FAFFC4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527" y="8024539"/>
              <a:ext cx="3196039" cy="172537"/>
            </a:xfrm>
            <a:custGeom>
              <a:avLst/>
              <a:gdLst>
                <a:gd name="T0" fmla="*/ 0 w 6862"/>
                <a:gd name="T1" fmla="*/ 370 h 371"/>
                <a:gd name="T2" fmla="*/ 6861 w 6862"/>
                <a:gd name="T3" fmla="*/ 370 h 371"/>
                <a:gd name="T4" fmla="*/ 6861 w 6862"/>
                <a:gd name="T5" fmla="*/ 0 h 371"/>
                <a:gd name="T6" fmla="*/ 0 w 6862"/>
                <a:gd name="T7" fmla="*/ 0 h 371"/>
                <a:gd name="T8" fmla="*/ 0 w 6862"/>
                <a:gd name="T9" fmla="*/ 37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62" h="371">
                  <a:moveTo>
                    <a:pt x="0" y="370"/>
                  </a:moveTo>
                  <a:lnTo>
                    <a:pt x="6861" y="370"/>
                  </a:lnTo>
                  <a:lnTo>
                    <a:pt x="6861" y="0"/>
                  </a:lnTo>
                  <a:lnTo>
                    <a:pt x="0" y="0"/>
                  </a:lnTo>
                  <a:lnTo>
                    <a:pt x="0" y="37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203DE9B1-1055-2546-A507-9BDA89326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1973" y="8275128"/>
              <a:ext cx="2666105" cy="2029361"/>
            </a:xfrm>
            <a:custGeom>
              <a:avLst/>
              <a:gdLst>
                <a:gd name="T0" fmla="*/ 171 w 5722"/>
                <a:gd name="T1" fmla="*/ 4356 h 4357"/>
                <a:gd name="T2" fmla="*/ 5721 w 5722"/>
                <a:gd name="T3" fmla="*/ 314 h 4357"/>
                <a:gd name="T4" fmla="*/ 5551 w 5722"/>
                <a:gd name="T5" fmla="*/ 0 h 4357"/>
                <a:gd name="T6" fmla="*/ 0 w 5722"/>
                <a:gd name="T7" fmla="*/ 4043 h 4357"/>
                <a:gd name="T8" fmla="*/ 171 w 5722"/>
                <a:gd name="T9" fmla="*/ 4356 h 4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22" h="4357">
                  <a:moveTo>
                    <a:pt x="171" y="4356"/>
                  </a:moveTo>
                  <a:lnTo>
                    <a:pt x="5721" y="314"/>
                  </a:lnTo>
                  <a:lnTo>
                    <a:pt x="5551" y="0"/>
                  </a:lnTo>
                  <a:lnTo>
                    <a:pt x="0" y="4043"/>
                  </a:lnTo>
                  <a:lnTo>
                    <a:pt x="171" y="435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8">
              <a:extLst>
                <a:ext uri="{FF2B5EF4-FFF2-40B4-BE49-F238E27FC236}">
                  <a16:creationId xmlns:a16="http://schemas.microsoft.com/office/drawing/2014/main" id="{8D981F7C-8943-344F-908E-6E8F461AF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156" y="7295367"/>
              <a:ext cx="1139975" cy="3062528"/>
            </a:xfrm>
            <a:custGeom>
              <a:avLst/>
              <a:gdLst>
                <a:gd name="T0" fmla="*/ 2448 w 2449"/>
                <a:gd name="T1" fmla="*/ 6462 h 6577"/>
                <a:gd name="T2" fmla="*/ 2107 w 2449"/>
                <a:gd name="T3" fmla="*/ 6576 h 6577"/>
                <a:gd name="T4" fmla="*/ 0 w 2449"/>
                <a:gd name="T5" fmla="*/ 0 h 6577"/>
                <a:gd name="T6" fmla="*/ 398 w 2449"/>
                <a:gd name="T7" fmla="*/ 0 h 6577"/>
                <a:gd name="T8" fmla="*/ 2448 w 2449"/>
                <a:gd name="T9" fmla="*/ 6462 h 6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9" h="6577">
                  <a:moveTo>
                    <a:pt x="2448" y="6462"/>
                  </a:moveTo>
                  <a:lnTo>
                    <a:pt x="2107" y="6576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2448" y="646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9">
              <a:extLst>
                <a:ext uri="{FF2B5EF4-FFF2-40B4-BE49-F238E27FC236}">
                  <a16:creationId xmlns:a16="http://schemas.microsoft.com/office/drawing/2014/main" id="{CE0BA007-BE68-6C41-A0CD-F54348646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354" y="7069425"/>
              <a:ext cx="1365916" cy="306047"/>
            </a:xfrm>
            <a:custGeom>
              <a:avLst/>
              <a:gdLst>
                <a:gd name="T0" fmla="*/ 57 w 2933"/>
                <a:gd name="T1" fmla="*/ 484 h 656"/>
                <a:gd name="T2" fmla="*/ 57 w 2933"/>
                <a:gd name="T3" fmla="*/ 484 h 656"/>
                <a:gd name="T4" fmla="*/ 29 w 2933"/>
                <a:gd name="T5" fmla="*/ 342 h 656"/>
                <a:gd name="T6" fmla="*/ 484 w 2933"/>
                <a:gd name="T7" fmla="*/ 86 h 656"/>
                <a:gd name="T8" fmla="*/ 1595 w 2933"/>
                <a:gd name="T9" fmla="*/ 86 h 656"/>
                <a:gd name="T10" fmla="*/ 2620 w 2933"/>
                <a:gd name="T11" fmla="*/ 28 h 656"/>
                <a:gd name="T12" fmla="*/ 2819 w 2933"/>
                <a:gd name="T13" fmla="*/ 256 h 656"/>
                <a:gd name="T14" fmla="*/ 2107 w 2933"/>
                <a:gd name="T15" fmla="*/ 342 h 656"/>
                <a:gd name="T16" fmla="*/ 1395 w 2933"/>
                <a:gd name="T17" fmla="*/ 541 h 656"/>
                <a:gd name="T18" fmla="*/ 1054 w 2933"/>
                <a:gd name="T19" fmla="*/ 627 h 656"/>
                <a:gd name="T20" fmla="*/ 484 w 2933"/>
                <a:gd name="T21" fmla="*/ 484 h 656"/>
                <a:gd name="T22" fmla="*/ 57 w 2933"/>
                <a:gd name="T23" fmla="*/ 484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33" h="656">
                  <a:moveTo>
                    <a:pt x="57" y="484"/>
                  </a:moveTo>
                  <a:lnTo>
                    <a:pt x="57" y="484"/>
                  </a:lnTo>
                  <a:cubicBezTo>
                    <a:pt x="57" y="484"/>
                    <a:pt x="0" y="427"/>
                    <a:pt x="29" y="342"/>
                  </a:cubicBezTo>
                  <a:cubicBezTo>
                    <a:pt x="57" y="256"/>
                    <a:pt x="171" y="86"/>
                    <a:pt x="484" y="86"/>
                  </a:cubicBezTo>
                  <a:cubicBezTo>
                    <a:pt x="797" y="86"/>
                    <a:pt x="1253" y="114"/>
                    <a:pt x="1595" y="86"/>
                  </a:cubicBezTo>
                  <a:cubicBezTo>
                    <a:pt x="1936" y="28"/>
                    <a:pt x="2392" y="0"/>
                    <a:pt x="2620" y="28"/>
                  </a:cubicBezTo>
                  <a:cubicBezTo>
                    <a:pt x="2848" y="86"/>
                    <a:pt x="2932" y="200"/>
                    <a:pt x="2819" y="256"/>
                  </a:cubicBezTo>
                  <a:cubicBezTo>
                    <a:pt x="2734" y="285"/>
                    <a:pt x="2448" y="314"/>
                    <a:pt x="2107" y="342"/>
                  </a:cubicBezTo>
                  <a:cubicBezTo>
                    <a:pt x="1765" y="399"/>
                    <a:pt x="1566" y="456"/>
                    <a:pt x="1395" y="541"/>
                  </a:cubicBezTo>
                  <a:cubicBezTo>
                    <a:pt x="1253" y="598"/>
                    <a:pt x="1225" y="655"/>
                    <a:pt x="1054" y="627"/>
                  </a:cubicBezTo>
                  <a:cubicBezTo>
                    <a:pt x="911" y="627"/>
                    <a:pt x="684" y="513"/>
                    <a:pt x="484" y="484"/>
                  </a:cubicBezTo>
                  <a:cubicBezTo>
                    <a:pt x="285" y="456"/>
                    <a:pt x="86" y="513"/>
                    <a:pt x="57" y="48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10">
              <a:extLst>
                <a:ext uri="{FF2B5EF4-FFF2-40B4-BE49-F238E27FC236}">
                  <a16:creationId xmlns:a16="http://schemas.microsoft.com/office/drawing/2014/main" id="{732139FF-D4D9-3F47-AC3D-376EC2DD9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354" y="7176234"/>
              <a:ext cx="1353592" cy="252643"/>
            </a:xfrm>
            <a:custGeom>
              <a:avLst/>
              <a:gdLst>
                <a:gd name="T0" fmla="*/ 2819 w 2905"/>
                <a:gd name="T1" fmla="*/ 28 h 542"/>
                <a:gd name="T2" fmla="*/ 2819 w 2905"/>
                <a:gd name="T3" fmla="*/ 28 h 542"/>
                <a:gd name="T4" fmla="*/ 2107 w 2905"/>
                <a:gd name="T5" fmla="*/ 114 h 542"/>
                <a:gd name="T6" fmla="*/ 1395 w 2905"/>
                <a:gd name="T7" fmla="*/ 313 h 542"/>
                <a:gd name="T8" fmla="*/ 1054 w 2905"/>
                <a:gd name="T9" fmla="*/ 399 h 542"/>
                <a:gd name="T10" fmla="*/ 484 w 2905"/>
                <a:gd name="T11" fmla="*/ 256 h 542"/>
                <a:gd name="T12" fmla="*/ 57 w 2905"/>
                <a:gd name="T13" fmla="*/ 256 h 542"/>
                <a:gd name="T14" fmla="*/ 29 w 2905"/>
                <a:gd name="T15" fmla="*/ 228 h 542"/>
                <a:gd name="T16" fmla="*/ 29 w 2905"/>
                <a:gd name="T17" fmla="*/ 228 h 542"/>
                <a:gd name="T18" fmla="*/ 57 w 2905"/>
                <a:gd name="T19" fmla="*/ 370 h 542"/>
                <a:gd name="T20" fmla="*/ 484 w 2905"/>
                <a:gd name="T21" fmla="*/ 370 h 542"/>
                <a:gd name="T22" fmla="*/ 1054 w 2905"/>
                <a:gd name="T23" fmla="*/ 513 h 542"/>
                <a:gd name="T24" fmla="*/ 1395 w 2905"/>
                <a:gd name="T25" fmla="*/ 427 h 542"/>
                <a:gd name="T26" fmla="*/ 2107 w 2905"/>
                <a:gd name="T27" fmla="*/ 228 h 542"/>
                <a:gd name="T28" fmla="*/ 2819 w 2905"/>
                <a:gd name="T29" fmla="*/ 142 h 542"/>
                <a:gd name="T30" fmla="*/ 2848 w 2905"/>
                <a:gd name="T31" fmla="*/ 0 h 542"/>
                <a:gd name="T32" fmla="*/ 2819 w 2905"/>
                <a:gd name="T33" fmla="*/ 28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05" h="542">
                  <a:moveTo>
                    <a:pt x="2819" y="28"/>
                  </a:moveTo>
                  <a:lnTo>
                    <a:pt x="2819" y="28"/>
                  </a:lnTo>
                  <a:cubicBezTo>
                    <a:pt x="2734" y="57"/>
                    <a:pt x="2448" y="86"/>
                    <a:pt x="2107" y="114"/>
                  </a:cubicBezTo>
                  <a:cubicBezTo>
                    <a:pt x="1765" y="171"/>
                    <a:pt x="1566" y="228"/>
                    <a:pt x="1395" y="313"/>
                  </a:cubicBezTo>
                  <a:cubicBezTo>
                    <a:pt x="1253" y="370"/>
                    <a:pt x="1225" y="427"/>
                    <a:pt x="1054" y="399"/>
                  </a:cubicBezTo>
                  <a:cubicBezTo>
                    <a:pt x="911" y="399"/>
                    <a:pt x="684" y="285"/>
                    <a:pt x="484" y="256"/>
                  </a:cubicBezTo>
                  <a:cubicBezTo>
                    <a:pt x="285" y="228"/>
                    <a:pt x="86" y="285"/>
                    <a:pt x="57" y="256"/>
                  </a:cubicBezTo>
                  <a:cubicBezTo>
                    <a:pt x="57" y="256"/>
                    <a:pt x="57" y="256"/>
                    <a:pt x="29" y="228"/>
                  </a:cubicBezTo>
                  <a:lnTo>
                    <a:pt x="29" y="228"/>
                  </a:lnTo>
                  <a:cubicBezTo>
                    <a:pt x="0" y="313"/>
                    <a:pt x="57" y="370"/>
                    <a:pt x="57" y="370"/>
                  </a:cubicBezTo>
                  <a:cubicBezTo>
                    <a:pt x="86" y="399"/>
                    <a:pt x="285" y="342"/>
                    <a:pt x="484" y="370"/>
                  </a:cubicBezTo>
                  <a:cubicBezTo>
                    <a:pt x="684" y="399"/>
                    <a:pt x="911" y="513"/>
                    <a:pt x="1054" y="513"/>
                  </a:cubicBezTo>
                  <a:cubicBezTo>
                    <a:pt x="1225" y="541"/>
                    <a:pt x="1253" y="484"/>
                    <a:pt x="1395" y="427"/>
                  </a:cubicBezTo>
                  <a:cubicBezTo>
                    <a:pt x="1566" y="342"/>
                    <a:pt x="1765" y="285"/>
                    <a:pt x="2107" y="228"/>
                  </a:cubicBezTo>
                  <a:cubicBezTo>
                    <a:pt x="2448" y="199"/>
                    <a:pt x="2734" y="171"/>
                    <a:pt x="2819" y="142"/>
                  </a:cubicBezTo>
                  <a:cubicBezTo>
                    <a:pt x="2876" y="114"/>
                    <a:pt x="2904" y="57"/>
                    <a:pt x="2848" y="0"/>
                  </a:cubicBezTo>
                  <a:cubicBezTo>
                    <a:pt x="2848" y="0"/>
                    <a:pt x="2848" y="28"/>
                    <a:pt x="2819" y="2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11">
              <a:extLst>
                <a:ext uri="{FF2B5EF4-FFF2-40B4-BE49-F238E27FC236}">
                  <a16:creationId xmlns:a16="http://schemas.microsoft.com/office/drawing/2014/main" id="{922699F5-8967-444A-8AAB-FC8574FCF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93" y="7176234"/>
              <a:ext cx="1246785" cy="3183715"/>
            </a:xfrm>
            <a:custGeom>
              <a:avLst/>
              <a:gdLst>
                <a:gd name="T0" fmla="*/ 2592 w 2678"/>
                <a:gd name="T1" fmla="*/ 6576 h 6833"/>
                <a:gd name="T2" fmla="*/ 2592 w 2678"/>
                <a:gd name="T3" fmla="*/ 6576 h 6833"/>
                <a:gd name="T4" fmla="*/ 456 w 2678"/>
                <a:gd name="T5" fmla="*/ 399 h 6833"/>
                <a:gd name="T6" fmla="*/ 1908 w 2678"/>
                <a:gd name="T7" fmla="*/ 399 h 6833"/>
                <a:gd name="T8" fmla="*/ 1908 w 2678"/>
                <a:gd name="T9" fmla="*/ 399 h 6833"/>
                <a:gd name="T10" fmla="*/ 2278 w 2678"/>
                <a:gd name="T11" fmla="*/ 769 h 6833"/>
                <a:gd name="T12" fmla="*/ 1937 w 2678"/>
                <a:gd name="T13" fmla="*/ 1111 h 6833"/>
                <a:gd name="T14" fmla="*/ 1908 w 2678"/>
                <a:gd name="T15" fmla="*/ 1111 h 6833"/>
                <a:gd name="T16" fmla="*/ 1709 w 2678"/>
                <a:gd name="T17" fmla="*/ 1310 h 6833"/>
                <a:gd name="T18" fmla="*/ 1908 w 2678"/>
                <a:gd name="T19" fmla="*/ 1509 h 6833"/>
                <a:gd name="T20" fmla="*/ 2677 w 2678"/>
                <a:gd name="T21" fmla="*/ 769 h 6833"/>
                <a:gd name="T22" fmla="*/ 1908 w 2678"/>
                <a:gd name="T23" fmla="*/ 0 h 6833"/>
                <a:gd name="T24" fmla="*/ 399 w 2678"/>
                <a:gd name="T25" fmla="*/ 0 h 6833"/>
                <a:gd name="T26" fmla="*/ 143 w 2678"/>
                <a:gd name="T27" fmla="*/ 114 h 6833"/>
                <a:gd name="T28" fmla="*/ 58 w 2678"/>
                <a:gd name="T29" fmla="*/ 399 h 6833"/>
                <a:gd name="T30" fmla="*/ 2222 w 2678"/>
                <a:gd name="T31" fmla="*/ 6662 h 6833"/>
                <a:gd name="T32" fmla="*/ 2421 w 2678"/>
                <a:gd name="T33" fmla="*/ 6832 h 6833"/>
                <a:gd name="T34" fmla="*/ 2592 w 2678"/>
                <a:gd name="T35" fmla="*/ 6633 h 6833"/>
                <a:gd name="T36" fmla="*/ 2592 w 2678"/>
                <a:gd name="T37" fmla="*/ 6576 h 6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78" h="6833">
                  <a:moveTo>
                    <a:pt x="2592" y="6576"/>
                  </a:moveTo>
                  <a:lnTo>
                    <a:pt x="2592" y="6576"/>
                  </a:lnTo>
                  <a:cubicBezTo>
                    <a:pt x="456" y="399"/>
                    <a:pt x="456" y="399"/>
                    <a:pt x="456" y="399"/>
                  </a:cubicBezTo>
                  <a:cubicBezTo>
                    <a:pt x="1908" y="399"/>
                    <a:pt x="1908" y="399"/>
                    <a:pt x="1908" y="399"/>
                  </a:cubicBezTo>
                  <a:lnTo>
                    <a:pt x="1908" y="399"/>
                  </a:lnTo>
                  <a:cubicBezTo>
                    <a:pt x="2108" y="399"/>
                    <a:pt x="2278" y="569"/>
                    <a:pt x="2278" y="769"/>
                  </a:cubicBezTo>
                  <a:cubicBezTo>
                    <a:pt x="2278" y="939"/>
                    <a:pt x="2108" y="1111"/>
                    <a:pt x="1937" y="1111"/>
                  </a:cubicBezTo>
                  <a:lnTo>
                    <a:pt x="1908" y="1111"/>
                  </a:lnTo>
                  <a:cubicBezTo>
                    <a:pt x="1823" y="1111"/>
                    <a:pt x="1709" y="1196"/>
                    <a:pt x="1709" y="1310"/>
                  </a:cubicBezTo>
                  <a:cubicBezTo>
                    <a:pt x="1709" y="1424"/>
                    <a:pt x="1823" y="1509"/>
                    <a:pt x="1908" y="1509"/>
                  </a:cubicBezTo>
                  <a:cubicBezTo>
                    <a:pt x="2336" y="1509"/>
                    <a:pt x="2677" y="1167"/>
                    <a:pt x="2677" y="769"/>
                  </a:cubicBezTo>
                  <a:cubicBezTo>
                    <a:pt x="2677" y="342"/>
                    <a:pt x="2336" y="0"/>
                    <a:pt x="1908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399" y="0"/>
                    <a:pt x="228" y="0"/>
                    <a:pt x="143" y="114"/>
                  </a:cubicBezTo>
                  <a:cubicBezTo>
                    <a:pt x="0" y="256"/>
                    <a:pt x="58" y="399"/>
                    <a:pt x="58" y="399"/>
                  </a:cubicBezTo>
                  <a:cubicBezTo>
                    <a:pt x="2222" y="6662"/>
                    <a:pt x="2222" y="6662"/>
                    <a:pt x="2222" y="6662"/>
                  </a:cubicBezTo>
                  <a:cubicBezTo>
                    <a:pt x="2250" y="6746"/>
                    <a:pt x="2336" y="6832"/>
                    <a:pt x="2421" y="6832"/>
                  </a:cubicBezTo>
                  <a:cubicBezTo>
                    <a:pt x="2506" y="6832"/>
                    <a:pt x="2592" y="6746"/>
                    <a:pt x="2592" y="6633"/>
                  </a:cubicBezTo>
                  <a:cubicBezTo>
                    <a:pt x="2592" y="6633"/>
                    <a:pt x="2592" y="6604"/>
                    <a:pt x="2592" y="657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12">
              <a:extLst>
                <a:ext uri="{FF2B5EF4-FFF2-40B4-BE49-F238E27FC236}">
                  <a16:creationId xmlns:a16="http://schemas.microsoft.com/office/drawing/2014/main" id="{02D1C258-9383-A540-8EBF-E41279039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9427" y="7176234"/>
              <a:ext cx="716850" cy="702471"/>
            </a:xfrm>
            <a:custGeom>
              <a:avLst/>
              <a:gdLst>
                <a:gd name="T0" fmla="*/ 1538 w 1539"/>
                <a:gd name="T1" fmla="*/ 769 h 1510"/>
                <a:gd name="T2" fmla="*/ 1538 w 1539"/>
                <a:gd name="T3" fmla="*/ 769 h 1510"/>
                <a:gd name="T4" fmla="*/ 769 w 1539"/>
                <a:gd name="T5" fmla="*/ 0 h 1510"/>
                <a:gd name="T6" fmla="*/ 228 w 1539"/>
                <a:gd name="T7" fmla="*/ 0 h 1510"/>
                <a:gd name="T8" fmla="*/ 228 w 1539"/>
                <a:gd name="T9" fmla="*/ 399 h 1510"/>
                <a:gd name="T10" fmla="*/ 769 w 1539"/>
                <a:gd name="T11" fmla="*/ 399 h 1510"/>
                <a:gd name="T12" fmla="*/ 769 w 1539"/>
                <a:gd name="T13" fmla="*/ 399 h 1510"/>
                <a:gd name="T14" fmla="*/ 1139 w 1539"/>
                <a:gd name="T15" fmla="*/ 769 h 1510"/>
                <a:gd name="T16" fmla="*/ 827 w 1539"/>
                <a:gd name="T17" fmla="*/ 1111 h 1510"/>
                <a:gd name="T18" fmla="*/ 228 w 1539"/>
                <a:gd name="T19" fmla="*/ 1111 h 1510"/>
                <a:gd name="T20" fmla="*/ 0 w 1539"/>
                <a:gd name="T21" fmla="*/ 1310 h 1510"/>
                <a:gd name="T22" fmla="*/ 228 w 1539"/>
                <a:gd name="T23" fmla="*/ 1509 h 1510"/>
                <a:gd name="T24" fmla="*/ 827 w 1539"/>
                <a:gd name="T25" fmla="*/ 1509 h 1510"/>
                <a:gd name="T26" fmla="*/ 827 w 1539"/>
                <a:gd name="T27" fmla="*/ 1509 h 1510"/>
                <a:gd name="T28" fmla="*/ 1538 w 1539"/>
                <a:gd name="T29" fmla="*/ 769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9" h="1510">
                  <a:moveTo>
                    <a:pt x="1538" y="769"/>
                  </a:moveTo>
                  <a:lnTo>
                    <a:pt x="1538" y="769"/>
                  </a:lnTo>
                  <a:cubicBezTo>
                    <a:pt x="1538" y="342"/>
                    <a:pt x="1197" y="0"/>
                    <a:pt x="769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8" y="399"/>
                    <a:pt x="228" y="399"/>
                    <a:pt x="228" y="399"/>
                  </a:cubicBezTo>
                  <a:cubicBezTo>
                    <a:pt x="769" y="399"/>
                    <a:pt x="769" y="399"/>
                    <a:pt x="769" y="399"/>
                  </a:cubicBezTo>
                  <a:lnTo>
                    <a:pt x="769" y="399"/>
                  </a:lnTo>
                  <a:cubicBezTo>
                    <a:pt x="969" y="399"/>
                    <a:pt x="1139" y="569"/>
                    <a:pt x="1139" y="769"/>
                  </a:cubicBezTo>
                  <a:cubicBezTo>
                    <a:pt x="1139" y="939"/>
                    <a:pt x="997" y="1082"/>
                    <a:pt x="827" y="1111"/>
                  </a:cubicBezTo>
                  <a:cubicBezTo>
                    <a:pt x="228" y="1111"/>
                    <a:pt x="228" y="1111"/>
                    <a:pt x="228" y="1111"/>
                  </a:cubicBezTo>
                  <a:cubicBezTo>
                    <a:pt x="114" y="1111"/>
                    <a:pt x="0" y="1196"/>
                    <a:pt x="0" y="1310"/>
                  </a:cubicBezTo>
                  <a:cubicBezTo>
                    <a:pt x="0" y="1424"/>
                    <a:pt x="114" y="1509"/>
                    <a:pt x="228" y="1509"/>
                  </a:cubicBezTo>
                  <a:cubicBezTo>
                    <a:pt x="827" y="1509"/>
                    <a:pt x="827" y="1509"/>
                    <a:pt x="827" y="1509"/>
                  </a:cubicBezTo>
                  <a:lnTo>
                    <a:pt x="827" y="1509"/>
                  </a:lnTo>
                  <a:cubicBezTo>
                    <a:pt x="1225" y="1480"/>
                    <a:pt x="1538" y="1167"/>
                    <a:pt x="1538" y="76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13">
              <a:extLst>
                <a:ext uri="{FF2B5EF4-FFF2-40B4-BE49-F238E27FC236}">
                  <a16:creationId xmlns:a16="http://schemas.microsoft.com/office/drawing/2014/main" id="{6C555B15-8439-6749-AE91-D3561D61A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93" y="7176234"/>
              <a:ext cx="636743" cy="782577"/>
            </a:xfrm>
            <a:custGeom>
              <a:avLst/>
              <a:gdLst>
                <a:gd name="T0" fmla="*/ 1367 w 1368"/>
                <a:gd name="T1" fmla="*/ 399 h 1681"/>
                <a:gd name="T2" fmla="*/ 1367 w 1368"/>
                <a:gd name="T3" fmla="*/ 399 h 1681"/>
                <a:gd name="T4" fmla="*/ 1367 w 1368"/>
                <a:gd name="T5" fmla="*/ 0 h 1681"/>
                <a:gd name="T6" fmla="*/ 399 w 1368"/>
                <a:gd name="T7" fmla="*/ 0 h 1681"/>
                <a:gd name="T8" fmla="*/ 143 w 1368"/>
                <a:gd name="T9" fmla="*/ 114 h 1681"/>
                <a:gd name="T10" fmla="*/ 58 w 1368"/>
                <a:gd name="T11" fmla="*/ 399 h 1681"/>
                <a:gd name="T12" fmla="*/ 485 w 1368"/>
                <a:gd name="T13" fmla="*/ 1680 h 1681"/>
                <a:gd name="T14" fmla="*/ 883 w 1368"/>
                <a:gd name="T15" fmla="*/ 1680 h 1681"/>
                <a:gd name="T16" fmla="*/ 456 w 1368"/>
                <a:gd name="T17" fmla="*/ 399 h 1681"/>
                <a:gd name="T18" fmla="*/ 1367 w 1368"/>
                <a:gd name="T19" fmla="*/ 399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8" h="1681">
                  <a:moveTo>
                    <a:pt x="1367" y="399"/>
                  </a:moveTo>
                  <a:lnTo>
                    <a:pt x="1367" y="399"/>
                  </a:lnTo>
                  <a:cubicBezTo>
                    <a:pt x="1367" y="0"/>
                    <a:pt x="1367" y="0"/>
                    <a:pt x="1367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399" y="0"/>
                    <a:pt x="228" y="0"/>
                    <a:pt x="143" y="114"/>
                  </a:cubicBezTo>
                  <a:cubicBezTo>
                    <a:pt x="0" y="256"/>
                    <a:pt x="58" y="399"/>
                    <a:pt x="58" y="399"/>
                  </a:cubicBezTo>
                  <a:cubicBezTo>
                    <a:pt x="485" y="1680"/>
                    <a:pt x="485" y="1680"/>
                    <a:pt x="485" y="1680"/>
                  </a:cubicBezTo>
                  <a:cubicBezTo>
                    <a:pt x="883" y="1680"/>
                    <a:pt x="883" y="1680"/>
                    <a:pt x="883" y="1680"/>
                  </a:cubicBezTo>
                  <a:cubicBezTo>
                    <a:pt x="456" y="399"/>
                    <a:pt x="456" y="399"/>
                    <a:pt x="456" y="399"/>
                  </a:cubicBezTo>
                  <a:lnTo>
                    <a:pt x="1367" y="39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14">
              <a:extLst>
                <a:ext uri="{FF2B5EF4-FFF2-40B4-BE49-F238E27FC236}">
                  <a16:creationId xmlns:a16="http://schemas.microsoft.com/office/drawing/2014/main" id="{FF010612-7A4E-E949-8A24-A20C828E3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20" y="8607878"/>
              <a:ext cx="14377" cy="3315171"/>
            </a:xfrm>
            <a:custGeom>
              <a:avLst/>
              <a:gdLst>
                <a:gd name="T0" fmla="*/ 0 w 30"/>
                <a:gd name="T1" fmla="*/ 7118 h 7119"/>
                <a:gd name="T2" fmla="*/ 29 w 30"/>
                <a:gd name="T3" fmla="*/ 7118 h 7119"/>
                <a:gd name="T4" fmla="*/ 29 w 30"/>
                <a:gd name="T5" fmla="*/ 0 h 7119"/>
                <a:gd name="T6" fmla="*/ 0 w 30"/>
                <a:gd name="T7" fmla="*/ 0 h 7119"/>
                <a:gd name="T8" fmla="*/ 0 w 30"/>
                <a:gd name="T9" fmla="*/ 7118 h 7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7119">
                  <a:moveTo>
                    <a:pt x="0" y="7118"/>
                  </a:moveTo>
                  <a:lnTo>
                    <a:pt x="29" y="7118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7118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15">
              <a:extLst>
                <a:ext uri="{FF2B5EF4-FFF2-40B4-BE49-F238E27FC236}">
                  <a16:creationId xmlns:a16="http://schemas.microsoft.com/office/drawing/2014/main" id="{A7463D47-841C-4F4B-98E4-E8C6299AC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088" y="9084408"/>
              <a:ext cx="2362111" cy="2360058"/>
            </a:xfrm>
            <a:custGeom>
              <a:avLst/>
              <a:gdLst>
                <a:gd name="T0" fmla="*/ 30 w 5070"/>
                <a:gd name="T1" fmla="*/ 5067 h 5068"/>
                <a:gd name="T2" fmla="*/ 5069 w 5070"/>
                <a:gd name="T3" fmla="*/ 28 h 5068"/>
                <a:gd name="T4" fmla="*/ 5041 w 5070"/>
                <a:gd name="T5" fmla="*/ 0 h 5068"/>
                <a:gd name="T6" fmla="*/ 0 w 5070"/>
                <a:gd name="T7" fmla="*/ 5039 h 5068"/>
                <a:gd name="T8" fmla="*/ 30 w 5070"/>
                <a:gd name="T9" fmla="*/ 5067 h 5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0" h="5068">
                  <a:moveTo>
                    <a:pt x="30" y="5067"/>
                  </a:moveTo>
                  <a:lnTo>
                    <a:pt x="5069" y="28"/>
                  </a:lnTo>
                  <a:lnTo>
                    <a:pt x="5041" y="0"/>
                  </a:lnTo>
                  <a:lnTo>
                    <a:pt x="0" y="5039"/>
                  </a:lnTo>
                  <a:lnTo>
                    <a:pt x="30" y="5067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16">
              <a:extLst>
                <a:ext uri="{FF2B5EF4-FFF2-40B4-BE49-F238E27FC236}">
                  <a16:creationId xmlns:a16="http://schemas.microsoft.com/office/drawing/2014/main" id="{9634E782-1EDF-5141-B53A-F1816CFD6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9558" y="10265464"/>
              <a:ext cx="3317226" cy="14377"/>
            </a:xfrm>
            <a:custGeom>
              <a:avLst/>
              <a:gdLst>
                <a:gd name="T0" fmla="*/ 0 w 7120"/>
                <a:gd name="T1" fmla="*/ 29 h 30"/>
                <a:gd name="T2" fmla="*/ 7119 w 7120"/>
                <a:gd name="T3" fmla="*/ 29 h 30"/>
                <a:gd name="T4" fmla="*/ 7119 w 7120"/>
                <a:gd name="T5" fmla="*/ 0 h 30"/>
                <a:gd name="T6" fmla="*/ 0 w 7120"/>
                <a:gd name="T7" fmla="*/ 0 h 30"/>
                <a:gd name="T8" fmla="*/ 0 w 7120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20" h="30">
                  <a:moveTo>
                    <a:pt x="0" y="29"/>
                  </a:moveTo>
                  <a:lnTo>
                    <a:pt x="7119" y="29"/>
                  </a:lnTo>
                  <a:lnTo>
                    <a:pt x="7119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17">
              <a:extLst>
                <a:ext uri="{FF2B5EF4-FFF2-40B4-BE49-F238E27FC236}">
                  <a16:creationId xmlns:a16="http://schemas.microsoft.com/office/drawing/2014/main" id="{5428B8BD-4A61-D24D-9052-FC0EF8D8D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6088" y="9084408"/>
              <a:ext cx="2362111" cy="2360058"/>
            </a:xfrm>
            <a:custGeom>
              <a:avLst/>
              <a:gdLst>
                <a:gd name="T0" fmla="*/ 5041 w 5070"/>
                <a:gd name="T1" fmla="*/ 5067 h 5068"/>
                <a:gd name="T2" fmla="*/ 5069 w 5070"/>
                <a:gd name="T3" fmla="*/ 5039 h 5068"/>
                <a:gd name="T4" fmla="*/ 30 w 5070"/>
                <a:gd name="T5" fmla="*/ 0 h 5068"/>
                <a:gd name="T6" fmla="*/ 0 w 5070"/>
                <a:gd name="T7" fmla="*/ 28 h 5068"/>
                <a:gd name="T8" fmla="*/ 5041 w 5070"/>
                <a:gd name="T9" fmla="*/ 5067 h 5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0" h="5068">
                  <a:moveTo>
                    <a:pt x="5041" y="5067"/>
                  </a:moveTo>
                  <a:lnTo>
                    <a:pt x="5069" y="5039"/>
                  </a:lnTo>
                  <a:lnTo>
                    <a:pt x="30" y="0"/>
                  </a:lnTo>
                  <a:lnTo>
                    <a:pt x="0" y="28"/>
                  </a:lnTo>
                  <a:lnTo>
                    <a:pt x="5041" y="5067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18">
              <a:extLst>
                <a:ext uri="{FF2B5EF4-FFF2-40B4-BE49-F238E27FC236}">
                  <a16:creationId xmlns:a16="http://schemas.microsoft.com/office/drawing/2014/main" id="{4B612CCA-52D9-9A41-8B5E-D7850E769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8077" y="8739335"/>
              <a:ext cx="1300188" cy="3062529"/>
            </a:xfrm>
            <a:custGeom>
              <a:avLst/>
              <a:gdLst>
                <a:gd name="T0" fmla="*/ 2734 w 2792"/>
                <a:gd name="T1" fmla="*/ 6576 h 6577"/>
                <a:gd name="T2" fmla="*/ 2791 w 2792"/>
                <a:gd name="T3" fmla="*/ 6548 h 6577"/>
                <a:gd name="T4" fmla="*/ 30 w 2792"/>
                <a:gd name="T5" fmla="*/ 0 h 6577"/>
                <a:gd name="T6" fmla="*/ 0 w 2792"/>
                <a:gd name="T7" fmla="*/ 0 h 6577"/>
                <a:gd name="T8" fmla="*/ 2734 w 2792"/>
                <a:gd name="T9" fmla="*/ 6576 h 6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2" h="6577">
                  <a:moveTo>
                    <a:pt x="2734" y="6576"/>
                  </a:moveTo>
                  <a:lnTo>
                    <a:pt x="2791" y="6548"/>
                  </a:lnTo>
                  <a:lnTo>
                    <a:pt x="30" y="0"/>
                  </a:lnTo>
                  <a:lnTo>
                    <a:pt x="0" y="0"/>
                  </a:lnTo>
                  <a:lnTo>
                    <a:pt x="2734" y="6576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19">
              <a:extLst>
                <a:ext uri="{FF2B5EF4-FFF2-40B4-BE49-F238E27FC236}">
                  <a16:creationId xmlns:a16="http://schemas.microsoft.com/office/drawing/2014/main" id="{ABE4C21E-E6DB-9945-94C8-790FD32F2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0402" y="8727011"/>
              <a:ext cx="1273486" cy="3076906"/>
            </a:xfrm>
            <a:custGeom>
              <a:avLst/>
              <a:gdLst>
                <a:gd name="T0" fmla="*/ 28 w 2734"/>
                <a:gd name="T1" fmla="*/ 6605 h 6606"/>
                <a:gd name="T2" fmla="*/ 2733 w 2734"/>
                <a:gd name="T3" fmla="*/ 29 h 6606"/>
                <a:gd name="T4" fmla="*/ 2676 w 2734"/>
                <a:gd name="T5" fmla="*/ 0 h 6606"/>
                <a:gd name="T6" fmla="*/ 0 w 2734"/>
                <a:gd name="T7" fmla="*/ 6605 h 6606"/>
                <a:gd name="T8" fmla="*/ 28 w 2734"/>
                <a:gd name="T9" fmla="*/ 6605 h 6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4" h="6606">
                  <a:moveTo>
                    <a:pt x="28" y="6605"/>
                  </a:moveTo>
                  <a:lnTo>
                    <a:pt x="2733" y="29"/>
                  </a:lnTo>
                  <a:lnTo>
                    <a:pt x="2676" y="0"/>
                  </a:lnTo>
                  <a:lnTo>
                    <a:pt x="0" y="6605"/>
                  </a:lnTo>
                  <a:lnTo>
                    <a:pt x="28" y="6605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20">
              <a:extLst>
                <a:ext uri="{FF2B5EF4-FFF2-40B4-BE49-F238E27FC236}">
                  <a16:creationId xmlns:a16="http://schemas.microsoft.com/office/drawing/2014/main" id="{1C1DE406-314F-9846-BD4E-4619621A5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8691" y="9616397"/>
              <a:ext cx="3064583" cy="1300187"/>
            </a:xfrm>
            <a:custGeom>
              <a:avLst/>
              <a:gdLst>
                <a:gd name="T0" fmla="*/ 29 w 6578"/>
                <a:gd name="T1" fmla="*/ 2790 h 2791"/>
                <a:gd name="T2" fmla="*/ 6577 w 6578"/>
                <a:gd name="T3" fmla="*/ 57 h 2791"/>
                <a:gd name="T4" fmla="*/ 6577 w 6578"/>
                <a:gd name="T5" fmla="*/ 0 h 2791"/>
                <a:gd name="T6" fmla="*/ 0 w 6578"/>
                <a:gd name="T7" fmla="*/ 2761 h 2791"/>
                <a:gd name="T8" fmla="*/ 29 w 6578"/>
                <a:gd name="T9" fmla="*/ 2790 h 2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8" h="2791">
                  <a:moveTo>
                    <a:pt x="29" y="2790"/>
                  </a:moveTo>
                  <a:lnTo>
                    <a:pt x="6577" y="57"/>
                  </a:lnTo>
                  <a:lnTo>
                    <a:pt x="6577" y="0"/>
                  </a:lnTo>
                  <a:lnTo>
                    <a:pt x="0" y="2761"/>
                  </a:lnTo>
                  <a:lnTo>
                    <a:pt x="29" y="2790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1">
              <a:extLst>
                <a:ext uri="{FF2B5EF4-FFF2-40B4-BE49-F238E27FC236}">
                  <a16:creationId xmlns:a16="http://schemas.microsoft.com/office/drawing/2014/main" id="{77F314F7-CA85-7B47-B651-04ADCC83F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8691" y="9628721"/>
              <a:ext cx="3076907" cy="1273486"/>
            </a:xfrm>
            <a:custGeom>
              <a:avLst/>
              <a:gdLst>
                <a:gd name="T0" fmla="*/ 6577 w 6606"/>
                <a:gd name="T1" fmla="*/ 2733 h 2734"/>
                <a:gd name="T2" fmla="*/ 6605 w 6606"/>
                <a:gd name="T3" fmla="*/ 2705 h 2734"/>
                <a:gd name="T4" fmla="*/ 0 w 6606"/>
                <a:gd name="T5" fmla="*/ 0 h 2734"/>
                <a:gd name="T6" fmla="*/ 0 w 6606"/>
                <a:gd name="T7" fmla="*/ 57 h 2734"/>
                <a:gd name="T8" fmla="*/ 6577 w 6606"/>
                <a:gd name="T9" fmla="*/ 2733 h 2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06" h="2734">
                  <a:moveTo>
                    <a:pt x="6577" y="2733"/>
                  </a:moveTo>
                  <a:lnTo>
                    <a:pt x="6605" y="2705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577" y="2733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22">
              <a:extLst>
                <a:ext uri="{FF2B5EF4-FFF2-40B4-BE49-F238E27FC236}">
                  <a16:creationId xmlns:a16="http://schemas.microsoft.com/office/drawing/2014/main" id="{D239FE3D-0729-7D46-9371-92E971DF5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5181" y="8593501"/>
              <a:ext cx="3341873" cy="3341873"/>
            </a:xfrm>
            <a:custGeom>
              <a:avLst/>
              <a:gdLst>
                <a:gd name="T0" fmla="*/ 0 w 7176"/>
                <a:gd name="T1" fmla="*/ 3587 h 7175"/>
                <a:gd name="T2" fmla="*/ 0 w 7176"/>
                <a:gd name="T3" fmla="*/ 3587 h 7175"/>
                <a:gd name="T4" fmla="*/ 3588 w 7176"/>
                <a:gd name="T5" fmla="*/ 0 h 7175"/>
                <a:gd name="T6" fmla="*/ 7175 w 7176"/>
                <a:gd name="T7" fmla="*/ 3587 h 7175"/>
                <a:gd name="T8" fmla="*/ 3588 w 7176"/>
                <a:gd name="T9" fmla="*/ 7174 h 7175"/>
                <a:gd name="T10" fmla="*/ 0 w 7176"/>
                <a:gd name="T11" fmla="*/ 3587 h 7175"/>
                <a:gd name="T12" fmla="*/ 598 w 7176"/>
                <a:gd name="T13" fmla="*/ 3587 h 7175"/>
                <a:gd name="T14" fmla="*/ 598 w 7176"/>
                <a:gd name="T15" fmla="*/ 3587 h 7175"/>
                <a:gd name="T16" fmla="*/ 3588 w 7176"/>
                <a:gd name="T17" fmla="*/ 6577 h 7175"/>
                <a:gd name="T18" fmla="*/ 6549 w 7176"/>
                <a:gd name="T19" fmla="*/ 3587 h 7175"/>
                <a:gd name="T20" fmla="*/ 3588 w 7176"/>
                <a:gd name="T21" fmla="*/ 626 h 7175"/>
                <a:gd name="T22" fmla="*/ 598 w 7176"/>
                <a:gd name="T23" fmla="*/ 3587 h 7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76" h="7175">
                  <a:moveTo>
                    <a:pt x="0" y="3587"/>
                  </a:moveTo>
                  <a:lnTo>
                    <a:pt x="0" y="3587"/>
                  </a:lnTo>
                  <a:cubicBezTo>
                    <a:pt x="0" y="1622"/>
                    <a:pt x="1595" y="0"/>
                    <a:pt x="3588" y="0"/>
                  </a:cubicBezTo>
                  <a:cubicBezTo>
                    <a:pt x="5553" y="0"/>
                    <a:pt x="7175" y="1622"/>
                    <a:pt x="7175" y="3587"/>
                  </a:cubicBezTo>
                  <a:cubicBezTo>
                    <a:pt x="7175" y="5580"/>
                    <a:pt x="5553" y="7174"/>
                    <a:pt x="3588" y="7174"/>
                  </a:cubicBezTo>
                  <a:cubicBezTo>
                    <a:pt x="1595" y="7174"/>
                    <a:pt x="0" y="5580"/>
                    <a:pt x="0" y="3587"/>
                  </a:cubicBezTo>
                  <a:close/>
                  <a:moveTo>
                    <a:pt x="598" y="3587"/>
                  </a:moveTo>
                  <a:lnTo>
                    <a:pt x="598" y="3587"/>
                  </a:lnTo>
                  <a:cubicBezTo>
                    <a:pt x="598" y="5238"/>
                    <a:pt x="1936" y="6577"/>
                    <a:pt x="3588" y="6577"/>
                  </a:cubicBezTo>
                  <a:cubicBezTo>
                    <a:pt x="5211" y="6577"/>
                    <a:pt x="6549" y="5238"/>
                    <a:pt x="6549" y="3587"/>
                  </a:cubicBezTo>
                  <a:cubicBezTo>
                    <a:pt x="6549" y="1964"/>
                    <a:pt x="5211" y="626"/>
                    <a:pt x="3588" y="626"/>
                  </a:cubicBezTo>
                  <a:cubicBezTo>
                    <a:pt x="1936" y="626"/>
                    <a:pt x="598" y="1964"/>
                    <a:pt x="598" y="358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23">
              <a:extLst>
                <a:ext uri="{FF2B5EF4-FFF2-40B4-BE49-F238E27FC236}">
                  <a16:creationId xmlns:a16="http://schemas.microsoft.com/office/drawing/2014/main" id="{FCB79FF0-3D9A-5144-906E-BA765CDBD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2284" y="10092928"/>
              <a:ext cx="359451" cy="359451"/>
            </a:xfrm>
            <a:custGeom>
              <a:avLst/>
              <a:gdLst>
                <a:gd name="T0" fmla="*/ 0 w 770"/>
                <a:gd name="T1" fmla="*/ 370 h 770"/>
                <a:gd name="T2" fmla="*/ 0 w 770"/>
                <a:gd name="T3" fmla="*/ 370 h 770"/>
                <a:gd name="T4" fmla="*/ 399 w 770"/>
                <a:gd name="T5" fmla="*/ 769 h 770"/>
                <a:gd name="T6" fmla="*/ 769 w 770"/>
                <a:gd name="T7" fmla="*/ 370 h 770"/>
                <a:gd name="T8" fmla="*/ 399 w 770"/>
                <a:gd name="T9" fmla="*/ 0 h 770"/>
                <a:gd name="T10" fmla="*/ 0 w 770"/>
                <a:gd name="T11" fmla="*/ 37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0" h="770">
                  <a:moveTo>
                    <a:pt x="0" y="370"/>
                  </a:moveTo>
                  <a:lnTo>
                    <a:pt x="0" y="370"/>
                  </a:lnTo>
                  <a:cubicBezTo>
                    <a:pt x="0" y="597"/>
                    <a:pt x="171" y="769"/>
                    <a:pt x="399" y="769"/>
                  </a:cubicBezTo>
                  <a:cubicBezTo>
                    <a:pt x="598" y="769"/>
                    <a:pt x="769" y="597"/>
                    <a:pt x="769" y="370"/>
                  </a:cubicBezTo>
                  <a:cubicBezTo>
                    <a:pt x="769" y="171"/>
                    <a:pt x="598" y="0"/>
                    <a:pt x="399" y="0"/>
                  </a:cubicBezTo>
                  <a:cubicBezTo>
                    <a:pt x="171" y="0"/>
                    <a:pt x="0" y="171"/>
                    <a:pt x="0" y="37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24">
              <a:extLst>
                <a:ext uri="{FF2B5EF4-FFF2-40B4-BE49-F238E27FC236}">
                  <a16:creationId xmlns:a16="http://schemas.microsoft.com/office/drawing/2014/main" id="{9B4629E4-86F9-1A4C-A877-72CFADFA6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0425" y="8488745"/>
              <a:ext cx="3555492" cy="3553437"/>
            </a:xfrm>
            <a:custGeom>
              <a:avLst/>
              <a:gdLst>
                <a:gd name="T0" fmla="*/ 0 w 7632"/>
                <a:gd name="T1" fmla="*/ 3815 h 7631"/>
                <a:gd name="T2" fmla="*/ 0 w 7632"/>
                <a:gd name="T3" fmla="*/ 3815 h 7631"/>
                <a:gd name="T4" fmla="*/ 3816 w 7632"/>
                <a:gd name="T5" fmla="*/ 0 h 7631"/>
                <a:gd name="T6" fmla="*/ 7631 w 7632"/>
                <a:gd name="T7" fmla="*/ 3815 h 7631"/>
                <a:gd name="T8" fmla="*/ 3816 w 7632"/>
                <a:gd name="T9" fmla="*/ 7630 h 7631"/>
                <a:gd name="T10" fmla="*/ 0 w 7632"/>
                <a:gd name="T11" fmla="*/ 3815 h 7631"/>
                <a:gd name="T12" fmla="*/ 286 w 7632"/>
                <a:gd name="T13" fmla="*/ 3815 h 7631"/>
                <a:gd name="T14" fmla="*/ 286 w 7632"/>
                <a:gd name="T15" fmla="*/ 3815 h 7631"/>
                <a:gd name="T16" fmla="*/ 3816 w 7632"/>
                <a:gd name="T17" fmla="*/ 7345 h 7631"/>
                <a:gd name="T18" fmla="*/ 7318 w 7632"/>
                <a:gd name="T19" fmla="*/ 3815 h 7631"/>
                <a:gd name="T20" fmla="*/ 3816 w 7632"/>
                <a:gd name="T21" fmla="*/ 313 h 7631"/>
                <a:gd name="T22" fmla="*/ 286 w 7632"/>
                <a:gd name="T23" fmla="*/ 3815 h 7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32" h="7631">
                  <a:moveTo>
                    <a:pt x="0" y="3815"/>
                  </a:moveTo>
                  <a:lnTo>
                    <a:pt x="0" y="3815"/>
                  </a:lnTo>
                  <a:cubicBezTo>
                    <a:pt x="0" y="1708"/>
                    <a:pt x="1709" y="0"/>
                    <a:pt x="3816" y="0"/>
                  </a:cubicBezTo>
                  <a:cubicBezTo>
                    <a:pt x="5923" y="0"/>
                    <a:pt x="7631" y="1708"/>
                    <a:pt x="7631" y="3815"/>
                  </a:cubicBezTo>
                  <a:cubicBezTo>
                    <a:pt x="7631" y="5922"/>
                    <a:pt x="5923" y="7630"/>
                    <a:pt x="3816" y="7630"/>
                  </a:cubicBezTo>
                  <a:cubicBezTo>
                    <a:pt x="1709" y="7630"/>
                    <a:pt x="0" y="5922"/>
                    <a:pt x="0" y="3815"/>
                  </a:cubicBezTo>
                  <a:close/>
                  <a:moveTo>
                    <a:pt x="286" y="3815"/>
                  </a:moveTo>
                  <a:lnTo>
                    <a:pt x="286" y="3815"/>
                  </a:lnTo>
                  <a:cubicBezTo>
                    <a:pt x="286" y="5751"/>
                    <a:pt x="1880" y="7345"/>
                    <a:pt x="3816" y="7345"/>
                  </a:cubicBezTo>
                  <a:cubicBezTo>
                    <a:pt x="5752" y="7345"/>
                    <a:pt x="7318" y="5751"/>
                    <a:pt x="7318" y="3815"/>
                  </a:cubicBezTo>
                  <a:cubicBezTo>
                    <a:pt x="7318" y="1878"/>
                    <a:pt x="5752" y="313"/>
                    <a:pt x="3816" y="313"/>
                  </a:cubicBezTo>
                  <a:cubicBezTo>
                    <a:pt x="1880" y="313"/>
                    <a:pt x="286" y="1878"/>
                    <a:pt x="286" y="38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25">
              <a:extLst>
                <a:ext uri="{FF2B5EF4-FFF2-40B4-BE49-F238E27FC236}">
                  <a16:creationId xmlns:a16="http://schemas.microsoft.com/office/drawing/2014/main" id="{BA218305-E07D-544C-B352-89F29325E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723" y="8607878"/>
              <a:ext cx="14379" cy="3315171"/>
            </a:xfrm>
            <a:custGeom>
              <a:avLst/>
              <a:gdLst>
                <a:gd name="T0" fmla="*/ 0 w 29"/>
                <a:gd name="T1" fmla="*/ 7118 h 7119"/>
                <a:gd name="T2" fmla="*/ 28 w 29"/>
                <a:gd name="T3" fmla="*/ 7118 h 7119"/>
                <a:gd name="T4" fmla="*/ 28 w 29"/>
                <a:gd name="T5" fmla="*/ 0 h 7119"/>
                <a:gd name="T6" fmla="*/ 0 w 29"/>
                <a:gd name="T7" fmla="*/ 0 h 7119"/>
                <a:gd name="T8" fmla="*/ 0 w 29"/>
                <a:gd name="T9" fmla="*/ 7118 h 7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7119">
                  <a:moveTo>
                    <a:pt x="0" y="7118"/>
                  </a:moveTo>
                  <a:lnTo>
                    <a:pt x="28" y="7118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7118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26">
              <a:extLst>
                <a:ext uri="{FF2B5EF4-FFF2-40B4-BE49-F238E27FC236}">
                  <a16:creationId xmlns:a16="http://schemas.microsoft.com/office/drawing/2014/main" id="{67D589F7-609F-F145-A390-2DEF46BCE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668" y="9084408"/>
              <a:ext cx="2362111" cy="2360058"/>
            </a:xfrm>
            <a:custGeom>
              <a:avLst/>
              <a:gdLst>
                <a:gd name="T0" fmla="*/ 29 w 5070"/>
                <a:gd name="T1" fmla="*/ 5067 h 5068"/>
                <a:gd name="T2" fmla="*/ 5069 w 5070"/>
                <a:gd name="T3" fmla="*/ 28 h 5068"/>
                <a:gd name="T4" fmla="*/ 5040 w 5070"/>
                <a:gd name="T5" fmla="*/ 0 h 5068"/>
                <a:gd name="T6" fmla="*/ 0 w 5070"/>
                <a:gd name="T7" fmla="*/ 5039 h 5068"/>
                <a:gd name="T8" fmla="*/ 29 w 5070"/>
                <a:gd name="T9" fmla="*/ 5067 h 5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0" h="5068">
                  <a:moveTo>
                    <a:pt x="29" y="5067"/>
                  </a:moveTo>
                  <a:lnTo>
                    <a:pt x="5069" y="28"/>
                  </a:lnTo>
                  <a:lnTo>
                    <a:pt x="5040" y="0"/>
                  </a:lnTo>
                  <a:lnTo>
                    <a:pt x="0" y="5039"/>
                  </a:lnTo>
                  <a:lnTo>
                    <a:pt x="29" y="5067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27">
              <a:extLst>
                <a:ext uri="{FF2B5EF4-FFF2-40B4-BE49-F238E27FC236}">
                  <a16:creationId xmlns:a16="http://schemas.microsoft.com/office/drawing/2014/main" id="{E68DA5D7-811E-3345-AF36-E197AD3D0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084" y="10265464"/>
              <a:ext cx="3317226" cy="14377"/>
            </a:xfrm>
            <a:custGeom>
              <a:avLst/>
              <a:gdLst>
                <a:gd name="T0" fmla="*/ 0 w 7120"/>
                <a:gd name="T1" fmla="*/ 29 h 30"/>
                <a:gd name="T2" fmla="*/ 7119 w 7120"/>
                <a:gd name="T3" fmla="*/ 29 h 30"/>
                <a:gd name="T4" fmla="*/ 7119 w 7120"/>
                <a:gd name="T5" fmla="*/ 0 h 30"/>
                <a:gd name="T6" fmla="*/ 0 w 7120"/>
                <a:gd name="T7" fmla="*/ 0 h 30"/>
                <a:gd name="T8" fmla="*/ 0 w 7120"/>
                <a:gd name="T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20" h="30">
                  <a:moveTo>
                    <a:pt x="0" y="29"/>
                  </a:moveTo>
                  <a:lnTo>
                    <a:pt x="7119" y="29"/>
                  </a:lnTo>
                  <a:lnTo>
                    <a:pt x="7119" y="0"/>
                  </a:lnTo>
                  <a:lnTo>
                    <a:pt x="0" y="0"/>
                  </a:lnTo>
                  <a:lnTo>
                    <a:pt x="0" y="29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28">
              <a:extLst>
                <a:ext uri="{FF2B5EF4-FFF2-40B4-BE49-F238E27FC236}">
                  <a16:creationId xmlns:a16="http://schemas.microsoft.com/office/drawing/2014/main" id="{43AC3DE4-2BEA-894C-B40D-9729CD90B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668" y="9084408"/>
              <a:ext cx="2362111" cy="2360058"/>
            </a:xfrm>
            <a:custGeom>
              <a:avLst/>
              <a:gdLst>
                <a:gd name="T0" fmla="*/ 5040 w 5070"/>
                <a:gd name="T1" fmla="*/ 5067 h 5068"/>
                <a:gd name="T2" fmla="*/ 5069 w 5070"/>
                <a:gd name="T3" fmla="*/ 5039 h 5068"/>
                <a:gd name="T4" fmla="*/ 29 w 5070"/>
                <a:gd name="T5" fmla="*/ 0 h 5068"/>
                <a:gd name="T6" fmla="*/ 0 w 5070"/>
                <a:gd name="T7" fmla="*/ 28 h 5068"/>
                <a:gd name="T8" fmla="*/ 5040 w 5070"/>
                <a:gd name="T9" fmla="*/ 5067 h 5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0" h="5068">
                  <a:moveTo>
                    <a:pt x="5040" y="5067"/>
                  </a:moveTo>
                  <a:lnTo>
                    <a:pt x="5069" y="5039"/>
                  </a:lnTo>
                  <a:lnTo>
                    <a:pt x="29" y="0"/>
                  </a:lnTo>
                  <a:lnTo>
                    <a:pt x="0" y="28"/>
                  </a:lnTo>
                  <a:lnTo>
                    <a:pt x="5040" y="5067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29">
              <a:extLst>
                <a:ext uri="{FF2B5EF4-FFF2-40B4-BE49-F238E27FC236}">
                  <a16:creationId xmlns:a16="http://schemas.microsoft.com/office/drawing/2014/main" id="{BFD693CA-D088-3942-8DE7-1C9F34BA2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603" y="8739335"/>
              <a:ext cx="1300188" cy="3062529"/>
            </a:xfrm>
            <a:custGeom>
              <a:avLst/>
              <a:gdLst>
                <a:gd name="T0" fmla="*/ 2762 w 2792"/>
                <a:gd name="T1" fmla="*/ 6576 h 6577"/>
                <a:gd name="T2" fmla="*/ 2791 w 2792"/>
                <a:gd name="T3" fmla="*/ 6548 h 6577"/>
                <a:gd name="T4" fmla="*/ 57 w 2792"/>
                <a:gd name="T5" fmla="*/ 0 h 6577"/>
                <a:gd name="T6" fmla="*/ 0 w 2792"/>
                <a:gd name="T7" fmla="*/ 0 h 6577"/>
                <a:gd name="T8" fmla="*/ 2762 w 2792"/>
                <a:gd name="T9" fmla="*/ 6576 h 6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2" h="6577">
                  <a:moveTo>
                    <a:pt x="2762" y="6576"/>
                  </a:moveTo>
                  <a:lnTo>
                    <a:pt x="2791" y="6548"/>
                  </a:lnTo>
                  <a:lnTo>
                    <a:pt x="57" y="0"/>
                  </a:lnTo>
                  <a:lnTo>
                    <a:pt x="0" y="0"/>
                  </a:lnTo>
                  <a:lnTo>
                    <a:pt x="2762" y="6576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30">
              <a:extLst>
                <a:ext uri="{FF2B5EF4-FFF2-40B4-BE49-F238E27FC236}">
                  <a16:creationId xmlns:a16="http://schemas.microsoft.com/office/drawing/2014/main" id="{C48DFA30-A216-544E-A4EA-B5BF1E27D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980" y="8727011"/>
              <a:ext cx="1273486" cy="3076906"/>
            </a:xfrm>
            <a:custGeom>
              <a:avLst/>
              <a:gdLst>
                <a:gd name="T0" fmla="*/ 57 w 2734"/>
                <a:gd name="T1" fmla="*/ 6605 h 6606"/>
                <a:gd name="T2" fmla="*/ 2733 w 2734"/>
                <a:gd name="T3" fmla="*/ 29 h 6606"/>
                <a:gd name="T4" fmla="*/ 2704 w 2734"/>
                <a:gd name="T5" fmla="*/ 0 h 6606"/>
                <a:gd name="T6" fmla="*/ 0 w 2734"/>
                <a:gd name="T7" fmla="*/ 6605 h 6606"/>
                <a:gd name="T8" fmla="*/ 57 w 2734"/>
                <a:gd name="T9" fmla="*/ 6605 h 6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4" h="6606">
                  <a:moveTo>
                    <a:pt x="57" y="6605"/>
                  </a:moveTo>
                  <a:lnTo>
                    <a:pt x="2733" y="29"/>
                  </a:lnTo>
                  <a:lnTo>
                    <a:pt x="2704" y="0"/>
                  </a:lnTo>
                  <a:lnTo>
                    <a:pt x="0" y="6605"/>
                  </a:lnTo>
                  <a:lnTo>
                    <a:pt x="57" y="6605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31">
              <a:extLst>
                <a:ext uri="{FF2B5EF4-FFF2-40B4-BE49-F238E27FC236}">
                  <a16:creationId xmlns:a16="http://schemas.microsoft.com/office/drawing/2014/main" id="{6E62F18A-0751-544B-AC1A-AE68DC560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595" y="9616397"/>
              <a:ext cx="3064583" cy="1300187"/>
            </a:xfrm>
            <a:custGeom>
              <a:avLst/>
              <a:gdLst>
                <a:gd name="T0" fmla="*/ 0 w 6579"/>
                <a:gd name="T1" fmla="*/ 2790 h 2791"/>
                <a:gd name="T2" fmla="*/ 6578 w 6579"/>
                <a:gd name="T3" fmla="*/ 57 h 2791"/>
                <a:gd name="T4" fmla="*/ 6548 w 6579"/>
                <a:gd name="T5" fmla="*/ 0 h 2791"/>
                <a:gd name="T6" fmla="*/ 0 w 6579"/>
                <a:gd name="T7" fmla="*/ 2761 h 2791"/>
                <a:gd name="T8" fmla="*/ 0 w 6579"/>
                <a:gd name="T9" fmla="*/ 2790 h 2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9" h="2791">
                  <a:moveTo>
                    <a:pt x="0" y="2790"/>
                  </a:moveTo>
                  <a:lnTo>
                    <a:pt x="6578" y="57"/>
                  </a:lnTo>
                  <a:lnTo>
                    <a:pt x="6548" y="0"/>
                  </a:lnTo>
                  <a:lnTo>
                    <a:pt x="0" y="2761"/>
                  </a:lnTo>
                  <a:lnTo>
                    <a:pt x="0" y="2790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32">
              <a:extLst>
                <a:ext uri="{FF2B5EF4-FFF2-40B4-BE49-F238E27FC236}">
                  <a16:creationId xmlns:a16="http://schemas.microsoft.com/office/drawing/2014/main" id="{FB9D1748-5CB3-C649-8D12-525D272D7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271" y="9628721"/>
              <a:ext cx="3076907" cy="1273486"/>
            </a:xfrm>
            <a:custGeom>
              <a:avLst/>
              <a:gdLst>
                <a:gd name="T0" fmla="*/ 6606 w 6607"/>
                <a:gd name="T1" fmla="*/ 2733 h 2734"/>
                <a:gd name="T2" fmla="*/ 6606 w 6607"/>
                <a:gd name="T3" fmla="*/ 2705 h 2734"/>
                <a:gd name="T4" fmla="*/ 28 w 6607"/>
                <a:gd name="T5" fmla="*/ 0 h 2734"/>
                <a:gd name="T6" fmla="*/ 0 w 6607"/>
                <a:gd name="T7" fmla="*/ 57 h 2734"/>
                <a:gd name="T8" fmla="*/ 6606 w 6607"/>
                <a:gd name="T9" fmla="*/ 2733 h 2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07" h="2734">
                  <a:moveTo>
                    <a:pt x="6606" y="2733"/>
                  </a:moveTo>
                  <a:lnTo>
                    <a:pt x="6606" y="2705"/>
                  </a:lnTo>
                  <a:lnTo>
                    <a:pt x="28" y="0"/>
                  </a:lnTo>
                  <a:lnTo>
                    <a:pt x="0" y="57"/>
                  </a:lnTo>
                  <a:lnTo>
                    <a:pt x="6606" y="2733"/>
                  </a:lnTo>
                </a:path>
              </a:pathLst>
            </a:custGeom>
            <a:solidFill>
              <a:srgbClr val="93929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33">
              <a:extLst>
                <a:ext uri="{FF2B5EF4-FFF2-40B4-BE49-F238E27FC236}">
                  <a16:creationId xmlns:a16="http://schemas.microsoft.com/office/drawing/2014/main" id="{C9D58827-CCCC-F247-923B-6C20E7C25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6760" y="8593501"/>
              <a:ext cx="3341875" cy="3341873"/>
            </a:xfrm>
            <a:custGeom>
              <a:avLst/>
              <a:gdLst>
                <a:gd name="T0" fmla="*/ 0 w 7176"/>
                <a:gd name="T1" fmla="*/ 3587 h 7175"/>
                <a:gd name="T2" fmla="*/ 0 w 7176"/>
                <a:gd name="T3" fmla="*/ 3587 h 7175"/>
                <a:gd name="T4" fmla="*/ 3588 w 7176"/>
                <a:gd name="T5" fmla="*/ 0 h 7175"/>
                <a:gd name="T6" fmla="*/ 7175 w 7176"/>
                <a:gd name="T7" fmla="*/ 3587 h 7175"/>
                <a:gd name="T8" fmla="*/ 3588 w 7176"/>
                <a:gd name="T9" fmla="*/ 7174 h 7175"/>
                <a:gd name="T10" fmla="*/ 0 w 7176"/>
                <a:gd name="T11" fmla="*/ 3587 h 7175"/>
                <a:gd name="T12" fmla="*/ 627 w 7176"/>
                <a:gd name="T13" fmla="*/ 3587 h 7175"/>
                <a:gd name="T14" fmla="*/ 627 w 7176"/>
                <a:gd name="T15" fmla="*/ 3587 h 7175"/>
                <a:gd name="T16" fmla="*/ 3588 w 7176"/>
                <a:gd name="T17" fmla="*/ 6577 h 7175"/>
                <a:gd name="T18" fmla="*/ 6577 w 7176"/>
                <a:gd name="T19" fmla="*/ 3587 h 7175"/>
                <a:gd name="T20" fmla="*/ 3588 w 7176"/>
                <a:gd name="T21" fmla="*/ 626 h 7175"/>
                <a:gd name="T22" fmla="*/ 627 w 7176"/>
                <a:gd name="T23" fmla="*/ 3587 h 7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76" h="7175">
                  <a:moveTo>
                    <a:pt x="0" y="3587"/>
                  </a:moveTo>
                  <a:lnTo>
                    <a:pt x="0" y="3587"/>
                  </a:lnTo>
                  <a:cubicBezTo>
                    <a:pt x="0" y="1622"/>
                    <a:pt x="1622" y="0"/>
                    <a:pt x="3588" y="0"/>
                  </a:cubicBezTo>
                  <a:cubicBezTo>
                    <a:pt x="5580" y="0"/>
                    <a:pt x="7175" y="1622"/>
                    <a:pt x="7175" y="3587"/>
                  </a:cubicBezTo>
                  <a:cubicBezTo>
                    <a:pt x="7175" y="5580"/>
                    <a:pt x="5580" y="7174"/>
                    <a:pt x="3588" y="7174"/>
                  </a:cubicBezTo>
                  <a:cubicBezTo>
                    <a:pt x="1622" y="7174"/>
                    <a:pt x="0" y="5580"/>
                    <a:pt x="0" y="3587"/>
                  </a:cubicBezTo>
                  <a:close/>
                  <a:moveTo>
                    <a:pt x="627" y="3587"/>
                  </a:moveTo>
                  <a:lnTo>
                    <a:pt x="627" y="3587"/>
                  </a:lnTo>
                  <a:cubicBezTo>
                    <a:pt x="627" y="5238"/>
                    <a:pt x="1964" y="6577"/>
                    <a:pt x="3588" y="6577"/>
                  </a:cubicBezTo>
                  <a:cubicBezTo>
                    <a:pt x="5239" y="6577"/>
                    <a:pt x="6577" y="5238"/>
                    <a:pt x="6577" y="3587"/>
                  </a:cubicBezTo>
                  <a:cubicBezTo>
                    <a:pt x="6577" y="1964"/>
                    <a:pt x="5239" y="626"/>
                    <a:pt x="3588" y="626"/>
                  </a:cubicBezTo>
                  <a:cubicBezTo>
                    <a:pt x="1964" y="626"/>
                    <a:pt x="627" y="1964"/>
                    <a:pt x="627" y="358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34">
              <a:extLst>
                <a:ext uri="{FF2B5EF4-FFF2-40B4-BE49-F238E27FC236}">
                  <a16:creationId xmlns:a16="http://schemas.microsoft.com/office/drawing/2014/main" id="{8EE2B106-0774-714B-956D-A23A204B6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133" y="10092928"/>
              <a:ext cx="359451" cy="359451"/>
            </a:xfrm>
            <a:custGeom>
              <a:avLst/>
              <a:gdLst>
                <a:gd name="T0" fmla="*/ 0 w 770"/>
                <a:gd name="T1" fmla="*/ 370 h 770"/>
                <a:gd name="T2" fmla="*/ 0 w 770"/>
                <a:gd name="T3" fmla="*/ 370 h 770"/>
                <a:gd name="T4" fmla="*/ 371 w 770"/>
                <a:gd name="T5" fmla="*/ 769 h 770"/>
                <a:gd name="T6" fmla="*/ 769 w 770"/>
                <a:gd name="T7" fmla="*/ 370 h 770"/>
                <a:gd name="T8" fmla="*/ 371 w 770"/>
                <a:gd name="T9" fmla="*/ 0 h 770"/>
                <a:gd name="T10" fmla="*/ 0 w 770"/>
                <a:gd name="T11" fmla="*/ 37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0" h="770">
                  <a:moveTo>
                    <a:pt x="0" y="370"/>
                  </a:moveTo>
                  <a:lnTo>
                    <a:pt x="0" y="370"/>
                  </a:lnTo>
                  <a:cubicBezTo>
                    <a:pt x="0" y="597"/>
                    <a:pt x="171" y="769"/>
                    <a:pt x="371" y="769"/>
                  </a:cubicBezTo>
                  <a:cubicBezTo>
                    <a:pt x="599" y="769"/>
                    <a:pt x="769" y="597"/>
                    <a:pt x="769" y="370"/>
                  </a:cubicBezTo>
                  <a:cubicBezTo>
                    <a:pt x="769" y="171"/>
                    <a:pt x="599" y="0"/>
                    <a:pt x="371" y="0"/>
                  </a:cubicBezTo>
                  <a:cubicBezTo>
                    <a:pt x="171" y="0"/>
                    <a:pt x="0" y="171"/>
                    <a:pt x="0" y="37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35">
              <a:extLst>
                <a:ext uri="{FF2B5EF4-FFF2-40B4-BE49-F238E27FC236}">
                  <a16:creationId xmlns:a16="http://schemas.microsoft.com/office/drawing/2014/main" id="{F7476C42-C95C-B846-BB50-1A4CB0946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951" y="8488745"/>
              <a:ext cx="3555492" cy="3553437"/>
            </a:xfrm>
            <a:custGeom>
              <a:avLst/>
              <a:gdLst>
                <a:gd name="T0" fmla="*/ 0 w 7632"/>
                <a:gd name="T1" fmla="*/ 3815 h 7631"/>
                <a:gd name="T2" fmla="*/ 0 w 7632"/>
                <a:gd name="T3" fmla="*/ 3815 h 7631"/>
                <a:gd name="T4" fmla="*/ 3816 w 7632"/>
                <a:gd name="T5" fmla="*/ 0 h 7631"/>
                <a:gd name="T6" fmla="*/ 7631 w 7632"/>
                <a:gd name="T7" fmla="*/ 3815 h 7631"/>
                <a:gd name="T8" fmla="*/ 3816 w 7632"/>
                <a:gd name="T9" fmla="*/ 7630 h 7631"/>
                <a:gd name="T10" fmla="*/ 0 w 7632"/>
                <a:gd name="T11" fmla="*/ 3815 h 7631"/>
                <a:gd name="T12" fmla="*/ 313 w 7632"/>
                <a:gd name="T13" fmla="*/ 3815 h 7631"/>
                <a:gd name="T14" fmla="*/ 313 w 7632"/>
                <a:gd name="T15" fmla="*/ 3815 h 7631"/>
                <a:gd name="T16" fmla="*/ 3816 w 7632"/>
                <a:gd name="T17" fmla="*/ 7345 h 7631"/>
                <a:gd name="T18" fmla="*/ 7345 w 7632"/>
                <a:gd name="T19" fmla="*/ 3815 h 7631"/>
                <a:gd name="T20" fmla="*/ 3816 w 7632"/>
                <a:gd name="T21" fmla="*/ 313 h 7631"/>
                <a:gd name="T22" fmla="*/ 313 w 7632"/>
                <a:gd name="T23" fmla="*/ 3815 h 7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32" h="7631">
                  <a:moveTo>
                    <a:pt x="0" y="3815"/>
                  </a:moveTo>
                  <a:lnTo>
                    <a:pt x="0" y="3815"/>
                  </a:lnTo>
                  <a:cubicBezTo>
                    <a:pt x="0" y="1708"/>
                    <a:pt x="1708" y="0"/>
                    <a:pt x="3816" y="0"/>
                  </a:cubicBezTo>
                  <a:cubicBezTo>
                    <a:pt x="5922" y="0"/>
                    <a:pt x="7631" y="1708"/>
                    <a:pt x="7631" y="3815"/>
                  </a:cubicBezTo>
                  <a:cubicBezTo>
                    <a:pt x="7631" y="5922"/>
                    <a:pt x="5922" y="7630"/>
                    <a:pt x="3816" y="7630"/>
                  </a:cubicBezTo>
                  <a:cubicBezTo>
                    <a:pt x="1708" y="7630"/>
                    <a:pt x="0" y="5922"/>
                    <a:pt x="0" y="3815"/>
                  </a:cubicBezTo>
                  <a:close/>
                  <a:moveTo>
                    <a:pt x="313" y="3815"/>
                  </a:moveTo>
                  <a:lnTo>
                    <a:pt x="313" y="3815"/>
                  </a:lnTo>
                  <a:cubicBezTo>
                    <a:pt x="313" y="5751"/>
                    <a:pt x="1880" y="7345"/>
                    <a:pt x="3816" y="7345"/>
                  </a:cubicBezTo>
                  <a:cubicBezTo>
                    <a:pt x="5752" y="7345"/>
                    <a:pt x="7345" y="5751"/>
                    <a:pt x="7345" y="3815"/>
                  </a:cubicBezTo>
                  <a:cubicBezTo>
                    <a:pt x="7345" y="1878"/>
                    <a:pt x="5752" y="313"/>
                    <a:pt x="3816" y="313"/>
                  </a:cubicBezTo>
                  <a:cubicBezTo>
                    <a:pt x="1880" y="313"/>
                    <a:pt x="313" y="1878"/>
                    <a:pt x="313" y="38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36">
              <a:extLst>
                <a:ext uri="{FF2B5EF4-FFF2-40B4-BE49-F238E27FC236}">
                  <a16:creationId xmlns:a16="http://schemas.microsoft.com/office/drawing/2014/main" id="{5B672BB9-92E4-C84A-BF3B-20F4510E7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048" y="10411298"/>
              <a:ext cx="2189574" cy="330696"/>
            </a:xfrm>
            <a:custGeom>
              <a:avLst/>
              <a:gdLst>
                <a:gd name="T0" fmla="*/ 4670 w 4699"/>
                <a:gd name="T1" fmla="*/ 711 h 712"/>
                <a:gd name="T2" fmla="*/ 4698 w 4699"/>
                <a:gd name="T3" fmla="*/ 626 h 712"/>
                <a:gd name="T4" fmla="*/ 0 w 4699"/>
                <a:gd name="T5" fmla="*/ 0 h 712"/>
                <a:gd name="T6" fmla="*/ 0 w 4699"/>
                <a:gd name="T7" fmla="*/ 86 h 712"/>
                <a:gd name="T8" fmla="*/ 4670 w 4699"/>
                <a:gd name="T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99" h="712">
                  <a:moveTo>
                    <a:pt x="4670" y="711"/>
                  </a:moveTo>
                  <a:lnTo>
                    <a:pt x="4698" y="626"/>
                  </a:lnTo>
                  <a:lnTo>
                    <a:pt x="0" y="0"/>
                  </a:lnTo>
                  <a:lnTo>
                    <a:pt x="0" y="86"/>
                  </a:lnTo>
                  <a:lnTo>
                    <a:pt x="4670" y="711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37">
              <a:extLst>
                <a:ext uri="{FF2B5EF4-FFF2-40B4-BE49-F238E27FC236}">
                  <a16:creationId xmlns:a16="http://schemas.microsoft.com/office/drawing/2014/main" id="{63A15F12-1DCD-9E43-8FB4-E5014E6C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372" y="9721151"/>
              <a:ext cx="2201898" cy="451882"/>
            </a:xfrm>
            <a:custGeom>
              <a:avLst/>
              <a:gdLst>
                <a:gd name="T0" fmla="*/ 29 w 4727"/>
                <a:gd name="T1" fmla="*/ 969 h 970"/>
                <a:gd name="T2" fmla="*/ 4726 w 4727"/>
                <a:gd name="T3" fmla="*/ 143 h 970"/>
                <a:gd name="T4" fmla="*/ 4698 w 4727"/>
                <a:gd name="T5" fmla="*/ 0 h 970"/>
                <a:gd name="T6" fmla="*/ 0 w 4727"/>
                <a:gd name="T7" fmla="*/ 855 h 970"/>
                <a:gd name="T8" fmla="*/ 29 w 4727"/>
                <a:gd name="T9" fmla="*/ 969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7" h="970">
                  <a:moveTo>
                    <a:pt x="29" y="969"/>
                  </a:moveTo>
                  <a:lnTo>
                    <a:pt x="4726" y="143"/>
                  </a:lnTo>
                  <a:lnTo>
                    <a:pt x="4698" y="0"/>
                  </a:lnTo>
                  <a:lnTo>
                    <a:pt x="0" y="855"/>
                  </a:lnTo>
                  <a:lnTo>
                    <a:pt x="29" y="96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38">
              <a:extLst>
                <a:ext uri="{FF2B5EF4-FFF2-40B4-BE49-F238E27FC236}">
                  <a16:creationId xmlns:a16="http://schemas.microsoft.com/office/drawing/2014/main" id="{A84F3100-8EB4-4945-A195-AE569CFD1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3495" y="9747854"/>
              <a:ext cx="955114" cy="955114"/>
            </a:xfrm>
            <a:custGeom>
              <a:avLst/>
              <a:gdLst>
                <a:gd name="T0" fmla="*/ 1964 w 2049"/>
                <a:gd name="T1" fmla="*/ 825 h 2050"/>
                <a:gd name="T2" fmla="*/ 1964 w 2049"/>
                <a:gd name="T3" fmla="*/ 825 h 2050"/>
                <a:gd name="T4" fmla="*/ 1395 w 2049"/>
                <a:gd name="T5" fmla="*/ 882 h 2050"/>
                <a:gd name="T6" fmla="*/ 1850 w 2049"/>
                <a:gd name="T7" fmla="*/ 512 h 2050"/>
                <a:gd name="T8" fmla="*/ 1737 w 2049"/>
                <a:gd name="T9" fmla="*/ 312 h 2050"/>
                <a:gd name="T10" fmla="*/ 1737 w 2049"/>
                <a:gd name="T11" fmla="*/ 312 h 2050"/>
                <a:gd name="T12" fmla="*/ 1537 w 2049"/>
                <a:gd name="T13" fmla="*/ 198 h 2050"/>
                <a:gd name="T14" fmla="*/ 1167 w 2049"/>
                <a:gd name="T15" fmla="*/ 654 h 2050"/>
                <a:gd name="T16" fmla="*/ 1224 w 2049"/>
                <a:gd name="T17" fmla="*/ 85 h 2050"/>
                <a:gd name="T18" fmla="*/ 1025 w 2049"/>
                <a:gd name="T19" fmla="*/ 0 h 2050"/>
                <a:gd name="T20" fmla="*/ 1025 w 2049"/>
                <a:gd name="T21" fmla="*/ 0 h 2050"/>
                <a:gd name="T22" fmla="*/ 825 w 2049"/>
                <a:gd name="T23" fmla="*/ 85 h 2050"/>
                <a:gd name="T24" fmla="*/ 854 w 2049"/>
                <a:gd name="T25" fmla="*/ 654 h 2050"/>
                <a:gd name="T26" fmla="*/ 484 w 2049"/>
                <a:gd name="T27" fmla="*/ 198 h 2050"/>
                <a:gd name="T28" fmla="*/ 284 w 2049"/>
                <a:gd name="T29" fmla="*/ 312 h 2050"/>
                <a:gd name="T30" fmla="*/ 284 w 2049"/>
                <a:gd name="T31" fmla="*/ 312 h 2050"/>
                <a:gd name="T32" fmla="*/ 199 w 2049"/>
                <a:gd name="T33" fmla="*/ 512 h 2050"/>
                <a:gd name="T34" fmla="*/ 654 w 2049"/>
                <a:gd name="T35" fmla="*/ 882 h 2050"/>
                <a:gd name="T36" fmla="*/ 56 w 2049"/>
                <a:gd name="T37" fmla="*/ 825 h 2050"/>
                <a:gd name="T38" fmla="*/ 0 w 2049"/>
                <a:gd name="T39" fmla="*/ 1025 h 2050"/>
                <a:gd name="T40" fmla="*/ 0 w 2049"/>
                <a:gd name="T41" fmla="*/ 1025 h 2050"/>
                <a:gd name="T42" fmla="*/ 56 w 2049"/>
                <a:gd name="T43" fmla="*/ 1252 h 2050"/>
                <a:gd name="T44" fmla="*/ 654 w 2049"/>
                <a:gd name="T45" fmla="*/ 1195 h 2050"/>
                <a:gd name="T46" fmla="*/ 199 w 2049"/>
                <a:gd name="T47" fmla="*/ 1565 h 2050"/>
                <a:gd name="T48" fmla="*/ 284 w 2049"/>
                <a:gd name="T49" fmla="*/ 1765 h 2050"/>
                <a:gd name="T50" fmla="*/ 284 w 2049"/>
                <a:gd name="T51" fmla="*/ 1765 h 2050"/>
                <a:gd name="T52" fmla="*/ 484 w 2049"/>
                <a:gd name="T53" fmla="*/ 1850 h 2050"/>
                <a:gd name="T54" fmla="*/ 854 w 2049"/>
                <a:gd name="T55" fmla="*/ 1423 h 2050"/>
                <a:gd name="T56" fmla="*/ 825 w 2049"/>
                <a:gd name="T57" fmla="*/ 1992 h 2050"/>
                <a:gd name="T58" fmla="*/ 1025 w 2049"/>
                <a:gd name="T59" fmla="*/ 2049 h 2050"/>
                <a:gd name="T60" fmla="*/ 1025 w 2049"/>
                <a:gd name="T61" fmla="*/ 2049 h 2050"/>
                <a:gd name="T62" fmla="*/ 1224 w 2049"/>
                <a:gd name="T63" fmla="*/ 1992 h 2050"/>
                <a:gd name="T64" fmla="*/ 1167 w 2049"/>
                <a:gd name="T65" fmla="*/ 1423 h 2050"/>
                <a:gd name="T66" fmla="*/ 1537 w 2049"/>
                <a:gd name="T67" fmla="*/ 1850 h 2050"/>
                <a:gd name="T68" fmla="*/ 1737 w 2049"/>
                <a:gd name="T69" fmla="*/ 1765 h 2050"/>
                <a:gd name="T70" fmla="*/ 1737 w 2049"/>
                <a:gd name="T71" fmla="*/ 1765 h 2050"/>
                <a:gd name="T72" fmla="*/ 1850 w 2049"/>
                <a:gd name="T73" fmla="*/ 1565 h 2050"/>
                <a:gd name="T74" fmla="*/ 1395 w 2049"/>
                <a:gd name="T75" fmla="*/ 1195 h 2050"/>
                <a:gd name="T76" fmla="*/ 1964 w 2049"/>
                <a:gd name="T77" fmla="*/ 1252 h 2050"/>
                <a:gd name="T78" fmla="*/ 2048 w 2049"/>
                <a:gd name="T79" fmla="*/ 1025 h 2050"/>
                <a:gd name="T80" fmla="*/ 2048 w 2049"/>
                <a:gd name="T81" fmla="*/ 1025 h 2050"/>
                <a:gd name="T82" fmla="*/ 1964 w 2049"/>
                <a:gd name="T83" fmla="*/ 825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49" h="2050">
                  <a:moveTo>
                    <a:pt x="1964" y="825"/>
                  </a:moveTo>
                  <a:lnTo>
                    <a:pt x="1964" y="825"/>
                  </a:lnTo>
                  <a:cubicBezTo>
                    <a:pt x="1964" y="825"/>
                    <a:pt x="1651" y="939"/>
                    <a:pt x="1395" y="882"/>
                  </a:cubicBezTo>
                  <a:cubicBezTo>
                    <a:pt x="1537" y="654"/>
                    <a:pt x="1850" y="512"/>
                    <a:pt x="1850" y="512"/>
                  </a:cubicBezTo>
                  <a:cubicBezTo>
                    <a:pt x="1737" y="312"/>
                    <a:pt x="1737" y="312"/>
                    <a:pt x="1737" y="312"/>
                  </a:cubicBezTo>
                  <a:lnTo>
                    <a:pt x="1737" y="312"/>
                  </a:lnTo>
                  <a:cubicBezTo>
                    <a:pt x="1537" y="198"/>
                    <a:pt x="1537" y="198"/>
                    <a:pt x="1537" y="198"/>
                  </a:cubicBezTo>
                  <a:cubicBezTo>
                    <a:pt x="1537" y="198"/>
                    <a:pt x="1395" y="512"/>
                    <a:pt x="1167" y="654"/>
                  </a:cubicBezTo>
                  <a:cubicBezTo>
                    <a:pt x="1110" y="398"/>
                    <a:pt x="1224" y="85"/>
                    <a:pt x="1224" y="85"/>
                  </a:cubicBezTo>
                  <a:cubicBezTo>
                    <a:pt x="1025" y="0"/>
                    <a:pt x="1025" y="0"/>
                    <a:pt x="1025" y="0"/>
                  </a:cubicBezTo>
                  <a:lnTo>
                    <a:pt x="1025" y="0"/>
                  </a:lnTo>
                  <a:cubicBezTo>
                    <a:pt x="825" y="85"/>
                    <a:pt x="825" y="85"/>
                    <a:pt x="825" y="85"/>
                  </a:cubicBezTo>
                  <a:cubicBezTo>
                    <a:pt x="825" y="85"/>
                    <a:pt x="939" y="398"/>
                    <a:pt x="854" y="654"/>
                  </a:cubicBezTo>
                  <a:cubicBezTo>
                    <a:pt x="626" y="512"/>
                    <a:pt x="484" y="198"/>
                    <a:pt x="484" y="198"/>
                  </a:cubicBezTo>
                  <a:cubicBezTo>
                    <a:pt x="284" y="312"/>
                    <a:pt x="284" y="312"/>
                    <a:pt x="284" y="312"/>
                  </a:cubicBezTo>
                  <a:lnTo>
                    <a:pt x="284" y="312"/>
                  </a:lnTo>
                  <a:cubicBezTo>
                    <a:pt x="199" y="512"/>
                    <a:pt x="199" y="512"/>
                    <a:pt x="199" y="512"/>
                  </a:cubicBezTo>
                  <a:cubicBezTo>
                    <a:pt x="199" y="512"/>
                    <a:pt x="512" y="654"/>
                    <a:pt x="654" y="882"/>
                  </a:cubicBezTo>
                  <a:cubicBezTo>
                    <a:pt x="398" y="939"/>
                    <a:pt x="56" y="825"/>
                    <a:pt x="56" y="825"/>
                  </a:cubicBezTo>
                  <a:cubicBezTo>
                    <a:pt x="0" y="1025"/>
                    <a:pt x="0" y="1025"/>
                    <a:pt x="0" y="1025"/>
                  </a:cubicBezTo>
                  <a:lnTo>
                    <a:pt x="0" y="1025"/>
                  </a:lnTo>
                  <a:cubicBezTo>
                    <a:pt x="56" y="1252"/>
                    <a:pt x="56" y="1252"/>
                    <a:pt x="56" y="1252"/>
                  </a:cubicBezTo>
                  <a:cubicBezTo>
                    <a:pt x="56" y="1252"/>
                    <a:pt x="398" y="1139"/>
                    <a:pt x="654" y="1195"/>
                  </a:cubicBezTo>
                  <a:cubicBezTo>
                    <a:pt x="512" y="1423"/>
                    <a:pt x="199" y="1565"/>
                    <a:pt x="199" y="1565"/>
                  </a:cubicBezTo>
                  <a:cubicBezTo>
                    <a:pt x="284" y="1765"/>
                    <a:pt x="284" y="1765"/>
                    <a:pt x="284" y="1765"/>
                  </a:cubicBezTo>
                  <a:lnTo>
                    <a:pt x="284" y="1765"/>
                  </a:lnTo>
                  <a:cubicBezTo>
                    <a:pt x="484" y="1850"/>
                    <a:pt x="484" y="1850"/>
                    <a:pt x="484" y="1850"/>
                  </a:cubicBezTo>
                  <a:cubicBezTo>
                    <a:pt x="484" y="1850"/>
                    <a:pt x="626" y="1537"/>
                    <a:pt x="854" y="1423"/>
                  </a:cubicBezTo>
                  <a:cubicBezTo>
                    <a:pt x="939" y="1679"/>
                    <a:pt x="825" y="1992"/>
                    <a:pt x="825" y="1992"/>
                  </a:cubicBezTo>
                  <a:cubicBezTo>
                    <a:pt x="1025" y="2049"/>
                    <a:pt x="1025" y="2049"/>
                    <a:pt x="1025" y="2049"/>
                  </a:cubicBezTo>
                  <a:lnTo>
                    <a:pt x="1025" y="2049"/>
                  </a:lnTo>
                  <a:cubicBezTo>
                    <a:pt x="1224" y="1992"/>
                    <a:pt x="1224" y="1992"/>
                    <a:pt x="1224" y="1992"/>
                  </a:cubicBezTo>
                  <a:cubicBezTo>
                    <a:pt x="1224" y="1992"/>
                    <a:pt x="1110" y="1679"/>
                    <a:pt x="1167" y="1423"/>
                  </a:cubicBezTo>
                  <a:cubicBezTo>
                    <a:pt x="1395" y="1537"/>
                    <a:pt x="1537" y="1850"/>
                    <a:pt x="1537" y="1850"/>
                  </a:cubicBezTo>
                  <a:cubicBezTo>
                    <a:pt x="1737" y="1765"/>
                    <a:pt x="1737" y="1765"/>
                    <a:pt x="1737" y="1765"/>
                  </a:cubicBezTo>
                  <a:lnTo>
                    <a:pt x="1737" y="1765"/>
                  </a:lnTo>
                  <a:cubicBezTo>
                    <a:pt x="1850" y="1565"/>
                    <a:pt x="1850" y="1565"/>
                    <a:pt x="1850" y="1565"/>
                  </a:cubicBezTo>
                  <a:cubicBezTo>
                    <a:pt x="1850" y="1565"/>
                    <a:pt x="1537" y="1423"/>
                    <a:pt x="1395" y="1195"/>
                  </a:cubicBezTo>
                  <a:cubicBezTo>
                    <a:pt x="1651" y="1139"/>
                    <a:pt x="1964" y="1252"/>
                    <a:pt x="1964" y="1252"/>
                  </a:cubicBezTo>
                  <a:cubicBezTo>
                    <a:pt x="2048" y="1025"/>
                    <a:pt x="2048" y="1025"/>
                    <a:pt x="2048" y="1025"/>
                  </a:cubicBezTo>
                  <a:lnTo>
                    <a:pt x="2048" y="1025"/>
                  </a:lnTo>
                  <a:lnTo>
                    <a:pt x="1964" y="825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39">
              <a:extLst>
                <a:ext uri="{FF2B5EF4-FFF2-40B4-BE49-F238E27FC236}">
                  <a16:creationId xmlns:a16="http://schemas.microsoft.com/office/drawing/2014/main" id="{C92AA9E0-8FC6-9E4A-B80D-61EC5CF6F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2144" y="9708827"/>
              <a:ext cx="1061924" cy="1047545"/>
            </a:xfrm>
            <a:custGeom>
              <a:avLst/>
              <a:gdLst>
                <a:gd name="T0" fmla="*/ 0 w 2278"/>
                <a:gd name="T1" fmla="*/ 1111 h 2251"/>
                <a:gd name="T2" fmla="*/ 0 w 2278"/>
                <a:gd name="T3" fmla="*/ 1111 h 2251"/>
                <a:gd name="T4" fmla="*/ 1139 w 2278"/>
                <a:gd name="T5" fmla="*/ 0 h 2251"/>
                <a:gd name="T6" fmla="*/ 2277 w 2278"/>
                <a:gd name="T7" fmla="*/ 1111 h 2251"/>
                <a:gd name="T8" fmla="*/ 1139 w 2278"/>
                <a:gd name="T9" fmla="*/ 2250 h 2251"/>
                <a:gd name="T10" fmla="*/ 0 w 2278"/>
                <a:gd name="T11" fmla="*/ 1111 h 2251"/>
                <a:gd name="T12" fmla="*/ 170 w 2278"/>
                <a:gd name="T13" fmla="*/ 1111 h 2251"/>
                <a:gd name="T14" fmla="*/ 170 w 2278"/>
                <a:gd name="T15" fmla="*/ 1111 h 2251"/>
                <a:gd name="T16" fmla="*/ 1139 w 2278"/>
                <a:gd name="T17" fmla="*/ 2078 h 2251"/>
                <a:gd name="T18" fmla="*/ 2107 w 2278"/>
                <a:gd name="T19" fmla="*/ 1111 h 2251"/>
                <a:gd name="T20" fmla="*/ 1139 w 2278"/>
                <a:gd name="T21" fmla="*/ 171 h 2251"/>
                <a:gd name="T22" fmla="*/ 170 w 2278"/>
                <a:gd name="T23" fmla="*/ 1111 h 2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8" h="2251">
                  <a:moveTo>
                    <a:pt x="0" y="1111"/>
                  </a:moveTo>
                  <a:lnTo>
                    <a:pt x="0" y="1111"/>
                  </a:lnTo>
                  <a:cubicBezTo>
                    <a:pt x="0" y="512"/>
                    <a:pt x="512" y="0"/>
                    <a:pt x="1139" y="0"/>
                  </a:cubicBezTo>
                  <a:cubicBezTo>
                    <a:pt x="1765" y="0"/>
                    <a:pt x="2277" y="512"/>
                    <a:pt x="2277" y="1111"/>
                  </a:cubicBezTo>
                  <a:cubicBezTo>
                    <a:pt x="2277" y="1737"/>
                    <a:pt x="1765" y="2250"/>
                    <a:pt x="1139" y="2250"/>
                  </a:cubicBezTo>
                  <a:cubicBezTo>
                    <a:pt x="512" y="2250"/>
                    <a:pt x="0" y="1737"/>
                    <a:pt x="0" y="1111"/>
                  </a:cubicBezTo>
                  <a:close/>
                  <a:moveTo>
                    <a:pt x="170" y="1111"/>
                  </a:moveTo>
                  <a:lnTo>
                    <a:pt x="170" y="1111"/>
                  </a:lnTo>
                  <a:cubicBezTo>
                    <a:pt x="170" y="1651"/>
                    <a:pt x="598" y="2078"/>
                    <a:pt x="1139" y="2078"/>
                  </a:cubicBezTo>
                  <a:cubicBezTo>
                    <a:pt x="1679" y="2078"/>
                    <a:pt x="2107" y="1651"/>
                    <a:pt x="2107" y="1111"/>
                  </a:cubicBezTo>
                  <a:cubicBezTo>
                    <a:pt x="2107" y="598"/>
                    <a:pt x="1679" y="171"/>
                    <a:pt x="1139" y="171"/>
                  </a:cubicBezTo>
                  <a:cubicBezTo>
                    <a:pt x="598" y="171"/>
                    <a:pt x="170" y="598"/>
                    <a:pt x="170" y="11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40">
              <a:extLst>
                <a:ext uri="{FF2B5EF4-FFF2-40B4-BE49-F238E27FC236}">
                  <a16:creationId xmlns:a16="http://schemas.microsoft.com/office/drawing/2014/main" id="{7FC07832-F248-F442-B15F-354CDDBE1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6032" y="10197681"/>
              <a:ext cx="359451" cy="690147"/>
            </a:xfrm>
            <a:custGeom>
              <a:avLst/>
              <a:gdLst>
                <a:gd name="T0" fmla="*/ 228 w 770"/>
                <a:gd name="T1" fmla="*/ 1481 h 1482"/>
                <a:gd name="T2" fmla="*/ 0 w 770"/>
                <a:gd name="T3" fmla="*/ 1339 h 1482"/>
                <a:gd name="T4" fmla="*/ 541 w 770"/>
                <a:gd name="T5" fmla="*/ 0 h 1482"/>
                <a:gd name="T6" fmla="*/ 769 w 770"/>
                <a:gd name="T7" fmla="*/ 143 h 1482"/>
                <a:gd name="T8" fmla="*/ 228 w 770"/>
                <a:gd name="T9" fmla="*/ 1481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1482">
                  <a:moveTo>
                    <a:pt x="228" y="1481"/>
                  </a:moveTo>
                  <a:lnTo>
                    <a:pt x="0" y="1339"/>
                  </a:lnTo>
                  <a:lnTo>
                    <a:pt x="541" y="0"/>
                  </a:lnTo>
                  <a:lnTo>
                    <a:pt x="769" y="143"/>
                  </a:lnTo>
                  <a:lnTo>
                    <a:pt x="228" y="1481"/>
                  </a:lnTo>
                </a:path>
              </a:pathLst>
            </a:custGeom>
            <a:solidFill>
              <a:srgbClr val="89898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41">
              <a:extLst>
                <a:ext uri="{FF2B5EF4-FFF2-40B4-BE49-F238E27FC236}">
                  <a16:creationId xmlns:a16="http://schemas.microsoft.com/office/drawing/2014/main" id="{6112B2FA-691C-9044-A163-F14EA26AC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7660" y="10557134"/>
              <a:ext cx="731227" cy="531988"/>
            </a:xfrm>
            <a:custGeom>
              <a:avLst/>
              <a:gdLst>
                <a:gd name="T0" fmla="*/ 1509 w 1568"/>
                <a:gd name="T1" fmla="*/ 968 h 1140"/>
                <a:gd name="T2" fmla="*/ 1509 w 1568"/>
                <a:gd name="T3" fmla="*/ 968 h 1140"/>
                <a:gd name="T4" fmla="*/ 1168 w 1568"/>
                <a:gd name="T5" fmla="*/ 1082 h 1140"/>
                <a:gd name="T6" fmla="*/ 171 w 1568"/>
                <a:gd name="T7" fmla="*/ 512 h 1140"/>
                <a:gd name="T8" fmla="*/ 57 w 1568"/>
                <a:gd name="T9" fmla="*/ 171 h 1140"/>
                <a:gd name="T10" fmla="*/ 428 w 1568"/>
                <a:gd name="T11" fmla="*/ 86 h 1140"/>
                <a:gd name="T12" fmla="*/ 1395 w 1568"/>
                <a:gd name="T13" fmla="*/ 626 h 1140"/>
                <a:gd name="T14" fmla="*/ 1509 w 1568"/>
                <a:gd name="T15" fmla="*/ 968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8" h="1140">
                  <a:moveTo>
                    <a:pt x="1509" y="968"/>
                  </a:moveTo>
                  <a:lnTo>
                    <a:pt x="1509" y="968"/>
                  </a:lnTo>
                  <a:cubicBezTo>
                    <a:pt x="1453" y="1110"/>
                    <a:pt x="1282" y="1139"/>
                    <a:pt x="1168" y="1082"/>
                  </a:cubicBezTo>
                  <a:cubicBezTo>
                    <a:pt x="171" y="512"/>
                    <a:pt x="171" y="512"/>
                    <a:pt x="171" y="512"/>
                  </a:cubicBezTo>
                  <a:cubicBezTo>
                    <a:pt x="57" y="456"/>
                    <a:pt x="0" y="285"/>
                    <a:pt x="57" y="171"/>
                  </a:cubicBezTo>
                  <a:cubicBezTo>
                    <a:pt x="143" y="57"/>
                    <a:pt x="285" y="0"/>
                    <a:pt x="428" y="86"/>
                  </a:cubicBezTo>
                  <a:cubicBezTo>
                    <a:pt x="1395" y="626"/>
                    <a:pt x="1395" y="626"/>
                    <a:pt x="1395" y="626"/>
                  </a:cubicBezTo>
                  <a:cubicBezTo>
                    <a:pt x="1538" y="712"/>
                    <a:pt x="1567" y="854"/>
                    <a:pt x="1509" y="96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42">
              <a:extLst>
                <a:ext uri="{FF2B5EF4-FFF2-40B4-BE49-F238E27FC236}">
                  <a16:creationId xmlns:a16="http://schemas.microsoft.com/office/drawing/2014/main" id="{A3B67A63-F8D0-3F4A-8899-0ECA221E2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5270" y="10131953"/>
              <a:ext cx="199240" cy="199240"/>
            </a:xfrm>
            <a:custGeom>
              <a:avLst/>
              <a:gdLst>
                <a:gd name="T0" fmla="*/ 0 w 429"/>
                <a:gd name="T1" fmla="*/ 200 h 428"/>
                <a:gd name="T2" fmla="*/ 0 w 429"/>
                <a:gd name="T3" fmla="*/ 200 h 428"/>
                <a:gd name="T4" fmla="*/ 229 w 429"/>
                <a:gd name="T5" fmla="*/ 427 h 428"/>
                <a:gd name="T6" fmla="*/ 428 w 429"/>
                <a:gd name="T7" fmla="*/ 200 h 428"/>
                <a:gd name="T8" fmla="*/ 229 w 429"/>
                <a:gd name="T9" fmla="*/ 0 h 428"/>
                <a:gd name="T10" fmla="*/ 0 w 429"/>
                <a:gd name="T11" fmla="*/ 20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9" h="428">
                  <a:moveTo>
                    <a:pt x="0" y="200"/>
                  </a:moveTo>
                  <a:lnTo>
                    <a:pt x="0" y="200"/>
                  </a:lnTo>
                  <a:cubicBezTo>
                    <a:pt x="0" y="342"/>
                    <a:pt x="115" y="427"/>
                    <a:pt x="229" y="427"/>
                  </a:cubicBezTo>
                  <a:cubicBezTo>
                    <a:pt x="343" y="427"/>
                    <a:pt x="428" y="342"/>
                    <a:pt x="428" y="200"/>
                  </a:cubicBezTo>
                  <a:cubicBezTo>
                    <a:pt x="428" y="86"/>
                    <a:pt x="343" y="0"/>
                    <a:pt x="229" y="0"/>
                  </a:cubicBezTo>
                  <a:cubicBezTo>
                    <a:pt x="115" y="0"/>
                    <a:pt x="0" y="86"/>
                    <a:pt x="0" y="200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43">
              <a:extLst>
                <a:ext uri="{FF2B5EF4-FFF2-40B4-BE49-F238E27FC236}">
                  <a16:creationId xmlns:a16="http://schemas.microsoft.com/office/drawing/2014/main" id="{3B3DE2B0-B244-0B45-A0B0-C7461FA6E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915" y="8102592"/>
              <a:ext cx="1791097" cy="2267627"/>
            </a:xfrm>
            <a:custGeom>
              <a:avLst/>
              <a:gdLst>
                <a:gd name="T0" fmla="*/ 142 w 3844"/>
                <a:gd name="T1" fmla="*/ 4413 h 4869"/>
                <a:gd name="T2" fmla="*/ 142 w 3844"/>
                <a:gd name="T3" fmla="*/ 4413 h 4869"/>
                <a:gd name="T4" fmla="*/ 3587 w 3844"/>
                <a:gd name="T5" fmla="*/ 0 h 4869"/>
                <a:gd name="T6" fmla="*/ 3843 w 3844"/>
                <a:gd name="T7" fmla="*/ 228 h 4869"/>
                <a:gd name="T8" fmla="*/ 484 w 3844"/>
                <a:gd name="T9" fmla="*/ 4556 h 4869"/>
                <a:gd name="T10" fmla="*/ 512 w 3844"/>
                <a:gd name="T11" fmla="*/ 4641 h 4869"/>
                <a:gd name="T12" fmla="*/ 256 w 3844"/>
                <a:gd name="T13" fmla="*/ 4868 h 4869"/>
                <a:gd name="T14" fmla="*/ 0 w 3844"/>
                <a:gd name="T15" fmla="*/ 4641 h 4869"/>
                <a:gd name="T16" fmla="*/ 142 w 3844"/>
                <a:gd name="T17" fmla="*/ 4413 h 4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4" h="4869">
                  <a:moveTo>
                    <a:pt x="142" y="4413"/>
                  </a:moveTo>
                  <a:lnTo>
                    <a:pt x="142" y="4413"/>
                  </a:lnTo>
                  <a:cubicBezTo>
                    <a:pt x="3587" y="0"/>
                    <a:pt x="3587" y="0"/>
                    <a:pt x="3587" y="0"/>
                  </a:cubicBezTo>
                  <a:cubicBezTo>
                    <a:pt x="3843" y="228"/>
                    <a:pt x="3843" y="228"/>
                    <a:pt x="3843" y="228"/>
                  </a:cubicBezTo>
                  <a:cubicBezTo>
                    <a:pt x="484" y="4556"/>
                    <a:pt x="484" y="4556"/>
                    <a:pt x="484" y="4556"/>
                  </a:cubicBezTo>
                  <a:cubicBezTo>
                    <a:pt x="484" y="4584"/>
                    <a:pt x="512" y="4612"/>
                    <a:pt x="512" y="4641"/>
                  </a:cubicBezTo>
                  <a:cubicBezTo>
                    <a:pt x="512" y="4754"/>
                    <a:pt x="398" y="4868"/>
                    <a:pt x="256" y="4868"/>
                  </a:cubicBezTo>
                  <a:cubicBezTo>
                    <a:pt x="114" y="4868"/>
                    <a:pt x="0" y="4754"/>
                    <a:pt x="0" y="4641"/>
                  </a:cubicBezTo>
                  <a:cubicBezTo>
                    <a:pt x="0" y="4527"/>
                    <a:pt x="56" y="4470"/>
                    <a:pt x="142" y="441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44">
              <a:extLst>
                <a:ext uri="{FF2B5EF4-FFF2-40B4-BE49-F238E27FC236}">
                  <a16:creationId xmlns:a16="http://schemas.microsoft.com/office/drawing/2014/main" id="{1E78CDBF-1604-CA4A-81DB-D0142D627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261" y="4549155"/>
              <a:ext cx="1008518" cy="835983"/>
            </a:xfrm>
            <a:custGeom>
              <a:avLst/>
              <a:gdLst>
                <a:gd name="T0" fmla="*/ 2106 w 2165"/>
                <a:gd name="T1" fmla="*/ 0 h 1794"/>
                <a:gd name="T2" fmla="*/ 2106 w 2165"/>
                <a:gd name="T3" fmla="*/ 0 h 1794"/>
                <a:gd name="T4" fmla="*/ 2022 w 2165"/>
                <a:gd name="T5" fmla="*/ 512 h 1794"/>
                <a:gd name="T6" fmla="*/ 2106 w 2165"/>
                <a:gd name="T7" fmla="*/ 1025 h 1794"/>
                <a:gd name="T8" fmla="*/ 1850 w 2165"/>
                <a:gd name="T9" fmla="*/ 1025 h 1794"/>
                <a:gd name="T10" fmla="*/ 1794 w 2165"/>
                <a:gd name="T11" fmla="*/ 1224 h 1794"/>
                <a:gd name="T12" fmla="*/ 1651 w 2165"/>
                <a:gd name="T13" fmla="*/ 1224 h 1794"/>
                <a:gd name="T14" fmla="*/ 1680 w 2165"/>
                <a:gd name="T15" fmla="*/ 1423 h 1794"/>
                <a:gd name="T16" fmla="*/ 1594 w 2165"/>
                <a:gd name="T17" fmla="*/ 1623 h 1794"/>
                <a:gd name="T18" fmla="*/ 911 w 2165"/>
                <a:gd name="T19" fmla="*/ 1481 h 1794"/>
                <a:gd name="T20" fmla="*/ 313 w 2165"/>
                <a:gd name="T21" fmla="*/ 1708 h 1794"/>
                <a:gd name="T22" fmla="*/ 0 w 2165"/>
                <a:gd name="T23" fmla="*/ 797 h 1794"/>
                <a:gd name="T24" fmla="*/ 683 w 2165"/>
                <a:gd name="T25" fmla="*/ 228 h 1794"/>
                <a:gd name="T26" fmla="*/ 1537 w 2165"/>
                <a:gd name="T27" fmla="*/ 0 h 1794"/>
                <a:gd name="T28" fmla="*/ 2106 w 2165"/>
                <a:gd name="T29" fmla="*/ 0 h 1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5" h="1794">
                  <a:moveTo>
                    <a:pt x="2106" y="0"/>
                  </a:moveTo>
                  <a:lnTo>
                    <a:pt x="2106" y="0"/>
                  </a:lnTo>
                  <a:cubicBezTo>
                    <a:pt x="2106" y="0"/>
                    <a:pt x="2136" y="313"/>
                    <a:pt x="2022" y="512"/>
                  </a:cubicBezTo>
                  <a:cubicBezTo>
                    <a:pt x="2022" y="512"/>
                    <a:pt x="2164" y="968"/>
                    <a:pt x="2106" y="1025"/>
                  </a:cubicBezTo>
                  <a:cubicBezTo>
                    <a:pt x="2050" y="1082"/>
                    <a:pt x="1850" y="1025"/>
                    <a:pt x="1850" y="1025"/>
                  </a:cubicBezTo>
                  <a:cubicBezTo>
                    <a:pt x="1850" y="1025"/>
                    <a:pt x="1850" y="1167"/>
                    <a:pt x="1794" y="1224"/>
                  </a:cubicBezTo>
                  <a:cubicBezTo>
                    <a:pt x="1765" y="1253"/>
                    <a:pt x="1651" y="1224"/>
                    <a:pt x="1651" y="1224"/>
                  </a:cubicBezTo>
                  <a:cubicBezTo>
                    <a:pt x="1651" y="1224"/>
                    <a:pt x="1765" y="1367"/>
                    <a:pt x="1680" y="1423"/>
                  </a:cubicBezTo>
                  <a:cubicBezTo>
                    <a:pt x="1623" y="1451"/>
                    <a:pt x="1594" y="1481"/>
                    <a:pt x="1594" y="1623"/>
                  </a:cubicBezTo>
                  <a:cubicBezTo>
                    <a:pt x="1566" y="1793"/>
                    <a:pt x="1081" y="1395"/>
                    <a:pt x="911" y="1481"/>
                  </a:cubicBezTo>
                  <a:cubicBezTo>
                    <a:pt x="769" y="1537"/>
                    <a:pt x="313" y="1708"/>
                    <a:pt x="313" y="1708"/>
                  </a:cubicBezTo>
                  <a:cubicBezTo>
                    <a:pt x="0" y="797"/>
                    <a:pt x="0" y="797"/>
                    <a:pt x="0" y="797"/>
                  </a:cubicBezTo>
                  <a:cubicBezTo>
                    <a:pt x="0" y="797"/>
                    <a:pt x="512" y="456"/>
                    <a:pt x="683" y="228"/>
                  </a:cubicBezTo>
                  <a:cubicBezTo>
                    <a:pt x="825" y="28"/>
                    <a:pt x="1423" y="0"/>
                    <a:pt x="1537" y="0"/>
                  </a:cubicBezTo>
                  <a:cubicBezTo>
                    <a:pt x="1680" y="0"/>
                    <a:pt x="2106" y="0"/>
                    <a:pt x="2106" y="0"/>
                  </a:cubicBezTo>
                </a:path>
              </a:pathLst>
            </a:custGeom>
            <a:solidFill>
              <a:srgbClr val="F9C2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45">
              <a:extLst>
                <a:ext uri="{FF2B5EF4-FFF2-40B4-BE49-F238E27FC236}">
                  <a16:creationId xmlns:a16="http://schemas.microsoft.com/office/drawing/2014/main" id="{F88772F1-F1F2-AC4A-A0A0-5710FF305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154" y="4165056"/>
              <a:ext cx="1061924" cy="755876"/>
            </a:xfrm>
            <a:custGeom>
              <a:avLst/>
              <a:gdLst>
                <a:gd name="T0" fmla="*/ 854 w 2278"/>
                <a:gd name="T1" fmla="*/ 1054 h 1624"/>
                <a:gd name="T2" fmla="*/ 854 w 2278"/>
                <a:gd name="T3" fmla="*/ 1054 h 1624"/>
                <a:gd name="T4" fmla="*/ 1708 w 2278"/>
                <a:gd name="T5" fmla="*/ 826 h 1624"/>
                <a:gd name="T6" fmla="*/ 2277 w 2278"/>
                <a:gd name="T7" fmla="*/ 826 h 1624"/>
                <a:gd name="T8" fmla="*/ 968 w 2278"/>
                <a:gd name="T9" fmla="*/ 143 h 1624"/>
                <a:gd name="T10" fmla="*/ 199 w 2278"/>
                <a:gd name="T11" fmla="*/ 769 h 1624"/>
                <a:gd name="T12" fmla="*/ 171 w 2278"/>
                <a:gd name="T13" fmla="*/ 1623 h 1624"/>
                <a:gd name="T14" fmla="*/ 854 w 2278"/>
                <a:gd name="T15" fmla="*/ 1054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78" h="1624">
                  <a:moveTo>
                    <a:pt x="854" y="1054"/>
                  </a:moveTo>
                  <a:lnTo>
                    <a:pt x="854" y="1054"/>
                  </a:lnTo>
                  <a:cubicBezTo>
                    <a:pt x="996" y="854"/>
                    <a:pt x="1594" y="826"/>
                    <a:pt x="1708" y="826"/>
                  </a:cubicBezTo>
                  <a:cubicBezTo>
                    <a:pt x="1851" y="826"/>
                    <a:pt x="2277" y="826"/>
                    <a:pt x="2277" y="826"/>
                  </a:cubicBezTo>
                  <a:cubicBezTo>
                    <a:pt x="2221" y="455"/>
                    <a:pt x="1509" y="0"/>
                    <a:pt x="968" y="143"/>
                  </a:cubicBezTo>
                  <a:cubicBezTo>
                    <a:pt x="427" y="257"/>
                    <a:pt x="199" y="769"/>
                    <a:pt x="199" y="769"/>
                  </a:cubicBezTo>
                  <a:cubicBezTo>
                    <a:pt x="0" y="1082"/>
                    <a:pt x="171" y="1623"/>
                    <a:pt x="171" y="1623"/>
                  </a:cubicBezTo>
                  <a:cubicBezTo>
                    <a:pt x="171" y="1623"/>
                    <a:pt x="683" y="1282"/>
                    <a:pt x="854" y="1054"/>
                  </a:cubicBezTo>
                </a:path>
              </a:pathLst>
            </a:custGeom>
            <a:solidFill>
              <a:srgbClr val="A47C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46">
              <a:extLst>
                <a:ext uri="{FF2B5EF4-FFF2-40B4-BE49-F238E27FC236}">
                  <a16:creationId xmlns:a16="http://schemas.microsoft.com/office/drawing/2014/main" id="{90A1A1BA-5D1A-884D-A53E-3B5AF7B07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8691" y="4575858"/>
              <a:ext cx="238265" cy="240318"/>
            </a:xfrm>
            <a:custGeom>
              <a:avLst/>
              <a:gdLst>
                <a:gd name="T0" fmla="*/ 512 w 513"/>
                <a:gd name="T1" fmla="*/ 256 h 514"/>
                <a:gd name="T2" fmla="*/ 512 w 513"/>
                <a:gd name="T3" fmla="*/ 256 h 514"/>
                <a:gd name="T4" fmla="*/ 313 w 513"/>
                <a:gd name="T5" fmla="*/ 0 h 514"/>
                <a:gd name="T6" fmla="*/ 228 w 513"/>
                <a:gd name="T7" fmla="*/ 513 h 514"/>
                <a:gd name="T8" fmla="*/ 512 w 513"/>
                <a:gd name="T9" fmla="*/ 256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14">
                  <a:moveTo>
                    <a:pt x="512" y="256"/>
                  </a:moveTo>
                  <a:lnTo>
                    <a:pt x="512" y="256"/>
                  </a:lnTo>
                  <a:cubicBezTo>
                    <a:pt x="512" y="256"/>
                    <a:pt x="484" y="0"/>
                    <a:pt x="313" y="0"/>
                  </a:cubicBezTo>
                  <a:cubicBezTo>
                    <a:pt x="171" y="0"/>
                    <a:pt x="0" y="256"/>
                    <a:pt x="228" y="513"/>
                  </a:cubicBezTo>
                  <a:lnTo>
                    <a:pt x="512" y="256"/>
                  </a:lnTo>
                </a:path>
              </a:pathLst>
            </a:custGeom>
            <a:solidFill>
              <a:srgbClr val="F9C2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47">
              <a:extLst>
                <a:ext uri="{FF2B5EF4-FFF2-40B4-BE49-F238E27FC236}">
                  <a16:creationId xmlns:a16="http://schemas.microsoft.com/office/drawing/2014/main" id="{5AF7BBAF-BC9C-0B45-9B77-23443F85A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6048" y="3754254"/>
              <a:ext cx="1353592" cy="875008"/>
            </a:xfrm>
            <a:custGeom>
              <a:avLst/>
              <a:gdLst>
                <a:gd name="T0" fmla="*/ 0 w 2905"/>
                <a:gd name="T1" fmla="*/ 684 h 1880"/>
                <a:gd name="T2" fmla="*/ 0 w 2905"/>
                <a:gd name="T3" fmla="*/ 684 h 1880"/>
                <a:gd name="T4" fmla="*/ 1025 w 2905"/>
                <a:gd name="T5" fmla="*/ 1538 h 1880"/>
                <a:gd name="T6" fmla="*/ 2847 w 2905"/>
                <a:gd name="T7" fmla="*/ 1851 h 1880"/>
                <a:gd name="T8" fmla="*/ 2676 w 2905"/>
                <a:gd name="T9" fmla="*/ 1111 h 1880"/>
                <a:gd name="T10" fmla="*/ 0 w 2905"/>
                <a:gd name="T11" fmla="*/ 684 h 1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5" h="1880">
                  <a:moveTo>
                    <a:pt x="0" y="684"/>
                  </a:moveTo>
                  <a:lnTo>
                    <a:pt x="0" y="684"/>
                  </a:lnTo>
                  <a:cubicBezTo>
                    <a:pt x="0" y="684"/>
                    <a:pt x="484" y="1310"/>
                    <a:pt x="1025" y="1538"/>
                  </a:cubicBezTo>
                  <a:cubicBezTo>
                    <a:pt x="1595" y="1766"/>
                    <a:pt x="2136" y="1879"/>
                    <a:pt x="2847" y="1851"/>
                  </a:cubicBezTo>
                  <a:cubicBezTo>
                    <a:pt x="2847" y="1851"/>
                    <a:pt x="2904" y="1510"/>
                    <a:pt x="2676" y="1111"/>
                  </a:cubicBezTo>
                  <a:cubicBezTo>
                    <a:pt x="2448" y="684"/>
                    <a:pt x="1623" y="0"/>
                    <a:pt x="0" y="684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48">
              <a:extLst>
                <a:ext uri="{FF2B5EF4-FFF2-40B4-BE49-F238E27FC236}">
                  <a16:creationId xmlns:a16="http://schemas.microsoft.com/office/drawing/2014/main" id="{1801E5A5-FC96-6A4F-A237-7B89A0ADB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617" y="4138353"/>
              <a:ext cx="410802" cy="478585"/>
            </a:xfrm>
            <a:custGeom>
              <a:avLst/>
              <a:gdLst>
                <a:gd name="T0" fmla="*/ 313 w 884"/>
                <a:gd name="T1" fmla="*/ 0 h 1026"/>
                <a:gd name="T2" fmla="*/ 313 w 884"/>
                <a:gd name="T3" fmla="*/ 0 h 1026"/>
                <a:gd name="T4" fmla="*/ 199 w 884"/>
                <a:gd name="T5" fmla="*/ 256 h 1026"/>
                <a:gd name="T6" fmla="*/ 57 w 884"/>
                <a:gd name="T7" fmla="*/ 769 h 1026"/>
                <a:gd name="T8" fmla="*/ 513 w 884"/>
                <a:gd name="T9" fmla="*/ 997 h 1026"/>
                <a:gd name="T10" fmla="*/ 883 w 884"/>
                <a:gd name="T11" fmla="*/ 512 h 1026"/>
                <a:gd name="T12" fmla="*/ 313 w 884"/>
                <a:gd name="T13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4" h="1026">
                  <a:moveTo>
                    <a:pt x="313" y="0"/>
                  </a:moveTo>
                  <a:lnTo>
                    <a:pt x="313" y="0"/>
                  </a:lnTo>
                  <a:cubicBezTo>
                    <a:pt x="313" y="0"/>
                    <a:pt x="171" y="57"/>
                    <a:pt x="199" y="256"/>
                  </a:cubicBezTo>
                  <a:cubicBezTo>
                    <a:pt x="199" y="428"/>
                    <a:pt x="0" y="598"/>
                    <a:pt x="57" y="769"/>
                  </a:cubicBezTo>
                  <a:cubicBezTo>
                    <a:pt x="85" y="940"/>
                    <a:pt x="256" y="1025"/>
                    <a:pt x="513" y="997"/>
                  </a:cubicBezTo>
                  <a:cubicBezTo>
                    <a:pt x="513" y="997"/>
                    <a:pt x="597" y="740"/>
                    <a:pt x="883" y="512"/>
                  </a:cubicBezTo>
                  <a:cubicBezTo>
                    <a:pt x="883" y="512"/>
                    <a:pt x="483" y="228"/>
                    <a:pt x="313" y="0"/>
                  </a:cubicBezTo>
                </a:path>
              </a:pathLst>
            </a:custGeom>
            <a:solidFill>
              <a:srgbClr val="3838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49">
              <a:extLst>
                <a:ext uri="{FF2B5EF4-FFF2-40B4-BE49-F238E27FC236}">
                  <a16:creationId xmlns:a16="http://schemas.microsoft.com/office/drawing/2014/main" id="{FF26CE7F-F9CD-004D-B43E-49FC935C2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4313" y="4111652"/>
              <a:ext cx="955114" cy="410802"/>
            </a:xfrm>
            <a:custGeom>
              <a:avLst/>
              <a:gdLst>
                <a:gd name="T0" fmla="*/ 0 w 2051"/>
                <a:gd name="T1" fmla="*/ 29 h 884"/>
                <a:gd name="T2" fmla="*/ 0 w 2051"/>
                <a:gd name="T3" fmla="*/ 29 h 884"/>
                <a:gd name="T4" fmla="*/ 2050 w 2051"/>
                <a:gd name="T5" fmla="*/ 797 h 884"/>
                <a:gd name="T6" fmla="*/ 58 w 2051"/>
                <a:gd name="T7" fmla="*/ 0 h 884"/>
                <a:gd name="T8" fmla="*/ 0 w 2051"/>
                <a:gd name="T9" fmla="*/ 29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1" h="884">
                  <a:moveTo>
                    <a:pt x="0" y="29"/>
                  </a:moveTo>
                  <a:lnTo>
                    <a:pt x="0" y="29"/>
                  </a:lnTo>
                  <a:cubicBezTo>
                    <a:pt x="0" y="29"/>
                    <a:pt x="456" y="883"/>
                    <a:pt x="2050" y="797"/>
                  </a:cubicBezTo>
                  <a:cubicBezTo>
                    <a:pt x="2050" y="797"/>
                    <a:pt x="541" y="114"/>
                    <a:pt x="58" y="0"/>
                  </a:cubicBezTo>
                  <a:lnTo>
                    <a:pt x="0" y="2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50">
              <a:extLst>
                <a:ext uri="{FF2B5EF4-FFF2-40B4-BE49-F238E27FC236}">
                  <a16:creationId xmlns:a16="http://schemas.microsoft.com/office/drawing/2014/main" id="{86C6624D-581B-5D4B-BBF1-EC14D619C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7717" y="4045923"/>
              <a:ext cx="916088" cy="384099"/>
            </a:xfrm>
            <a:custGeom>
              <a:avLst/>
              <a:gdLst>
                <a:gd name="T0" fmla="*/ 143 w 1966"/>
                <a:gd name="T1" fmla="*/ 0 h 826"/>
                <a:gd name="T2" fmla="*/ 143 w 1966"/>
                <a:gd name="T3" fmla="*/ 0 h 826"/>
                <a:gd name="T4" fmla="*/ 1965 w 1966"/>
                <a:gd name="T5" fmla="*/ 825 h 826"/>
                <a:gd name="T6" fmla="*/ 0 w 1966"/>
                <a:gd name="T7" fmla="*/ 85 h 826"/>
                <a:gd name="T8" fmla="*/ 143 w 1966"/>
                <a:gd name="T9" fmla="*/ 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6" h="826">
                  <a:moveTo>
                    <a:pt x="143" y="0"/>
                  </a:moveTo>
                  <a:lnTo>
                    <a:pt x="143" y="0"/>
                  </a:lnTo>
                  <a:cubicBezTo>
                    <a:pt x="143" y="0"/>
                    <a:pt x="1253" y="28"/>
                    <a:pt x="1965" y="825"/>
                  </a:cubicBezTo>
                  <a:cubicBezTo>
                    <a:pt x="1965" y="825"/>
                    <a:pt x="911" y="199"/>
                    <a:pt x="0" y="85"/>
                  </a:cubicBezTo>
                  <a:lnTo>
                    <a:pt x="143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51">
              <a:extLst>
                <a:ext uri="{FF2B5EF4-FFF2-40B4-BE49-F238E27FC236}">
                  <a16:creationId xmlns:a16="http://schemas.microsoft.com/office/drawing/2014/main" id="{50FDC614-F5EA-3A4A-A6D8-8DA61426D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5606" y="3900088"/>
              <a:ext cx="821604" cy="531989"/>
            </a:xfrm>
            <a:custGeom>
              <a:avLst/>
              <a:gdLst>
                <a:gd name="T0" fmla="*/ 0 w 1766"/>
                <a:gd name="T1" fmla="*/ 172 h 1140"/>
                <a:gd name="T2" fmla="*/ 0 w 1766"/>
                <a:gd name="T3" fmla="*/ 172 h 1140"/>
                <a:gd name="T4" fmla="*/ 911 w 1766"/>
                <a:gd name="T5" fmla="*/ 456 h 1140"/>
                <a:gd name="T6" fmla="*/ 1765 w 1766"/>
                <a:gd name="T7" fmla="*/ 1139 h 1140"/>
                <a:gd name="T8" fmla="*/ 0 w 1766"/>
                <a:gd name="T9" fmla="*/ 172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1140">
                  <a:moveTo>
                    <a:pt x="0" y="172"/>
                  </a:moveTo>
                  <a:lnTo>
                    <a:pt x="0" y="172"/>
                  </a:lnTo>
                  <a:cubicBezTo>
                    <a:pt x="0" y="172"/>
                    <a:pt x="569" y="228"/>
                    <a:pt x="911" y="456"/>
                  </a:cubicBezTo>
                  <a:cubicBezTo>
                    <a:pt x="1281" y="655"/>
                    <a:pt x="1765" y="1139"/>
                    <a:pt x="1765" y="1139"/>
                  </a:cubicBezTo>
                  <a:cubicBezTo>
                    <a:pt x="1765" y="1139"/>
                    <a:pt x="1594" y="0"/>
                    <a:pt x="0" y="17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52">
              <a:extLst>
                <a:ext uri="{FF2B5EF4-FFF2-40B4-BE49-F238E27FC236}">
                  <a16:creationId xmlns:a16="http://schemas.microsoft.com/office/drawing/2014/main" id="{A21406C9-C2E6-9545-96F3-A9DC6F2F0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6048" y="3953492"/>
              <a:ext cx="425179" cy="213617"/>
            </a:xfrm>
            <a:custGeom>
              <a:avLst/>
              <a:gdLst>
                <a:gd name="T0" fmla="*/ 0 w 912"/>
                <a:gd name="T1" fmla="*/ 257 h 457"/>
                <a:gd name="T2" fmla="*/ 0 w 912"/>
                <a:gd name="T3" fmla="*/ 257 h 457"/>
                <a:gd name="T4" fmla="*/ 171 w 912"/>
                <a:gd name="T5" fmla="*/ 456 h 457"/>
                <a:gd name="T6" fmla="*/ 398 w 912"/>
                <a:gd name="T7" fmla="*/ 172 h 457"/>
                <a:gd name="T8" fmla="*/ 911 w 912"/>
                <a:gd name="T9" fmla="*/ 0 h 457"/>
                <a:gd name="T10" fmla="*/ 0 w 912"/>
                <a:gd name="T11" fmla="*/ 25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2" h="457">
                  <a:moveTo>
                    <a:pt x="0" y="257"/>
                  </a:moveTo>
                  <a:lnTo>
                    <a:pt x="0" y="257"/>
                  </a:lnTo>
                  <a:cubicBezTo>
                    <a:pt x="0" y="257"/>
                    <a:pt x="57" y="342"/>
                    <a:pt x="171" y="456"/>
                  </a:cubicBezTo>
                  <a:cubicBezTo>
                    <a:pt x="171" y="456"/>
                    <a:pt x="314" y="228"/>
                    <a:pt x="398" y="172"/>
                  </a:cubicBezTo>
                  <a:cubicBezTo>
                    <a:pt x="456" y="143"/>
                    <a:pt x="911" y="0"/>
                    <a:pt x="911" y="0"/>
                  </a:cubicBezTo>
                  <a:cubicBezTo>
                    <a:pt x="655" y="29"/>
                    <a:pt x="342" y="114"/>
                    <a:pt x="0" y="25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53">
              <a:extLst>
                <a:ext uri="{FF2B5EF4-FFF2-40B4-BE49-F238E27FC236}">
                  <a16:creationId xmlns:a16="http://schemas.microsoft.com/office/drawing/2014/main" id="{B6430617-7F72-144D-80C0-9FD601EBE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4697" y="4204081"/>
              <a:ext cx="160213" cy="264968"/>
            </a:xfrm>
            <a:custGeom>
              <a:avLst/>
              <a:gdLst>
                <a:gd name="T0" fmla="*/ 114 w 343"/>
                <a:gd name="T1" fmla="*/ 0 h 571"/>
                <a:gd name="T2" fmla="*/ 114 w 343"/>
                <a:gd name="T3" fmla="*/ 0 h 571"/>
                <a:gd name="T4" fmla="*/ 114 w 343"/>
                <a:gd name="T5" fmla="*/ 114 h 571"/>
                <a:gd name="T6" fmla="*/ 0 w 343"/>
                <a:gd name="T7" fmla="*/ 428 h 571"/>
                <a:gd name="T8" fmla="*/ 200 w 343"/>
                <a:gd name="T9" fmla="*/ 542 h 571"/>
                <a:gd name="T10" fmla="*/ 114 w 343"/>
                <a:gd name="T11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3" h="571">
                  <a:moveTo>
                    <a:pt x="114" y="0"/>
                  </a:moveTo>
                  <a:lnTo>
                    <a:pt x="114" y="0"/>
                  </a:lnTo>
                  <a:cubicBezTo>
                    <a:pt x="114" y="29"/>
                    <a:pt x="86" y="58"/>
                    <a:pt x="114" y="114"/>
                  </a:cubicBezTo>
                  <a:cubicBezTo>
                    <a:pt x="114" y="228"/>
                    <a:pt x="29" y="342"/>
                    <a:pt x="0" y="428"/>
                  </a:cubicBezTo>
                  <a:cubicBezTo>
                    <a:pt x="0" y="456"/>
                    <a:pt x="86" y="570"/>
                    <a:pt x="200" y="542"/>
                  </a:cubicBezTo>
                  <a:cubicBezTo>
                    <a:pt x="342" y="484"/>
                    <a:pt x="314" y="143"/>
                    <a:pt x="114" y="0"/>
                  </a:cubicBezTo>
                </a:path>
              </a:pathLst>
            </a:custGeom>
            <a:solidFill>
              <a:srgbClr val="6060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54">
              <a:extLst>
                <a:ext uri="{FF2B5EF4-FFF2-40B4-BE49-F238E27FC236}">
                  <a16:creationId xmlns:a16="http://schemas.microsoft.com/office/drawing/2014/main" id="{A78DAFB9-F534-2C4B-B436-BF4E01708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3937" y="4497805"/>
              <a:ext cx="503232" cy="755876"/>
            </a:xfrm>
            <a:custGeom>
              <a:avLst/>
              <a:gdLst>
                <a:gd name="T0" fmla="*/ 1081 w 1082"/>
                <a:gd name="T1" fmla="*/ 85 h 1624"/>
                <a:gd name="T2" fmla="*/ 1081 w 1082"/>
                <a:gd name="T3" fmla="*/ 85 h 1624"/>
                <a:gd name="T4" fmla="*/ 853 w 1082"/>
                <a:gd name="T5" fmla="*/ 0 h 1624"/>
                <a:gd name="T6" fmla="*/ 84 w 1082"/>
                <a:gd name="T7" fmla="*/ 0 h 1624"/>
                <a:gd name="T8" fmla="*/ 0 w 1082"/>
                <a:gd name="T9" fmla="*/ 228 h 1624"/>
                <a:gd name="T10" fmla="*/ 483 w 1082"/>
                <a:gd name="T11" fmla="*/ 1025 h 1624"/>
                <a:gd name="T12" fmla="*/ 825 w 1082"/>
                <a:gd name="T13" fmla="*/ 1623 h 1624"/>
                <a:gd name="T14" fmla="*/ 939 w 1082"/>
                <a:gd name="T15" fmla="*/ 1595 h 1624"/>
                <a:gd name="T16" fmla="*/ 626 w 1082"/>
                <a:gd name="T17" fmla="*/ 968 h 1624"/>
                <a:gd name="T18" fmla="*/ 1081 w 1082"/>
                <a:gd name="T19" fmla="*/ 85 h 1624"/>
                <a:gd name="T20" fmla="*/ 455 w 1082"/>
                <a:gd name="T21" fmla="*/ 684 h 1624"/>
                <a:gd name="T22" fmla="*/ 455 w 1082"/>
                <a:gd name="T23" fmla="*/ 684 h 1624"/>
                <a:gd name="T24" fmla="*/ 114 w 1082"/>
                <a:gd name="T25" fmla="*/ 199 h 1624"/>
                <a:gd name="T26" fmla="*/ 825 w 1082"/>
                <a:gd name="T27" fmla="*/ 114 h 1624"/>
                <a:gd name="T28" fmla="*/ 455 w 1082"/>
                <a:gd name="T29" fmla="*/ 684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624">
                  <a:moveTo>
                    <a:pt x="1081" y="85"/>
                  </a:moveTo>
                  <a:lnTo>
                    <a:pt x="1081" y="85"/>
                  </a:lnTo>
                  <a:cubicBezTo>
                    <a:pt x="853" y="0"/>
                    <a:pt x="853" y="0"/>
                    <a:pt x="853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228"/>
                    <a:pt x="455" y="940"/>
                    <a:pt x="483" y="1025"/>
                  </a:cubicBezTo>
                  <a:cubicBezTo>
                    <a:pt x="540" y="1082"/>
                    <a:pt x="825" y="1623"/>
                    <a:pt x="825" y="1623"/>
                  </a:cubicBezTo>
                  <a:cubicBezTo>
                    <a:pt x="939" y="1595"/>
                    <a:pt x="939" y="1595"/>
                    <a:pt x="939" y="1595"/>
                  </a:cubicBezTo>
                  <a:cubicBezTo>
                    <a:pt x="939" y="1595"/>
                    <a:pt x="654" y="1167"/>
                    <a:pt x="626" y="968"/>
                  </a:cubicBezTo>
                  <a:cubicBezTo>
                    <a:pt x="597" y="768"/>
                    <a:pt x="1081" y="85"/>
                    <a:pt x="1081" y="85"/>
                  </a:cubicBezTo>
                  <a:close/>
                  <a:moveTo>
                    <a:pt x="455" y="684"/>
                  </a:moveTo>
                  <a:lnTo>
                    <a:pt x="455" y="684"/>
                  </a:lnTo>
                  <a:cubicBezTo>
                    <a:pt x="398" y="684"/>
                    <a:pt x="198" y="342"/>
                    <a:pt x="114" y="199"/>
                  </a:cubicBezTo>
                  <a:cubicBezTo>
                    <a:pt x="825" y="114"/>
                    <a:pt x="825" y="114"/>
                    <a:pt x="825" y="114"/>
                  </a:cubicBezTo>
                  <a:cubicBezTo>
                    <a:pt x="711" y="313"/>
                    <a:pt x="512" y="684"/>
                    <a:pt x="455" y="684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55">
              <a:extLst>
                <a:ext uri="{FF2B5EF4-FFF2-40B4-BE49-F238E27FC236}">
                  <a16:creationId xmlns:a16="http://schemas.microsoft.com/office/drawing/2014/main" id="{B244B4FE-5674-6A43-82B5-752864235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254" y="4602559"/>
              <a:ext cx="663445" cy="332750"/>
            </a:xfrm>
            <a:custGeom>
              <a:avLst/>
              <a:gdLst>
                <a:gd name="T0" fmla="*/ 854 w 1424"/>
                <a:gd name="T1" fmla="*/ 85 h 713"/>
                <a:gd name="T2" fmla="*/ 854 w 1424"/>
                <a:gd name="T3" fmla="*/ 85 h 713"/>
                <a:gd name="T4" fmla="*/ 0 w 1424"/>
                <a:gd name="T5" fmla="*/ 0 h 713"/>
                <a:gd name="T6" fmla="*/ 28 w 1424"/>
                <a:gd name="T7" fmla="*/ 85 h 713"/>
                <a:gd name="T8" fmla="*/ 712 w 1424"/>
                <a:gd name="T9" fmla="*/ 284 h 713"/>
                <a:gd name="T10" fmla="*/ 1139 w 1424"/>
                <a:gd name="T11" fmla="*/ 712 h 713"/>
                <a:gd name="T12" fmla="*/ 1423 w 1424"/>
                <a:gd name="T13" fmla="*/ 284 h 713"/>
                <a:gd name="T14" fmla="*/ 854 w 1424"/>
                <a:gd name="T15" fmla="*/ 85 h 713"/>
                <a:gd name="T16" fmla="*/ 712 w 1424"/>
                <a:gd name="T17" fmla="*/ 227 h 713"/>
                <a:gd name="T18" fmla="*/ 712 w 1424"/>
                <a:gd name="T19" fmla="*/ 227 h 713"/>
                <a:gd name="T20" fmla="*/ 598 w 1424"/>
                <a:gd name="T21" fmla="*/ 114 h 713"/>
                <a:gd name="T22" fmla="*/ 740 w 1424"/>
                <a:gd name="T23" fmla="*/ 142 h 713"/>
                <a:gd name="T24" fmla="*/ 712 w 1424"/>
                <a:gd name="T25" fmla="*/ 227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4" h="713">
                  <a:moveTo>
                    <a:pt x="854" y="85"/>
                  </a:moveTo>
                  <a:lnTo>
                    <a:pt x="854" y="85"/>
                  </a:lnTo>
                  <a:cubicBezTo>
                    <a:pt x="740" y="85"/>
                    <a:pt x="0" y="0"/>
                    <a:pt x="0" y="0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712" y="284"/>
                    <a:pt x="712" y="284"/>
                    <a:pt x="712" y="284"/>
                  </a:cubicBezTo>
                  <a:cubicBezTo>
                    <a:pt x="768" y="370"/>
                    <a:pt x="1139" y="712"/>
                    <a:pt x="1139" y="712"/>
                  </a:cubicBezTo>
                  <a:cubicBezTo>
                    <a:pt x="1309" y="598"/>
                    <a:pt x="1423" y="284"/>
                    <a:pt x="1423" y="284"/>
                  </a:cubicBezTo>
                  <a:cubicBezTo>
                    <a:pt x="1395" y="256"/>
                    <a:pt x="968" y="114"/>
                    <a:pt x="854" y="85"/>
                  </a:cubicBezTo>
                  <a:close/>
                  <a:moveTo>
                    <a:pt x="712" y="227"/>
                  </a:moveTo>
                  <a:lnTo>
                    <a:pt x="712" y="227"/>
                  </a:lnTo>
                  <a:cubicBezTo>
                    <a:pt x="712" y="227"/>
                    <a:pt x="569" y="142"/>
                    <a:pt x="598" y="114"/>
                  </a:cubicBezTo>
                  <a:cubicBezTo>
                    <a:pt x="626" y="114"/>
                    <a:pt x="740" y="142"/>
                    <a:pt x="740" y="142"/>
                  </a:cubicBezTo>
                  <a:cubicBezTo>
                    <a:pt x="683" y="142"/>
                    <a:pt x="712" y="227"/>
                    <a:pt x="712" y="227"/>
                  </a:cubicBezTo>
                  <a:close/>
                </a:path>
              </a:pathLst>
            </a:custGeom>
            <a:solidFill>
              <a:srgbClr val="1F21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56">
              <a:extLst>
                <a:ext uri="{FF2B5EF4-FFF2-40B4-BE49-F238E27FC236}">
                  <a16:creationId xmlns:a16="http://schemas.microsoft.com/office/drawing/2014/main" id="{382F0708-EC9A-754F-8261-22C6D5206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3004" y="4682666"/>
              <a:ext cx="291669" cy="213617"/>
            </a:xfrm>
            <a:custGeom>
              <a:avLst/>
              <a:gdLst>
                <a:gd name="T0" fmla="*/ 113 w 627"/>
                <a:gd name="T1" fmla="*/ 0 h 457"/>
                <a:gd name="T2" fmla="*/ 113 w 627"/>
                <a:gd name="T3" fmla="*/ 0 h 457"/>
                <a:gd name="T4" fmla="*/ 597 w 627"/>
                <a:gd name="T5" fmla="*/ 172 h 457"/>
                <a:gd name="T6" fmla="*/ 455 w 627"/>
                <a:gd name="T7" fmla="*/ 428 h 457"/>
                <a:gd name="T8" fmla="*/ 113 w 627"/>
                <a:gd name="T9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457">
                  <a:moveTo>
                    <a:pt x="113" y="0"/>
                  </a:moveTo>
                  <a:lnTo>
                    <a:pt x="113" y="0"/>
                  </a:lnTo>
                  <a:cubicBezTo>
                    <a:pt x="113" y="0"/>
                    <a:pt x="597" y="114"/>
                    <a:pt x="597" y="172"/>
                  </a:cubicBezTo>
                  <a:cubicBezTo>
                    <a:pt x="626" y="200"/>
                    <a:pt x="512" y="428"/>
                    <a:pt x="455" y="428"/>
                  </a:cubicBezTo>
                  <a:cubicBezTo>
                    <a:pt x="427" y="456"/>
                    <a:pt x="0" y="29"/>
                    <a:pt x="113" y="0"/>
                  </a:cubicBezTo>
                </a:path>
              </a:pathLst>
            </a:custGeom>
            <a:solidFill>
              <a:srgbClr val="5FD3C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57">
              <a:extLst>
                <a:ext uri="{FF2B5EF4-FFF2-40B4-BE49-F238E27FC236}">
                  <a16:creationId xmlns:a16="http://schemas.microsoft.com/office/drawing/2014/main" id="{B7FA3937-3D48-4244-BE86-DCE68FFD0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931" y="6498411"/>
              <a:ext cx="1975957" cy="994141"/>
            </a:xfrm>
            <a:custGeom>
              <a:avLst/>
              <a:gdLst>
                <a:gd name="T0" fmla="*/ 1169 w 4244"/>
                <a:gd name="T1" fmla="*/ 0 h 2136"/>
                <a:gd name="T2" fmla="*/ 1169 w 4244"/>
                <a:gd name="T3" fmla="*/ 0 h 2136"/>
                <a:gd name="T4" fmla="*/ 0 w 4244"/>
                <a:gd name="T5" fmla="*/ 171 h 2136"/>
                <a:gd name="T6" fmla="*/ 2848 w 4244"/>
                <a:gd name="T7" fmla="*/ 2135 h 2136"/>
                <a:gd name="T8" fmla="*/ 4243 w 4244"/>
                <a:gd name="T9" fmla="*/ 1538 h 2136"/>
                <a:gd name="T10" fmla="*/ 1169 w 4244"/>
                <a:gd name="T11" fmla="*/ 0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4" h="2136">
                  <a:moveTo>
                    <a:pt x="1169" y="0"/>
                  </a:moveTo>
                  <a:lnTo>
                    <a:pt x="1169" y="0"/>
                  </a:lnTo>
                  <a:cubicBezTo>
                    <a:pt x="0" y="171"/>
                    <a:pt x="0" y="171"/>
                    <a:pt x="0" y="171"/>
                  </a:cubicBezTo>
                  <a:cubicBezTo>
                    <a:pt x="172" y="854"/>
                    <a:pt x="2534" y="1993"/>
                    <a:pt x="2848" y="2135"/>
                  </a:cubicBezTo>
                  <a:cubicBezTo>
                    <a:pt x="3075" y="2079"/>
                    <a:pt x="3843" y="1822"/>
                    <a:pt x="4243" y="1538"/>
                  </a:cubicBezTo>
                  <a:cubicBezTo>
                    <a:pt x="3873" y="1082"/>
                    <a:pt x="1169" y="0"/>
                    <a:pt x="116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58">
              <a:extLst>
                <a:ext uri="{FF2B5EF4-FFF2-40B4-BE49-F238E27FC236}">
                  <a16:creationId xmlns:a16="http://schemas.microsoft.com/office/drawing/2014/main" id="{CE1E3A82-8D69-ED4D-9FB5-C72E0A1BE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5270" y="7215259"/>
              <a:ext cx="1526130" cy="1764395"/>
            </a:xfrm>
            <a:custGeom>
              <a:avLst/>
              <a:gdLst>
                <a:gd name="T0" fmla="*/ 3018 w 3275"/>
                <a:gd name="T1" fmla="*/ 0 h 3786"/>
                <a:gd name="T2" fmla="*/ 3018 w 3275"/>
                <a:gd name="T3" fmla="*/ 0 h 3786"/>
                <a:gd name="T4" fmla="*/ 2990 w 3275"/>
                <a:gd name="T5" fmla="*/ 0 h 3786"/>
                <a:gd name="T6" fmla="*/ 1595 w 3275"/>
                <a:gd name="T7" fmla="*/ 597 h 3786"/>
                <a:gd name="T8" fmla="*/ 1623 w 3275"/>
                <a:gd name="T9" fmla="*/ 626 h 3786"/>
                <a:gd name="T10" fmla="*/ 0 w 3275"/>
                <a:gd name="T11" fmla="*/ 3615 h 3786"/>
                <a:gd name="T12" fmla="*/ 571 w 3275"/>
                <a:gd name="T13" fmla="*/ 3785 h 3786"/>
                <a:gd name="T14" fmla="*/ 2961 w 3275"/>
                <a:gd name="T15" fmla="*/ 967 h 3786"/>
                <a:gd name="T16" fmla="*/ 3018 w 3275"/>
                <a:gd name="T17" fmla="*/ 0 h 3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75" h="3786">
                  <a:moveTo>
                    <a:pt x="3018" y="0"/>
                  </a:moveTo>
                  <a:lnTo>
                    <a:pt x="3018" y="0"/>
                  </a:lnTo>
                  <a:lnTo>
                    <a:pt x="2990" y="0"/>
                  </a:lnTo>
                  <a:cubicBezTo>
                    <a:pt x="2590" y="284"/>
                    <a:pt x="1793" y="541"/>
                    <a:pt x="1595" y="597"/>
                  </a:cubicBezTo>
                  <a:cubicBezTo>
                    <a:pt x="1623" y="626"/>
                    <a:pt x="1623" y="626"/>
                    <a:pt x="1623" y="626"/>
                  </a:cubicBezTo>
                  <a:cubicBezTo>
                    <a:pt x="1083" y="1537"/>
                    <a:pt x="0" y="3615"/>
                    <a:pt x="0" y="3615"/>
                  </a:cubicBezTo>
                  <a:cubicBezTo>
                    <a:pt x="571" y="3785"/>
                    <a:pt x="571" y="3785"/>
                    <a:pt x="571" y="3785"/>
                  </a:cubicBezTo>
                  <a:cubicBezTo>
                    <a:pt x="571" y="3785"/>
                    <a:pt x="2762" y="1338"/>
                    <a:pt x="2961" y="967"/>
                  </a:cubicBezTo>
                  <a:cubicBezTo>
                    <a:pt x="3132" y="683"/>
                    <a:pt x="3274" y="427"/>
                    <a:pt x="3018" y="0"/>
                  </a:cubicBezTo>
                </a:path>
              </a:pathLst>
            </a:custGeom>
            <a:solidFill>
              <a:srgbClr val="F4B7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59">
              <a:extLst>
                <a:ext uri="{FF2B5EF4-FFF2-40B4-BE49-F238E27FC236}">
                  <a16:creationId xmlns:a16="http://schemas.microsoft.com/office/drawing/2014/main" id="{83D70A3C-9CC8-F047-BEEA-8B740AA02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137" y="8819442"/>
              <a:ext cx="1008519" cy="597716"/>
            </a:xfrm>
            <a:custGeom>
              <a:avLst/>
              <a:gdLst>
                <a:gd name="T0" fmla="*/ 314 w 2164"/>
                <a:gd name="T1" fmla="*/ 0 h 1282"/>
                <a:gd name="T2" fmla="*/ 314 w 2164"/>
                <a:gd name="T3" fmla="*/ 0 h 1282"/>
                <a:gd name="T4" fmla="*/ 114 w 2164"/>
                <a:gd name="T5" fmla="*/ 256 h 1282"/>
                <a:gd name="T6" fmla="*/ 29 w 2164"/>
                <a:gd name="T7" fmla="*/ 542 h 1282"/>
                <a:gd name="T8" fmla="*/ 256 w 2164"/>
                <a:gd name="T9" fmla="*/ 655 h 1282"/>
                <a:gd name="T10" fmla="*/ 1083 w 2164"/>
                <a:gd name="T11" fmla="*/ 997 h 1282"/>
                <a:gd name="T12" fmla="*/ 2135 w 2164"/>
                <a:gd name="T13" fmla="*/ 969 h 1282"/>
                <a:gd name="T14" fmla="*/ 1993 w 2164"/>
                <a:gd name="T15" fmla="*/ 798 h 1282"/>
                <a:gd name="T16" fmla="*/ 1367 w 2164"/>
                <a:gd name="T17" fmla="*/ 484 h 1282"/>
                <a:gd name="T18" fmla="*/ 969 w 2164"/>
                <a:gd name="T19" fmla="*/ 58 h 1282"/>
                <a:gd name="T20" fmla="*/ 599 w 2164"/>
                <a:gd name="T21" fmla="*/ 228 h 1282"/>
                <a:gd name="T22" fmla="*/ 314 w 2164"/>
                <a:gd name="T23" fmla="*/ 0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4" h="1282">
                  <a:moveTo>
                    <a:pt x="314" y="0"/>
                  </a:moveTo>
                  <a:lnTo>
                    <a:pt x="314" y="0"/>
                  </a:lnTo>
                  <a:cubicBezTo>
                    <a:pt x="314" y="0"/>
                    <a:pt x="200" y="86"/>
                    <a:pt x="114" y="256"/>
                  </a:cubicBezTo>
                  <a:cubicBezTo>
                    <a:pt x="58" y="428"/>
                    <a:pt x="29" y="513"/>
                    <a:pt x="29" y="542"/>
                  </a:cubicBezTo>
                  <a:cubicBezTo>
                    <a:pt x="29" y="542"/>
                    <a:pt x="0" y="598"/>
                    <a:pt x="256" y="655"/>
                  </a:cubicBezTo>
                  <a:cubicBezTo>
                    <a:pt x="513" y="712"/>
                    <a:pt x="827" y="855"/>
                    <a:pt x="1083" y="997"/>
                  </a:cubicBezTo>
                  <a:cubicBezTo>
                    <a:pt x="1339" y="1139"/>
                    <a:pt x="2049" y="1281"/>
                    <a:pt x="2135" y="969"/>
                  </a:cubicBezTo>
                  <a:cubicBezTo>
                    <a:pt x="2135" y="969"/>
                    <a:pt x="2163" y="855"/>
                    <a:pt x="1993" y="798"/>
                  </a:cubicBezTo>
                  <a:cubicBezTo>
                    <a:pt x="1851" y="741"/>
                    <a:pt x="1623" y="712"/>
                    <a:pt x="1367" y="484"/>
                  </a:cubicBezTo>
                  <a:cubicBezTo>
                    <a:pt x="1111" y="228"/>
                    <a:pt x="1083" y="29"/>
                    <a:pt x="969" y="58"/>
                  </a:cubicBezTo>
                  <a:cubicBezTo>
                    <a:pt x="883" y="86"/>
                    <a:pt x="911" y="256"/>
                    <a:pt x="599" y="228"/>
                  </a:cubicBezTo>
                  <a:cubicBezTo>
                    <a:pt x="371" y="200"/>
                    <a:pt x="314" y="0"/>
                    <a:pt x="31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60">
              <a:extLst>
                <a:ext uri="{FF2B5EF4-FFF2-40B4-BE49-F238E27FC236}">
                  <a16:creationId xmlns:a16="http://schemas.microsoft.com/office/drawing/2014/main" id="{F0AF3455-5515-904F-966E-7550616D4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9436" y="9072084"/>
              <a:ext cx="1033166" cy="371776"/>
            </a:xfrm>
            <a:custGeom>
              <a:avLst/>
              <a:gdLst>
                <a:gd name="T0" fmla="*/ 2191 w 2220"/>
                <a:gd name="T1" fmla="*/ 427 h 798"/>
                <a:gd name="T2" fmla="*/ 2191 w 2220"/>
                <a:gd name="T3" fmla="*/ 427 h 798"/>
                <a:gd name="T4" fmla="*/ 1139 w 2220"/>
                <a:gd name="T5" fmla="*/ 455 h 798"/>
                <a:gd name="T6" fmla="*/ 312 w 2220"/>
                <a:gd name="T7" fmla="*/ 113 h 798"/>
                <a:gd name="T8" fmla="*/ 85 w 2220"/>
                <a:gd name="T9" fmla="*/ 0 h 798"/>
                <a:gd name="T10" fmla="*/ 28 w 2220"/>
                <a:gd name="T11" fmla="*/ 113 h 798"/>
                <a:gd name="T12" fmla="*/ 312 w 2220"/>
                <a:gd name="T13" fmla="*/ 341 h 798"/>
                <a:gd name="T14" fmla="*/ 939 w 2220"/>
                <a:gd name="T15" fmla="*/ 512 h 798"/>
                <a:gd name="T16" fmla="*/ 1935 w 2220"/>
                <a:gd name="T17" fmla="*/ 711 h 798"/>
                <a:gd name="T18" fmla="*/ 2191 w 2220"/>
                <a:gd name="T19" fmla="*/ 427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0" h="798">
                  <a:moveTo>
                    <a:pt x="2191" y="427"/>
                  </a:moveTo>
                  <a:lnTo>
                    <a:pt x="2191" y="427"/>
                  </a:lnTo>
                  <a:cubicBezTo>
                    <a:pt x="2105" y="739"/>
                    <a:pt x="1395" y="597"/>
                    <a:pt x="1139" y="455"/>
                  </a:cubicBezTo>
                  <a:cubicBezTo>
                    <a:pt x="883" y="313"/>
                    <a:pt x="569" y="170"/>
                    <a:pt x="312" y="113"/>
                  </a:cubicBezTo>
                  <a:cubicBezTo>
                    <a:pt x="56" y="56"/>
                    <a:pt x="85" y="0"/>
                    <a:pt x="85" y="0"/>
                  </a:cubicBezTo>
                  <a:cubicBezTo>
                    <a:pt x="85" y="0"/>
                    <a:pt x="28" y="85"/>
                    <a:pt x="28" y="113"/>
                  </a:cubicBezTo>
                  <a:cubicBezTo>
                    <a:pt x="0" y="142"/>
                    <a:pt x="56" y="256"/>
                    <a:pt x="312" y="341"/>
                  </a:cubicBezTo>
                  <a:cubicBezTo>
                    <a:pt x="597" y="427"/>
                    <a:pt x="711" y="398"/>
                    <a:pt x="939" y="512"/>
                  </a:cubicBezTo>
                  <a:cubicBezTo>
                    <a:pt x="1195" y="597"/>
                    <a:pt x="1621" y="797"/>
                    <a:pt x="1935" y="711"/>
                  </a:cubicBezTo>
                  <a:cubicBezTo>
                    <a:pt x="2191" y="625"/>
                    <a:pt x="2219" y="512"/>
                    <a:pt x="2191" y="42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61">
              <a:extLst>
                <a:ext uri="{FF2B5EF4-FFF2-40B4-BE49-F238E27FC236}">
                  <a16:creationId xmlns:a16="http://schemas.microsoft.com/office/drawing/2014/main" id="{E7D772F0-A230-D349-A2EF-C6761C4F9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6939" y="8833819"/>
              <a:ext cx="384100" cy="371776"/>
            </a:xfrm>
            <a:custGeom>
              <a:avLst/>
              <a:gdLst>
                <a:gd name="T0" fmla="*/ 825 w 826"/>
                <a:gd name="T1" fmla="*/ 683 h 798"/>
                <a:gd name="T2" fmla="*/ 825 w 826"/>
                <a:gd name="T3" fmla="*/ 683 h 798"/>
                <a:gd name="T4" fmla="*/ 825 w 826"/>
                <a:gd name="T5" fmla="*/ 683 h 798"/>
                <a:gd name="T6" fmla="*/ 484 w 826"/>
                <a:gd name="T7" fmla="*/ 455 h 798"/>
                <a:gd name="T8" fmla="*/ 86 w 826"/>
                <a:gd name="T9" fmla="*/ 29 h 798"/>
                <a:gd name="T10" fmla="*/ 0 w 826"/>
                <a:gd name="T11" fmla="*/ 114 h 798"/>
                <a:gd name="T12" fmla="*/ 0 w 826"/>
                <a:gd name="T13" fmla="*/ 114 h 798"/>
                <a:gd name="T14" fmla="*/ 86 w 826"/>
                <a:gd name="T15" fmla="*/ 257 h 798"/>
                <a:gd name="T16" fmla="*/ 541 w 826"/>
                <a:gd name="T17" fmla="*/ 712 h 798"/>
                <a:gd name="T18" fmla="*/ 825 w 826"/>
                <a:gd name="T19" fmla="*/ 683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6" h="798">
                  <a:moveTo>
                    <a:pt x="825" y="683"/>
                  </a:moveTo>
                  <a:lnTo>
                    <a:pt x="825" y="683"/>
                  </a:lnTo>
                  <a:lnTo>
                    <a:pt x="825" y="683"/>
                  </a:lnTo>
                  <a:cubicBezTo>
                    <a:pt x="740" y="626"/>
                    <a:pt x="597" y="569"/>
                    <a:pt x="484" y="455"/>
                  </a:cubicBezTo>
                  <a:cubicBezTo>
                    <a:pt x="228" y="199"/>
                    <a:pt x="200" y="0"/>
                    <a:pt x="86" y="29"/>
                  </a:cubicBezTo>
                  <a:cubicBezTo>
                    <a:pt x="57" y="29"/>
                    <a:pt x="28" y="85"/>
                    <a:pt x="0" y="114"/>
                  </a:cubicBezTo>
                  <a:lnTo>
                    <a:pt x="0" y="114"/>
                  </a:lnTo>
                  <a:cubicBezTo>
                    <a:pt x="86" y="257"/>
                    <a:pt x="86" y="257"/>
                    <a:pt x="86" y="257"/>
                  </a:cubicBezTo>
                  <a:cubicBezTo>
                    <a:pt x="171" y="399"/>
                    <a:pt x="285" y="626"/>
                    <a:pt x="541" y="712"/>
                  </a:cubicBezTo>
                  <a:cubicBezTo>
                    <a:pt x="796" y="797"/>
                    <a:pt x="825" y="683"/>
                    <a:pt x="825" y="683"/>
                  </a:cubicBezTo>
                </a:path>
              </a:pathLst>
            </a:custGeom>
            <a:solidFill>
              <a:srgbClr val="4C4D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62">
              <a:extLst>
                <a:ext uri="{FF2B5EF4-FFF2-40B4-BE49-F238E27FC236}">
                  <a16:creationId xmlns:a16="http://schemas.microsoft.com/office/drawing/2014/main" id="{DC30DCE7-66BB-954C-907A-84524F5EA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8020" y="8926250"/>
              <a:ext cx="26703" cy="41080"/>
            </a:xfrm>
            <a:custGeom>
              <a:avLst/>
              <a:gdLst>
                <a:gd name="T0" fmla="*/ 56 w 57"/>
                <a:gd name="T1" fmla="*/ 58 h 87"/>
                <a:gd name="T2" fmla="*/ 56 w 57"/>
                <a:gd name="T3" fmla="*/ 58 h 87"/>
                <a:gd name="T4" fmla="*/ 28 w 57"/>
                <a:gd name="T5" fmla="*/ 86 h 87"/>
                <a:gd name="T6" fmla="*/ 0 w 57"/>
                <a:gd name="T7" fmla="*/ 28 h 87"/>
                <a:gd name="T8" fmla="*/ 28 w 57"/>
                <a:gd name="T9" fmla="*/ 0 h 87"/>
                <a:gd name="T10" fmla="*/ 56 w 57"/>
                <a:gd name="T11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7">
                  <a:moveTo>
                    <a:pt x="56" y="58"/>
                  </a:moveTo>
                  <a:lnTo>
                    <a:pt x="56" y="58"/>
                  </a:lnTo>
                  <a:cubicBezTo>
                    <a:pt x="56" y="86"/>
                    <a:pt x="28" y="86"/>
                    <a:pt x="28" y="86"/>
                  </a:cubicBezTo>
                  <a:cubicBezTo>
                    <a:pt x="0" y="86"/>
                    <a:pt x="0" y="58"/>
                    <a:pt x="0" y="28"/>
                  </a:cubicBezTo>
                  <a:lnTo>
                    <a:pt x="28" y="0"/>
                  </a:lnTo>
                  <a:cubicBezTo>
                    <a:pt x="56" y="28"/>
                    <a:pt x="56" y="28"/>
                    <a:pt x="56" y="58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63">
              <a:extLst>
                <a:ext uri="{FF2B5EF4-FFF2-40B4-BE49-F238E27FC236}">
                  <a16:creationId xmlns:a16="http://schemas.microsoft.com/office/drawing/2014/main" id="{F3C873E8-65C3-C942-9CA0-0F52EA40A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8020" y="8899547"/>
              <a:ext cx="80107" cy="65728"/>
            </a:xfrm>
            <a:custGeom>
              <a:avLst/>
              <a:gdLst>
                <a:gd name="T0" fmla="*/ 28 w 171"/>
                <a:gd name="T1" fmla="*/ 84 h 143"/>
                <a:gd name="T2" fmla="*/ 28 w 171"/>
                <a:gd name="T3" fmla="*/ 84 h 143"/>
                <a:gd name="T4" fmla="*/ 142 w 171"/>
                <a:gd name="T5" fmla="*/ 0 h 143"/>
                <a:gd name="T6" fmla="*/ 170 w 171"/>
                <a:gd name="T7" fmla="*/ 28 h 143"/>
                <a:gd name="T8" fmla="*/ 28 w 171"/>
                <a:gd name="T9" fmla="*/ 142 h 143"/>
                <a:gd name="T10" fmla="*/ 28 w 171"/>
                <a:gd name="T11" fmla="*/ 8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143">
                  <a:moveTo>
                    <a:pt x="28" y="84"/>
                  </a:moveTo>
                  <a:lnTo>
                    <a:pt x="28" y="84"/>
                  </a:lnTo>
                  <a:cubicBezTo>
                    <a:pt x="28" y="84"/>
                    <a:pt x="114" y="56"/>
                    <a:pt x="142" y="0"/>
                  </a:cubicBezTo>
                  <a:cubicBezTo>
                    <a:pt x="142" y="0"/>
                    <a:pt x="170" y="0"/>
                    <a:pt x="170" y="28"/>
                  </a:cubicBezTo>
                  <a:cubicBezTo>
                    <a:pt x="170" y="28"/>
                    <a:pt x="142" y="114"/>
                    <a:pt x="28" y="142"/>
                  </a:cubicBezTo>
                  <a:cubicBezTo>
                    <a:pt x="28" y="142"/>
                    <a:pt x="0" y="142"/>
                    <a:pt x="28" y="84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64">
              <a:extLst>
                <a:ext uri="{FF2B5EF4-FFF2-40B4-BE49-F238E27FC236}">
                  <a16:creationId xmlns:a16="http://schemas.microsoft.com/office/drawing/2014/main" id="{8ACC8FBA-3875-964D-B799-139C3A585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3748" y="9018680"/>
              <a:ext cx="26703" cy="26703"/>
            </a:xfrm>
            <a:custGeom>
              <a:avLst/>
              <a:gdLst>
                <a:gd name="T0" fmla="*/ 57 w 58"/>
                <a:gd name="T1" fmla="*/ 28 h 57"/>
                <a:gd name="T2" fmla="*/ 57 w 58"/>
                <a:gd name="T3" fmla="*/ 28 h 57"/>
                <a:gd name="T4" fmla="*/ 28 w 58"/>
                <a:gd name="T5" fmla="*/ 56 h 57"/>
                <a:gd name="T6" fmla="*/ 0 w 58"/>
                <a:gd name="T7" fmla="*/ 28 h 57"/>
                <a:gd name="T8" fmla="*/ 28 w 58"/>
                <a:gd name="T9" fmla="*/ 0 h 57"/>
                <a:gd name="T10" fmla="*/ 57 w 58"/>
                <a:gd name="T11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7">
                  <a:moveTo>
                    <a:pt x="57" y="28"/>
                  </a:moveTo>
                  <a:lnTo>
                    <a:pt x="57" y="28"/>
                  </a:lnTo>
                  <a:cubicBezTo>
                    <a:pt x="57" y="56"/>
                    <a:pt x="28" y="56"/>
                    <a:pt x="28" y="56"/>
                  </a:cubicBezTo>
                  <a:cubicBezTo>
                    <a:pt x="0" y="56"/>
                    <a:pt x="0" y="28"/>
                    <a:pt x="0" y="28"/>
                  </a:cubicBezTo>
                  <a:cubicBezTo>
                    <a:pt x="0" y="0"/>
                    <a:pt x="28" y="0"/>
                    <a:pt x="28" y="0"/>
                  </a:cubicBezTo>
                  <a:cubicBezTo>
                    <a:pt x="57" y="0"/>
                    <a:pt x="57" y="28"/>
                    <a:pt x="57" y="28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65">
              <a:extLst>
                <a:ext uri="{FF2B5EF4-FFF2-40B4-BE49-F238E27FC236}">
                  <a16:creationId xmlns:a16="http://schemas.microsoft.com/office/drawing/2014/main" id="{1AD5D346-DA92-9349-BBB6-023AE1724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3748" y="8979654"/>
              <a:ext cx="80107" cy="65728"/>
            </a:xfrm>
            <a:custGeom>
              <a:avLst/>
              <a:gdLst>
                <a:gd name="T0" fmla="*/ 0 w 172"/>
                <a:gd name="T1" fmla="*/ 86 h 143"/>
                <a:gd name="T2" fmla="*/ 0 w 172"/>
                <a:gd name="T3" fmla="*/ 86 h 143"/>
                <a:gd name="T4" fmla="*/ 142 w 172"/>
                <a:gd name="T5" fmla="*/ 28 h 143"/>
                <a:gd name="T6" fmla="*/ 171 w 172"/>
                <a:gd name="T7" fmla="*/ 57 h 143"/>
                <a:gd name="T8" fmla="*/ 28 w 172"/>
                <a:gd name="T9" fmla="*/ 142 h 143"/>
                <a:gd name="T10" fmla="*/ 0 w 172"/>
                <a:gd name="T11" fmla="*/ 8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143">
                  <a:moveTo>
                    <a:pt x="0" y="86"/>
                  </a:moveTo>
                  <a:lnTo>
                    <a:pt x="0" y="86"/>
                  </a:lnTo>
                  <a:cubicBezTo>
                    <a:pt x="0" y="86"/>
                    <a:pt x="114" y="57"/>
                    <a:pt x="142" y="28"/>
                  </a:cubicBezTo>
                  <a:cubicBezTo>
                    <a:pt x="142" y="28"/>
                    <a:pt x="171" y="0"/>
                    <a:pt x="171" y="57"/>
                  </a:cubicBezTo>
                  <a:cubicBezTo>
                    <a:pt x="171" y="57"/>
                    <a:pt x="142" y="114"/>
                    <a:pt x="28" y="142"/>
                  </a:cubicBezTo>
                  <a:cubicBezTo>
                    <a:pt x="28" y="142"/>
                    <a:pt x="0" y="142"/>
                    <a:pt x="0" y="86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66">
              <a:extLst>
                <a:ext uri="{FF2B5EF4-FFF2-40B4-BE49-F238E27FC236}">
                  <a16:creationId xmlns:a16="http://schemas.microsoft.com/office/drawing/2014/main" id="{51124F67-641B-574C-A325-A398D0C74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476" y="9098787"/>
              <a:ext cx="41080" cy="26701"/>
            </a:xfrm>
            <a:custGeom>
              <a:avLst/>
              <a:gdLst>
                <a:gd name="T0" fmla="*/ 86 w 87"/>
                <a:gd name="T1" fmla="*/ 29 h 58"/>
                <a:gd name="T2" fmla="*/ 86 w 87"/>
                <a:gd name="T3" fmla="*/ 29 h 58"/>
                <a:gd name="T4" fmla="*/ 57 w 87"/>
                <a:gd name="T5" fmla="*/ 57 h 58"/>
                <a:gd name="T6" fmla="*/ 0 w 87"/>
                <a:gd name="T7" fmla="*/ 29 h 58"/>
                <a:gd name="T8" fmla="*/ 57 w 87"/>
                <a:gd name="T9" fmla="*/ 0 h 58"/>
                <a:gd name="T10" fmla="*/ 86 w 87"/>
                <a:gd name="T11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58">
                  <a:moveTo>
                    <a:pt x="86" y="29"/>
                  </a:moveTo>
                  <a:lnTo>
                    <a:pt x="86" y="29"/>
                  </a:lnTo>
                  <a:cubicBezTo>
                    <a:pt x="86" y="57"/>
                    <a:pt x="57" y="57"/>
                    <a:pt x="57" y="57"/>
                  </a:cubicBezTo>
                  <a:cubicBezTo>
                    <a:pt x="29" y="57"/>
                    <a:pt x="0" y="57"/>
                    <a:pt x="0" y="29"/>
                  </a:cubicBezTo>
                  <a:cubicBezTo>
                    <a:pt x="0" y="0"/>
                    <a:pt x="29" y="0"/>
                    <a:pt x="57" y="0"/>
                  </a:cubicBezTo>
                  <a:cubicBezTo>
                    <a:pt x="57" y="0"/>
                    <a:pt x="86" y="0"/>
                    <a:pt x="86" y="29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67">
              <a:extLst>
                <a:ext uri="{FF2B5EF4-FFF2-40B4-BE49-F238E27FC236}">
                  <a16:creationId xmlns:a16="http://schemas.microsoft.com/office/drawing/2014/main" id="{9027E91E-907E-BA4D-ABAB-1FC26FFEF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3855" y="9045383"/>
              <a:ext cx="65728" cy="80106"/>
            </a:xfrm>
            <a:custGeom>
              <a:avLst/>
              <a:gdLst>
                <a:gd name="T0" fmla="*/ 0 w 143"/>
                <a:gd name="T1" fmla="*/ 143 h 172"/>
                <a:gd name="T2" fmla="*/ 0 w 143"/>
                <a:gd name="T3" fmla="*/ 143 h 172"/>
                <a:gd name="T4" fmla="*/ 114 w 143"/>
                <a:gd name="T5" fmla="*/ 29 h 172"/>
                <a:gd name="T6" fmla="*/ 142 w 143"/>
                <a:gd name="T7" fmla="*/ 58 h 172"/>
                <a:gd name="T8" fmla="*/ 28 w 143"/>
                <a:gd name="T9" fmla="*/ 171 h 172"/>
                <a:gd name="T10" fmla="*/ 0 w 143"/>
                <a:gd name="T11" fmla="*/ 14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172">
                  <a:moveTo>
                    <a:pt x="0" y="143"/>
                  </a:moveTo>
                  <a:lnTo>
                    <a:pt x="0" y="143"/>
                  </a:lnTo>
                  <a:cubicBezTo>
                    <a:pt x="0" y="143"/>
                    <a:pt x="85" y="58"/>
                    <a:pt x="114" y="29"/>
                  </a:cubicBezTo>
                  <a:cubicBezTo>
                    <a:pt x="114" y="29"/>
                    <a:pt x="142" y="0"/>
                    <a:pt x="142" y="58"/>
                  </a:cubicBezTo>
                  <a:cubicBezTo>
                    <a:pt x="142" y="58"/>
                    <a:pt x="114" y="114"/>
                    <a:pt x="28" y="171"/>
                  </a:cubicBezTo>
                  <a:cubicBezTo>
                    <a:pt x="28" y="171"/>
                    <a:pt x="0" y="171"/>
                    <a:pt x="0" y="143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Freeform 68">
              <a:extLst>
                <a:ext uri="{FF2B5EF4-FFF2-40B4-BE49-F238E27FC236}">
                  <a16:creationId xmlns:a16="http://schemas.microsoft.com/office/drawing/2014/main" id="{7B3F6BBA-F14E-0C41-B3FC-328D411DD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6032" y="8051242"/>
              <a:ext cx="1353592" cy="2440163"/>
            </a:xfrm>
            <a:custGeom>
              <a:avLst/>
              <a:gdLst>
                <a:gd name="T0" fmla="*/ 1309 w 2904"/>
                <a:gd name="T1" fmla="*/ 455 h 5239"/>
                <a:gd name="T2" fmla="*/ 1309 w 2904"/>
                <a:gd name="T3" fmla="*/ 455 h 5239"/>
                <a:gd name="T4" fmla="*/ 1395 w 2904"/>
                <a:gd name="T5" fmla="*/ 739 h 5239"/>
                <a:gd name="T6" fmla="*/ 683 w 2904"/>
                <a:gd name="T7" fmla="*/ 2903 h 5239"/>
                <a:gd name="T8" fmla="*/ 0 w 2904"/>
                <a:gd name="T9" fmla="*/ 4953 h 5239"/>
                <a:gd name="T10" fmla="*/ 512 w 2904"/>
                <a:gd name="T11" fmla="*/ 5238 h 5239"/>
                <a:gd name="T12" fmla="*/ 2846 w 2904"/>
                <a:gd name="T13" fmla="*/ 654 h 5239"/>
                <a:gd name="T14" fmla="*/ 2704 w 2904"/>
                <a:gd name="T15" fmla="*/ 0 h 5239"/>
                <a:gd name="T16" fmla="*/ 1309 w 2904"/>
                <a:gd name="T17" fmla="*/ 455 h 5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4" h="5239">
                  <a:moveTo>
                    <a:pt x="1309" y="455"/>
                  </a:moveTo>
                  <a:lnTo>
                    <a:pt x="1309" y="455"/>
                  </a:lnTo>
                  <a:cubicBezTo>
                    <a:pt x="1395" y="597"/>
                    <a:pt x="1423" y="683"/>
                    <a:pt x="1395" y="739"/>
                  </a:cubicBezTo>
                  <a:cubicBezTo>
                    <a:pt x="825" y="1679"/>
                    <a:pt x="825" y="2362"/>
                    <a:pt x="683" y="2903"/>
                  </a:cubicBezTo>
                  <a:cubicBezTo>
                    <a:pt x="569" y="3444"/>
                    <a:pt x="0" y="4953"/>
                    <a:pt x="0" y="4953"/>
                  </a:cubicBezTo>
                  <a:cubicBezTo>
                    <a:pt x="512" y="5238"/>
                    <a:pt x="512" y="5238"/>
                    <a:pt x="512" y="5238"/>
                  </a:cubicBezTo>
                  <a:cubicBezTo>
                    <a:pt x="512" y="5238"/>
                    <a:pt x="2305" y="1764"/>
                    <a:pt x="2846" y="654"/>
                  </a:cubicBezTo>
                  <a:cubicBezTo>
                    <a:pt x="2903" y="512"/>
                    <a:pt x="2789" y="284"/>
                    <a:pt x="2704" y="0"/>
                  </a:cubicBezTo>
                  <a:cubicBezTo>
                    <a:pt x="2277" y="284"/>
                    <a:pt x="1650" y="398"/>
                    <a:pt x="1309" y="455"/>
                  </a:cubicBezTo>
                </a:path>
              </a:pathLst>
            </a:custGeom>
            <a:solidFill>
              <a:srgbClr val="F9C2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69">
              <a:extLst>
                <a:ext uri="{FF2B5EF4-FFF2-40B4-BE49-F238E27FC236}">
                  <a16:creationId xmlns:a16="http://schemas.microsoft.com/office/drawing/2014/main" id="{6270B4D4-98E7-694D-AB01-B49690C39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651" y="6313550"/>
              <a:ext cx="2454542" cy="1949254"/>
            </a:xfrm>
            <a:custGeom>
              <a:avLst/>
              <a:gdLst>
                <a:gd name="T0" fmla="*/ 3872 w 5268"/>
                <a:gd name="T1" fmla="*/ 4184 h 4185"/>
                <a:gd name="T2" fmla="*/ 3872 w 5268"/>
                <a:gd name="T3" fmla="*/ 4184 h 4185"/>
                <a:gd name="T4" fmla="*/ 5267 w 5268"/>
                <a:gd name="T5" fmla="*/ 3729 h 4185"/>
                <a:gd name="T6" fmla="*/ 2762 w 5268"/>
                <a:gd name="T7" fmla="*/ 625 h 4185"/>
                <a:gd name="T8" fmla="*/ 598 w 5268"/>
                <a:gd name="T9" fmla="*/ 0 h 4185"/>
                <a:gd name="T10" fmla="*/ 683 w 5268"/>
                <a:gd name="T11" fmla="*/ 1736 h 4185"/>
                <a:gd name="T12" fmla="*/ 1566 w 5268"/>
                <a:gd name="T13" fmla="*/ 2192 h 4185"/>
                <a:gd name="T14" fmla="*/ 3872 w 5268"/>
                <a:gd name="T15" fmla="*/ 4184 h 4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8" h="4185">
                  <a:moveTo>
                    <a:pt x="3872" y="4184"/>
                  </a:moveTo>
                  <a:lnTo>
                    <a:pt x="3872" y="4184"/>
                  </a:lnTo>
                  <a:cubicBezTo>
                    <a:pt x="4213" y="4127"/>
                    <a:pt x="4840" y="4013"/>
                    <a:pt x="5267" y="3729"/>
                  </a:cubicBezTo>
                  <a:cubicBezTo>
                    <a:pt x="4782" y="2533"/>
                    <a:pt x="2762" y="625"/>
                    <a:pt x="2762" y="625"/>
                  </a:cubicBezTo>
                  <a:cubicBezTo>
                    <a:pt x="2136" y="769"/>
                    <a:pt x="598" y="0"/>
                    <a:pt x="598" y="0"/>
                  </a:cubicBezTo>
                  <a:cubicBezTo>
                    <a:pt x="285" y="313"/>
                    <a:pt x="0" y="1195"/>
                    <a:pt x="683" y="1736"/>
                  </a:cubicBezTo>
                  <a:cubicBezTo>
                    <a:pt x="854" y="1878"/>
                    <a:pt x="1253" y="2021"/>
                    <a:pt x="1566" y="2192"/>
                  </a:cubicBezTo>
                  <a:cubicBezTo>
                    <a:pt x="2563" y="2761"/>
                    <a:pt x="3560" y="3671"/>
                    <a:pt x="3872" y="418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70">
              <a:extLst>
                <a:ext uri="{FF2B5EF4-FFF2-40B4-BE49-F238E27FC236}">
                  <a16:creationId xmlns:a16="http://schemas.microsoft.com/office/drawing/2014/main" id="{24F3B90B-9E9B-DF43-8602-4C4603DD6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8847" y="10277788"/>
              <a:ext cx="1047545" cy="809280"/>
            </a:xfrm>
            <a:custGeom>
              <a:avLst/>
              <a:gdLst>
                <a:gd name="T0" fmla="*/ 455 w 2249"/>
                <a:gd name="T1" fmla="*/ 0 h 1737"/>
                <a:gd name="T2" fmla="*/ 455 w 2249"/>
                <a:gd name="T3" fmla="*/ 0 h 1737"/>
                <a:gd name="T4" fmla="*/ 199 w 2249"/>
                <a:gd name="T5" fmla="*/ 227 h 1737"/>
                <a:gd name="T6" fmla="*/ 28 w 2249"/>
                <a:gd name="T7" fmla="*/ 512 h 1737"/>
                <a:gd name="T8" fmla="*/ 256 w 2249"/>
                <a:gd name="T9" fmla="*/ 683 h 1737"/>
                <a:gd name="T10" fmla="*/ 1082 w 2249"/>
                <a:gd name="T11" fmla="*/ 1223 h 1737"/>
                <a:gd name="T12" fmla="*/ 2220 w 2249"/>
                <a:gd name="T13" fmla="*/ 1423 h 1737"/>
                <a:gd name="T14" fmla="*/ 2077 w 2249"/>
                <a:gd name="T15" fmla="*/ 1223 h 1737"/>
                <a:gd name="T16" fmla="*/ 1480 w 2249"/>
                <a:gd name="T17" fmla="*/ 739 h 1737"/>
                <a:gd name="T18" fmla="*/ 1167 w 2249"/>
                <a:gd name="T19" fmla="*/ 198 h 1737"/>
                <a:gd name="T20" fmla="*/ 711 w 2249"/>
                <a:gd name="T21" fmla="*/ 284 h 1737"/>
                <a:gd name="T22" fmla="*/ 455 w 2249"/>
                <a:gd name="T23" fmla="*/ 0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49" h="1737">
                  <a:moveTo>
                    <a:pt x="455" y="0"/>
                  </a:moveTo>
                  <a:lnTo>
                    <a:pt x="455" y="0"/>
                  </a:lnTo>
                  <a:cubicBezTo>
                    <a:pt x="455" y="0"/>
                    <a:pt x="313" y="56"/>
                    <a:pt x="199" y="227"/>
                  </a:cubicBezTo>
                  <a:cubicBezTo>
                    <a:pt x="113" y="398"/>
                    <a:pt x="57" y="483"/>
                    <a:pt x="28" y="512"/>
                  </a:cubicBezTo>
                  <a:cubicBezTo>
                    <a:pt x="28" y="512"/>
                    <a:pt x="0" y="540"/>
                    <a:pt x="256" y="683"/>
                  </a:cubicBezTo>
                  <a:cubicBezTo>
                    <a:pt x="512" y="797"/>
                    <a:pt x="825" y="1025"/>
                    <a:pt x="1082" y="1223"/>
                  </a:cubicBezTo>
                  <a:cubicBezTo>
                    <a:pt x="1310" y="1423"/>
                    <a:pt x="2021" y="1736"/>
                    <a:pt x="2220" y="1423"/>
                  </a:cubicBezTo>
                  <a:cubicBezTo>
                    <a:pt x="2220" y="1423"/>
                    <a:pt x="2248" y="1309"/>
                    <a:pt x="2077" y="1223"/>
                  </a:cubicBezTo>
                  <a:cubicBezTo>
                    <a:pt x="1936" y="1139"/>
                    <a:pt x="1680" y="1053"/>
                    <a:pt x="1480" y="739"/>
                  </a:cubicBezTo>
                  <a:cubicBezTo>
                    <a:pt x="1252" y="426"/>
                    <a:pt x="1252" y="198"/>
                    <a:pt x="1167" y="198"/>
                  </a:cubicBezTo>
                  <a:cubicBezTo>
                    <a:pt x="1053" y="198"/>
                    <a:pt x="1053" y="398"/>
                    <a:pt x="711" y="284"/>
                  </a:cubicBezTo>
                  <a:cubicBezTo>
                    <a:pt x="483" y="227"/>
                    <a:pt x="455" y="0"/>
                    <a:pt x="45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71">
              <a:extLst>
                <a:ext uri="{FF2B5EF4-FFF2-40B4-BE49-F238E27FC236}">
                  <a16:creationId xmlns:a16="http://schemas.microsoft.com/office/drawing/2014/main" id="{C27EE0E3-8B3B-FF40-A7F7-57A64118D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2144" y="10518107"/>
              <a:ext cx="1061924" cy="571015"/>
            </a:xfrm>
            <a:custGeom>
              <a:avLst/>
              <a:gdLst>
                <a:gd name="T0" fmla="*/ 2277 w 2278"/>
                <a:gd name="T1" fmla="*/ 911 h 1225"/>
                <a:gd name="T2" fmla="*/ 2277 w 2278"/>
                <a:gd name="T3" fmla="*/ 911 h 1225"/>
                <a:gd name="T4" fmla="*/ 1139 w 2278"/>
                <a:gd name="T5" fmla="*/ 711 h 1225"/>
                <a:gd name="T6" fmla="*/ 313 w 2278"/>
                <a:gd name="T7" fmla="*/ 171 h 1225"/>
                <a:gd name="T8" fmla="*/ 85 w 2278"/>
                <a:gd name="T9" fmla="*/ 0 h 1225"/>
                <a:gd name="T10" fmla="*/ 0 w 2278"/>
                <a:gd name="T11" fmla="*/ 114 h 1225"/>
                <a:gd name="T12" fmla="*/ 284 w 2278"/>
                <a:gd name="T13" fmla="*/ 398 h 1225"/>
                <a:gd name="T14" fmla="*/ 910 w 2278"/>
                <a:gd name="T15" fmla="*/ 711 h 1225"/>
                <a:gd name="T16" fmla="*/ 1907 w 2278"/>
                <a:gd name="T17" fmla="*/ 1167 h 1225"/>
                <a:gd name="T18" fmla="*/ 2277 w 2278"/>
                <a:gd name="T19" fmla="*/ 911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8" h="1225">
                  <a:moveTo>
                    <a:pt x="2277" y="911"/>
                  </a:moveTo>
                  <a:lnTo>
                    <a:pt x="2277" y="911"/>
                  </a:lnTo>
                  <a:cubicBezTo>
                    <a:pt x="2078" y="1224"/>
                    <a:pt x="1367" y="911"/>
                    <a:pt x="1139" y="711"/>
                  </a:cubicBezTo>
                  <a:cubicBezTo>
                    <a:pt x="882" y="513"/>
                    <a:pt x="569" y="285"/>
                    <a:pt x="313" y="171"/>
                  </a:cubicBezTo>
                  <a:cubicBezTo>
                    <a:pt x="57" y="28"/>
                    <a:pt x="85" y="0"/>
                    <a:pt x="85" y="0"/>
                  </a:cubicBezTo>
                  <a:cubicBezTo>
                    <a:pt x="85" y="0"/>
                    <a:pt x="28" y="85"/>
                    <a:pt x="0" y="114"/>
                  </a:cubicBezTo>
                  <a:cubicBezTo>
                    <a:pt x="0" y="142"/>
                    <a:pt x="0" y="256"/>
                    <a:pt x="284" y="398"/>
                  </a:cubicBezTo>
                  <a:cubicBezTo>
                    <a:pt x="540" y="541"/>
                    <a:pt x="683" y="569"/>
                    <a:pt x="910" y="711"/>
                  </a:cubicBezTo>
                  <a:cubicBezTo>
                    <a:pt x="1139" y="883"/>
                    <a:pt x="1565" y="1167"/>
                    <a:pt x="1907" y="1167"/>
                  </a:cubicBezTo>
                  <a:cubicBezTo>
                    <a:pt x="2219" y="1139"/>
                    <a:pt x="2248" y="996"/>
                    <a:pt x="2277" y="91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72">
              <a:extLst>
                <a:ext uri="{FF2B5EF4-FFF2-40B4-BE49-F238E27FC236}">
                  <a16:creationId xmlns:a16="http://schemas.microsoft.com/office/drawing/2014/main" id="{89182772-9C22-5547-86EA-60603DBC5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7701" y="10370218"/>
              <a:ext cx="345074" cy="451882"/>
            </a:xfrm>
            <a:custGeom>
              <a:avLst/>
              <a:gdLst>
                <a:gd name="T0" fmla="*/ 741 w 742"/>
                <a:gd name="T1" fmla="*/ 855 h 970"/>
                <a:gd name="T2" fmla="*/ 741 w 742"/>
                <a:gd name="T3" fmla="*/ 855 h 970"/>
                <a:gd name="T4" fmla="*/ 741 w 742"/>
                <a:gd name="T5" fmla="*/ 855 h 970"/>
                <a:gd name="T6" fmla="*/ 427 w 742"/>
                <a:gd name="T7" fmla="*/ 541 h 970"/>
                <a:gd name="T8" fmla="*/ 114 w 742"/>
                <a:gd name="T9" fmla="*/ 0 h 970"/>
                <a:gd name="T10" fmla="*/ 0 w 742"/>
                <a:gd name="T11" fmla="*/ 86 h 970"/>
                <a:gd name="T12" fmla="*/ 0 w 742"/>
                <a:gd name="T13" fmla="*/ 86 h 970"/>
                <a:gd name="T14" fmla="*/ 57 w 742"/>
                <a:gd name="T15" fmla="*/ 257 h 970"/>
                <a:gd name="T16" fmla="*/ 427 w 742"/>
                <a:gd name="T17" fmla="*/ 827 h 970"/>
                <a:gd name="T18" fmla="*/ 741 w 742"/>
                <a:gd name="T19" fmla="*/ 85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2" h="970">
                  <a:moveTo>
                    <a:pt x="741" y="855"/>
                  </a:moveTo>
                  <a:lnTo>
                    <a:pt x="741" y="855"/>
                  </a:lnTo>
                  <a:lnTo>
                    <a:pt x="741" y="855"/>
                  </a:lnTo>
                  <a:cubicBezTo>
                    <a:pt x="655" y="797"/>
                    <a:pt x="541" y="684"/>
                    <a:pt x="427" y="541"/>
                  </a:cubicBezTo>
                  <a:cubicBezTo>
                    <a:pt x="199" y="228"/>
                    <a:pt x="199" y="0"/>
                    <a:pt x="114" y="0"/>
                  </a:cubicBezTo>
                  <a:cubicBezTo>
                    <a:pt x="57" y="0"/>
                    <a:pt x="29" y="29"/>
                    <a:pt x="0" y="86"/>
                  </a:cubicBezTo>
                  <a:lnTo>
                    <a:pt x="0" y="86"/>
                  </a:lnTo>
                  <a:cubicBezTo>
                    <a:pt x="57" y="257"/>
                    <a:pt x="57" y="257"/>
                    <a:pt x="57" y="257"/>
                  </a:cubicBezTo>
                  <a:cubicBezTo>
                    <a:pt x="114" y="399"/>
                    <a:pt x="171" y="655"/>
                    <a:pt x="427" y="827"/>
                  </a:cubicBezTo>
                  <a:cubicBezTo>
                    <a:pt x="683" y="969"/>
                    <a:pt x="741" y="855"/>
                    <a:pt x="741" y="855"/>
                  </a:cubicBezTo>
                </a:path>
              </a:pathLst>
            </a:custGeom>
            <a:solidFill>
              <a:srgbClr val="4C4D4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73">
              <a:extLst>
                <a:ext uri="{FF2B5EF4-FFF2-40B4-BE49-F238E27FC236}">
                  <a16:creationId xmlns:a16="http://schemas.microsoft.com/office/drawing/2014/main" id="{D533D7B8-0326-C241-8787-572876E08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2079" y="10464703"/>
              <a:ext cx="41080" cy="41080"/>
            </a:xfrm>
            <a:custGeom>
              <a:avLst/>
              <a:gdLst>
                <a:gd name="T0" fmla="*/ 85 w 86"/>
                <a:gd name="T1" fmla="*/ 57 h 86"/>
                <a:gd name="T2" fmla="*/ 85 w 86"/>
                <a:gd name="T3" fmla="*/ 57 h 86"/>
                <a:gd name="T4" fmla="*/ 28 w 86"/>
                <a:gd name="T5" fmla="*/ 85 h 86"/>
                <a:gd name="T6" fmla="*/ 28 w 86"/>
                <a:gd name="T7" fmla="*/ 28 h 86"/>
                <a:gd name="T8" fmla="*/ 85 w 86"/>
                <a:gd name="T9" fmla="*/ 0 h 86"/>
                <a:gd name="T10" fmla="*/ 85 w 86"/>
                <a:gd name="T11" fmla="*/ 5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6">
                  <a:moveTo>
                    <a:pt x="85" y="57"/>
                  </a:moveTo>
                  <a:lnTo>
                    <a:pt x="85" y="57"/>
                  </a:lnTo>
                  <a:cubicBezTo>
                    <a:pt x="85" y="85"/>
                    <a:pt x="56" y="85"/>
                    <a:pt x="28" y="85"/>
                  </a:cubicBezTo>
                  <a:cubicBezTo>
                    <a:pt x="28" y="57"/>
                    <a:pt x="0" y="57"/>
                    <a:pt x="28" y="28"/>
                  </a:cubicBezTo>
                  <a:cubicBezTo>
                    <a:pt x="28" y="0"/>
                    <a:pt x="56" y="0"/>
                    <a:pt x="85" y="0"/>
                  </a:cubicBezTo>
                  <a:cubicBezTo>
                    <a:pt x="85" y="28"/>
                    <a:pt x="85" y="28"/>
                    <a:pt x="85" y="57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74">
              <a:extLst>
                <a:ext uri="{FF2B5EF4-FFF2-40B4-BE49-F238E27FC236}">
                  <a16:creationId xmlns:a16="http://schemas.microsoft.com/office/drawing/2014/main" id="{94EE5789-A3C2-A149-8DD9-9AAC096A0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2079" y="10450325"/>
              <a:ext cx="106809" cy="53404"/>
            </a:xfrm>
            <a:custGeom>
              <a:avLst/>
              <a:gdLst>
                <a:gd name="T0" fmla="*/ 28 w 229"/>
                <a:gd name="T1" fmla="*/ 56 h 114"/>
                <a:gd name="T2" fmla="*/ 28 w 229"/>
                <a:gd name="T3" fmla="*/ 56 h 114"/>
                <a:gd name="T4" fmla="*/ 199 w 229"/>
                <a:gd name="T5" fmla="*/ 0 h 114"/>
                <a:gd name="T6" fmla="*/ 228 w 229"/>
                <a:gd name="T7" fmla="*/ 28 h 114"/>
                <a:gd name="T8" fmla="*/ 56 w 229"/>
                <a:gd name="T9" fmla="*/ 113 h 114"/>
                <a:gd name="T10" fmla="*/ 28 w 229"/>
                <a:gd name="T11" fmla="*/ 5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114">
                  <a:moveTo>
                    <a:pt x="28" y="56"/>
                  </a:moveTo>
                  <a:lnTo>
                    <a:pt x="28" y="56"/>
                  </a:lnTo>
                  <a:cubicBezTo>
                    <a:pt x="28" y="56"/>
                    <a:pt x="170" y="28"/>
                    <a:pt x="199" y="0"/>
                  </a:cubicBezTo>
                  <a:cubicBezTo>
                    <a:pt x="199" y="0"/>
                    <a:pt x="228" y="0"/>
                    <a:pt x="228" y="28"/>
                  </a:cubicBezTo>
                  <a:cubicBezTo>
                    <a:pt x="228" y="28"/>
                    <a:pt x="170" y="113"/>
                    <a:pt x="56" y="113"/>
                  </a:cubicBezTo>
                  <a:cubicBezTo>
                    <a:pt x="56" y="113"/>
                    <a:pt x="0" y="85"/>
                    <a:pt x="28" y="56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75">
              <a:extLst>
                <a:ext uri="{FF2B5EF4-FFF2-40B4-BE49-F238E27FC236}">
                  <a16:creationId xmlns:a16="http://schemas.microsoft.com/office/drawing/2014/main" id="{439748E5-A491-1A4B-A347-E3FC50986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5483" y="10569458"/>
              <a:ext cx="41080" cy="41080"/>
            </a:xfrm>
            <a:custGeom>
              <a:avLst/>
              <a:gdLst>
                <a:gd name="T0" fmla="*/ 85 w 86"/>
                <a:gd name="T1" fmla="*/ 57 h 86"/>
                <a:gd name="T2" fmla="*/ 85 w 86"/>
                <a:gd name="T3" fmla="*/ 57 h 86"/>
                <a:gd name="T4" fmla="*/ 28 w 86"/>
                <a:gd name="T5" fmla="*/ 85 h 86"/>
                <a:gd name="T6" fmla="*/ 28 w 86"/>
                <a:gd name="T7" fmla="*/ 28 h 86"/>
                <a:gd name="T8" fmla="*/ 56 w 86"/>
                <a:gd name="T9" fmla="*/ 0 h 86"/>
                <a:gd name="T10" fmla="*/ 85 w 86"/>
                <a:gd name="T11" fmla="*/ 5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86">
                  <a:moveTo>
                    <a:pt x="85" y="57"/>
                  </a:moveTo>
                  <a:lnTo>
                    <a:pt x="85" y="57"/>
                  </a:lnTo>
                  <a:cubicBezTo>
                    <a:pt x="56" y="85"/>
                    <a:pt x="56" y="85"/>
                    <a:pt x="28" y="85"/>
                  </a:cubicBezTo>
                  <a:cubicBezTo>
                    <a:pt x="0" y="57"/>
                    <a:pt x="0" y="28"/>
                    <a:pt x="28" y="28"/>
                  </a:cubicBezTo>
                  <a:cubicBezTo>
                    <a:pt x="28" y="0"/>
                    <a:pt x="56" y="0"/>
                    <a:pt x="56" y="0"/>
                  </a:cubicBezTo>
                  <a:cubicBezTo>
                    <a:pt x="85" y="0"/>
                    <a:pt x="85" y="28"/>
                    <a:pt x="85" y="57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Freeform 76">
              <a:extLst>
                <a:ext uri="{FF2B5EF4-FFF2-40B4-BE49-F238E27FC236}">
                  <a16:creationId xmlns:a16="http://schemas.microsoft.com/office/drawing/2014/main" id="{548E6775-F9E2-074F-A904-FA344745A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5483" y="10542755"/>
              <a:ext cx="106809" cy="53404"/>
            </a:xfrm>
            <a:custGeom>
              <a:avLst/>
              <a:gdLst>
                <a:gd name="T0" fmla="*/ 28 w 229"/>
                <a:gd name="T1" fmla="*/ 57 h 115"/>
                <a:gd name="T2" fmla="*/ 28 w 229"/>
                <a:gd name="T3" fmla="*/ 57 h 115"/>
                <a:gd name="T4" fmla="*/ 198 w 229"/>
                <a:gd name="T5" fmla="*/ 0 h 115"/>
                <a:gd name="T6" fmla="*/ 228 w 229"/>
                <a:gd name="T7" fmla="*/ 57 h 115"/>
                <a:gd name="T8" fmla="*/ 28 w 229"/>
                <a:gd name="T9" fmla="*/ 114 h 115"/>
                <a:gd name="T10" fmla="*/ 28 w 229"/>
                <a:gd name="T11" fmla="*/ 5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115">
                  <a:moveTo>
                    <a:pt x="28" y="57"/>
                  </a:moveTo>
                  <a:lnTo>
                    <a:pt x="28" y="57"/>
                  </a:lnTo>
                  <a:cubicBezTo>
                    <a:pt x="28" y="57"/>
                    <a:pt x="170" y="57"/>
                    <a:pt x="198" y="0"/>
                  </a:cubicBezTo>
                  <a:cubicBezTo>
                    <a:pt x="198" y="0"/>
                    <a:pt x="228" y="0"/>
                    <a:pt x="228" y="57"/>
                  </a:cubicBezTo>
                  <a:cubicBezTo>
                    <a:pt x="228" y="57"/>
                    <a:pt x="170" y="114"/>
                    <a:pt x="28" y="114"/>
                  </a:cubicBezTo>
                  <a:cubicBezTo>
                    <a:pt x="28" y="114"/>
                    <a:pt x="0" y="114"/>
                    <a:pt x="28" y="57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Freeform 77">
              <a:extLst>
                <a:ext uri="{FF2B5EF4-FFF2-40B4-BE49-F238E27FC236}">
                  <a16:creationId xmlns:a16="http://schemas.microsoft.com/office/drawing/2014/main" id="{58063B02-38AA-9344-88DF-A831C4611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1211" y="10663942"/>
              <a:ext cx="41080" cy="41080"/>
            </a:xfrm>
            <a:custGeom>
              <a:avLst/>
              <a:gdLst>
                <a:gd name="T0" fmla="*/ 86 w 87"/>
                <a:gd name="T1" fmla="*/ 57 h 86"/>
                <a:gd name="T2" fmla="*/ 86 w 87"/>
                <a:gd name="T3" fmla="*/ 57 h 86"/>
                <a:gd name="T4" fmla="*/ 28 w 87"/>
                <a:gd name="T5" fmla="*/ 85 h 86"/>
                <a:gd name="T6" fmla="*/ 0 w 87"/>
                <a:gd name="T7" fmla="*/ 57 h 86"/>
                <a:gd name="T8" fmla="*/ 56 w 87"/>
                <a:gd name="T9" fmla="*/ 28 h 86"/>
                <a:gd name="T10" fmla="*/ 86 w 87"/>
                <a:gd name="T11" fmla="*/ 5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6">
                  <a:moveTo>
                    <a:pt x="86" y="57"/>
                  </a:moveTo>
                  <a:lnTo>
                    <a:pt x="86" y="57"/>
                  </a:lnTo>
                  <a:cubicBezTo>
                    <a:pt x="56" y="85"/>
                    <a:pt x="56" y="85"/>
                    <a:pt x="28" y="85"/>
                  </a:cubicBezTo>
                  <a:cubicBezTo>
                    <a:pt x="0" y="85"/>
                    <a:pt x="0" y="57"/>
                    <a:pt x="0" y="57"/>
                  </a:cubicBezTo>
                  <a:cubicBezTo>
                    <a:pt x="0" y="28"/>
                    <a:pt x="28" y="0"/>
                    <a:pt x="56" y="28"/>
                  </a:cubicBezTo>
                  <a:cubicBezTo>
                    <a:pt x="56" y="28"/>
                    <a:pt x="86" y="28"/>
                    <a:pt x="86" y="57"/>
                  </a:cubicBezTo>
                </a:path>
              </a:pathLst>
            </a:custGeom>
            <a:solidFill>
              <a:srgbClr val="211D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Freeform 78">
              <a:extLst>
                <a:ext uri="{FF2B5EF4-FFF2-40B4-BE49-F238E27FC236}">
                  <a16:creationId xmlns:a16="http://schemas.microsoft.com/office/drawing/2014/main" id="{7F71AF3F-FBEA-3642-86DA-F0D290788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1211" y="10637239"/>
              <a:ext cx="92431" cy="65728"/>
            </a:xfrm>
            <a:custGeom>
              <a:avLst/>
              <a:gdLst>
                <a:gd name="T0" fmla="*/ 28 w 200"/>
                <a:gd name="T1" fmla="*/ 85 h 143"/>
                <a:gd name="T2" fmla="*/ 28 w 200"/>
                <a:gd name="T3" fmla="*/ 85 h 143"/>
                <a:gd name="T4" fmla="*/ 170 w 200"/>
                <a:gd name="T5" fmla="*/ 0 h 143"/>
                <a:gd name="T6" fmla="*/ 199 w 200"/>
                <a:gd name="T7" fmla="*/ 29 h 143"/>
                <a:gd name="T8" fmla="*/ 28 w 200"/>
                <a:gd name="T9" fmla="*/ 142 h 143"/>
                <a:gd name="T10" fmla="*/ 28 w 200"/>
                <a:gd name="T11" fmla="*/ 8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143">
                  <a:moveTo>
                    <a:pt x="28" y="85"/>
                  </a:moveTo>
                  <a:lnTo>
                    <a:pt x="28" y="85"/>
                  </a:lnTo>
                  <a:cubicBezTo>
                    <a:pt x="28" y="85"/>
                    <a:pt x="142" y="57"/>
                    <a:pt x="170" y="0"/>
                  </a:cubicBezTo>
                  <a:cubicBezTo>
                    <a:pt x="170" y="0"/>
                    <a:pt x="199" y="0"/>
                    <a:pt x="199" y="29"/>
                  </a:cubicBezTo>
                  <a:cubicBezTo>
                    <a:pt x="199" y="29"/>
                    <a:pt x="170" y="114"/>
                    <a:pt x="28" y="142"/>
                  </a:cubicBezTo>
                  <a:cubicBezTo>
                    <a:pt x="28" y="142"/>
                    <a:pt x="0" y="142"/>
                    <a:pt x="28" y="85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79">
              <a:extLst>
                <a:ext uri="{FF2B5EF4-FFF2-40B4-BE49-F238E27FC236}">
                  <a16:creationId xmlns:a16="http://schemas.microsoft.com/office/drawing/2014/main" id="{ED9C51E8-A23E-BB44-8128-05902606E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1997" y="4920931"/>
              <a:ext cx="2970098" cy="1764394"/>
            </a:xfrm>
            <a:custGeom>
              <a:avLst/>
              <a:gdLst>
                <a:gd name="T0" fmla="*/ 6064 w 6378"/>
                <a:gd name="T1" fmla="*/ 0 h 3788"/>
                <a:gd name="T2" fmla="*/ 6064 w 6378"/>
                <a:gd name="T3" fmla="*/ 0 h 3788"/>
                <a:gd name="T4" fmla="*/ 2819 w 6378"/>
                <a:gd name="T5" fmla="*/ 370 h 3788"/>
                <a:gd name="T6" fmla="*/ 0 w 6378"/>
                <a:gd name="T7" fmla="*/ 2990 h 3788"/>
                <a:gd name="T8" fmla="*/ 2164 w 6378"/>
                <a:gd name="T9" fmla="*/ 3615 h 3788"/>
                <a:gd name="T10" fmla="*/ 3018 w 6378"/>
                <a:gd name="T11" fmla="*/ 2790 h 3788"/>
                <a:gd name="T12" fmla="*/ 6377 w 6378"/>
                <a:gd name="T13" fmla="*/ 911 h 3788"/>
                <a:gd name="T14" fmla="*/ 6064 w 6378"/>
                <a:gd name="T15" fmla="*/ 0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78" h="3788">
                  <a:moveTo>
                    <a:pt x="6064" y="0"/>
                  </a:moveTo>
                  <a:lnTo>
                    <a:pt x="6064" y="0"/>
                  </a:lnTo>
                  <a:cubicBezTo>
                    <a:pt x="6064" y="0"/>
                    <a:pt x="3843" y="85"/>
                    <a:pt x="2819" y="370"/>
                  </a:cubicBezTo>
                  <a:cubicBezTo>
                    <a:pt x="1538" y="768"/>
                    <a:pt x="171" y="1651"/>
                    <a:pt x="0" y="2990"/>
                  </a:cubicBezTo>
                  <a:cubicBezTo>
                    <a:pt x="0" y="2990"/>
                    <a:pt x="826" y="3787"/>
                    <a:pt x="2164" y="3615"/>
                  </a:cubicBezTo>
                  <a:cubicBezTo>
                    <a:pt x="2164" y="3615"/>
                    <a:pt x="2335" y="3132"/>
                    <a:pt x="3018" y="2790"/>
                  </a:cubicBezTo>
                  <a:cubicBezTo>
                    <a:pt x="3814" y="2392"/>
                    <a:pt x="5893" y="2591"/>
                    <a:pt x="6377" y="911"/>
                  </a:cubicBezTo>
                  <a:lnTo>
                    <a:pt x="606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Freeform 80">
              <a:extLst>
                <a:ext uri="{FF2B5EF4-FFF2-40B4-BE49-F238E27FC236}">
                  <a16:creationId xmlns:a16="http://schemas.microsoft.com/office/drawing/2014/main" id="{7979B9F5-CE75-C743-8D1C-BE1FAA8AF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9624" y="5120170"/>
              <a:ext cx="1883528" cy="2440163"/>
            </a:xfrm>
            <a:custGeom>
              <a:avLst/>
              <a:gdLst>
                <a:gd name="T0" fmla="*/ 1054 w 4044"/>
                <a:gd name="T1" fmla="*/ 3332 h 5239"/>
                <a:gd name="T2" fmla="*/ 1054 w 4044"/>
                <a:gd name="T3" fmla="*/ 3332 h 5239"/>
                <a:gd name="T4" fmla="*/ 285 w 4044"/>
                <a:gd name="T5" fmla="*/ 371 h 5239"/>
                <a:gd name="T6" fmla="*/ 1480 w 4044"/>
                <a:gd name="T7" fmla="*/ 1054 h 5239"/>
                <a:gd name="T8" fmla="*/ 1936 w 4044"/>
                <a:gd name="T9" fmla="*/ 3046 h 5239"/>
                <a:gd name="T10" fmla="*/ 4043 w 4044"/>
                <a:gd name="T11" fmla="*/ 5068 h 5239"/>
                <a:gd name="T12" fmla="*/ 3758 w 4044"/>
                <a:gd name="T13" fmla="*/ 5238 h 5239"/>
                <a:gd name="T14" fmla="*/ 1054 w 4044"/>
                <a:gd name="T15" fmla="*/ 3332 h 5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4" h="5239">
                  <a:moveTo>
                    <a:pt x="1054" y="3332"/>
                  </a:moveTo>
                  <a:lnTo>
                    <a:pt x="1054" y="3332"/>
                  </a:lnTo>
                  <a:cubicBezTo>
                    <a:pt x="1054" y="3332"/>
                    <a:pt x="0" y="740"/>
                    <a:pt x="285" y="371"/>
                  </a:cubicBezTo>
                  <a:cubicBezTo>
                    <a:pt x="541" y="29"/>
                    <a:pt x="1366" y="0"/>
                    <a:pt x="1480" y="1054"/>
                  </a:cubicBezTo>
                  <a:cubicBezTo>
                    <a:pt x="1623" y="2079"/>
                    <a:pt x="1907" y="2961"/>
                    <a:pt x="1936" y="3046"/>
                  </a:cubicBezTo>
                  <a:cubicBezTo>
                    <a:pt x="1965" y="3160"/>
                    <a:pt x="4043" y="5068"/>
                    <a:pt x="4043" y="5068"/>
                  </a:cubicBezTo>
                  <a:cubicBezTo>
                    <a:pt x="3758" y="5238"/>
                    <a:pt x="3758" y="5238"/>
                    <a:pt x="3758" y="5238"/>
                  </a:cubicBezTo>
                  <a:cubicBezTo>
                    <a:pt x="3758" y="5238"/>
                    <a:pt x="1110" y="3588"/>
                    <a:pt x="1054" y="3332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Freeform 81">
              <a:extLst>
                <a:ext uri="{FF2B5EF4-FFF2-40B4-BE49-F238E27FC236}">
                  <a16:creationId xmlns:a16="http://schemas.microsoft.com/office/drawing/2014/main" id="{9AC7629B-CCC2-C345-9F95-3D80E7002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9640" y="7480227"/>
              <a:ext cx="410802" cy="437503"/>
            </a:xfrm>
            <a:custGeom>
              <a:avLst/>
              <a:gdLst>
                <a:gd name="T0" fmla="*/ 285 w 884"/>
                <a:gd name="T1" fmla="*/ 0 h 940"/>
                <a:gd name="T2" fmla="*/ 285 w 884"/>
                <a:gd name="T3" fmla="*/ 0 h 940"/>
                <a:gd name="T4" fmla="*/ 741 w 884"/>
                <a:gd name="T5" fmla="*/ 284 h 940"/>
                <a:gd name="T6" fmla="*/ 826 w 884"/>
                <a:gd name="T7" fmla="*/ 797 h 940"/>
                <a:gd name="T8" fmla="*/ 228 w 884"/>
                <a:gd name="T9" fmla="*/ 883 h 940"/>
                <a:gd name="T10" fmla="*/ 199 w 884"/>
                <a:gd name="T11" fmla="*/ 427 h 940"/>
                <a:gd name="T12" fmla="*/ 0 w 884"/>
                <a:gd name="T13" fmla="*/ 170 h 940"/>
                <a:gd name="T14" fmla="*/ 285 w 884"/>
                <a:gd name="T15" fmla="*/ 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4" h="940">
                  <a:moveTo>
                    <a:pt x="285" y="0"/>
                  </a:moveTo>
                  <a:lnTo>
                    <a:pt x="285" y="0"/>
                  </a:lnTo>
                  <a:cubicBezTo>
                    <a:pt x="285" y="0"/>
                    <a:pt x="712" y="200"/>
                    <a:pt x="741" y="284"/>
                  </a:cubicBezTo>
                  <a:cubicBezTo>
                    <a:pt x="769" y="398"/>
                    <a:pt x="883" y="740"/>
                    <a:pt x="826" y="797"/>
                  </a:cubicBezTo>
                  <a:cubicBezTo>
                    <a:pt x="741" y="854"/>
                    <a:pt x="371" y="939"/>
                    <a:pt x="228" y="883"/>
                  </a:cubicBezTo>
                  <a:cubicBezTo>
                    <a:pt x="114" y="825"/>
                    <a:pt x="228" y="456"/>
                    <a:pt x="199" y="427"/>
                  </a:cubicBezTo>
                  <a:lnTo>
                    <a:pt x="0" y="170"/>
                  </a:lnTo>
                  <a:lnTo>
                    <a:pt x="285" y="0"/>
                  </a:lnTo>
                </a:path>
              </a:pathLst>
            </a:custGeom>
            <a:solidFill>
              <a:srgbClr val="F9C2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Freeform 82">
              <a:extLst>
                <a:ext uri="{FF2B5EF4-FFF2-40B4-BE49-F238E27FC236}">
                  <a16:creationId xmlns:a16="http://schemas.microsoft.com/office/drawing/2014/main" id="{F2AE3EBF-D6CB-EB47-9607-51AC07A3A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3044" y="7533632"/>
              <a:ext cx="371776" cy="398478"/>
            </a:xfrm>
            <a:custGeom>
              <a:avLst/>
              <a:gdLst>
                <a:gd name="T0" fmla="*/ 29 w 798"/>
                <a:gd name="T1" fmla="*/ 228 h 855"/>
                <a:gd name="T2" fmla="*/ 29 w 798"/>
                <a:gd name="T3" fmla="*/ 228 h 855"/>
                <a:gd name="T4" fmla="*/ 371 w 798"/>
                <a:gd name="T5" fmla="*/ 0 h 855"/>
                <a:gd name="T6" fmla="*/ 627 w 798"/>
                <a:gd name="T7" fmla="*/ 170 h 855"/>
                <a:gd name="T8" fmla="*/ 683 w 798"/>
                <a:gd name="T9" fmla="*/ 740 h 855"/>
                <a:gd name="T10" fmla="*/ 85 w 798"/>
                <a:gd name="T11" fmla="*/ 740 h 855"/>
                <a:gd name="T12" fmla="*/ 85 w 798"/>
                <a:gd name="T13" fmla="*/ 342 h 855"/>
                <a:gd name="T14" fmla="*/ 29 w 798"/>
                <a:gd name="T15" fmla="*/ 228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8" h="855">
                  <a:moveTo>
                    <a:pt x="29" y="228"/>
                  </a:moveTo>
                  <a:lnTo>
                    <a:pt x="29" y="228"/>
                  </a:lnTo>
                  <a:cubicBezTo>
                    <a:pt x="29" y="228"/>
                    <a:pt x="313" y="114"/>
                    <a:pt x="371" y="0"/>
                  </a:cubicBezTo>
                  <a:cubicBezTo>
                    <a:pt x="371" y="0"/>
                    <a:pt x="598" y="86"/>
                    <a:pt x="627" y="170"/>
                  </a:cubicBezTo>
                  <a:cubicBezTo>
                    <a:pt x="683" y="256"/>
                    <a:pt x="797" y="655"/>
                    <a:pt x="683" y="740"/>
                  </a:cubicBezTo>
                  <a:cubicBezTo>
                    <a:pt x="598" y="797"/>
                    <a:pt x="143" y="854"/>
                    <a:pt x="85" y="740"/>
                  </a:cubicBezTo>
                  <a:cubicBezTo>
                    <a:pt x="0" y="626"/>
                    <a:pt x="85" y="370"/>
                    <a:pt x="85" y="342"/>
                  </a:cubicBezTo>
                  <a:cubicBezTo>
                    <a:pt x="85" y="313"/>
                    <a:pt x="29" y="228"/>
                    <a:pt x="29" y="22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2" name="CuadroTexto 350">
            <a:extLst>
              <a:ext uri="{FF2B5EF4-FFF2-40B4-BE49-F238E27FC236}">
                <a16:creationId xmlns:a16="http://schemas.microsoft.com/office/drawing/2014/main" id="{5318BDED-78F9-C845-B832-359EEC913816}"/>
              </a:ext>
            </a:extLst>
          </p:cNvPr>
          <p:cNvSpPr txBox="1"/>
          <p:nvPr/>
        </p:nvSpPr>
        <p:spPr>
          <a:xfrm>
            <a:off x="6562166" y="1022190"/>
            <a:ext cx="112534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Sport &amp; Fitness Diagram</a:t>
            </a:r>
          </a:p>
        </p:txBody>
      </p:sp>
    </p:spTree>
    <p:extLst>
      <p:ext uri="{BB962C8B-B14F-4D97-AF65-F5344CB8AC3E}">
        <p14:creationId xmlns:p14="http://schemas.microsoft.com/office/powerpoint/2010/main" val="134556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A900A9-6934-0C42-AA33-D382DA4D5945}"/>
              </a:ext>
            </a:extLst>
          </p:cNvPr>
          <p:cNvSpPr/>
          <p:nvPr/>
        </p:nvSpPr>
        <p:spPr>
          <a:xfrm>
            <a:off x="1159840" y="4459358"/>
            <a:ext cx="7157351" cy="733088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CD8EC-2005-1840-AC71-FEFD755FFA4B}"/>
              </a:ext>
            </a:extLst>
          </p:cNvPr>
          <p:cNvSpPr/>
          <p:nvPr/>
        </p:nvSpPr>
        <p:spPr>
          <a:xfrm>
            <a:off x="8610149" y="4459358"/>
            <a:ext cx="7157351" cy="733088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D67F2B-99D5-D348-A5FC-A5CBC6EB1D02}"/>
              </a:ext>
            </a:extLst>
          </p:cNvPr>
          <p:cNvSpPr/>
          <p:nvPr/>
        </p:nvSpPr>
        <p:spPr>
          <a:xfrm>
            <a:off x="16060459" y="4459358"/>
            <a:ext cx="7157351" cy="733088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201A81-D3FC-0941-810E-CEB6285AF903}"/>
              </a:ext>
            </a:extLst>
          </p:cNvPr>
          <p:cNvGrpSpPr/>
          <p:nvPr/>
        </p:nvGrpSpPr>
        <p:grpSpPr>
          <a:xfrm>
            <a:off x="2402642" y="6392849"/>
            <a:ext cx="4671746" cy="3463897"/>
            <a:chOff x="2402642" y="7615478"/>
            <a:chExt cx="4671746" cy="34638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E1E658-4A80-C547-8D08-5762AF82C69F}"/>
                </a:ext>
              </a:extLst>
            </p:cNvPr>
            <p:cNvSpPr txBox="1"/>
            <p:nvPr/>
          </p:nvSpPr>
          <p:spPr>
            <a:xfrm>
              <a:off x="2402642" y="7615478"/>
              <a:ext cx="467174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$131.7K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A15026-E302-5844-A470-35E1005ACB9C}"/>
                </a:ext>
              </a:extLst>
            </p:cNvPr>
            <p:cNvSpPr txBox="1"/>
            <p:nvPr/>
          </p:nvSpPr>
          <p:spPr>
            <a:xfrm>
              <a:off x="2679990" y="8938917"/>
              <a:ext cx="4117050" cy="214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that’s why we provide point.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8E00D2-F9E5-C546-963F-AD22E53D5BB7}"/>
              </a:ext>
            </a:extLst>
          </p:cNvPr>
          <p:cNvGrpSpPr/>
          <p:nvPr/>
        </p:nvGrpSpPr>
        <p:grpSpPr>
          <a:xfrm>
            <a:off x="10052048" y="5207210"/>
            <a:ext cx="4273552" cy="4006376"/>
            <a:chOff x="10052048" y="5207210"/>
            <a:chExt cx="4273552" cy="4006376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E5F930C6-2C76-2B44-A17F-E0707664D5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47941713"/>
                </p:ext>
              </p:extLst>
            </p:nvPr>
          </p:nvGraphicFramePr>
          <p:xfrm>
            <a:off x="10052048" y="5207210"/>
            <a:ext cx="4273552" cy="40063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94F7FD-A5C0-A140-A134-9670F09D4202}"/>
                </a:ext>
              </a:extLst>
            </p:cNvPr>
            <p:cNvSpPr txBox="1"/>
            <p:nvPr/>
          </p:nvSpPr>
          <p:spPr>
            <a:xfrm>
              <a:off x="10953259" y="6731105"/>
              <a:ext cx="24711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25%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31397E-6AD7-3944-8271-0DF6E68F53E2}"/>
              </a:ext>
            </a:extLst>
          </p:cNvPr>
          <p:cNvGrpSpPr/>
          <p:nvPr/>
        </p:nvGrpSpPr>
        <p:grpSpPr>
          <a:xfrm>
            <a:off x="9072827" y="9961438"/>
            <a:ext cx="2442062" cy="1209434"/>
            <a:chOff x="9092368" y="10966967"/>
            <a:chExt cx="2442062" cy="120943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5BB49A-D6BE-C641-855D-A26EED45C7CE}"/>
                </a:ext>
              </a:extLst>
            </p:cNvPr>
            <p:cNvSpPr txBox="1"/>
            <p:nvPr/>
          </p:nvSpPr>
          <p:spPr>
            <a:xfrm>
              <a:off x="9382953" y="1096696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02851E-197F-394B-951A-0FDE86DE7438}"/>
                </a:ext>
              </a:extLst>
            </p:cNvPr>
            <p:cNvSpPr/>
            <p:nvPr/>
          </p:nvSpPr>
          <p:spPr>
            <a:xfrm>
              <a:off x="9092368" y="11530070"/>
              <a:ext cx="244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$110.5K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AFB267-1A23-0A49-A7A6-EC6801F5B3C8}"/>
              </a:ext>
            </a:extLst>
          </p:cNvPr>
          <p:cNvGrpSpPr/>
          <p:nvPr/>
        </p:nvGrpSpPr>
        <p:grpSpPr>
          <a:xfrm>
            <a:off x="12862763" y="9961438"/>
            <a:ext cx="2442062" cy="1209434"/>
            <a:chOff x="9092368" y="10966967"/>
            <a:chExt cx="2442062" cy="120943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E375A8-AB91-7F4F-9C09-4B8B4F3AB595}"/>
                </a:ext>
              </a:extLst>
            </p:cNvPr>
            <p:cNvSpPr txBox="1"/>
            <p:nvPr/>
          </p:nvSpPr>
          <p:spPr>
            <a:xfrm>
              <a:off x="9382953" y="1096696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Analyze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3D3CFAE-8D14-0243-83D6-A077E68FC468}"/>
                </a:ext>
              </a:extLst>
            </p:cNvPr>
            <p:cNvSpPr/>
            <p:nvPr/>
          </p:nvSpPr>
          <p:spPr>
            <a:xfrm>
              <a:off x="9092368" y="11530070"/>
              <a:ext cx="244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$740.9K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057145-5FFD-6F41-84D1-2C5BEFDF3D02}"/>
              </a:ext>
            </a:extLst>
          </p:cNvPr>
          <p:cNvGrpSpPr/>
          <p:nvPr/>
        </p:nvGrpSpPr>
        <p:grpSpPr>
          <a:xfrm>
            <a:off x="18086356" y="5405991"/>
            <a:ext cx="3247532" cy="4006376"/>
            <a:chOff x="8874414" y="3933621"/>
            <a:chExt cx="6628822" cy="8177766"/>
          </a:xfrm>
        </p:grpSpPr>
        <p:sp>
          <p:nvSpPr>
            <p:cNvPr id="22" name="Freeform 1">
              <a:extLst>
                <a:ext uri="{FF2B5EF4-FFF2-40B4-BE49-F238E27FC236}">
                  <a16:creationId xmlns:a16="http://schemas.microsoft.com/office/drawing/2014/main" id="{36177B73-2DD6-F24C-877A-E2CD8B8A6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8352" y="11883764"/>
              <a:ext cx="5884884" cy="227623"/>
            </a:xfrm>
            <a:custGeom>
              <a:avLst/>
              <a:gdLst>
                <a:gd name="T0" fmla="*/ 4661 w 9347"/>
                <a:gd name="T1" fmla="*/ 0 h 363"/>
                <a:gd name="T2" fmla="*/ 4661 w 9347"/>
                <a:gd name="T3" fmla="*/ 0 h 363"/>
                <a:gd name="T4" fmla="*/ 0 w 9347"/>
                <a:gd name="T5" fmla="*/ 169 h 363"/>
                <a:gd name="T6" fmla="*/ 4661 w 9347"/>
                <a:gd name="T7" fmla="*/ 362 h 363"/>
                <a:gd name="T8" fmla="*/ 9346 w 9347"/>
                <a:gd name="T9" fmla="*/ 169 h 363"/>
                <a:gd name="T10" fmla="*/ 4661 w 9347"/>
                <a:gd name="T11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47" h="363">
                  <a:moveTo>
                    <a:pt x="4661" y="0"/>
                  </a:moveTo>
                  <a:lnTo>
                    <a:pt x="4661" y="0"/>
                  </a:lnTo>
                  <a:cubicBezTo>
                    <a:pt x="2101" y="0"/>
                    <a:pt x="0" y="72"/>
                    <a:pt x="0" y="169"/>
                  </a:cubicBezTo>
                  <a:cubicBezTo>
                    <a:pt x="0" y="265"/>
                    <a:pt x="2101" y="362"/>
                    <a:pt x="4661" y="362"/>
                  </a:cubicBezTo>
                  <a:cubicBezTo>
                    <a:pt x="7245" y="362"/>
                    <a:pt x="9346" y="265"/>
                    <a:pt x="9346" y="169"/>
                  </a:cubicBezTo>
                  <a:cubicBezTo>
                    <a:pt x="9346" y="72"/>
                    <a:pt x="7245" y="0"/>
                    <a:pt x="4661" y="0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2">
              <a:extLst>
                <a:ext uri="{FF2B5EF4-FFF2-40B4-BE49-F238E27FC236}">
                  <a16:creationId xmlns:a16="http://schemas.microsoft.com/office/drawing/2014/main" id="{36B9A653-F73F-834C-9A4F-8EAB8F81B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6492" y="7339636"/>
              <a:ext cx="2859165" cy="3725242"/>
            </a:xfrm>
            <a:custGeom>
              <a:avLst/>
              <a:gdLst>
                <a:gd name="T0" fmla="*/ 24 w 4541"/>
                <a:gd name="T1" fmla="*/ 1546 h 5918"/>
                <a:gd name="T2" fmla="*/ 24 w 4541"/>
                <a:gd name="T3" fmla="*/ 1546 h 5918"/>
                <a:gd name="T4" fmla="*/ 1546 w 4541"/>
                <a:gd name="T5" fmla="*/ 4178 h 5918"/>
                <a:gd name="T6" fmla="*/ 4226 w 4541"/>
                <a:gd name="T7" fmla="*/ 5917 h 5918"/>
                <a:gd name="T8" fmla="*/ 4540 w 4541"/>
                <a:gd name="T9" fmla="*/ 5482 h 5918"/>
                <a:gd name="T10" fmla="*/ 2487 w 4541"/>
                <a:gd name="T11" fmla="*/ 3888 h 5918"/>
                <a:gd name="T12" fmla="*/ 1883 w 4541"/>
                <a:gd name="T13" fmla="*/ 2826 h 5918"/>
                <a:gd name="T14" fmla="*/ 290 w 4541"/>
                <a:gd name="T15" fmla="*/ 0 h 5918"/>
                <a:gd name="T16" fmla="*/ 24 w 4541"/>
                <a:gd name="T17" fmla="*/ 1546 h 5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41" h="5918">
                  <a:moveTo>
                    <a:pt x="24" y="1546"/>
                  </a:moveTo>
                  <a:lnTo>
                    <a:pt x="24" y="1546"/>
                  </a:lnTo>
                  <a:cubicBezTo>
                    <a:pt x="24" y="1546"/>
                    <a:pt x="1256" y="3936"/>
                    <a:pt x="1546" y="4178"/>
                  </a:cubicBezTo>
                  <a:cubicBezTo>
                    <a:pt x="1835" y="4419"/>
                    <a:pt x="4226" y="5917"/>
                    <a:pt x="4226" y="5917"/>
                  </a:cubicBezTo>
                  <a:cubicBezTo>
                    <a:pt x="4226" y="5917"/>
                    <a:pt x="4468" y="5893"/>
                    <a:pt x="4540" y="5482"/>
                  </a:cubicBezTo>
                  <a:cubicBezTo>
                    <a:pt x="4540" y="5482"/>
                    <a:pt x="3115" y="4178"/>
                    <a:pt x="2487" y="3888"/>
                  </a:cubicBezTo>
                  <a:cubicBezTo>
                    <a:pt x="1956" y="3646"/>
                    <a:pt x="1956" y="3188"/>
                    <a:pt x="1883" y="2826"/>
                  </a:cubicBezTo>
                  <a:cubicBezTo>
                    <a:pt x="1787" y="2463"/>
                    <a:pt x="1594" y="218"/>
                    <a:pt x="290" y="0"/>
                  </a:cubicBezTo>
                  <a:cubicBezTo>
                    <a:pt x="290" y="0"/>
                    <a:pt x="0" y="1135"/>
                    <a:pt x="24" y="1546"/>
                  </a:cubicBezTo>
                </a:path>
              </a:pathLst>
            </a:custGeom>
            <a:solidFill>
              <a:srgbClr val="F2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3">
              <a:extLst>
                <a:ext uri="{FF2B5EF4-FFF2-40B4-BE49-F238E27FC236}">
                  <a16:creationId xmlns:a16="http://schemas.microsoft.com/office/drawing/2014/main" id="{8251FD24-175F-0E4C-A30B-FF09A91AA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8068" y="10637391"/>
              <a:ext cx="519090" cy="1354633"/>
            </a:xfrm>
            <a:custGeom>
              <a:avLst/>
              <a:gdLst>
                <a:gd name="T0" fmla="*/ 290 w 823"/>
                <a:gd name="T1" fmla="*/ 72 h 2150"/>
                <a:gd name="T2" fmla="*/ 290 w 823"/>
                <a:gd name="T3" fmla="*/ 72 h 2150"/>
                <a:gd name="T4" fmla="*/ 556 w 823"/>
                <a:gd name="T5" fmla="*/ 24 h 2150"/>
                <a:gd name="T6" fmla="*/ 797 w 823"/>
                <a:gd name="T7" fmla="*/ 72 h 2150"/>
                <a:gd name="T8" fmla="*/ 773 w 823"/>
                <a:gd name="T9" fmla="*/ 337 h 2150"/>
                <a:gd name="T10" fmla="*/ 676 w 823"/>
                <a:gd name="T11" fmla="*/ 1207 h 2150"/>
                <a:gd name="T12" fmla="*/ 193 w 823"/>
                <a:gd name="T13" fmla="*/ 2101 h 2150"/>
                <a:gd name="T14" fmla="*/ 145 w 823"/>
                <a:gd name="T15" fmla="*/ 1908 h 2150"/>
                <a:gd name="T16" fmla="*/ 193 w 823"/>
                <a:gd name="T17" fmla="*/ 1207 h 2150"/>
                <a:gd name="T18" fmla="*/ 49 w 823"/>
                <a:gd name="T19" fmla="*/ 676 h 2150"/>
                <a:gd name="T20" fmla="*/ 339 w 823"/>
                <a:gd name="T21" fmla="*/ 410 h 2150"/>
                <a:gd name="T22" fmla="*/ 290 w 823"/>
                <a:gd name="T23" fmla="*/ 72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3" h="2150">
                  <a:moveTo>
                    <a:pt x="290" y="72"/>
                  </a:moveTo>
                  <a:lnTo>
                    <a:pt x="290" y="72"/>
                  </a:lnTo>
                  <a:cubicBezTo>
                    <a:pt x="290" y="72"/>
                    <a:pt x="387" y="0"/>
                    <a:pt x="556" y="24"/>
                  </a:cubicBezTo>
                  <a:cubicBezTo>
                    <a:pt x="700" y="48"/>
                    <a:pt x="749" y="72"/>
                    <a:pt x="797" y="72"/>
                  </a:cubicBezTo>
                  <a:cubicBezTo>
                    <a:pt x="797" y="72"/>
                    <a:pt x="822" y="72"/>
                    <a:pt x="773" y="337"/>
                  </a:cubicBezTo>
                  <a:cubicBezTo>
                    <a:pt x="725" y="579"/>
                    <a:pt x="676" y="917"/>
                    <a:pt x="676" y="1207"/>
                  </a:cubicBezTo>
                  <a:cubicBezTo>
                    <a:pt x="652" y="1497"/>
                    <a:pt x="459" y="2149"/>
                    <a:pt x="193" y="2101"/>
                  </a:cubicBezTo>
                  <a:cubicBezTo>
                    <a:pt x="193" y="2101"/>
                    <a:pt x="121" y="2052"/>
                    <a:pt x="145" y="1908"/>
                  </a:cubicBezTo>
                  <a:cubicBezTo>
                    <a:pt x="169" y="1762"/>
                    <a:pt x="242" y="1521"/>
                    <a:pt x="193" y="1207"/>
                  </a:cubicBezTo>
                  <a:cubicBezTo>
                    <a:pt x="121" y="869"/>
                    <a:pt x="0" y="749"/>
                    <a:pt x="49" y="676"/>
                  </a:cubicBezTo>
                  <a:cubicBezTo>
                    <a:pt x="97" y="603"/>
                    <a:pt x="217" y="724"/>
                    <a:pt x="339" y="410"/>
                  </a:cubicBezTo>
                  <a:cubicBezTo>
                    <a:pt x="410" y="217"/>
                    <a:pt x="290" y="72"/>
                    <a:pt x="290" y="72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4">
              <a:extLst>
                <a:ext uri="{FF2B5EF4-FFF2-40B4-BE49-F238E27FC236}">
                  <a16:creationId xmlns:a16="http://schemas.microsoft.com/office/drawing/2014/main" id="{FC0A753D-8A0B-A946-9036-3F2199971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0208" y="10654047"/>
              <a:ext cx="549626" cy="1354633"/>
            </a:xfrm>
            <a:custGeom>
              <a:avLst/>
              <a:gdLst>
                <a:gd name="T0" fmla="*/ 0 w 871"/>
                <a:gd name="T1" fmla="*/ 2077 h 2150"/>
                <a:gd name="T2" fmla="*/ 0 w 871"/>
                <a:gd name="T3" fmla="*/ 2077 h 2150"/>
                <a:gd name="T4" fmla="*/ 483 w 871"/>
                <a:gd name="T5" fmla="*/ 1183 h 2150"/>
                <a:gd name="T6" fmla="*/ 580 w 871"/>
                <a:gd name="T7" fmla="*/ 313 h 2150"/>
                <a:gd name="T8" fmla="*/ 604 w 871"/>
                <a:gd name="T9" fmla="*/ 48 h 2150"/>
                <a:gd name="T10" fmla="*/ 749 w 871"/>
                <a:gd name="T11" fmla="*/ 24 h 2150"/>
                <a:gd name="T12" fmla="*/ 797 w 871"/>
                <a:gd name="T13" fmla="*/ 386 h 2150"/>
                <a:gd name="T14" fmla="*/ 653 w 871"/>
                <a:gd name="T15" fmla="*/ 1014 h 2150"/>
                <a:gd name="T16" fmla="*/ 339 w 871"/>
                <a:gd name="T17" fmla="*/ 1932 h 2150"/>
                <a:gd name="T18" fmla="*/ 0 w 871"/>
                <a:gd name="T19" fmla="*/ 2077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1" h="2150">
                  <a:moveTo>
                    <a:pt x="0" y="2077"/>
                  </a:moveTo>
                  <a:lnTo>
                    <a:pt x="0" y="2077"/>
                  </a:lnTo>
                  <a:cubicBezTo>
                    <a:pt x="266" y="2125"/>
                    <a:pt x="459" y="1473"/>
                    <a:pt x="483" y="1183"/>
                  </a:cubicBezTo>
                  <a:cubicBezTo>
                    <a:pt x="483" y="893"/>
                    <a:pt x="532" y="555"/>
                    <a:pt x="580" y="313"/>
                  </a:cubicBezTo>
                  <a:cubicBezTo>
                    <a:pt x="629" y="48"/>
                    <a:pt x="604" y="48"/>
                    <a:pt x="604" y="48"/>
                  </a:cubicBezTo>
                  <a:cubicBezTo>
                    <a:pt x="604" y="48"/>
                    <a:pt x="749" y="0"/>
                    <a:pt x="749" y="24"/>
                  </a:cubicBezTo>
                  <a:cubicBezTo>
                    <a:pt x="773" y="24"/>
                    <a:pt x="870" y="120"/>
                    <a:pt x="797" y="386"/>
                  </a:cubicBezTo>
                  <a:cubicBezTo>
                    <a:pt x="749" y="652"/>
                    <a:pt x="700" y="772"/>
                    <a:pt x="653" y="1014"/>
                  </a:cubicBezTo>
                  <a:cubicBezTo>
                    <a:pt x="629" y="1255"/>
                    <a:pt x="556" y="1714"/>
                    <a:pt x="339" y="1932"/>
                  </a:cubicBezTo>
                  <a:cubicBezTo>
                    <a:pt x="146" y="2149"/>
                    <a:pt x="97" y="2149"/>
                    <a:pt x="0" y="2077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BAB4202E-8277-C448-A643-CCFAAB136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8068" y="11048223"/>
              <a:ext cx="244278" cy="624574"/>
            </a:xfrm>
            <a:custGeom>
              <a:avLst/>
              <a:gdLst>
                <a:gd name="T0" fmla="*/ 193 w 388"/>
                <a:gd name="T1" fmla="*/ 966 h 991"/>
                <a:gd name="T2" fmla="*/ 193 w 388"/>
                <a:gd name="T3" fmla="*/ 966 h 991"/>
                <a:gd name="T4" fmla="*/ 193 w 388"/>
                <a:gd name="T5" fmla="*/ 966 h 991"/>
                <a:gd name="T6" fmla="*/ 193 w 388"/>
                <a:gd name="T7" fmla="*/ 555 h 991"/>
                <a:gd name="T8" fmla="*/ 49 w 388"/>
                <a:gd name="T9" fmla="*/ 24 h 991"/>
                <a:gd name="T10" fmla="*/ 145 w 388"/>
                <a:gd name="T11" fmla="*/ 0 h 991"/>
                <a:gd name="T12" fmla="*/ 217 w 388"/>
                <a:gd name="T13" fmla="*/ 144 h 991"/>
                <a:gd name="T14" fmla="*/ 339 w 388"/>
                <a:gd name="T15" fmla="*/ 724 h 991"/>
                <a:gd name="T16" fmla="*/ 193 w 388"/>
                <a:gd name="T17" fmla="*/ 966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991">
                  <a:moveTo>
                    <a:pt x="193" y="966"/>
                  </a:moveTo>
                  <a:lnTo>
                    <a:pt x="193" y="966"/>
                  </a:lnTo>
                  <a:lnTo>
                    <a:pt x="193" y="966"/>
                  </a:lnTo>
                  <a:cubicBezTo>
                    <a:pt x="217" y="845"/>
                    <a:pt x="217" y="724"/>
                    <a:pt x="193" y="555"/>
                  </a:cubicBezTo>
                  <a:cubicBezTo>
                    <a:pt x="121" y="217"/>
                    <a:pt x="0" y="97"/>
                    <a:pt x="49" y="24"/>
                  </a:cubicBezTo>
                  <a:cubicBezTo>
                    <a:pt x="73" y="0"/>
                    <a:pt x="97" y="0"/>
                    <a:pt x="145" y="0"/>
                  </a:cubicBezTo>
                  <a:cubicBezTo>
                    <a:pt x="217" y="144"/>
                    <a:pt x="217" y="144"/>
                    <a:pt x="217" y="144"/>
                  </a:cubicBezTo>
                  <a:cubicBezTo>
                    <a:pt x="266" y="265"/>
                    <a:pt x="387" y="458"/>
                    <a:pt x="339" y="724"/>
                  </a:cubicBezTo>
                  <a:cubicBezTo>
                    <a:pt x="290" y="990"/>
                    <a:pt x="193" y="966"/>
                    <a:pt x="193" y="9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741365E0-0F09-424B-9C1B-F35066506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1379" y="11123171"/>
              <a:ext cx="105484" cy="77725"/>
            </a:xfrm>
            <a:custGeom>
              <a:avLst/>
              <a:gdLst>
                <a:gd name="T0" fmla="*/ 144 w 169"/>
                <a:gd name="T1" fmla="*/ 0 h 122"/>
                <a:gd name="T2" fmla="*/ 144 w 169"/>
                <a:gd name="T3" fmla="*/ 0 h 122"/>
                <a:gd name="T4" fmla="*/ 24 w 169"/>
                <a:gd name="T5" fmla="*/ 97 h 122"/>
                <a:gd name="T6" fmla="*/ 48 w 169"/>
                <a:gd name="T7" fmla="*/ 121 h 122"/>
                <a:gd name="T8" fmla="*/ 168 w 169"/>
                <a:gd name="T9" fmla="*/ 48 h 122"/>
                <a:gd name="T10" fmla="*/ 144 w 16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22">
                  <a:moveTo>
                    <a:pt x="144" y="0"/>
                  </a:moveTo>
                  <a:lnTo>
                    <a:pt x="144" y="0"/>
                  </a:lnTo>
                  <a:cubicBezTo>
                    <a:pt x="144" y="0"/>
                    <a:pt x="72" y="97"/>
                    <a:pt x="24" y="97"/>
                  </a:cubicBezTo>
                  <a:cubicBezTo>
                    <a:pt x="24" y="97"/>
                    <a:pt x="0" y="97"/>
                    <a:pt x="48" y="121"/>
                  </a:cubicBezTo>
                  <a:cubicBezTo>
                    <a:pt x="48" y="121"/>
                    <a:pt x="96" y="121"/>
                    <a:pt x="168" y="48"/>
                  </a:cubicBezTo>
                  <a:cubicBezTo>
                    <a:pt x="168" y="48"/>
                    <a:pt x="168" y="0"/>
                    <a:pt x="144" y="0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93022BDF-E077-7749-99EF-E46F9B216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5793" y="11261965"/>
              <a:ext cx="108259" cy="74950"/>
            </a:xfrm>
            <a:custGeom>
              <a:avLst/>
              <a:gdLst>
                <a:gd name="T0" fmla="*/ 145 w 170"/>
                <a:gd name="T1" fmla="*/ 0 h 121"/>
                <a:gd name="T2" fmla="*/ 145 w 170"/>
                <a:gd name="T3" fmla="*/ 0 h 121"/>
                <a:gd name="T4" fmla="*/ 24 w 170"/>
                <a:gd name="T5" fmla="*/ 72 h 121"/>
                <a:gd name="T6" fmla="*/ 48 w 170"/>
                <a:gd name="T7" fmla="*/ 96 h 121"/>
                <a:gd name="T8" fmla="*/ 169 w 170"/>
                <a:gd name="T9" fmla="*/ 24 h 121"/>
                <a:gd name="T10" fmla="*/ 145 w 170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121">
                  <a:moveTo>
                    <a:pt x="145" y="0"/>
                  </a:moveTo>
                  <a:lnTo>
                    <a:pt x="145" y="0"/>
                  </a:lnTo>
                  <a:cubicBezTo>
                    <a:pt x="145" y="0"/>
                    <a:pt x="72" y="72"/>
                    <a:pt x="24" y="72"/>
                  </a:cubicBezTo>
                  <a:cubicBezTo>
                    <a:pt x="24" y="72"/>
                    <a:pt x="0" y="96"/>
                    <a:pt x="48" y="96"/>
                  </a:cubicBezTo>
                  <a:cubicBezTo>
                    <a:pt x="48" y="96"/>
                    <a:pt x="96" y="120"/>
                    <a:pt x="169" y="24"/>
                  </a:cubicBezTo>
                  <a:cubicBezTo>
                    <a:pt x="169" y="24"/>
                    <a:pt x="169" y="0"/>
                    <a:pt x="145" y="0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FC7D4FD-A7F2-6D46-9907-6E412C260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6327" y="11397985"/>
              <a:ext cx="122139" cy="61070"/>
            </a:xfrm>
            <a:custGeom>
              <a:avLst/>
              <a:gdLst>
                <a:gd name="T0" fmla="*/ 145 w 195"/>
                <a:gd name="T1" fmla="*/ 0 h 97"/>
                <a:gd name="T2" fmla="*/ 145 w 195"/>
                <a:gd name="T3" fmla="*/ 0 h 97"/>
                <a:gd name="T4" fmla="*/ 24 w 195"/>
                <a:gd name="T5" fmla="*/ 48 h 97"/>
                <a:gd name="T6" fmla="*/ 24 w 195"/>
                <a:gd name="T7" fmla="*/ 72 h 97"/>
                <a:gd name="T8" fmla="*/ 170 w 195"/>
                <a:gd name="T9" fmla="*/ 25 h 97"/>
                <a:gd name="T10" fmla="*/ 145 w 195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97">
                  <a:moveTo>
                    <a:pt x="145" y="0"/>
                  </a:moveTo>
                  <a:lnTo>
                    <a:pt x="145" y="0"/>
                  </a:lnTo>
                  <a:cubicBezTo>
                    <a:pt x="145" y="0"/>
                    <a:pt x="73" y="48"/>
                    <a:pt x="24" y="48"/>
                  </a:cubicBezTo>
                  <a:cubicBezTo>
                    <a:pt x="24" y="48"/>
                    <a:pt x="0" y="48"/>
                    <a:pt x="24" y="72"/>
                  </a:cubicBezTo>
                  <a:cubicBezTo>
                    <a:pt x="24" y="72"/>
                    <a:pt x="97" y="96"/>
                    <a:pt x="170" y="25"/>
                  </a:cubicBezTo>
                  <a:cubicBezTo>
                    <a:pt x="170" y="25"/>
                    <a:pt x="194" y="0"/>
                    <a:pt x="145" y="0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A621F9D3-9EF2-684E-8D41-FEE82A4C6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7993" y="7978091"/>
              <a:ext cx="821663" cy="1004871"/>
            </a:xfrm>
            <a:custGeom>
              <a:avLst/>
              <a:gdLst>
                <a:gd name="T0" fmla="*/ 193 w 1304"/>
                <a:gd name="T1" fmla="*/ 1595 h 1596"/>
                <a:gd name="T2" fmla="*/ 193 w 1304"/>
                <a:gd name="T3" fmla="*/ 1595 h 1596"/>
                <a:gd name="T4" fmla="*/ 1303 w 1304"/>
                <a:gd name="T5" fmla="*/ 894 h 1596"/>
                <a:gd name="T6" fmla="*/ 1013 w 1304"/>
                <a:gd name="T7" fmla="*/ 0 h 1596"/>
                <a:gd name="T8" fmla="*/ 0 w 1304"/>
                <a:gd name="T9" fmla="*/ 1305 h 1596"/>
                <a:gd name="T10" fmla="*/ 193 w 1304"/>
                <a:gd name="T11" fmla="*/ 1595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4" h="1596">
                  <a:moveTo>
                    <a:pt x="193" y="1595"/>
                  </a:moveTo>
                  <a:lnTo>
                    <a:pt x="193" y="1595"/>
                  </a:lnTo>
                  <a:cubicBezTo>
                    <a:pt x="193" y="1595"/>
                    <a:pt x="1086" y="1305"/>
                    <a:pt x="1303" y="894"/>
                  </a:cubicBezTo>
                  <a:cubicBezTo>
                    <a:pt x="1303" y="894"/>
                    <a:pt x="1207" y="242"/>
                    <a:pt x="1013" y="0"/>
                  </a:cubicBezTo>
                  <a:cubicBezTo>
                    <a:pt x="0" y="1305"/>
                    <a:pt x="0" y="1305"/>
                    <a:pt x="0" y="1305"/>
                  </a:cubicBezTo>
                  <a:lnTo>
                    <a:pt x="193" y="159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79FB8012-03A9-214B-997F-64BE98929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9422" y="7869830"/>
              <a:ext cx="2750906" cy="3755777"/>
            </a:xfrm>
            <a:custGeom>
              <a:avLst/>
              <a:gdLst>
                <a:gd name="T0" fmla="*/ 2825 w 4371"/>
                <a:gd name="T1" fmla="*/ 121 h 5966"/>
                <a:gd name="T2" fmla="*/ 2825 w 4371"/>
                <a:gd name="T3" fmla="*/ 121 h 5966"/>
                <a:gd name="T4" fmla="*/ 869 w 4371"/>
                <a:gd name="T5" fmla="*/ 2415 h 5966"/>
                <a:gd name="T6" fmla="*/ 0 w 4371"/>
                <a:gd name="T7" fmla="*/ 5699 h 5966"/>
                <a:gd name="T8" fmla="*/ 459 w 4371"/>
                <a:gd name="T9" fmla="*/ 5941 h 5966"/>
                <a:gd name="T10" fmla="*/ 1352 w 4371"/>
                <a:gd name="T11" fmla="*/ 3357 h 5966"/>
                <a:gd name="T12" fmla="*/ 2125 w 4371"/>
                <a:gd name="T13" fmla="*/ 2440 h 5966"/>
                <a:gd name="T14" fmla="*/ 4226 w 4371"/>
                <a:gd name="T15" fmla="*/ 49 h 5966"/>
                <a:gd name="T16" fmla="*/ 2825 w 4371"/>
                <a:gd name="T17" fmla="*/ 121 h 5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71" h="5966">
                  <a:moveTo>
                    <a:pt x="2825" y="121"/>
                  </a:moveTo>
                  <a:lnTo>
                    <a:pt x="2825" y="121"/>
                  </a:lnTo>
                  <a:cubicBezTo>
                    <a:pt x="2825" y="121"/>
                    <a:pt x="1014" y="2053"/>
                    <a:pt x="869" y="2415"/>
                  </a:cubicBezTo>
                  <a:cubicBezTo>
                    <a:pt x="724" y="2777"/>
                    <a:pt x="0" y="5699"/>
                    <a:pt x="0" y="5699"/>
                  </a:cubicBezTo>
                  <a:cubicBezTo>
                    <a:pt x="0" y="5699"/>
                    <a:pt x="72" y="5965"/>
                    <a:pt x="459" y="5941"/>
                  </a:cubicBezTo>
                  <a:cubicBezTo>
                    <a:pt x="459" y="5941"/>
                    <a:pt x="1255" y="4106"/>
                    <a:pt x="1352" y="3357"/>
                  </a:cubicBezTo>
                  <a:cubicBezTo>
                    <a:pt x="1425" y="2730"/>
                    <a:pt x="1835" y="2608"/>
                    <a:pt x="2125" y="2440"/>
                  </a:cubicBezTo>
                  <a:cubicBezTo>
                    <a:pt x="2438" y="2247"/>
                    <a:pt x="4370" y="1498"/>
                    <a:pt x="4226" y="49"/>
                  </a:cubicBezTo>
                  <a:cubicBezTo>
                    <a:pt x="4226" y="49"/>
                    <a:pt x="3163" y="0"/>
                    <a:pt x="2825" y="121"/>
                  </a:cubicBezTo>
                </a:path>
              </a:pathLst>
            </a:custGeom>
            <a:solidFill>
              <a:srgbClr val="F8BA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D364C640-31A0-5B4F-B9AD-17841D34F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4950" y="11384104"/>
              <a:ext cx="1215839" cy="563506"/>
            </a:xfrm>
            <a:custGeom>
              <a:avLst/>
              <a:gdLst>
                <a:gd name="T0" fmla="*/ 1787 w 1933"/>
                <a:gd name="T1" fmla="*/ 169 h 894"/>
                <a:gd name="T2" fmla="*/ 1787 w 1933"/>
                <a:gd name="T3" fmla="*/ 169 h 894"/>
                <a:gd name="T4" fmla="*/ 1908 w 1933"/>
                <a:gd name="T5" fmla="*/ 410 h 894"/>
                <a:gd name="T6" fmla="*/ 1932 w 1933"/>
                <a:gd name="T7" fmla="*/ 676 h 894"/>
                <a:gd name="T8" fmla="*/ 1691 w 1933"/>
                <a:gd name="T9" fmla="*/ 725 h 894"/>
                <a:gd name="T10" fmla="*/ 894 w 1933"/>
                <a:gd name="T11" fmla="*/ 845 h 894"/>
                <a:gd name="T12" fmla="*/ 0 w 1933"/>
                <a:gd name="T13" fmla="*/ 555 h 894"/>
                <a:gd name="T14" fmla="*/ 145 w 1933"/>
                <a:gd name="T15" fmla="*/ 459 h 894"/>
                <a:gd name="T16" fmla="*/ 773 w 1933"/>
                <a:gd name="T17" fmla="*/ 314 h 894"/>
                <a:gd name="T18" fmla="*/ 1208 w 1933"/>
                <a:gd name="T19" fmla="*/ 49 h 894"/>
                <a:gd name="T20" fmla="*/ 1497 w 1933"/>
                <a:gd name="T21" fmla="*/ 290 h 894"/>
                <a:gd name="T22" fmla="*/ 1787 w 1933"/>
                <a:gd name="T23" fmla="*/ 169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3" h="894">
                  <a:moveTo>
                    <a:pt x="1787" y="169"/>
                  </a:moveTo>
                  <a:lnTo>
                    <a:pt x="1787" y="169"/>
                  </a:lnTo>
                  <a:cubicBezTo>
                    <a:pt x="1787" y="169"/>
                    <a:pt x="1884" y="266"/>
                    <a:pt x="1908" y="410"/>
                  </a:cubicBezTo>
                  <a:cubicBezTo>
                    <a:pt x="1908" y="579"/>
                    <a:pt x="1932" y="652"/>
                    <a:pt x="1932" y="676"/>
                  </a:cubicBezTo>
                  <a:cubicBezTo>
                    <a:pt x="1932" y="676"/>
                    <a:pt x="1932" y="725"/>
                    <a:pt x="1691" y="725"/>
                  </a:cubicBezTo>
                  <a:cubicBezTo>
                    <a:pt x="1473" y="749"/>
                    <a:pt x="1159" y="773"/>
                    <a:pt x="894" y="845"/>
                  </a:cubicBezTo>
                  <a:cubicBezTo>
                    <a:pt x="628" y="893"/>
                    <a:pt x="0" y="869"/>
                    <a:pt x="0" y="555"/>
                  </a:cubicBezTo>
                  <a:cubicBezTo>
                    <a:pt x="0" y="555"/>
                    <a:pt x="0" y="459"/>
                    <a:pt x="145" y="459"/>
                  </a:cubicBezTo>
                  <a:cubicBezTo>
                    <a:pt x="290" y="459"/>
                    <a:pt x="507" y="483"/>
                    <a:pt x="773" y="314"/>
                  </a:cubicBezTo>
                  <a:cubicBezTo>
                    <a:pt x="1062" y="169"/>
                    <a:pt x="1135" y="0"/>
                    <a:pt x="1208" y="49"/>
                  </a:cubicBezTo>
                  <a:cubicBezTo>
                    <a:pt x="1280" y="96"/>
                    <a:pt x="1208" y="242"/>
                    <a:pt x="1497" y="290"/>
                  </a:cubicBezTo>
                  <a:cubicBezTo>
                    <a:pt x="1691" y="314"/>
                    <a:pt x="1787" y="169"/>
                    <a:pt x="1787" y="16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02A09F75-3709-6C4A-B2E9-0EB6E026E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4414" y="11733866"/>
              <a:ext cx="1293564" cy="319228"/>
            </a:xfrm>
            <a:custGeom>
              <a:avLst/>
              <a:gdLst>
                <a:gd name="T0" fmla="*/ 48 w 2053"/>
                <a:gd name="T1" fmla="*/ 0 h 508"/>
                <a:gd name="T2" fmla="*/ 48 w 2053"/>
                <a:gd name="T3" fmla="*/ 0 h 508"/>
                <a:gd name="T4" fmla="*/ 942 w 2053"/>
                <a:gd name="T5" fmla="*/ 290 h 508"/>
                <a:gd name="T6" fmla="*/ 1739 w 2053"/>
                <a:gd name="T7" fmla="*/ 170 h 508"/>
                <a:gd name="T8" fmla="*/ 1980 w 2053"/>
                <a:gd name="T9" fmla="*/ 121 h 508"/>
                <a:gd name="T10" fmla="*/ 2052 w 2053"/>
                <a:gd name="T11" fmla="*/ 290 h 508"/>
                <a:gd name="T12" fmla="*/ 1739 w 2053"/>
                <a:gd name="T13" fmla="*/ 435 h 508"/>
                <a:gd name="T14" fmla="*/ 1159 w 2053"/>
                <a:gd name="T15" fmla="*/ 435 h 508"/>
                <a:gd name="T16" fmla="*/ 241 w 2053"/>
                <a:gd name="T17" fmla="*/ 338 h 508"/>
                <a:gd name="T18" fmla="*/ 48 w 2053"/>
                <a:gd name="T19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3" h="508">
                  <a:moveTo>
                    <a:pt x="48" y="0"/>
                  </a:moveTo>
                  <a:lnTo>
                    <a:pt x="48" y="0"/>
                  </a:lnTo>
                  <a:cubicBezTo>
                    <a:pt x="48" y="314"/>
                    <a:pt x="676" y="338"/>
                    <a:pt x="942" y="290"/>
                  </a:cubicBezTo>
                  <a:cubicBezTo>
                    <a:pt x="1207" y="218"/>
                    <a:pt x="1521" y="194"/>
                    <a:pt x="1739" y="170"/>
                  </a:cubicBezTo>
                  <a:cubicBezTo>
                    <a:pt x="1980" y="170"/>
                    <a:pt x="1980" y="121"/>
                    <a:pt x="1980" y="121"/>
                  </a:cubicBezTo>
                  <a:cubicBezTo>
                    <a:pt x="1980" y="121"/>
                    <a:pt x="2052" y="266"/>
                    <a:pt x="2052" y="290"/>
                  </a:cubicBezTo>
                  <a:cubicBezTo>
                    <a:pt x="2052" y="314"/>
                    <a:pt x="1980" y="435"/>
                    <a:pt x="1739" y="435"/>
                  </a:cubicBezTo>
                  <a:cubicBezTo>
                    <a:pt x="1473" y="435"/>
                    <a:pt x="1376" y="411"/>
                    <a:pt x="1159" y="435"/>
                  </a:cubicBezTo>
                  <a:cubicBezTo>
                    <a:pt x="917" y="459"/>
                    <a:pt x="483" y="507"/>
                    <a:pt x="241" y="338"/>
                  </a:cubicBezTo>
                  <a:cubicBezTo>
                    <a:pt x="0" y="170"/>
                    <a:pt x="0" y="121"/>
                    <a:pt x="48" y="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817CB43A-D1D3-464B-BC91-E719D0881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3106" y="11384104"/>
              <a:ext cx="546851" cy="335883"/>
            </a:xfrm>
            <a:custGeom>
              <a:avLst/>
              <a:gdLst>
                <a:gd name="T0" fmla="*/ 0 w 870"/>
                <a:gd name="T1" fmla="*/ 435 h 532"/>
                <a:gd name="T2" fmla="*/ 0 w 870"/>
                <a:gd name="T3" fmla="*/ 435 h 532"/>
                <a:gd name="T4" fmla="*/ 0 w 870"/>
                <a:gd name="T5" fmla="*/ 435 h 532"/>
                <a:gd name="T6" fmla="*/ 362 w 870"/>
                <a:gd name="T7" fmla="*/ 314 h 532"/>
                <a:gd name="T8" fmla="*/ 797 w 870"/>
                <a:gd name="T9" fmla="*/ 49 h 532"/>
                <a:gd name="T10" fmla="*/ 869 w 870"/>
                <a:gd name="T11" fmla="*/ 145 h 532"/>
                <a:gd name="T12" fmla="*/ 748 w 870"/>
                <a:gd name="T13" fmla="*/ 266 h 532"/>
                <a:gd name="T14" fmla="*/ 265 w 870"/>
                <a:gd name="T15" fmla="*/ 531 h 532"/>
                <a:gd name="T16" fmla="*/ 0 w 870"/>
                <a:gd name="T17" fmla="*/ 435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0" h="532">
                  <a:moveTo>
                    <a:pt x="0" y="435"/>
                  </a:moveTo>
                  <a:lnTo>
                    <a:pt x="0" y="435"/>
                  </a:lnTo>
                  <a:lnTo>
                    <a:pt x="0" y="435"/>
                  </a:lnTo>
                  <a:cubicBezTo>
                    <a:pt x="120" y="435"/>
                    <a:pt x="241" y="410"/>
                    <a:pt x="362" y="314"/>
                  </a:cubicBezTo>
                  <a:cubicBezTo>
                    <a:pt x="651" y="169"/>
                    <a:pt x="724" y="0"/>
                    <a:pt x="797" y="49"/>
                  </a:cubicBezTo>
                  <a:cubicBezTo>
                    <a:pt x="821" y="72"/>
                    <a:pt x="844" y="96"/>
                    <a:pt x="869" y="145"/>
                  </a:cubicBezTo>
                  <a:cubicBezTo>
                    <a:pt x="748" y="266"/>
                    <a:pt x="748" y="266"/>
                    <a:pt x="748" y="266"/>
                  </a:cubicBezTo>
                  <a:cubicBezTo>
                    <a:pt x="651" y="338"/>
                    <a:pt x="507" y="507"/>
                    <a:pt x="265" y="531"/>
                  </a:cubicBezTo>
                  <a:cubicBezTo>
                    <a:pt x="24" y="531"/>
                    <a:pt x="0" y="435"/>
                    <a:pt x="0" y="4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F493F8D9-47D8-9544-BD74-197CE1BC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7283" y="11442399"/>
              <a:ext cx="77725" cy="108259"/>
            </a:xfrm>
            <a:custGeom>
              <a:avLst/>
              <a:gdLst>
                <a:gd name="T0" fmla="*/ 121 w 122"/>
                <a:gd name="T1" fmla="*/ 121 h 171"/>
                <a:gd name="T2" fmla="*/ 121 w 122"/>
                <a:gd name="T3" fmla="*/ 121 h 171"/>
                <a:gd name="T4" fmla="*/ 24 w 122"/>
                <a:gd name="T5" fmla="*/ 24 h 171"/>
                <a:gd name="T6" fmla="*/ 0 w 122"/>
                <a:gd name="T7" fmla="*/ 49 h 171"/>
                <a:gd name="T8" fmla="*/ 97 w 122"/>
                <a:gd name="T9" fmla="*/ 170 h 171"/>
                <a:gd name="T10" fmla="*/ 121 w 122"/>
                <a:gd name="T11" fmla="*/ 12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71">
                  <a:moveTo>
                    <a:pt x="121" y="121"/>
                  </a:moveTo>
                  <a:lnTo>
                    <a:pt x="121" y="121"/>
                  </a:lnTo>
                  <a:cubicBezTo>
                    <a:pt x="121" y="121"/>
                    <a:pt x="24" y="73"/>
                    <a:pt x="24" y="24"/>
                  </a:cubicBezTo>
                  <a:cubicBezTo>
                    <a:pt x="24" y="24"/>
                    <a:pt x="0" y="0"/>
                    <a:pt x="0" y="49"/>
                  </a:cubicBezTo>
                  <a:cubicBezTo>
                    <a:pt x="0" y="49"/>
                    <a:pt x="0" y="121"/>
                    <a:pt x="97" y="170"/>
                  </a:cubicBezTo>
                  <a:cubicBezTo>
                    <a:pt x="97" y="170"/>
                    <a:pt x="121" y="170"/>
                    <a:pt x="121" y="121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C3196A3D-AB71-6046-8646-FA2CCAD39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799" y="11536779"/>
              <a:ext cx="77725" cy="91603"/>
            </a:xfrm>
            <a:custGeom>
              <a:avLst/>
              <a:gdLst>
                <a:gd name="T0" fmla="*/ 121 w 122"/>
                <a:gd name="T1" fmla="*/ 96 h 145"/>
                <a:gd name="T2" fmla="*/ 121 w 122"/>
                <a:gd name="T3" fmla="*/ 96 h 145"/>
                <a:gd name="T4" fmla="*/ 25 w 122"/>
                <a:gd name="T5" fmla="*/ 0 h 145"/>
                <a:gd name="T6" fmla="*/ 0 w 122"/>
                <a:gd name="T7" fmla="*/ 24 h 145"/>
                <a:gd name="T8" fmla="*/ 97 w 122"/>
                <a:gd name="T9" fmla="*/ 144 h 145"/>
                <a:gd name="T10" fmla="*/ 121 w 122"/>
                <a:gd name="T11" fmla="*/ 96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45">
                  <a:moveTo>
                    <a:pt x="121" y="96"/>
                  </a:moveTo>
                  <a:lnTo>
                    <a:pt x="121" y="96"/>
                  </a:lnTo>
                  <a:cubicBezTo>
                    <a:pt x="121" y="96"/>
                    <a:pt x="49" y="48"/>
                    <a:pt x="25" y="0"/>
                  </a:cubicBezTo>
                  <a:cubicBezTo>
                    <a:pt x="25" y="0"/>
                    <a:pt x="0" y="0"/>
                    <a:pt x="0" y="24"/>
                  </a:cubicBezTo>
                  <a:cubicBezTo>
                    <a:pt x="0" y="24"/>
                    <a:pt x="0" y="96"/>
                    <a:pt x="97" y="144"/>
                  </a:cubicBezTo>
                  <a:cubicBezTo>
                    <a:pt x="97" y="144"/>
                    <a:pt x="121" y="144"/>
                    <a:pt x="121" y="96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AE57E3E5-C5F2-9144-94E2-7CA8D490D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6315" y="11581193"/>
              <a:ext cx="74950" cy="122139"/>
            </a:xfrm>
            <a:custGeom>
              <a:avLst/>
              <a:gdLst>
                <a:gd name="T0" fmla="*/ 120 w 121"/>
                <a:gd name="T1" fmla="*/ 145 h 194"/>
                <a:gd name="T2" fmla="*/ 120 w 121"/>
                <a:gd name="T3" fmla="*/ 145 h 194"/>
                <a:gd name="T4" fmla="*/ 48 w 121"/>
                <a:gd name="T5" fmla="*/ 24 h 194"/>
                <a:gd name="T6" fmla="*/ 24 w 121"/>
                <a:gd name="T7" fmla="*/ 48 h 194"/>
                <a:gd name="T8" fmla="*/ 96 w 121"/>
                <a:gd name="T9" fmla="*/ 169 h 194"/>
                <a:gd name="T10" fmla="*/ 120 w 121"/>
                <a:gd name="T11" fmla="*/ 14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94">
                  <a:moveTo>
                    <a:pt x="120" y="145"/>
                  </a:moveTo>
                  <a:lnTo>
                    <a:pt x="120" y="145"/>
                  </a:lnTo>
                  <a:cubicBezTo>
                    <a:pt x="120" y="145"/>
                    <a:pt x="48" y="72"/>
                    <a:pt x="48" y="24"/>
                  </a:cubicBezTo>
                  <a:cubicBezTo>
                    <a:pt x="48" y="24"/>
                    <a:pt x="24" y="0"/>
                    <a:pt x="24" y="48"/>
                  </a:cubicBezTo>
                  <a:cubicBezTo>
                    <a:pt x="24" y="48"/>
                    <a:pt x="0" y="121"/>
                    <a:pt x="96" y="169"/>
                  </a:cubicBezTo>
                  <a:cubicBezTo>
                    <a:pt x="96" y="169"/>
                    <a:pt x="120" y="193"/>
                    <a:pt x="120" y="145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F58943CD-F329-D545-B16B-DBD895446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4727" y="7781002"/>
              <a:ext cx="1718274" cy="1201960"/>
            </a:xfrm>
            <a:custGeom>
              <a:avLst/>
              <a:gdLst>
                <a:gd name="T0" fmla="*/ 821 w 2730"/>
                <a:gd name="T1" fmla="*/ 265 h 1909"/>
                <a:gd name="T2" fmla="*/ 821 w 2730"/>
                <a:gd name="T3" fmla="*/ 265 h 1909"/>
                <a:gd name="T4" fmla="*/ 0 w 2730"/>
                <a:gd name="T5" fmla="*/ 1255 h 1909"/>
                <a:gd name="T6" fmla="*/ 1473 w 2730"/>
                <a:gd name="T7" fmla="*/ 1908 h 1909"/>
                <a:gd name="T8" fmla="*/ 2536 w 2730"/>
                <a:gd name="T9" fmla="*/ 72 h 1909"/>
                <a:gd name="T10" fmla="*/ 821 w 2730"/>
                <a:gd name="T11" fmla="*/ 265 h 1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0" h="1909">
                  <a:moveTo>
                    <a:pt x="821" y="265"/>
                  </a:moveTo>
                  <a:lnTo>
                    <a:pt x="821" y="265"/>
                  </a:lnTo>
                  <a:cubicBezTo>
                    <a:pt x="821" y="265"/>
                    <a:pt x="362" y="748"/>
                    <a:pt x="0" y="1255"/>
                  </a:cubicBezTo>
                  <a:cubicBezTo>
                    <a:pt x="0" y="1255"/>
                    <a:pt x="1135" y="1449"/>
                    <a:pt x="1473" y="1908"/>
                  </a:cubicBezTo>
                  <a:cubicBezTo>
                    <a:pt x="1473" y="1908"/>
                    <a:pt x="2729" y="1400"/>
                    <a:pt x="2536" y="72"/>
                  </a:cubicBezTo>
                  <a:cubicBezTo>
                    <a:pt x="2536" y="72"/>
                    <a:pt x="1643" y="0"/>
                    <a:pt x="821" y="26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DD551437-4F83-3B47-BCDF-CDC8D3BE4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6628" y="7886485"/>
              <a:ext cx="866077" cy="866077"/>
            </a:xfrm>
            <a:custGeom>
              <a:avLst/>
              <a:gdLst>
                <a:gd name="T0" fmla="*/ 0 w 1378"/>
                <a:gd name="T1" fmla="*/ 1280 h 1377"/>
                <a:gd name="T2" fmla="*/ 0 w 1378"/>
                <a:gd name="T3" fmla="*/ 1280 h 1377"/>
                <a:gd name="T4" fmla="*/ 1255 w 1378"/>
                <a:gd name="T5" fmla="*/ 48 h 1377"/>
                <a:gd name="T6" fmla="*/ 1377 w 1378"/>
                <a:gd name="T7" fmla="*/ 0 h 1377"/>
                <a:gd name="T8" fmla="*/ 218 w 1378"/>
                <a:gd name="T9" fmla="*/ 1376 h 1377"/>
                <a:gd name="T10" fmla="*/ 0 w 1378"/>
                <a:gd name="T11" fmla="*/ 1280 h 1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8" h="1377">
                  <a:moveTo>
                    <a:pt x="0" y="1280"/>
                  </a:moveTo>
                  <a:lnTo>
                    <a:pt x="0" y="1280"/>
                  </a:lnTo>
                  <a:cubicBezTo>
                    <a:pt x="0" y="1280"/>
                    <a:pt x="1135" y="700"/>
                    <a:pt x="1255" y="48"/>
                  </a:cubicBezTo>
                  <a:cubicBezTo>
                    <a:pt x="1377" y="0"/>
                    <a:pt x="1377" y="0"/>
                    <a:pt x="1377" y="0"/>
                  </a:cubicBezTo>
                  <a:cubicBezTo>
                    <a:pt x="1377" y="0"/>
                    <a:pt x="1377" y="700"/>
                    <a:pt x="218" y="1376"/>
                  </a:cubicBezTo>
                  <a:lnTo>
                    <a:pt x="0" y="1280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954DA0A6-23FA-B04A-9338-234381B04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2452" y="3933621"/>
              <a:ext cx="2370609" cy="1246375"/>
            </a:xfrm>
            <a:custGeom>
              <a:avLst/>
              <a:gdLst>
                <a:gd name="T0" fmla="*/ 193 w 3768"/>
                <a:gd name="T1" fmla="*/ 798 h 1982"/>
                <a:gd name="T2" fmla="*/ 193 w 3768"/>
                <a:gd name="T3" fmla="*/ 798 h 1982"/>
                <a:gd name="T4" fmla="*/ 604 w 3768"/>
                <a:gd name="T5" fmla="*/ 145 h 1982"/>
                <a:gd name="T6" fmla="*/ 1835 w 3768"/>
                <a:gd name="T7" fmla="*/ 508 h 1982"/>
                <a:gd name="T8" fmla="*/ 2439 w 3768"/>
                <a:gd name="T9" fmla="*/ 49 h 1982"/>
                <a:gd name="T10" fmla="*/ 3767 w 3768"/>
                <a:gd name="T11" fmla="*/ 508 h 1982"/>
                <a:gd name="T12" fmla="*/ 1980 w 3768"/>
                <a:gd name="T13" fmla="*/ 918 h 1982"/>
                <a:gd name="T14" fmla="*/ 1546 w 3768"/>
                <a:gd name="T15" fmla="*/ 1981 h 1982"/>
                <a:gd name="T16" fmla="*/ 193 w 3768"/>
                <a:gd name="T17" fmla="*/ 798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8" h="1982">
                  <a:moveTo>
                    <a:pt x="193" y="798"/>
                  </a:moveTo>
                  <a:lnTo>
                    <a:pt x="193" y="798"/>
                  </a:lnTo>
                  <a:cubicBezTo>
                    <a:pt x="193" y="798"/>
                    <a:pt x="0" y="315"/>
                    <a:pt x="604" y="145"/>
                  </a:cubicBezTo>
                  <a:cubicBezTo>
                    <a:pt x="1207" y="0"/>
                    <a:pt x="1690" y="291"/>
                    <a:pt x="1835" y="508"/>
                  </a:cubicBezTo>
                  <a:cubicBezTo>
                    <a:pt x="1835" y="508"/>
                    <a:pt x="1956" y="25"/>
                    <a:pt x="2439" y="49"/>
                  </a:cubicBezTo>
                  <a:cubicBezTo>
                    <a:pt x="3043" y="73"/>
                    <a:pt x="3043" y="508"/>
                    <a:pt x="3767" y="508"/>
                  </a:cubicBezTo>
                  <a:cubicBezTo>
                    <a:pt x="3767" y="508"/>
                    <a:pt x="2971" y="1715"/>
                    <a:pt x="1980" y="918"/>
                  </a:cubicBezTo>
                  <a:cubicBezTo>
                    <a:pt x="1980" y="918"/>
                    <a:pt x="2391" y="1618"/>
                    <a:pt x="1546" y="1981"/>
                  </a:cubicBezTo>
                  <a:lnTo>
                    <a:pt x="193" y="798"/>
                  </a:lnTo>
                </a:path>
              </a:pathLst>
            </a:custGeom>
            <a:solidFill>
              <a:srgbClr val="705F5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7BD886B4-78F7-B54F-A155-DD815C658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5797" y="4116830"/>
              <a:ext cx="1201959" cy="1504531"/>
            </a:xfrm>
            <a:custGeom>
              <a:avLst/>
              <a:gdLst>
                <a:gd name="T0" fmla="*/ 314 w 1908"/>
                <a:gd name="T1" fmla="*/ 313 h 2391"/>
                <a:gd name="T2" fmla="*/ 314 w 1908"/>
                <a:gd name="T3" fmla="*/ 313 h 2391"/>
                <a:gd name="T4" fmla="*/ 193 w 1908"/>
                <a:gd name="T5" fmla="*/ 724 h 2391"/>
                <a:gd name="T6" fmla="*/ 724 w 1908"/>
                <a:gd name="T7" fmla="*/ 2052 h 2391"/>
                <a:gd name="T8" fmla="*/ 724 w 1908"/>
                <a:gd name="T9" fmla="*/ 2390 h 2391"/>
                <a:gd name="T10" fmla="*/ 1546 w 1908"/>
                <a:gd name="T11" fmla="*/ 2269 h 2391"/>
                <a:gd name="T12" fmla="*/ 1618 w 1908"/>
                <a:gd name="T13" fmla="*/ 1617 h 2391"/>
                <a:gd name="T14" fmla="*/ 1811 w 1908"/>
                <a:gd name="T15" fmla="*/ 1134 h 2391"/>
                <a:gd name="T16" fmla="*/ 1594 w 1908"/>
                <a:gd name="T17" fmla="*/ 1207 h 2391"/>
                <a:gd name="T18" fmla="*/ 1424 w 1908"/>
                <a:gd name="T19" fmla="*/ 844 h 2391"/>
                <a:gd name="T20" fmla="*/ 314 w 1908"/>
                <a:gd name="T21" fmla="*/ 313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8" h="2391">
                  <a:moveTo>
                    <a:pt x="314" y="313"/>
                  </a:moveTo>
                  <a:lnTo>
                    <a:pt x="314" y="313"/>
                  </a:lnTo>
                  <a:cubicBezTo>
                    <a:pt x="265" y="361"/>
                    <a:pt x="193" y="434"/>
                    <a:pt x="193" y="724"/>
                  </a:cubicBezTo>
                  <a:cubicBezTo>
                    <a:pt x="193" y="990"/>
                    <a:pt x="0" y="2028"/>
                    <a:pt x="724" y="2052"/>
                  </a:cubicBezTo>
                  <a:cubicBezTo>
                    <a:pt x="724" y="2390"/>
                    <a:pt x="724" y="2390"/>
                    <a:pt x="724" y="2390"/>
                  </a:cubicBezTo>
                  <a:cubicBezTo>
                    <a:pt x="1546" y="2269"/>
                    <a:pt x="1546" y="2269"/>
                    <a:pt x="1546" y="2269"/>
                  </a:cubicBezTo>
                  <a:cubicBezTo>
                    <a:pt x="1546" y="2269"/>
                    <a:pt x="1497" y="1738"/>
                    <a:pt x="1618" y="1617"/>
                  </a:cubicBezTo>
                  <a:cubicBezTo>
                    <a:pt x="1739" y="1473"/>
                    <a:pt x="1907" y="1279"/>
                    <a:pt x="1811" y="1134"/>
                  </a:cubicBezTo>
                  <a:cubicBezTo>
                    <a:pt x="1811" y="1134"/>
                    <a:pt x="1714" y="1014"/>
                    <a:pt x="1594" y="1207"/>
                  </a:cubicBezTo>
                  <a:cubicBezTo>
                    <a:pt x="1594" y="1207"/>
                    <a:pt x="1497" y="1159"/>
                    <a:pt x="1424" y="844"/>
                  </a:cubicBezTo>
                  <a:cubicBezTo>
                    <a:pt x="1328" y="483"/>
                    <a:pt x="604" y="0"/>
                    <a:pt x="314" y="313"/>
                  </a:cubicBezTo>
                </a:path>
              </a:pathLst>
            </a:custGeom>
            <a:solidFill>
              <a:srgbClr val="F8BA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30EDD80A-A1A1-564A-9A52-7DA792604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334" y="5060632"/>
              <a:ext cx="563505" cy="655110"/>
            </a:xfrm>
            <a:custGeom>
              <a:avLst/>
              <a:gdLst>
                <a:gd name="T0" fmla="*/ 869 w 894"/>
                <a:gd name="T1" fmla="*/ 942 h 1039"/>
                <a:gd name="T2" fmla="*/ 869 w 894"/>
                <a:gd name="T3" fmla="*/ 942 h 1039"/>
                <a:gd name="T4" fmla="*/ 820 w 894"/>
                <a:gd name="T5" fmla="*/ 506 h 1039"/>
                <a:gd name="T6" fmla="*/ 749 w 894"/>
                <a:gd name="T7" fmla="*/ 193 h 1039"/>
                <a:gd name="T8" fmla="*/ 652 w 894"/>
                <a:gd name="T9" fmla="*/ 435 h 1039"/>
                <a:gd name="T10" fmla="*/ 603 w 894"/>
                <a:gd name="T11" fmla="*/ 410 h 1039"/>
                <a:gd name="T12" fmla="*/ 362 w 894"/>
                <a:gd name="T13" fmla="*/ 24 h 1039"/>
                <a:gd name="T14" fmla="*/ 48 w 894"/>
                <a:gd name="T15" fmla="*/ 337 h 1039"/>
                <a:gd name="T16" fmla="*/ 579 w 894"/>
                <a:gd name="T17" fmla="*/ 1038 h 1039"/>
                <a:gd name="T18" fmla="*/ 869 w 894"/>
                <a:gd name="T19" fmla="*/ 94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4" h="1039">
                  <a:moveTo>
                    <a:pt x="869" y="942"/>
                  </a:moveTo>
                  <a:lnTo>
                    <a:pt x="869" y="942"/>
                  </a:lnTo>
                  <a:cubicBezTo>
                    <a:pt x="869" y="942"/>
                    <a:pt x="893" y="700"/>
                    <a:pt x="820" y="506"/>
                  </a:cubicBezTo>
                  <a:cubicBezTo>
                    <a:pt x="749" y="313"/>
                    <a:pt x="749" y="217"/>
                    <a:pt x="749" y="193"/>
                  </a:cubicBezTo>
                  <a:cubicBezTo>
                    <a:pt x="724" y="169"/>
                    <a:pt x="652" y="217"/>
                    <a:pt x="652" y="435"/>
                  </a:cubicBezTo>
                  <a:cubicBezTo>
                    <a:pt x="652" y="435"/>
                    <a:pt x="652" y="506"/>
                    <a:pt x="603" y="410"/>
                  </a:cubicBezTo>
                  <a:cubicBezTo>
                    <a:pt x="579" y="337"/>
                    <a:pt x="459" y="72"/>
                    <a:pt x="362" y="24"/>
                  </a:cubicBezTo>
                  <a:cubicBezTo>
                    <a:pt x="290" y="0"/>
                    <a:pt x="0" y="169"/>
                    <a:pt x="48" y="337"/>
                  </a:cubicBezTo>
                  <a:cubicBezTo>
                    <a:pt x="120" y="506"/>
                    <a:pt x="386" y="918"/>
                    <a:pt x="579" y="1038"/>
                  </a:cubicBezTo>
                  <a:lnTo>
                    <a:pt x="869" y="942"/>
                  </a:lnTo>
                </a:path>
              </a:pathLst>
            </a:custGeom>
            <a:solidFill>
              <a:srgbClr val="F8BA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9E21AE56-155A-C74B-8030-46D443BB3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027" y="5529757"/>
              <a:ext cx="1612790" cy="1232494"/>
            </a:xfrm>
            <a:custGeom>
              <a:avLst/>
              <a:gdLst>
                <a:gd name="T0" fmla="*/ 2559 w 2560"/>
                <a:gd name="T1" fmla="*/ 145 h 1957"/>
                <a:gd name="T2" fmla="*/ 2559 w 2560"/>
                <a:gd name="T3" fmla="*/ 145 h 1957"/>
                <a:gd name="T4" fmla="*/ 1376 w 2560"/>
                <a:gd name="T5" fmla="*/ 1111 h 1957"/>
                <a:gd name="T6" fmla="*/ 410 w 2560"/>
                <a:gd name="T7" fmla="*/ 0 h 1957"/>
                <a:gd name="T8" fmla="*/ 0 w 2560"/>
                <a:gd name="T9" fmla="*/ 266 h 1957"/>
                <a:gd name="T10" fmla="*/ 1376 w 2560"/>
                <a:gd name="T11" fmla="*/ 1908 h 1957"/>
                <a:gd name="T12" fmla="*/ 2173 w 2560"/>
                <a:gd name="T13" fmla="*/ 1304 h 1957"/>
                <a:gd name="T14" fmla="*/ 2559 w 2560"/>
                <a:gd name="T15" fmla="*/ 145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60" h="1957">
                  <a:moveTo>
                    <a:pt x="2559" y="145"/>
                  </a:moveTo>
                  <a:lnTo>
                    <a:pt x="2559" y="145"/>
                  </a:lnTo>
                  <a:cubicBezTo>
                    <a:pt x="2559" y="145"/>
                    <a:pt x="1473" y="1136"/>
                    <a:pt x="1376" y="1111"/>
                  </a:cubicBezTo>
                  <a:cubicBezTo>
                    <a:pt x="1280" y="1087"/>
                    <a:pt x="410" y="0"/>
                    <a:pt x="410" y="0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1062" y="1956"/>
                    <a:pt x="1376" y="1908"/>
                  </a:cubicBezTo>
                  <a:cubicBezTo>
                    <a:pt x="1666" y="1860"/>
                    <a:pt x="2173" y="1304"/>
                    <a:pt x="2173" y="1304"/>
                  </a:cubicBezTo>
                  <a:lnTo>
                    <a:pt x="2559" y="145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F52B77B3-57EE-E64F-8CEB-B6B69A081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4727" y="5438152"/>
              <a:ext cx="1596135" cy="2553817"/>
            </a:xfrm>
            <a:custGeom>
              <a:avLst/>
              <a:gdLst>
                <a:gd name="T0" fmla="*/ 821 w 2537"/>
                <a:gd name="T1" fmla="*/ 193 h 4058"/>
                <a:gd name="T2" fmla="*/ 821 w 2537"/>
                <a:gd name="T3" fmla="*/ 193 h 4058"/>
                <a:gd name="T4" fmla="*/ 1643 w 2537"/>
                <a:gd name="T5" fmla="*/ 0 h 4058"/>
                <a:gd name="T6" fmla="*/ 2126 w 2537"/>
                <a:gd name="T7" fmla="*/ 846 h 4058"/>
                <a:gd name="T8" fmla="*/ 2029 w 2537"/>
                <a:gd name="T9" fmla="*/ 2415 h 4058"/>
                <a:gd name="T10" fmla="*/ 2536 w 2537"/>
                <a:gd name="T11" fmla="*/ 3816 h 4058"/>
                <a:gd name="T12" fmla="*/ 677 w 2537"/>
                <a:gd name="T13" fmla="*/ 3961 h 4058"/>
                <a:gd name="T14" fmla="*/ 218 w 2537"/>
                <a:gd name="T15" fmla="*/ 1691 h 4058"/>
                <a:gd name="T16" fmla="*/ 821 w 2537"/>
                <a:gd name="T17" fmla="*/ 193 h 4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7" h="4058">
                  <a:moveTo>
                    <a:pt x="821" y="193"/>
                  </a:moveTo>
                  <a:lnTo>
                    <a:pt x="821" y="193"/>
                  </a:lnTo>
                  <a:cubicBezTo>
                    <a:pt x="821" y="193"/>
                    <a:pt x="1280" y="290"/>
                    <a:pt x="1643" y="0"/>
                  </a:cubicBezTo>
                  <a:cubicBezTo>
                    <a:pt x="1643" y="0"/>
                    <a:pt x="2077" y="315"/>
                    <a:pt x="2126" y="846"/>
                  </a:cubicBezTo>
                  <a:cubicBezTo>
                    <a:pt x="2198" y="1352"/>
                    <a:pt x="1980" y="2174"/>
                    <a:pt x="2029" y="2415"/>
                  </a:cubicBezTo>
                  <a:cubicBezTo>
                    <a:pt x="2077" y="2633"/>
                    <a:pt x="2463" y="3309"/>
                    <a:pt x="2536" y="3816"/>
                  </a:cubicBezTo>
                  <a:cubicBezTo>
                    <a:pt x="2536" y="3816"/>
                    <a:pt x="1473" y="4057"/>
                    <a:pt x="677" y="3961"/>
                  </a:cubicBezTo>
                  <a:cubicBezTo>
                    <a:pt x="677" y="3961"/>
                    <a:pt x="580" y="2657"/>
                    <a:pt x="218" y="1691"/>
                  </a:cubicBezTo>
                  <a:cubicBezTo>
                    <a:pt x="0" y="1159"/>
                    <a:pt x="821" y="193"/>
                    <a:pt x="821" y="19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102AAE81-710F-6040-BB09-FF1775168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2408" y="7278567"/>
              <a:ext cx="594040" cy="685643"/>
            </a:xfrm>
            <a:custGeom>
              <a:avLst/>
              <a:gdLst>
                <a:gd name="T0" fmla="*/ 773 w 943"/>
                <a:gd name="T1" fmla="*/ 0 h 1087"/>
                <a:gd name="T2" fmla="*/ 773 w 943"/>
                <a:gd name="T3" fmla="*/ 0 h 1087"/>
                <a:gd name="T4" fmla="*/ 363 w 943"/>
                <a:gd name="T5" fmla="*/ 168 h 1087"/>
                <a:gd name="T6" fmla="*/ 73 w 943"/>
                <a:gd name="T7" fmla="*/ 337 h 1087"/>
                <a:gd name="T8" fmla="*/ 339 w 943"/>
                <a:gd name="T9" fmla="*/ 361 h 1087"/>
                <a:gd name="T10" fmla="*/ 339 w 943"/>
                <a:gd name="T11" fmla="*/ 386 h 1087"/>
                <a:gd name="T12" fmla="*/ 0 w 943"/>
                <a:gd name="T13" fmla="*/ 773 h 1087"/>
                <a:gd name="T14" fmla="*/ 412 w 943"/>
                <a:gd name="T15" fmla="*/ 966 h 1087"/>
                <a:gd name="T16" fmla="*/ 942 w 943"/>
                <a:gd name="T17" fmla="*/ 241 h 1087"/>
                <a:gd name="T18" fmla="*/ 773 w 943"/>
                <a:gd name="T19" fmla="*/ 0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3" h="1087">
                  <a:moveTo>
                    <a:pt x="773" y="0"/>
                  </a:moveTo>
                  <a:lnTo>
                    <a:pt x="773" y="0"/>
                  </a:lnTo>
                  <a:cubicBezTo>
                    <a:pt x="773" y="0"/>
                    <a:pt x="532" y="48"/>
                    <a:pt x="363" y="168"/>
                  </a:cubicBezTo>
                  <a:cubicBezTo>
                    <a:pt x="194" y="290"/>
                    <a:pt x="97" y="314"/>
                    <a:pt x="73" y="337"/>
                  </a:cubicBezTo>
                  <a:cubicBezTo>
                    <a:pt x="73" y="361"/>
                    <a:pt x="146" y="434"/>
                    <a:pt x="339" y="361"/>
                  </a:cubicBezTo>
                  <a:cubicBezTo>
                    <a:pt x="339" y="361"/>
                    <a:pt x="412" y="337"/>
                    <a:pt x="339" y="386"/>
                  </a:cubicBezTo>
                  <a:cubicBezTo>
                    <a:pt x="242" y="458"/>
                    <a:pt x="24" y="627"/>
                    <a:pt x="0" y="773"/>
                  </a:cubicBezTo>
                  <a:cubicBezTo>
                    <a:pt x="0" y="844"/>
                    <a:pt x="266" y="1086"/>
                    <a:pt x="412" y="966"/>
                  </a:cubicBezTo>
                  <a:cubicBezTo>
                    <a:pt x="556" y="869"/>
                    <a:pt x="895" y="458"/>
                    <a:pt x="942" y="241"/>
                  </a:cubicBezTo>
                  <a:lnTo>
                    <a:pt x="773" y="0"/>
                  </a:lnTo>
                </a:path>
              </a:pathLst>
            </a:custGeom>
            <a:solidFill>
              <a:srgbClr val="F8BA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AB2F50C9-A653-6F42-9225-340A69026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5616" y="5546413"/>
              <a:ext cx="1246375" cy="1976432"/>
            </a:xfrm>
            <a:custGeom>
              <a:avLst/>
              <a:gdLst>
                <a:gd name="T0" fmla="*/ 73 w 1982"/>
                <a:gd name="T1" fmla="*/ 894 h 3141"/>
                <a:gd name="T2" fmla="*/ 73 w 1982"/>
                <a:gd name="T3" fmla="*/ 894 h 3141"/>
                <a:gd name="T4" fmla="*/ 1087 w 1982"/>
                <a:gd name="T5" fmla="*/ 1546 h 3141"/>
                <a:gd name="T6" fmla="*/ 290 w 1982"/>
                <a:gd name="T7" fmla="*/ 2802 h 3141"/>
                <a:gd name="T8" fmla="*/ 652 w 1982"/>
                <a:gd name="T9" fmla="*/ 3140 h 3141"/>
                <a:gd name="T10" fmla="*/ 1836 w 1982"/>
                <a:gd name="T11" fmla="*/ 1329 h 3141"/>
                <a:gd name="T12" fmla="*/ 0 w 1982"/>
                <a:gd name="T13" fmla="*/ 0 h 3141"/>
                <a:gd name="T14" fmla="*/ 73 w 1982"/>
                <a:gd name="T15" fmla="*/ 894 h 3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2" h="3141">
                  <a:moveTo>
                    <a:pt x="73" y="894"/>
                  </a:moveTo>
                  <a:lnTo>
                    <a:pt x="73" y="894"/>
                  </a:lnTo>
                  <a:cubicBezTo>
                    <a:pt x="73" y="894"/>
                    <a:pt x="1063" y="1449"/>
                    <a:pt x="1087" y="1546"/>
                  </a:cubicBezTo>
                  <a:cubicBezTo>
                    <a:pt x="1111" y="1666"/>
                    <a:pt x="290" y="2802"/>
                    <a:pt x="290" y="2802"/>
                  </a:cubicBezTo>
                  <a:cubicBezTo>
                    <a:pt x="652" y="3140"/>
                    <a:pt x="652" y="3140"/>
                    <a:pt x="652" y="3140"/>
                  </a:cubicBezTo>
                  <a:cubicBezTo>
                    <a:pt x="652" y="3140"/>
                    <a:pt x="1981" y="1619"/>
                    <a:pt x="1836" y="1329"/>
                  </a:cubicBezTo>
                  <a:cubicBezTo>
                    <a:pt x="1715" y="1063"/>
                    <a:pt x="0" y="0"/>
                    <a:pt x="0" y="0"/>
                  </a:cubicBezTo>
                  <a:lnTo>
                    <a:pt x="73" y="89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459FBDC-DCBF-F040-BB09-340073761EA7}"/>
              </a:ext>
            </a:extLst>
          </p:cNvPr>
          <p:cNvSpPr txBox="1"/>
          <p:nvPr/>
        </p:nvSpPr>
        <p:spPr>
          <a:xfrm>
            <a:off x="17625556" y="9961347"/>
            <a:ext cx="4027155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48" name="Grupo 349">
            <a:extLst>
              <a:ext uri="{FF2B5EF4-FFF2-40B4-BE49-F238E27FC236}">
                <a16:creationId xmlns:a16="http://schemas.microsoft.com/office/drawing/2014/main" id="{2E3A801A-4840-8747-B83B-33122D62F7FB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9" name="CuadroTexto 350">
              <a:extLst>
                <a:ext uri="{FF2B5EF4-FFF2-40B4-BE49-F238E27FC236}">
                  <a16:creationId xmlns:a16="http://schemas.microsoft.com/office/drawing/2014/main" id="{59BFC580-C9E9-9540-BEBD-9D93B80B4DE9}"/>
                </a:ext>
              </a:extLst>
            </p:cNvPr>
            <p:cNvSpPr txBox="1"/>
            <p:nvPr/>
          </p:nvSpPr>
          <p:spPr>
            <a:xfrm>
              <a:off x="6562166" y="861425"/>
              <a:ext cx="112534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Sport &amp; Fitness Diagram</a:t>
              </a:r>
            </a:p>
          </p:txBody>
        </p:sp>
        <p:sp>
          <p:nvSpPr>
            <p:cNvPr id="50" name="CuadroTexto 351">
              <a:extLst>
                <a:ext uri="{FF2B5EF4-FFF2-40B4-BE49-F238E27FC236}">
                  <a16:creationId xmlns:a16="http://schemas.microsoft.com/office/drawing/2014/main" id="{D5CCDC49-3FFE-F144-9B13-8707A519F9D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920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Chart 193">
            <a:extLst>
              <a:ext uri="{FF2B5EF4-FFF2-40B4-BE49-F238E27FC236}">
                <a16:creationId xmlns:a16="http://schemas.microsoft.com/office/drawing/2014/main" id="{9823774B-E6E7-FA4D-92A8-E6AD17DFD9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9753792"/>
              </p:ext>
            </p:extLst>
          </p:nvPr>
        </p:nvGraphicFramePr>
        <p:xfrm>
          <a:off x="6816757" y="3484028"/>
          <a:ext cx="6476082" cy="5299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1" name="Chart 190">
            <a:extLst>
              <a:ext uri="{FF2B5EF4-FFF2-40B4-BE49-F238E27FC236}">
                <a16:creationId xmlns:a16="http://schemas.microsoft.com/office/drawing/2014/main" id="{6A638344-E11D-CF44-B4CD-654264D89A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269868"/>
              </p:ext>
            </p:extLst>
          </p:nvPr>
        </p:nvGraphicFramePr>
        <p:xfrm>
          <a:off x="1186762" y="3481104"/>
          <a:ext cx="5656314" cy="530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403E6179-AA2A-8B41-93E8-403D9567A7BE}"/>
              </a:ext>
            </a:extLst>
          </p:cNvPr>
          <p:cNvGrpSpPr/>
          <p:nvPr/>
        </p:nvGrpSpPr>
        <p:grpSpPr>
          <a:xfrm>
            <a:off x="13228333" y="3508191"/>
            <a:ext cx="9389296" cy="5344544"/>
            <a:chOff x="7913966" y="3951013"/>
            <a:chExt cx="9389296" cy="5344544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75EACFC-30EE-C94A-A5A0-B81264F79CF5}"/>
                </a:ext>
              </a:extLst>
            </p:cNvPr>
            <p:cNvCxnSpPr>
              <a:cxnSpLocks/>
              <a:stCxn id="72" idx="4"/>
              <a:endCxn id="54" idx="4"/>
            </p:cNvCxnSpPr>
            <p:nvPr/>
          </p:nvCxnSpPr>
          <p:spPr>
            <a:xfrm>
              <a:off x="13850630" y="7304148"/>
              <a:ext cx="0" cy="1458013"/>
            </a:xfrm>
            <a:prstGeom prst="line">
              <a:avLst/>
            </a:prstGeom>
            <a:ln w="38100">
              <a:solidFill>
                <a:schemeClr val="bg1">
                  <a:lumMod val="7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34CB62-8693-524F-AC2B-0B0D8606C933}"/>
                </a:ext>
              </a:extLst>
            </p:cNvPr>
            <p:cNvCxnSpPr>
              <a:cxnSpLocks/>
            </p:cNvCxnSpPr>
            <p:nvPr/>
          </p:nvCxnSpPr>
          <p:spPr>
            <a:xfrm>
              <a:off x="8775869" y="4410250"/>
              <a:ext cx="0" cy="4297011"/>
            </a:xfrm>
            <a:prstGeom prst="line">
              <a:avLst/>
            </a:prstGeom>
            <a:ln w="38100">
              <a:solidFill>
                <a:schemeClr val="bg1">
                  <a:lumMod val="7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0AF3B84-9B69-3A4A-B7B7-54D81FA2B069}"/>
                </a:ext>
              </a:extLst>
            </p:cNvPr>
            <p:cNvGrpSpPr/>
            <p:nvPr/>
          </p:nvGrpSpPr>
          <p:grpSpPr>
            <a:xfrm>
              <a:off x="8775869" y="4410250"/>
              <a:ext cx="8527393" cy="4286399"/>
              <a:chOff x="3237755" y="4568715"/>
              <a:chExt cx="18790113" cy="6631874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1C2784F-B883-3447-A944-E26D45443D50}"/>
                  </a:ext>
                </a:extLst>
              </p:cNvPr>
              <p:cNvCxnSpPr/>
              <p:nvPr/>
            </p:nvCxnSpPr>
            <p:spPr>
              <a:xfrm>
                <a:off x="3237755" y="11200589"/>
                <a:ext cx="18790113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C9A39B0-62F8-6745-BF29-055A2B030AA7}"/>
                  </a:ext>
                </a:extLst>
              </p:cNvPr>
              <p:cNvCxnSpPr/>
              <p:nvPr/>
            </p:nvCxnSpPr>
            <p:spPr>
              <a:xfrm>
                <a:off x="3237755" y="9842843"/>
                <a:ext cx="18790113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0854F97-D60C-FA4A-956F-5B381C4150B4}"/>
                  </a:ext>
                </a:extLst>
              </p:cNvPr>
              <p:cNvCxnSpPr/>
              <p:nvPr/>
            </p:nvCxnSpPr>
            <p:spPr>
              <a:xfrm>
                <a:off x="3237755" y="8797815"/>
                <a:ext cx="18790113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DDC318F-5058-A34C-A0B4-F11C2BEAAE14}"/>
                  </a:ext>
                </a:extLst>
              </p:cNvPr>
              <p:cNvCxnSpPr/>
              <p:nvPr/>
            </p:nvCxnSpPr>
            <p:spPr>
              <a:xfrm>
                <a:off x="3237755" y="7736458"/>
                <a:ext cx="18790113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1951B7D-EDCC-7340-8FC3-D20446370C4B}"/>
                  </a:ext>
                </a:extLst>
              </p:cNvPr>
              <p:cNvCxnSpPr/>
              <p:nvPr/>
            </p:nvCxnSpPr>
            <p:spPr>
              <a:xfrm>
                <a:off x="3237755" y="6675101"/>
                <a:ext cx="18790113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A0263D6-3D22-4843-A5C2-E980AE017850}"/>
                  </a:ext>
                </a:extLst>
              </p:cNvPr>
              <p:cNvCxnSpPr/>
              <p:nvPr/>
            </p:nvCxnSpPr>
            <p:spPr>
              <a:xfrm>
                <a:off x="3237755" y="5630072"/>
                <a:ext cx="18790113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6AD0084-D767-B244-AA0C-F73E2F840576}"/>
                  </a:ext>
                </a:extLst>
              </p:cNvPr>
              <p:cNvCxnSpPr/>
              <p:nvPr/>
            </p:nvCxnSpPr>
            <p:spPr>
              <a:xfrm>
                <a:off x="3237755" y="4568715"/>
                <a:ext cx="18790113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A4F2AD0-5553-BA4F-B2C7-477F446AA487}"/>
                </a:ext>
              </a:extLst>
            </p:cNvPr>
            <p:cNvCxnSpPr>
              <a:cxnSpLocks/>
            </p:cNvCxnSpPr>
            <p:nvPr/>
          </p:nvCxnSpPr>
          <p:spPr>
            <a:xfrm>
              <a:off x="17303261" y="4349959"/>
              <a:ext cx="0" cy="4341804"/>
            </a:xfrm>
            <a:prstGeom prst="line">
              <a:avLst/>
            </a:prstGeom>
            <a:ln w="38100">
              <a:solidFill>
                <a:schemeClr val="bg1">
                  <a:lumMod val="7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81F41B8-FA7D-4746-B0DD-AE6510B2297F}"/>
                </a:ext>
              </a:extLst>
            </p:cNvPr>
            <p:cNvSpPr/>
            <p:nvPr/>
          </p:nvSpPr>
          <p:spPr>
            <a:xfrm>
              <a:off x="9980453" y="8631137"/>
              <a:ext cx="131023" cy="1310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EE3C66A-AB69-4C4E-B451-5B917D1C61D4}"/>
                </a:ext>
              </a:extLst>
            </p:cNvPr>
            <p:cNvSpPr/>
            <p:nvPr/>
          </p:nvSpPr>
          <p:spPr>
            <a:xfrm>
              <a:off x="11882786" y="8631137"/>
              <a:ext cx="131023" cy="13102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2B072B-DBF3-254A-A98B-1E858E9D538A}"/>
                </a:ext>
              </a:extLst>
            </p:cNvPr>
            <p:cNvSpPr/>
            <p:nvPr/>
          </p:nvSpPr>
          <p:spPr>
            <a:xfrm>
              <a:off x="13785118" y="8631137"/>
              <a:ext cx="131023" cy="1310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ED63A4-6AD0-1743-916C-40CF807B4AC9}"/>
                </a:ext>
              </a:extLst>
            </p:cNvPr>
            <p:cNvSpPr/>
            <p:nvPr/>
          </p:nvSpPr>
          <p:spPr>
            <a:xfrm>
              <a:off x="15687450" y="8631137"/>
              <a:ext cx="131023" cy="13102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F9923DF-08CA-9C4D-9DFF-8404EDBFAA7F}"/>
                </a:ext>
              </a:extLst>
            </p:cNvPr>
            <p:cNvSpPr txBox="1"/>
            <p:nvPr/>
          </p:nvSpPr>
          <p:spPr>
            <a:xfrm>
              <a:off x="9258014" y="8926225"/>
              <a:ext cx="1611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Develop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D738B81-C6FC-394D-ADA7-CA919E7ED22F}"/>
                </a:ext>
              </a:extLst>
            </p:cNvPr>
            <p:cNvSpPr txBox="1"/>
            <p:nvPr/>
          </p:nvSpPr>
          <p:spPr>
            <a:xfrm>
              <a:off x="11141932" y="8926225"/>
              <a:ext cx="1611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Analyze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050BC2-3AB4-3943-A3DC-964138E59DAC}"/>
                </a:ext>
              </a:extLst>
            </p:cNvPr>
            <p:cNvSpPr txBox="1"/>
            <p:nvPr/>
          </p:nvSpPr>
          <p:spPr>
            <a:xfrm>
              <a:off x="13043818" y="8926225"/>
              <a:ext cx="1611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Identify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EF24361-673B-5B40-96F6-4F245732D939}"/>
                </a:ext>
              </a:extLst>
            </p:cNvPr>
            <p:cNvSpPr txBox="1"/>
            <p:nvPr/>
          </p:nvSpPr>
          <p:spPr>
            <a:xfrm>
              <a:off x="14943402" y="8926225"/>
              <a:ext cx="1611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Advertise</a:t>
              </a:r>
            </a:p>
          </p:txBody>
        </p:sp>
        <p:sp>
          <p:nvSpPr>
            <p:cNvPr id="60" name="Subtitle 2">
              <a:extLst>
                <a:ext uri="{FF2B5EF4-FFF2-40B4-BE49-F238E27FC236}">
                  <a16:creationId xmlns:a16="http://schemas.microsoft.com/office/drawing/2014/main" id="{39FF2A2F-84C9-7F47-92A6-A838CBC770A7}"/>
                </a:ext>
              </a:extLst>
            </p:cNvPr>
            <p:cNvSpPr txBox="1">
              <a:spLocks/>
            </p:cNvSpPr>
            <p:nvPr/>
          </p:nvSpPr>
          <p:spPr>
            <a:xfrm>
              <a:off x="7913966" y="7375359"/>
              <a:ext cx="861903" cy="6908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1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61" name="Subtitle 2">
              <a:extLst>
                <a:ext uri="{FF2B5EF4-FFF2-40B4-BE49-F238E27FC236}">
                  <a16:creationId xmlns:a16="http://schemas.microsoft.com/office/drawing/2014/main" id="{68FAC7CA-70EC-0842-BDAD-2F4ADC2699D6}"/>
                </a:ext>
              </a:extLst>
            </p:cNvPr>
            <p:cNvSpPr txBox="1">
              <a:spLocks/>
            </p:cNvSpPr>
            <p:nvPr/>
          </p:nvSpPr>
          <p:spPr>
            <a:xfrm>
              <a:off x="7913966" y="6690058"/>
              <a:ext cx="861903" cy="6908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1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20</a:t>
              </a:r>
            </a:p>
          </p:txBody>
        </p:sp>
        <p:sp>
          <p:nvSpPr>
            <p:cNvPr id="62" name="Subtitle 2">
              <a:extLst>
                <a:ext uri="{FF2B5EF4-FFF2-40B4-BE49-F238E27FC236}">
                  <a16:creationId xmlns:a16="http://schemas.microsoft.com/office/drawing/2014/main" id="{4A06EC05-1E48-FC46-A9D5-37A5B496A9C2}"/>
                </a:ext>
              </a:extLst>
            </p:cNvPr>
            <p:cNvSpPr txBox="1">
              <a:spLocks/>
            </p:cNvSpPr>
            <p:nvPr/>
          </p:nvSpPr>
          <p:spPr>
            <a:xfrm>
              <a:off x="7913966" y="6001867"/>
              <a:ext cx="861903" cy="6908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1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30</a:t>
              </a:r>
            </a:p>
          </p:txBody>
        </p:sp>
        <p:sp>
          <p:nvSpPr>
            <p:cNvPr id="63" name="Subtitle 2">
              <a:extLst>
                <a:ext uri="{FF2B5EF4-FFF2-40B4-BE49-F238E27FC236}">
                  <a16:creationId xmlns:a16="http://schemas.microsoft.com/office/drawing/2014/main" id="{61666AB8-54B5-ED4D-ADDB-BDC4AE667926}"/>
                </a:ext>
              </a:extLst>
            </p:cNvPr>
            <p:cNvSpPr txBox="1">
              <a:spLocks/>
            </p:cNvSpPr>
            <p:nvPr/>
          </p:nvSpPr>
          <p:spPr>
            <a:xfrm>
              <a:off x="7913966" y="5317754"/>
              <a:ext cx="861903" cy="6908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1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40</a:t>
              </a:r>
            </a:p>
          </p:txBody>
        </p:sp>
        <p:sp>
          <p:nvSpPr>
            <p:cNvPr id="64" name="Subtitle 2">
              <a:extLst>
                <a:ext uri="{FF2B5EF4-FFF2-40B4-BE49-F238E27FC236}">
                  <a16:creationId xmlns:a16="http://schemas.microsoft.com/office/drawing/2014/main" id="{A51D8928-2CE4-484A-81CB-7EA895BA5ADC}"/>
                </a:ext>
              </a:extLst>
            </p:cNvPr>
            <p:cNvSpPr txBox="1">
              <a:spLocks/>
            </p:cNvSpPr>
            <p:nvPr/>
          </p:nvSpPr>
          <p:spPr>
            <a:xfrm>
              <a:off x="7913966" y="4634383"/>
              <a:ext cx="861903" cy="6908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1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50</a:t>
              </a:r>
            </a:p>
          </p:txBody>
        </p:sp>
        <p:sp>
          <p:nvSpPr>
            <p:cNvPr id="65" name="Subtitle 2">
              <a:extLst>
                <a:ext uri="{FF2B5EF4-FFF2-40B4-BE49-F238E27FC236}">
                  <a16:creationId xmlns:a16="http://schemas.microsoft.com/office/drawing/2014/main" id="{60A0D457-9EA3-CE43-8A10-BF25F04A9DB9}"/>
                </a:ext>
              </a:extLst>
            </p:cNvPr>
            <p:cNvSpPr txBox="1">
              <a:spLocks/>
            </p:cNvSpPr>
            <p:nvPr/>
          </p:nvSpPr>
          <p:spPr>
            <a:xfrm>
              <a:off x="7913966" y="3951013"/>
              <a:ext cx="861903" cy="6908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1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60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9558FFF-3DF2-A44B-8535-85FAB1527975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>
              <a:off x="10036784" y="6424794"/>
              <a:ext cx="9181" cy="2206343"/>
            </a:xfrm>
            <a:prstGeom prst="line">
              <a:avLst/>
            </a:prstGeom>
            <a:ln w="38100">
              <a:solidFill>
                <a:schemeClr val="bg1">
                  <a:lumMod val="7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59CE916-4679-3548-8BEB-1B850C7AAFB8}"/>
                </a:ext>
              </a:extLst>
            </p:cNvPr>
            <p:cNvCxnSpPr>
              <a:cxnSpLocks/>
              <a:stCxn id="71" idx="4"/>
            </p:cNvCxnSpPr>
            <p:nvPr/>
          </p:nvCxnSpPr>
          <p:spPr>
            <a:xfrm flipH="1">
              <a:off x="11939376" y="5697103"/>
              <a:ext cx="8922" cy="2934034"/>
            </a:xfrm>
            <a:prstGeom prst="line">
              <a:avLst/>
            </a:prstGeom>
            <a:ln w="38100">
              <a:solidFill>
                <a:schemeClr val="bg1">
                  <a:lumMod val="7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4B0316B-368D-1242-BB42-2DFECECED7F9}"/>
                </a:ext>
              </a:extLst>
            </p:cNvPr>
            <p:cNvCxnSpPr>
              <a:cxnSpLocks/>
              <a:stCxn id="73" idx="4"/>
              <a:endCxn id="55" idx="4"/>
            </p:cNvCxnSpPr>
            <p:nvPr/>
          </p:nvCxnSpPr>
          <p:spPr>
            <a:xfrm>
              <a:off x="15752961" y="8058029"/>
              <a:ext cx="0" cy="704132"/>
            </a:xfrm>
            <a:prstGeom prst="line">
              <a:avLst/>
            </a:prstGeom>
            <a:ln w="38100">
              <a:solidFill>
                <a:schemeClr val="bg1">
                  <a:lumMod val="7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19244D1-BC29-4045-96C8-C7AA73EB6879}"/>
                </a:ext>
              </a:extLst>
            </p:cNvPr>
            <p:cNvSpPr/>
            <p:nvPr/>
          </p:nvSpPr>
          <p:spPr>
            <a:xfrm>
              <a:off x="9501614" y="5912976"/>
              <a:ext cx="1088701" cy="10887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5F97940-178D-FD47-AEF9-6684F98FED42}"/>
                </a:ext>
              </a:extLst>
            </p:cNvPr>
            <p:cNvSpPr/>
            <p:nvPr/>
          </p:nvSpPr>
          <p:spPr>
            <a:xfrm>
              <a:off x="11403947" y="4608402"/>
              <a:ext cx="1088701" cy="10887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3B4C82D-A181-7E4D-B1C6-AFF36C88A5F0}"/>
                </a:ext>
              </a:extLst>
            </p:cNvPr>
            <p:cNvSpPr/>
            <p:nvPr/>
          </p:nvSpPr>
          <p:spPr>
            <a:xfrm>
              <a:off x="13306279" y="6215446"/>
              <a:ext cx="1088701" cy="10887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AFE19A8-54BB-D049-8988-52501908FB5C}"/>
                </a:ext>
              </a:extLst>
            </p:cNvPr>
            <p:cNvSpPr/>
            <p:nvPr/>
          </p:nvSpPr>
          <p:spPr>
            <a:xfrm>
              <a:off x="15208611" y="6969327"/>
              <a:ext cx="1088701" cy="10887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3FAD20F-DA19-EE49-8EB0-CE34B0D8E05A}"/>
                </a:ext>
              </a:extLst>
            </p:cNvPr>
            <p:cNvSpPr txBox="1"/>
            <p:nvPr/>
          </p:nvSpPr>
          <p:spPr>
            <a:xfrm>
              <a:off x="9515262" y="6202894"/>
              <a:ext cx="1059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Light" panose="02000000000000000000" pitchFamily="2" charset="0"/>
                </a:rPr>
                <a:t>30%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B499F72-C5DC-704B-976E-C80F840825F1}"/>
                </a:ext>
              </a:extLst>
            </p:cNvPr>
            <p:cNvSpPr txBox="1"/>
            <p:nvPr/>
          </p:nvSpPr>
          <p:spPr>
            <a:xfrm>
              <a:off x="11417906" y="4896696"/>
              <a:ext cx="1059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Light" panose="02000000000000000000" pitchFamily="2" charset="0"/>
                </a:rPr>
                <a:t>50%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934A77C-EA45-C141-8FE1-C434D9688543}"/>
                </a:ext>
              </a:extLst>
            </p:cNvPr>
            <p:cNvSpPr txBox="1"/>
            <p:nvPr/>
          </p:nvSpPr>
          <p:spPr>
            <a:xfrm>
              <a:off x="13319792" y="6503913"/>
              <a:ext cx="1059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Light" panose="02000000000000000000" pitchFamily="2" charset="0"/>
                </a:rPr>
                <a:t>25%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9B248E5-F96A-8846-84F8-E84FA754B257}"/>
                </a:ext>
              </a:extLst>
            </p:cNvPr>
            <p:cNvSpPr txBox="1"/>
            <p:nvPr/>
          </p:nvSpPr>
          <p:spPr>
            <a:xfrm>
              <a:off x="15219377" y="7258429"/>
              <a:ext cx="1059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Light" panose="02000000000000000000" pitchFamily="2" charset="0"/>
                </a:rPr>
                <a:t>15%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8A367AA-8CC1-AA49-B7AA-B3BA766FC648}"/>
              </a:ext>
            </a:extLst>
          </p:cNvPr>
          <p:cNvGrpSpPr/>
          <p:nvPr/>
        </p:nvGrpSpPr>
        <p:grpSpPr>
          <a:xfrm>
            <a:off x="6360655" y="10026139"/>
            <a:ext cx="7729581" cy="2668218"/>
            <a:chOff x="6574946" y="10026139"/>
            <a:chExt cx="7729581" cy="2668218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1FF24C1-7FE2-FE42-AE22-9E48B52DA742}"/>
                </a:ext>
              </a:extLst>
            </p:cNvPr>
            <p:cNvSpPr/>
            <p:nvPr/>
          </p:nvSpPr>
          <p:spPr>
            <a:xfrm>
              <a:off x="6574946" y="10026139"/>
              <a:ext cx="7729581" cy="2668218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3E1E86C-8DBB-424C-95DA-B6ECBCF71DB4}"/>
                </a:ext>
              </a:extLst>
            </p:cNvPr>
            <p:cNvGrpSpPr/>
            <p:nvPr/>
          </p:nvGrpSpPr>
          <p:grpSpPr>
            <a:xfrm>
              <a:off x="8385557" y="10491269"/>
              <a:ext cx="5233233" cy="1737956"/>
              <a:chOff x="2717755" y="15732877"/>
              <a:chExt cx="5243759" cy="1737956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C4E21D3-2830-594A-BF2C-90930341011E}"/>
                  </a:ext>
                </a:extLst>
              </p:cNvPr>
              <p:cNvSpPr txBox="1"/>
              <p:nvPr/>
            </p:nvSpPr>
            <p:spPr>
              <a:xfrm>
                <a:off x="2717755" y="16381945"/>
                <a:ext cx="5243757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A7F4050-6227-C143-929D-40B50E5CD5AB}"/>
                  </a:ext>
                </a:extLst>
              </p:cNvPr>
              <p:cNvSpPr/>
              <p:nvPr/>
            </p:nvSpPr>
            <p:spPr>
              <a:xfrm>
                <a:off x="2717756" y="15732877"/>
                <a:ext cx="52437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3CCF017-39CF-0249-9CCF-F1607151DD65}"/>
                </a:ext>
              </a:extLst>
            </p:cNvPr>
            <p:cNvGrpSpPr/>
            <p:nvPr/>
          </p:nvGrpSpPr>
          <p:grpSpPr>
            <a:xfrm>
              <a:off x="7156250" y="11021454"/>
              <a:ext cx="671667" cy="671665"/>
              <a:chOff x="4319588" y="2492375"/>
              <a:chExt cx="287338" cy="287338"/>
            </a:xfrm>
            <a:solidFill>
              <a:schemeClr val="tx2"/>
            </a:solidFill>
          </p:grpSpPr>
          <p:sp>
            <p:nvSpPr>
              <p:cNvPr id="115" name="Freeform 372">
                <a:extLst>
                  <a:ext uri="{FF2B5EF4-FFF2-40B4-BE49-F238E27FC236}">
                    <a16:creationId xmlns:a16="http://schemas.microsoft.com/office/drawing/2014/main" id="{0BEC409E-9E86-2949-B2B2-8710FD65C3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373">
                <a:extLst>
                  <a:ext uri="{FF2B5EF4-FFF2-40B4-BE49-F238E27FC236}">
                    <a16:creationId xmlns:a16="http://schemas.microsoft.com/office/drawing/2014/main" id="{6656EC50-D59B-CA42-BF11-AF4AE923B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BB69F60-97F9-0146-B349-8B4BE9E6BC46}"/>
              </a:ext>
            </a:extLst>
          </p:cNvPr>
          <p:cNvGrpSpPr/>
          <p:nvPr/>
        </p:nvGrpSpPr>
        <p:grpSpPr>
          <a:xfrm>
            <a:off x="14915409" y="10026139"/>
            <a:ext cx="7729581" cy="2668218"/>
            <a:chOff x="14915409" y="10026139"/>
            <a:chExt cx="7729581" cy="2668218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974CBCF-B6B6-DA41-95F7-9B898C99190B}"/>
                </a:ext>
              </a:extLst>
            </p:cNvPr>
            <p:cNvSpPr/>
            <p:nvPr/>
          </p:nvSpPr>
          <p:spPr>
            <a:xfrm>
              <a:off x="14915409" y="10026139"/>
              <a:ext cx="7729581" cy="2668218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06E07A3-E6B6-364E-91AA-BFB20AF7511C}"/>
                </a:ext>
              </a:extLst>
            </p:cNvPr>
            <p:cNvGrpSpPr/>
            <p:nvPr/>
          </p:nvGrpSpPr>
          <p:grpSpPr>
            <a:xfrm>
              <a:off x="16726020" y="10491269"/>
              <a:ext cx="5233233" cy="1737956"/>
              <a:chOff x="2717755" y="15732877"/>
              <a:chExt cx="5243759" cy="1737956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EF7FFC-044E-864C-ACD8-0C2122A1202C}"/>
                  </a:ext>
                </a:extLst>
              </p:cNvPr>
              <p:cNvSpPr txBox="1"/>
              <p:nvPr/>
            </p:nvSpPr>
            <p:spPr>
              <a:xfrm>
                <a:off x="2717755" y="16381945"/>
                <a:ext cx="5243757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2FC1A07-02DD-4447-8068-3B22C28A04E0}"/>
                  </a:ext>
                </a:extLst>
              </p:cNvPr>
              <p:cNvSpPr/>
              <p:nvPr/>
            </p:nvSpPr>
            <p:spPr>
              <a:xfrm>
                <a:off x="2717756" y="15732877"/>
                <a:ext cx="52437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0887A9C-DB00-3848-9788-CC56856A6FE7}"/>
                </a:ext>
              </a:extLst>
            </p:cNvPr>
            <p:cNvGrpSpPr/>
            <p:nvPr/>
          </p:nvGrpSpPr>
          <p:grpSpPr>
            <a:xfrm>
              <a:off x="15540086" y="11072547"/>
              <a:ext cx="643510" cy="646331"/>
              <a:chOff x="9161458" y="1803401"/>
              <a:chExt cx="360368" cy="361949"/>
            </a:xfrm>
            <a:solidFill>
              <a:schemeClr val="tx2"/>
            </a:solidFill>
          </p:grpSpPr>
          <p:sp>
            <p:nvSpPr>
              <p:cNvPr id="123" name="Freeform 101">
                <a:extLst>
                  <a:ext uri="{FF2B5EF4-FFF2-40B4-BE49-F238E27FC236}">
                    <a16:creationId xmlns:a16="http://schemas.microsoft.com/office/drawing/2014/main" id="{98A7686B-9DFD-1540-9A18-ABCC4AFD2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965326"/>
                <a:ext cx="168275" cy="93663"/>
              </a:xfrm>
              <a:custGeom>
                <a:avLst/>
                <a:gdLst>
                  <a:gd name="T0" fmla="*/ 40 w 45"/>
                  <a:gd name="T1" fmla="*/ 25 h 25"/>
                  <a:gd name="T2" fmla="*/ 40 w 45"/>
                  <a:gd name="T3" fmla="*/ 25 h 25"/>
                  <a:gd name="T4" fmla="*/ 45 w 45"/>
                  <a:gd name="T5" fmla="*/ 11 h 25"/>
                  <a:gd name="T6" fmla="*/ 40 w 45"/>
                  <a:gd name="T7" fmla="*/ 11 h 25"/>
                  <a:gd name="T8" fmla="*/ 0 w 45"/>
                  <a:gd name="T9" fmla="*/ 0 h 25"/>
                  <a:gd name="T10" fmla="*/ 0 w 45"/>
                  <a:gd name="T11" fmla="*/ 11 h 25"/>
                  <a:gd name="T12" fmla="*/ 40 w 45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5">
                    <a:moveTo>
                      <a:pt x="40" y="25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0"/>
                      <a:pt x="42" y="15"/>
                      <a:pt x="45" y="11"/>
                    </a:cubicBezTo>
                    <a:cubicBezTo>
                      <a:pt x="43" y="11"/>
                      <a:pt x="42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4" name="Freeform 102">
                <a:extLst>
                  <a:ext uri="{FF2B5EF4-FFF2-40B4-BE49-F238E27FC236}">
                    <a16:creationId xmlns:a16="http://schemas.microsoft.com/office/drawing/2014/main" id="{4AB2B0D0-1DAD-9941-BB6C-8B3A3CE8BA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897063"/>
                <a:ext cx="300039" cy="95250"/>
              </a:xfrm>
              <a:custGeom>
                <a:avLst/>
                <a:gdLst>
                  <a:gd name="T0" fmla="*/ 40 w 80"/>
                  <a:gd name="T1" fmla="*/ 25 h 25"/>
                  <a:gd name="T2" fmla="*/ 48 w 80"/>
                  <a:gd name="T3" fmla="*/ 25 h 25"/>
                  <a:gd name="T4" fmla="*/ 70 w 80"/>
                  <a:gd name="T5" fmla="*/ 15 h 25"/>
                  <a:gd name="T6" fmla="*/ 78 w 80"/>
                  <a:gd name="T7" fmla="*/ 16 h 25"/>
                  <a:gd name="T8" fmla="*/ 80 w 80"/>
                  <a:gd name="T9" fmla="*/ 15 h 25"/>
                  <a:gd name="T10" fmla="*/ 80 w 80"/>
                  <a:gd name="T11" fmla="*/ 2 h 25"/>
                  <a:gd name="T12" fmla="*/ 40 w 80"/>
                  <a:gd name="T13" fmla="*/ 11 h 25"/>
                  <a:gd name="T14" fmla="*/ 0 w 80"/>
                  <a:gd name="T15" fmla="*/ 0 h 25"/>
                  <a:gd name="T16" fmla="*/ 0 w 80"/>
                  <a:gd name="T17" fmla="*/ 11 h 25"/>
                  <a:gd name="T18" fmla="*/ 40 w 80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25">
                    <a:moveTo>
                      <a:pt x="40" y="25"/>
                    </a:moveTo>
                    <a:cubicBezTo>
                      <a:pt x="43" y="25"/>
                      <a:pt x="45" y="25"/>
                      <a:pt x="48" y="25"/>
                    </a:cubicBezTo>
                    <a:cubicBezTo>
                      <a:pt x="53" y="19"/>
                      <a:pt x="61" y="15"/>
                      <a:pt x="70" y="15"/>
                    </a:cubicBezTo>
                    <a:cubicBezTo>
                      <a:pt x="73" y="15"/>
                      <a:pt x="76" y="15"/>
                      <a:pt x="78" y="16"/>
                    </a:cubicBezTo>
                    <a:cubicBezTo>
                      <a:pt x="79" y="16"/>
                      <a:pt x="79" y="15"/>
                      <a:pt x="80" y="15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1" y="7"/>
                      <a:pt x="55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5" name="Freeform 103">
                <a:extLst>
                  <a:ext uri="{FF2B5EF4-FFF2-40B4-BE49-F238E27FC236}">
                    <a16:creationId xmlns:a16="http://schemas.microsoft.com/office/drawing/2014/main" id="{975C3509-7D01-624B-BD8C-F1FE3CCED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8" y="1803401"/>
                <a:ext cx="300039" cy="120650"/>
              </a:xfrm>
              <a:custGeom>
                <a:avLst/>
                <a:gdLst>
                  <a:gd name="T0" fmla="*/ 40 w 80"/>
                  <a:gd name="T1" fmla="*/ 32 h 32"/>
                  <a:gd name="T2" fmla="*/ 80 w 80"/>
                  <a:gd name="T3" fmla="*/ 22 h 32"/>
                  <a:gd name="T4" fmla="*/ 80 w 80"/>
                  <a:gd name="T5" fmla="*/ 18 h 32"/>
                  <a:gd name="T6" fmla="*/ 40 w 80"/>
                  <a:gd name="T7" fmla="*/ 0 h 32"/>
                  <a:gd name="T8" fmla="*/ 0 w 80"/>
                  <a:gd name="T9" fmla="*/ 18 h 32"/>
                  <a:gd name="T10" fmla="*/ 40 w 80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2">
                    <a:moveTo>
                      <a:pt x="40" y="32"/>
                    </a:moveTo>
                    <a:cubicBezTo>
                      <a:pt x="58" y="32"/>
                      <a:pt x="74" y="27"/>
                      <a:pt x="80" y="22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8"/>
                      <a:pt x="62" y="0"/>
                      <a:pt x="40" y="0"/>
                    </a:cubicBezTo>
                    <a:cubicBezTo>
                      <a:pt x="18" y="0"/>
                      <a:pt x="0" y="8"/>
                      <a:pt x="0" y="18"/>
                    </a:cubicBezTo>
                    <a:cubicBezTo>
                      <a:pt x="0" y="24"/>
                      <a:pt x="18" y="32"/>
                      <a:pt x="4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6" name="Freeform 104">
                <a:extLst>
                  <a:ext uri="{FF2B5EF4-FFF2-40B4-BE49-F238E27FC236}">
                    <a16:creationId xmlns:a16="http://schemas.microsoft.com/office/drawing/2014/main" id="{1F49B1F9-039A-044F-A034-17989DE77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2033588"/>
                <a:ext cx="173038" cy="101600"/>
              </a:xfrm>
              <a:custGeom>
                <a:avLst/>
                <a:gdLst>
                  <a:gd name="T0" fmla="*/ 40 w 46"/>
                  <a:gd name="T1" fmla="*/ 11 h 27"/>
                  <a:gd name="T2" fmla="*/ 0 w 46"/>
                  <a:gd name="T3" fmla="*/ 0 h 27"/>
                  <a:gd name="T4" fmla="*/ 0 w 46"/>
                  <a:gd name="T5" fmla="*/ 9 h 27"/>
                  <a:gd name="T6" fmla="*/ 40 w 46"/>
                  <a:gd name="T7" fmla="*/ 27 h 27"/>
                  <a:gd name="T8" fmla="*/ 46 w 46"/>
                  <a:gd name="T9" fmla="*/ 27 h 27"/>
                  <a:gd name="T10" fmla="*/ 40 w 46"/>
                  <a:gd name="T11" fmla="*/ 11 h 27"/>
                  <a:gd name="T12" fmla="*/ 40 w 46"/>
                  <a:gd name="T1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7">
                    <a:moveTo>
                      <a:pt x="40" y="11"/>
                    </a:moveTo>
                    <a:cubicBezTo>
                      <a:pt x="24" y="11"/>
                      <a:pt x="7" y="7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9"/>
                      <a:pt x="18" y="27"/>
                      <a:pt x="40" y="27"/>
                    </a:cubicBezTo>
                    <a:cubicBezTo>
                      <a:pt x="42" y="27"/>
                      <a:pt x="44" y="27"/>
                      <a:pt x="46" y="27"/>
                    </a:cubicBezTo>
                    <a:cubicBezTo>
                      <a:pt x="43" y="22"/>
                      <a:pt x="40" y="17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7" name="Freeform 105">
                <a:extLst>
                  <a:ext uri="{FF2B5EF4-FFF2-40B4-BE49-F238E27FC236}">
                    <a16:creationId xmlns:a16="http://schemas.microsoft.com/office/drawing/2014/main" id="{916639AE-F5F3-9742-ACE5-0A9C7D2029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26563" y="1968500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32 w 52"/>
                  <a:gd name="T11" fmla="*/ 30 h 52"/>
                  <a:gd name="T12" fmla="*/ 22 w 52"/>
                  <a:gd name="T13" fmla="*/ 30 h 52"/>
                  <a:gd name="T14" fmla="*/ 22 w 52"/>
                  <a:gd name="T15" fmla="*/ 13 h 52"/>
                  <a:gd name="T16" fmla="*/ 24 w 52"/>
                  <a:gd name="T17" fmla="*/ 11 h 52"/>
                  <a:gd name="T18" fmla="*/ 26 w 52"/>
                  <a:gd name="T19" fmla="*/ 13 h 52"/>
                  <a:gd name="T20" fmla="*/ 26 w 52"/>
                  <a:gd name="T21" fmla="*/ 26 h 52"/>
                  <a:gd name="T22" fmla="*/ 32 w 52"/>
                  <a:gd name="T23" fmla="*/ 26 h 52"/>
                  <a:gd name="T24" fmla="*/ 35 w 52"/>
                  <a:gd name="T25" fmla="*/ 28 h 52"/>
                  <a:gd name="T26" fmla="*/ 32 w 52"/>
                  <a:gd name="T2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32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3" y="11"/>
                      <a:pt x="24" y="11"/>
                    </a:cubicBezTo>
                    <a:cubicBezTo>
                      <a:pt x="25" y="11"/>
                      <a:pt x="26" y="12"/>
                      <a:pt x="26" y="1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4" y="26"/>
                      <a:pt x="35" y="27"/>
                      <a:pt x="35" y="28"/>
                    </a:cubicBezTo>
                    <a:cubicBezTo>
                      <a:pt x="35" y="29"/>
                      <a:pt x="34" y="30"/>
                      <a:pt x="3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30" name="Subtitle 2">
            <a:extLst>
              <a:ext uri="{FF2B5EF4-FFF2-40B4-BE49-F238E27FC236}">
                <a16:creationId xmlns:a16="http://schemas.microsoft.com/office/drawing/2014/main" id="{027D5299-0ABE-434B-B951-6EA08DB15BF5}"/>
              </a:ext>
            </a:extLst>
          </p:cNvPr>
          <p:cNvSpPr txBox="1">
            <a:spLocks/>
          </p:cNvSpPr>
          <p:nvPr/>
        </p:nvSpPr>
        <p:spPr>
          <a:xfrm>
            <a:off x="2003498" y="10605714"/>
            <a:ext cx="3885709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 Here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4CBA117-53A1-4F43-862D-34B6C5151CE8}"/>
              </a:ext>
            </a:extLst>
          </p:cNvPr>
          <p:cNvSpPr/>
          <p:nvPr/>
        </p:nvSpPr>
        <p:spPr>
          <a:xfrm>
            <a:off x="1549780" y="10818005"/>
            <a:ext cx="328948" cy="3148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32" name="Subtitle 2">
            <a:extLst>
              <a:ext uri="{FF2B5EF4-FFF2-40B4-BE49-F238E27FC236}">
                <a16:creationId xmlns:a16="http://schemas.microsoft.com/office/drawing/2014/main" id="{F55E3690-AEBA-1C47-9AE0-20E83F1C0B9A}"/>
              </a:ext>
            </a:extLst>
          </p:cNvPr>
          <p:cNvSpPr txBox="1">
            <a:spLocks/>
          </p:cNvSpPr>
          <p:nvPr/>
        </p:nvSpPr>
        <p:spPr>
          <a:xfrm>
            <a:off x="2003498" y="9894769"/>
            <a:ext cx="3885709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 Here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F5BAE81-B5F8-8E46-954F-5B9379C2E051}"/>
              </a:ext>
            </a:extLst>
          </p:cNvPr>
          <p:cNvSpPr/>
          <p:nvPr/>
        </p:nvSpPr>
        <p:spPr>
          <a:xfrm>
            <a:off x="1549780" y="10107060"/>
            <a:ext cx="328948" cy="3148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34" name="Subtitle 2">
            <a:extLst>
              <a:ext uri="{FF2B5EF4-FFF2-40B4-BE49-F238E27FC236}">
                <a16:creationId xmlns:a16="http://schemas.microsoft.com/office/drawing/2014/main" id="{F23B6DB7-54C4-A84D-92A5-12FEC0F581A8}"/>
              </a:ext>
            </a:extLst>
          </p:cNvPr>
          <p:cNvSpPr txBox="1">
            <a:spLocks/>
          </p:cNvSpPr>
          <p:nvPr/>
        </p:nvSpPr>
        <p:spPr>
          <a:xfrm>
            <a:off x="2003498" y="11316659"/>
            <a:ext cx="4037092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 Here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25D5B0E-BEDB-F14A-9282-1A527628B69E}"/>
              </a:ext>
            </a:extLst>
          </p:cNvPr>
          <p:cNvSpPr/>
          <p:nvPr/>
        </p:nvSpPr>
        <p:spPr>
          <a:xfrm>
            <a:off x="1549780" y="11528950"/>
            <a:ext cx="328948" cy="3148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36" name="Subtitle 2">
            <a:extLst>
              <a:ext uri="{FF2B5EF4-FFF2-40B4-BE49-F238E27FC236}">
                <a16:creationId xmlns:a16="http://schemas.microsoft.com/office/drawing/2014/main" id="{69FEDACF-CA8F-7642-94C6-1AE5E57714E4}"/>
              </a:ext>
            </a:extLst>
          </p:cNvPr>
          <p:cNvSpPr txBox="1">
            <a:spLocks/>
          </p:cNvSpPr>
          <p:nvPr/>
        </p:nvSpPr>
        <p:spPr>
          <a:xfrm>
            <a:off x="2003498" y="12031458"/>
            <a:ext cx="4037092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 Here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F8833C8-BA18-0544-B00E-73FC8ADC9CE3}"/>
              </a:ext>
            </a:extLst>
          </p:cNvPr>
          <p:cNvSpPr/>
          <p:nvPr/>
        </p:nvSpPr>
        <p:spPr>
          <a:xfrm>
            <a:off x="1549780" y="12243749"/>
            <a:ext cx="328948" cy="3148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84F1A49-DF97-364A-A2B9-F69F781081B6}"/>
              </a:ext>
            </a:extLst>
          </p:cNvPr>
          <p:cNvGrpSpPr/>
          <p:nvPr/>
        </p:nvGrpSpPr>
        <p:grpSpPr>
          <a:xfrm>
            <a:off x="3032218" y="4847724"/>
            <a:ext cx="2019407" cy="2491277"/>
            <a:chOff x="8874414" y="3933621"/>
            <a:chExt cx="6628822" cy="8177766"/>
          </a:xfrm>
        </p:grpSpPr>
        <p:sp>
          <p:nvSpPr>
            <p:cNvPr id="139" name="Freeform 1">
              <a:extLst>
                <a:ext uri="{FF2B5EF4-FFF2-40B4-BE49-F238E27FC236}">
                  <a16:creationId xmlns:a16="http://schemas.microsoft.com/office/drawing/2014/main" id="{58E78531-8EB9-734D-A559-71F7CCDC9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8352" y="11883764"/>
              <a:ext cx="5884884" cy="227623"/>
            </a:xfrm>
            <a:custGeom>
              <a:avLst/>
              <a:gdLst>
                <a:gd name="T0" fmla="*/ 4661 w 9347"/>
                <a:gd name="T1" fmla="*/ 0 h 363"/>
                <a:gd name="T2" fmla="*/ 4661 w 9347"/>
                <a:gd name="T3" fmla="*/ 0 h 363"/>
                <a:gd name="T4" fmla="*/ 0 w 9347"/>
                <a:gd name="T5" fmla="*/ 169 h 363"/>
                <a:gd name="T6" fmla="*/ 4661 w 9347"/>
                <a:gd name="T7" fmla="*/ 362 h 363"/>
                <a:gd name="T8" fmla="*/ 9346 w 9347"/>
                <a:gd name="T9" fmla="*/ 169 h 363"/>
                <a:gd name="T10" fmla="*/ 4661 w 9347"/>
                <a:gd name="T11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47" h="363">
                  <a:moveTo>
                    <a:pt x="4661" y="0"/>
                  </a:moveTo>
                  <a:lnTo>
                    <a:pt x="4661" y="0"/>
                  </a:lnTo>
                  <a:cubicBezTo>
                    <a:pt x="2101" y="0"/>
                    <a:pt x="0" y="72"/>
                    <a:pt x="0" y="169"/>
                  </a:cubicBezTo>
                  <a:cubicBezTo>
                    <a:pt x="0" y="265"/>
                    <a:pt x="2101" y="362"/>
                    <a:pt x="4661" y="362"/>
                  </a:cubicBezTo>
                  <a:cubicBezTo>
                    <a:pt x="7245" y="362"/>
                    <a:pt x="9346" y="265"/>
                    <a:pt x="9346" y="169"/>
                  </a:cubicBezTo>
                  <a:cubicBezTo>
                    <a:pt x="9346" y="72"/>
                    <a:pt x="7245" y="0"/>
                    <a:pt x="4661" y="0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2">
              <a:extLst>
                <a:ext uri="{FF2B5EF4-FFF2-40B4-BE49-F238E27FC236}">
                  <a16:creationId xmlns:a16="http://schemas.microsoft.com/office/drawing/2014/main" id="{1D2EC4AE-9C4D-5944-AF84-9A649764A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6492" y="7339636"/>
              <a:ext cx="2859165" cy="3725242"/>
            </a:xfrm>
            <a:custGeom>
              <a:avLst/>
              <a:gdLst>
                <a:gd name="T0" fmla="*/ 24 w 4541"/>
                <a:gd name="T1" fmla="*/ 1546 h 5918"/>
                <a:gd name="T2" fmla="*/ 24 w 4541"/>
                <a:gd name="T3" fmla="*/ 1546 h 5918"/>
                <a:gd name="T4" fmla="*/ 1546 w 4541"/>
                <a:gd name="T5" fmla="*/ 4178 h 5918"/>
                <a:gd name="T6" fmla="*/ 4226 w 4541"/>
                <a:gd name="T7" fmla="*/ 5917 h 5918"/>
                <a:gd name="T8" fmla="*/ 4540 w 4541"/>
                <a:gd name="T9" fmla="*/ 5482 h 5918"/>
                <a:gd name="T10" fmla="*/ 2487 w 4541"/>
                <a:gd name="T11" fmla="*/ 3888 h 5918"/>
                <a:gd name="T12" fmla="*/ 1883 w 4541"/>
                <a:gd name="T13" fmla="*/ 2826 h 5918"/>
                <a:gd name="T14" fmla="*/ 290 w 4541"/>
                <a:gd name="T15" fmla="*/ 0 h 5918"/>
                <a:gd name="T16" fmla="*/ 24 w 4541"/>
                <a:gd name="T17" fmla="*/ 1546 h 5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41" h="5918">
                  <a:moveTo>
                    <a:pt x="24" y="1546"/>
                  </a:moveTo>
                  <a:lnTo>
                    <a:pt x="24" y="1546"/>
                  </a:lnTo>
                  <a:cubicBezTo>
                    <a:pt x="24" y="1546"/>
                    <a:pt x="1256" y="3936"/>
                    <a:pt x="1546" y="4178"/>
                  </a:cubicBezTo>
                  <a:cubicBezTo>
                    <a:pt x="1835" y="4419"/>
                    <a:pt x="4226" y="5917"/>
                    <a:pt x="4226" y="5917"/>
                  </a:cubicBezTo>
                  <a:cubicBezTo>
                    <a:pt x="4226" y="5917"/>
                    <a:pt x="4468" y="5893"/>
                    <a:pt x="4540" y="5482"/>
                  </a:cubicBezTo>
                  <a:cubicBezTo>
                    <a:pt x="4540" y="5482"/>
                    <a:pt x="3115" y="4178"/>
                    <a:pt x="2487" y="3888"/>
                  </a:cubicBezTo>
                  <a:cubicBezTo>
                    <a:pt x="1956" y="3646"/>
                    <a:pt x="1956" y="3188"/>
                    <a:pt x="1883" y="2826"/>
                  </a:cubicBezTo>
                  <a:cubicBezTo>
                    <a:pt x="1787" y="2463"/>
                    <a:pt x="1594" y="218"/>
                    <a:pt x="290" y="0"/>
                  </a:cubicBezTo>
                  <a:cubicBezTo>
                    <a:pt x="290" y="0"/>
                    <a:pt x="0" y="1135"/>
                    <a:pt x="24" y="1546"/>
                  </a:cubicBezTo>
                </a:path>
              </a:pathLst>
            </a:custGeom>
            <a:solidFill>
              <a:srgbClr val="F2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3">
              <a:extLst>
                <a:ext uri="{FF2B5EF4-FFF2-40B4-BE49-F238E27FC236}">
                  <a16:creationId xmlns:a16="http://schemas.microsoft.com/office/drawing/2014/main" id="{E68F3859-A49D-0E4E-935A-1D07BFF67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8068" y="10637391"/>
              <a:ext cx="519090" cy="1354633"/>
            </a:xfrm>
            <a:custGeom>
              <a:avLst/>
              <a:gdLst>
                <a:gd name="T0" fmla="*/ 290 w 823"/>
                <a:gd name="T1" fmla="*/ 72 h 2150"/>
                <a:gd name="T2" fmla="*/ 290 w 823"/>
                <a:gd name="T3" fmla="*/ 72 h 2150"/>
                <a:gd name="T4" fmla="*/ 556 w 823"/>
                <a:gd name="T5" fmla="*/ 24 h 2150"/>
                <a:gd name="T6" fmla="*/ 797 w 823"/>
                <a:gd name="T7" fmla="*/ 72 h 2150"/>
                <a:gd name="T8" fmla="*/ 773 w 823"/>
                <a:gd name="T9" fmla="*/ 337 h 2150"/>
                <a:gd name="T10" fmla="*/ 676 w 823"/>
                <a:gd name="T11" fmla="*/ 1207 h 2150"/>
                <a:gd name="T12" fmla="*/ 193 w 823"/>
                <a:gd name="T13" fmla="*/ 2101 h 2150"/>
                <a:gd name="T14" fmla="*/ 145 w 823"/>
                <a:gd name="T15" fmla="*/ 1908 h 2150"/>
                <a:gd name="T16" fmla="*/ 193 w 823"/>
                <a:gd name="T17" fmla="*/ 1207 h 2150"/>
                <a:gd name="T18" fmla="*/ 49 w 823"/>
                <a:gd name="T19" fmla="*/ 676 h 2150"/>
                <a:gd name="T20" fmla="*/ 339 w 823"/>
                <a:gd name="T21" fmla="*/ 410 h 2150"/>
                <a:gd name="T22" fmla="*/ 290 w 823"/>
                <a:gd name="T23" fmla="*/ 72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3" h="2150">
                  <a:moveTo>
                    <a:pt x="290" y="72"/>
                  </a:moveTo>
                  <a:lnTo>
                    <a:pt x="290" y="72"/>
                  </a:lnTo>
                  <a:cubicBezTo>
                    <a:pt x="290" y="72"/>
                    <a:pt x="387" y="0"/>
                    <a:pt x="556" y="24"/>
                  </a:cubicBezTo>
                  <a:cubicBezTo>
                    <a:pt x="700" y="48"/>
                    <a:pt x="749" y="72"/>
                    <a:pt x="797" y="72"/>
                  </a:cubicBezTo>
                  <a:cubicBezTo>
                    <a:pt x="797" y="72"/>
                    <a:pt x="822" y="72"/>
                    <a:pt x="773" y="337"/>
                  </a:cubicBezTo>
                  <a:cubicBezTo>
                    <a:pt x="725" y="579"/>
                    <a:pt x="676" y="917"/>
                    <a:pt x="676" y="1207"/>
                  </a:cubicBezTo>
                  <a:cubicBezTo>
                    <a:pt x="652" y="1497"/>
                    <a:pt x="459" y="2149"/>
                    <a:pt x="193" y="2101"/>
                  </a:cubicBezTo>
                  <a:cubicBezTo>
                    <a:pt x="193" y="2101"/>
                    <a:pt x="121" y="2052"/>
                    <a:pt x="145" y="1908"/>
                  </a:cubicBezTo>
                  <a:cubicBezTo>
                    <a:pt x="169" y="1762"/>
                    <a:pt x="242" y="1521"/>
                    <a:pt x="193" y="1207"/>
                  </a:cubicBezTo>
                  <a:cubicBezTo>
                    <a:pt x="121" y="869"/>
                    <a:pt x="0" y="749"/>
                    <a:pt x="49" y="676"/>
                  </a:cubicBezTo>
                  <a:cubicBezTo>
                    <a:pt x="97" y="603"/>
                    <a:pt x="217" y="724"/>
                    <a:pt x="339" y="410"/>
                  </a:cubicBezTo>
                  <a:cubicBezTo>
                    <a:pt x="410" y="217"/>
                    <a:pt x="290" y="72"/>
                    <a:pt x="290" y="72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4">
              <a:extLst>
                <a:ext uri="{FF2B5EF4-FFF2-40B4-BE49-F238E27FC236}">
                  <a16:creationId xmlns:a16="http://schemas.microsoft.com/office/drawing/2014/main" id="{35639603-64AE-2F4B-BFA8-4C02AFD6D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0208" y="10654047"/>
              <a:ext cx="549626" cy="1354633"/>
            </a:xfrm>
            <a:custGeom>
              <a:avLst/>
              <a:gdLst>
                <a:gd name="T0" fmla="*/ 0 w 871"/>
                <a:gd name="T1" fmla="*/ 2077 h 2150"/>
                <a:gd name="T2" fmla="*/ 0 w 871"/>
                <a:gd name="T3" fmla="*/ 2077 h 2150"/>
                <a:gd name="T4" fmla="*/ 483 w 871"/>
                <a:gd name="T5" fmla="*/ 1183 h 2150"/>
                <a:gd name="T6" fmla="*/ 580 w 871"/>
                <a:gd name="T7" fmla="*/ 313 h 2150"/>
                <a:gd name="T8" fmla="*/ 604 w 871"/>
                <a:gd name="T9" fmla="*/ 48 h 2150"/>
                <a:gd name="T10" fmla="*/ 749 w 871"/>
                <a:gd name="T11" fmla="*/ 24 h 2150"/>
                <a:gd name="T12" fmla="*/ 797 w 871"/>
                <a:gd name="T13" fmla="*/ 386 h 2150"/>
                <a:gd name="T14" fmla="*/ 653 w 871"/>
                <a:gd name="T15" fmla="*/ 1014 h 2150"/>
                <a:gd name="T16" fmla="*/ 339 w 871"/>
                <a:gd name="T17" fmla="*/ 1932 h 2150"/>
                <a:gd name="T18" fmla="*/ 0 w 871"/>
                <a:gd name="T19" fmla="*/ 2077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1" h="2150">
                  <a:moveTo>
                    <a:pt x="0" y="2077"/>
                  </a:moveTo>
                  <a:lnTo>
                    <a:pt x="0" y="2077"/>
                  </a:lnTo>
                  <a:cubicBezTo>
                    <a:pt x="266" y="2125"/>
                    <a:pt x="459" y="1473"/>
                    <a:pt x="483" y="1183"/>
                  </a:cubicBezTo>
                  <a:cubicBezTo>
                    <a:pt x="483" y="893"/>
                    <a:pt x="532" y="555"/>
                    <a:pt x="580" y="313"/>
                  </a:cubicBezTo>
                  <a:cubicBezTo>
                    <a:pt x="629" y="48"/>
                    <a:pt x="604" y="48"/>
                    <a:pt x="604" y="48"/>
                  </a:cubicBezTo>
                  <a:cubicBezTo>
                    <a:pt x="604" y="48"/>
                    <a:pt x="749" y="0"/>
                    <a:pt x="749" y="24"/>
                  </a:cubicBezTo>
                  <a:cubicBezTo>
                    <a:pt x="773" y="24"/>
                    <a:pt x="870" y="120"/>
                    <a:pt x="797" y="386"/>
                  </a:cubicBezTo>
                  <a:cubicBezTo>
                    <a:pt x="749" y="652"/>
                    <a:pt x="700" y="772"/>
                    <a:pt x="653" y="1014"/>
                  </a:cubicBezTo>
                  <a:cubicBezTo>
                    <a:pt x="629" y="1255"/>
                    <a:pt x="556" y="1714"/>
                    <a:pt x="339" y="1932"/>
                  </a:cubicBezTo>
                  <a:cubicBezTo>
                    <a:pt x="146" y="2149"/>
                    <a:pt x="97" y="2149"/>
                    <a:pt x="0" y="2077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C008AC85-3724-CA48-84C0-A959BF7AC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8068" y="11048223"/>
              <a:ext cx="244278" cy="624574"/>
            </a:xfrm>
            <a:custGeom>
              <a:avLst/>
              <a:gdLst>
                <a:gd name="T0" fmla="*/ 193 w 388"/>
                <a:gd name="T1" fmla="*/ 966 h 991"/>
                <a:gd name="T2" fmla="*/ 193 w 388"/>
                <a:gd name="T3" fmla="*/ 966 h 991"/>
                <a:gd name="T4" fmla="*/ 193 w 388"/>
                <a:gd name="T5" fmla="*/ 966 h 991"/>
                <a:gd name="T6" fmla="*/ 193 w 388"/>
                <a:gd name="T7" fmla="*/ 555 h 991"/>
                <a:gd name="T8" fmla="*/ 49 w 388"/>
                <a:gd name="T9" fmla="*/ 24 h 991"/>
                <a:gd name="T10" fmla="*/ 145 w 388"/>
                <a:gd name="T11" fmla="*/ 0 h 991"/>
                <a:gd name="T12" fmla="*/ 217 w 388"/>
                <a:gd name="T13" fmla="*/ 144 h 991"/>
                <a:gd name="T14" fmla="*/ 339 w 388"/>
                <a:gd name="T15" fmla="*/ 724 h 991"/>
                <a:gd name="T16" fmla="*/ 193 w 388"/>
                <a:gd name="T17" fmla="*/ 966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991">
                  <a:moveTo>
                    <a:pt x="193" y="966"/>
                  </a:moveTo>
                  <a:lnTo>
                    <a:pt x="193" y="966"/>
                  </a:lnTo>
                  <a:lnTo>
                    <a:pt x="193" y="966"/>
                  </a:lnTo>
                  <a:cubicBezTo>
                    <a:pt x="217" y="845"/>
                    <a:pt x="217" y="724"/>
                    <a:pt x="193" y="555"/>
                  </a:cubicBezTo>
                  <a:cubicBezTo>
                    <a:pt x="121" y="217"/>
                    <a:pt x="0" y="97"/>
                    <a:pt x="49" y="24"/>
                  </a:cubicBezTo>
                  <a:cubicBezTo>
                    <a:pt x="73" y="0"/>
                    <a:pt x="97" y="0"/>
                    <a:pt x="145" y="0"/>
                  </a:cubicBezTo>
                  <a:cubicBezTo>
                    <a:pt x="217" y="144"/>
                    <a:pt x="217" y="144"/>
                    <a:pt x="217" y="144"/>
                  </a:cubicBezTo>
                  <a:cubicBezTo>
                    <a:pt x="266" y="265"/>
                    <a:pt x="387" y="458"/>
                    <a:pt x="339" y="724"/>
                  </a:cubicBezTo>
                  <a:cubicBezTo>
                    <a:pt x="290" y="990"/>
                    <a:pt x="193" y="966"/>
                    <a:pt x="193" y="9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84FE16ED-FD03-8F4B-903C-820DF2CB3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1379" y="11123171"/>
              <a:ext cx="105484" cy="77725"/>
            </a:xfrm>
            <a:custGeom>
              <a:avLst/>
              <a:gdLst>
                <a:gd name="T0" fmla="*/ 144 w 169"/>
                <a:gd name="T1" fmla="*/ 0 h 122"/>
                <a:gd name="T2" fmla="*/ 144 w 169"/>
                <a:gd name="T3" fmla="*/ 0 h 122"/>
                <a:gd name="T4" fmla="*/ 24 w 169"/>
                <a:gd name="T5" fmla="*/ 97 h 122"/>
                <a:gd name="T6" fmla="*/ 48 w 169"/>
                <a:gd name="T7" fmla="*/ 121 h 122"/>
                <a:gd name="T8" fmla="*/ 168 w 169"/>
                <a:gd name="T9" fmla="*/ 48 h 122"/>
                <a:gd name="T10" fmla="*/ 144 w 16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22">
                  <a:moveTo>
                    <a:pt x="144" y="0"/>
                  </a:moveTo>
                  <a:lnTo>
                    <a:pt x="144" y="0"/>
                  </a:lnTo>
                  <a:cubicBezTo>
                    <a:pt x="144" y="0"/>
                    <a:pt x="72" y="97"/>
                    <a:pt x="24" y="97"/>
                  </a:cubicBezTo>
                  <a:cubicBezTo>
                    <a:pt x="24" y="97"/>
                    <a:pt x="0" y="97"/>
                    <a:pt x="48" y="121"/>
                  </a:cubicBezTo>
                  <a:cubicBezTo>
                    <a:pt x="48" y="121"/>
                    <a:pt x="96" y="121"/>
                    <a:pt x="168" y="48"/>
                  </a:cubicBezTo>
                  <a:cubicBezTo>
                    <a:pt x="168" y="48"/>
                    <a:pt x="168" y="0"/>
                    <a:pt x="144" y="0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9">
              <a:extLst>
                <a:ext uri="{FF2B5EF4-FFF2-40B4-BE49-F238E27FC236}">
                  <a16:creationId xmlns:a16="http://schemas.microsoft.com/office/drawing/2014/main" id="{0383957C-8172-7D4E-BB6A-861C2AC23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5793" y="11261965"/>
              <a:ext cx="108259" cy="74950"/>
            </a:xfrm>
            <a:custGeom>
              <a:avLst/>
              <a:gdLst>
                <a:gd name="T0" fmla="*/ 145 w 170"/>
                <a:gd name="T1" fmla="*/ 0 h 121"/>
                <a:gd name="T2" fmla="*/ 145 w 170"/>
                <a:gd name="T3" fmla="*/ 0 h 121"/>
                <a:gd name="T4" fmla="*/ 24 w 170"/>
                <a:gd name="T5" fmla="*/ 72 h 121"/>
                <a:gd name="T6" fmla="*/ 48 w 170"/>
                <a:gd name="T7" fmla="*/ 96 h 121"/>
                <a:gd name="T8" fmla="*/ 169 w 170"/>
                <a:gd name="T9" fmla="*/ 24 h 121"/>
                <a:gd name="T10" fmla="*/ 145 w 170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121">
                  <a:moveTo>
                    <a:pt x="145" y="0"/>
                  </a:moveTo>
                  <a:lnTo>
                    <a:pt x="145" y="0"/>
                  </a:lnTo>
                  <a:cubicBezTo>
                    <a:pt x="145" y="0"/>
                    <a:pt x="72" y="72"/>
                    <a:pt x="24" y="72"/>
                  </a:cubicBezTo>
                  <a:cubicBezTo>
                    <a:pt x="24" y="72"/>
                    <a:pt x="0" y="96"/>
                    <a:pt x="48" y="96"/>
                  </a:cubicBezTo>
                  <a:cubicBezTo>
                    <a:pt x="48" y="96"/>
                    <a:pt x="96" y="120"/>
                    <a:pt x="169" y="24"/>
                  </a:cubicBezTo>
                  <a:cubicBezTo>
                    <a:pt x="169" y="24"/>
                    <a:pt x="169" y="0"/>
                    <a:pt x="145" y="0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CF1FA156-73DA-6141-9FAA-DCBF3C274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6327" y="11397985"/>
              <a:ext cx="122139" cy="61070"/>
            </a:xfrm>
            <a:custGeom>
              <a:avLst/>
              <a:gdLst>
                <a:gd name="T0" fmla="*/ 145 w 195"/>
                <a:gd name="T1" fmla="*/ 0 h 97"/>
                <a:gd name="T2" fmla="*/ 145 w 195"/>
                <a:gd name="T3" fmla="*/ 0 h 97"/>
                <a:gd name="T4" fmla="*/ 24 w 195"/>
                <a:gd name="T5" fmla="*/ 48 h 97"/>
                <a:gd name="T6" fmla="*/ 24 w 195"/>
                <a:gd name="T7" fmla="*/ 72 h 97"/>
                <a:gd name="T8" fmla="*/ 170 w 195"/>
                <a:gd name="T9" fmla="*/ 25 h 97"/>
                <a:gd name="T10" fmla="*/ 145 w 195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97">
                  <a:moveTo>
                    <a:pt x="145" y="0"/>
                  </a:moveTo>
                  <a:lnTo>
                    <a:pt x="145" y="0"/>
                  </a:lnTo>
                  <a:cubicBezTo>
                    <a:pt x="145" y="0"/>
                    <a:pt x="73" y="48"/>
                    <a:pt x="24" y="48"/>
                  </a:cubicBezTo>
                  <a:cubicBezTo>
                    <a:pt x="24" y="48"/>
                    <a:pt x="0" y="48"/>
                    <a:pt x="24" y="72"/>
                  </a:cubicBezTo>
                  <a:cubicBezTo>
                    <a:pt x="24" y="72"/>
                    <a:pt x="97" y="96"/>
                    <a:pt x="170" y="25"/>
                  </a:cubicBezTo>
                  <a:cubicBezTo>
                    <a:pt x="170" y="25"/>
                    <a:pt x="194" y="0"/>
                    <a:pt x="145" y="0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12">
              <a:extLst>
                <a:ext uri="{FF2B5EF4-FFF2-40B4-BE49-F238E27FC236}">
                  <a16:creationId xmlns:a16="http://schemas.microsoft.com/office/drawing/2014/main" id="{5ED494AB-FDB4-1640-84EE-E9F575BB0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7993" y="7978091"/>
              <a:ext cx="821663" cy="1004871"/>
            </a:xfrm>
            <a:custGeom>
              <a:avLst/>
              <a:gdLst>
                <a:gd name="T0" fmla="*/ 193 w 1304"/>
                <a:gd name="T1" fmla="*/ 1595 h 1596"/>
                <a:gd name="T2" fmla="*/ 193 w 1304"/>
                <a:gd name="T3" fmla="*/ 1595 h 1596"/>
                <a:gd name="T4" fmla="*/ 1303 w 1304"/>
                <a:gd name="T5" fmla="*/ 894 h 1596"/>
                <a:gd name="T6" fmla="*/ 1013 w 1304"/>
                <a:gd name="T7" fmla="*/ 0 h 1596"/>
                <a:gd name="T8" fmla="*/ 0 w 1304"/>
                <a:gd name="T9" fmla="*/ 1305 h 1596"/>
                <a:gd name="T10" fmla="*/ 193 w 1304"/>
                <a:gd name="T11" fmla="*/ 1595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4" h="1596">
                  <a:moveTo>
                    <a:pt x="193" y="1595"/>
                  </a:moveTo>
                  <a:lnTo>
                    <a:pt x="193" y="1595"/>
                  </a:lnTo>
                  <a:cubicBezTo>
                    <a:pt x="193" y="1595"/>
                    <a:pt x="1086" y="1305"/>
                    <a:pt x="1303" y="894"/>
                  </a:cubicBezTo>
                  <a:cubicBezTo>
                    <a:pt x="1303" y="894"/>
                    <a:pt x="1207" y="242"/>
                    <a:pt x="1013" y="0"/>
                  </a:cubicBezTo>
                  <a:cubicBezTo>
                    <a:pt x="0" y="1305"/>
                    <a:pt x="0" y="1305"/>
                    <a:pt x="0" y="1305"/>
                  </a:cubicBezTo>
                  <a:lnTo>
                    <a:pt x="193" y="159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13">
              <a:extLst>
                <a:ext uri="{FF2B5EF4-FFF2-40B4-BE49-F238E27FC236}">
                  <a16:creationId xmlns:a16="http://schemas.microsoft.com/office/drawing/2014/main" id="{0CFDDB0D-BCA4-5743-AC19-2690D67A0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9422" y="7869830"/>
              <a:ext cx="2750906" cy="3755777"/>
            </a:xfrm>
            <a:custGeom>
              <a:avLst/>
              <a:gdLst>
                <a:gd name="T0" fmla="*/ 2825 w 4371"/>
                <a:gd name="T1" fmla="*/ 121 h 5966"/>
                <a:gd name="T2" fmla="*/ 2825 w 4371"/>
                <a:gd name="T3" fmla="*/ 121 h 5966"/>
                <a:gd name="T4" fmla="*/ 869 w 4371"/>
                <a:gd name="T5" fmla="*/ 2415 h 5966"/>
                <a:gd name="T6" fmla="*/ 0 w 4371"/>
                <a:gd name="T7" fmla="*/ 5699 h 5966"/>
                <a:gd name="T8" fmla="*/ 459 w 4371"/>
                <a:gd name="T9" fmla="*/ 5941 h 5966"/>
                <a:gd name="T10" fmla="*/ 1352 w 4371"/>
                <a:gd name="T11" fmla="*/ 3357 h 5966"/>
                <a:gd name="T12" fmla="*/ 2125 w 4371"/>
                <a:gd name="T13" fmla="*/ 2440 h 5966"/>
                <a:gd name="T14" fmla="*/ 4226 w 4371"/>
                <a:gd name="T15" fmla="*/ 49 h 5966"/>
                <a:gd name="T16" fmla="*/ 2825 w 4371"/>
                <a:gd name="T17" fmla="*/ 121 h 5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71" h="5966">
                  <a:moveTo>
                    <a:pt x="2825" y="121"/>
                  </a:moveTo>
                  <a:lnTo>
                    <a:pt x="2825" y="121"/>
                  </a:lnTo>
                  <a:cubicBezTo>
                    <a:pt x="2825" y="121"/>
                    <a:pt x="1014" y="2053"/>
                    <a:pt x="869" y="2415"/>
                  </a:cubicBezTo>
                  <a:cubicBezTo>
                    <a:pt x="724" y="2777"/>
                    <a:pt x="0" y="5699"/>
                    <a:pt x="0" y="5699"/>
                  </a:cubicBezTo>
                  <a:cubicBezTo>
                    <a:pt x="0" y="5699"/>
                    <a:pt x="72" y="5965"/>
                    <a:pt x="459" y="5941"/>
                  </a:cubicBezTo>
                  <a:cubicBezTo>
                    <a:pt x="459" y="5941"/>
                    <a:pt x="1255" y="4106"/>
                    <a:pt x="1352" y="3357"/>
                  </a:cubicBezTo>
                  <a:cubicBezTo>
                    <a:pt x="1425" y="2730"/>
                    <a:pt x="1835" y="2608"/>
                    <a:pt x="2125" y="2440"/>
                  </a:cubicBezTo>
                  <a:cubicBezTo>
                    <a:pt x="2438" y="2247"/>
                    <a:pt x="4370" y="1498"/>
                    <a:pt x="4226" y="49"/>
                  </a:cubicBezTo>
                  <a:cubicBezTo>
                    <a:pt x="4226" y="49"/>
                    <a:pt x="3163" y="0"/>
                    <a:pt x="2825" y="121"/>
                  </a:cubicBezTo>
                </a:path>
              </a:pathLst>
            </a:custGeom>
            <a:solidFill>
              <a:srgbClr val="F8BA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14">
              <a:extLst>
                <a:ext uri="{FF2B5EF4-FFF2-40B4-BE49-F238E27FC236}">
                  <a16:creationId xmlns:a16="http://schemas.microsoft.com/office/drawing/2014/main" id="{74B14A46-CC41-2B41-8D77-A2448FFD0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4950" y="11384104"/>
              <a:ext cx="1215839" cy="563506"/>
            </a:xfrm>
            <a:custGeom>
              <a:avLst/>
              <a:gdLst>
                <a:gd name="T0" fmla="*/ 1787 w 1933"/>
                <a:gd name="T1" fmla="*/ 169 h 894"/>
                <a:gd name="T2" fmla="*/ 1787 w 1933"/>
                <a:gd name="T3" fmla="*/ 169 h 894"/>
                <a:gd name="T4" fmla="*/ 1908 w 1933"/>
                <a:gd name="T5" fmla="*/ 410 h 894"/>
                <a:gd name="T6" fmla="*/ 1932 w 1933"/>
                <a:gd name="T7" fmla="*/ 676 h 894"/>
                <a:gd name="T8" fmla="*/ 1691 w 1933"/>
                <a:gd name="T9" fmla="*/ 725 h 894"/>
                <a:gd name="T10" fmla="*/ 894 w 1933"/>
                <a:gd name="T11" fmla="*/ 845 h 894"/>
                <a:gd name="T12" fmla="*/ 0 w 1933"/>
                <a:gd name="T13" fmla="*/ 555 h 894"/>
                <a:gd name="T14" fmla="*/ 145 w 1933"/>
                <a:gd name="T15" fmla="*/ 459 h 894"/>
                <a:gd name="T16" fmla="*/ 773 w 1933"/>
                <a:gd name="T17" fmla="*/ 314 h 894"/>
                <a:gd name="T18" fmla="*/ 1208 w 1933"/>
                <a:gd name="T19" fmla="*/ 49 h 894"/>
                <a:gd name="T20" fmla="*/ 1497 w 1933"/>
                <a:gd name="T21" fmla="*/ 290 h 894"/>
                <a:gd name="T22" fmla="*/ 1787 w 1933"/>
                <a:gd name="T23" fmla="*/ 169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3" h="894">
                  <a:moveTo>
                    <a:pt x="1787" y="169"/>
                  </a:moveTo>
                  <a:lnTo>
                    <a:pt x="1787" y="169"/>
                  </a:lnTo>
                  <a:cubicBezTo>
                    <a:pt x="1787" y="169"/>
                    <a:pt x="1884" y="266"/>
                    <a:pt x="1908" y="410"/>
                  </a:cubicBezTo>
                  <a:cubicBezTo>
                    <a:pt x="1908" y="579"/>
                    <a:pt x="1932" y="652"/>
                    <a:pt x="1932" y="676"/>
                  </a:cubicBezTo>
                  <a:cubicBezTo>
                    <a:pt x="1932" y="676"/>
                    <a:pt x="1932" y="725"/>
                    <a:pt x="1691" y="725"/>
                  </a:cubicBezTo>
                  <a:cubicBezTo>
                    <a:pt x="1473" y="749"/>
                    <a:pt x="1159" y="773"/>
                    <a:pt x="894" y="845"/>
                  </a:cubicBezTo>
                  <a:cubicBezTo>
                    <a:pt x="628" y="893"/>
                    <a:pt x="0" y="869"/>
                    <a:pt x="0" y="555"/>
                  </a:cubicBezTo>
                  <a:cubicBezTo>
                    <a:pt x="0" y="555"/>
                    <a:pt x="0" y="459"/>
                    <a:pt x="145" y="459"/>
                  </a:cubicBezTo>
                  <a:cubicBezTo>
                    <a:pt x="290" y="459"/>
                    <a:pt x="507" y="483"/>
                    <a:pt x="773" y="314"/>
                  </a:cubicBezTo>
                  <a:cubicBezTo>
                    <a:pt x="1062" y="169"/>
                    <a:pt x="1135" y="0"/>
                    <a:pt x="1208" y="49"/>
                  </a:cubicBezTo>
                  <a:cubicBezTo>
                    <a:pt x="1280" y="96"/>
                    <a:pt x="1208" y="242"/>
                    <a:pt x="1497" y="290"/>
                  </a:cubicBezTo>
                  <a:cubicBezTo>
                    <a:pt x="1691" y="314"/>
                    <a:pt x="1787" y="169"/>
                    <a:pt x="1787" y="16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15">
              <a:extLst>
                <a:ext uri="{FF2B5EF4-FFF2-40B4-BE49-F238E27FC236}">
                  <a16:creationId xmlns:a16="http://schemas.microsoft.com/office/drawing/2014/main" id="{9640C934-D8EF-9344-9FB0-327A8EC3D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4414" y="11733866"/>
              <a:ext cx="1293564" cy="319228"/>
            </a:xfrm>
            <a:custGeom>
              <a:avLst/>
              <a:gdLst>
                <a:gd name="T0" fmla="*/ 48 w 2053"/>
                <a:gd name="T1" fmla="*/ 0 h 508"/>
                <a:gd name="T2" fmla="*/ 48 w 2053"/>
                <a:gd name="T3" fmla="*/ 0 h 508"/>
                <a:gd name="T4" fmla="*/ 942 w 2053"/>
                <a:gd name="T5" fmla="*/ 290 h 508"/>
                <a:gd name="T6" fmla="*/ 1739 w 2053"/>
                <a:gd name="T7" fmla="*/ 170 h 508"/>
                <a:gd name="T8" fmla="*/ 1980 w 2053"/>
                <a:gd name="T9" fmla="*/ 121 h 508"/>
                <a:gd name="T10" fmla="*/ 2052 w 2053"/>
                <a:gd name="T11" fmla="*/ 290 h 508"/>
                <a:gd name="T12" fmla="*/ 1739 w 2053"/>
                <a:gd name="T13" fmla="*/ 435 h 508"/>
                <a:gd name="T14" fmla="*/ 1159 w 2053"/>
                <a:gd name="T15" fmla="*/ 435 h 508"/>
                <a:gd name="T16" fmla="*/ 241 w 2053"/>
                <a:gd name="T17" fmla="*/ 338 h 508"/>
                <a:gd name="T18" fmla="*/ 48 w 2053"/>
                <a:gd name="T19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3" h="508">
                  <a:moveTo>
                    <a:pt x="48" y="0"/>
                  </a:moveTo>
                  <a:lnTo>
                    <a:pt x="48" y="0"/>
                  </a:lnTo>
                  <a:cubicBezTo>
                    <a:pt x="48" y="314"/>
                    <a:pt x="676" y="338"/>
                    <a:pt x="942" y="290"/>
                  </a:cubicBezTo>
                  <a:cubicBezTo>
                    <a:pt x="1207" y="218"/>
                    <a:pt x="1521" y="194"/>
                    <a:pt x="1739" y="170"/>
                  </a:cubicBezTo>
                  <a:cubicBezTo>
                    <a:pt x="1980" y="170"/>
                    <a:pt x="1980" y="121"/>
                    <a:pt x="1980" y="121"/>
                  </a:cubicBezTo>
                  <a:cubicBezTo>
                    <a:pt x="1980" y="121"/>
                    <a:pt x="2052" y="266"/>
                    <a:pt x="2052" y="290"/>
                  </a:cubicBezTo>
                  <a:cubicBezTo>
                    <a:pt x="2052" y="314"/>
                    <a:pt x="1980" y="435"/>
                    <a:pt x="1739" y="435"/>
                  </a:cubicBezTo>
                  <a:cubicBezTo>
                    <a:pt x="1473" y="435"/>
                    <a:pt x="1376" y="411"/>
                    <a:pt x="1159" y="435"/>
                  </a:cubicBezTo>
                  <a:cubicBezTo>
                    <a:pt x="917" y="459"/>
                    <a:pt x="483" y="507"/>
                    <a:pt x="241" y="338"/>
                  </a:cubicBezTo>
                  <a:cubicBezTo>
                    <a:pt x="0" y="170"/>
                    <a:pt x="0" y="121"/>
                    <a:pt x="48" y="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16">
              <a:extLst>
                <a:ext uri="{FF2B5EF4-FFF2-40B4-BE49-F238E27FC236}">
                  <a16:creationId xmlns:a16="http://schemas.microsoft.com/office/drawing/2014/main" id="{BD7FA1A1-A76C-8143-A735-87A7973AB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3106" y="11384104"/>
              <a:ext cx="546851" cy="335883"/>
            </a:xfrm>
            <a:custGeom>
              <a:avLst/>
              <a:gdLst>
                <a:gd name="T0" fmla="*/ 0 w 870"/>
                <a:gd name="T1" fmla="*/ 435 h 532"/>
                <a:gd name="T2" fmla="*/ 0 w 870"/>
                <a:gd name="T3" fmla="*/ 435 h 532"/>
                <a:gd name="T4" fmla="*/ 0 w 870"/>
                <a:gd name="T5" fmla="*/ 435 h 532"/>
                <a:gd name="T6" fmla="*/ 362 w 870"/>
                <a:gd name="T7" fmla="*/ 314 h 532"/>
                <a:gd name="T8" fmla="*/ 797 w 870"/>
                <a:gd name="T9" fmla="*/ 49 h 532"/>
                <a:gd name="T10" fmla="*/ 869 w 870"/>
                <a:gd name="T11" fmla="*/ 145 h 532"/>
                <a:gd name="T12" fmla="*/ 748 w 870"/>
                <a:gd name="T13" fmla="*/ 266 h 532"/>
                <a:gd name="T14" fmla="*/ 265 w 870"/>
                <a:gd name="T15" fmla="*/ 531 h 532"/>
                <a:gd name="T16" fmla="*/ 0 w 870"/>
                <a:gd name="T17" fmla="*/ 435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0" h="532">
                  <a:moveTo>
                    <a:pt x="0" y="435"/>
                  </a:moveTo>
                  <a:lnTo>
                    <a:pt x="0" y="435"/>
                  </a:lnTo>
                  <a:lnTo>
                    <a:pt x="0" y="435"/>
                  </a:lnTo>
                  <a:cubicBezTo>
                    <a:pt x="120" y="435"/>
                    <a:pt x="241" y="410"/>
                    <a:pt x="362" y="314"/>
                  </a:cubicBezTo>
                  <a:cubicBezTo>
                    <a:pt x="651" y="169"/>
                    <a:pt x="724" y="0"/>
                    <a:pt x="797" y="49"/>
                  </a:cubicBezTo>
                  <a:cubicBezTo>
                    <a:pt x="821" y="72"/>
                    <a:pt x="844" y="96"/>
                    <a:pt x="869" y="145"/>
                  </a:cubicBezTo>
                  <a:cubicBezTo>
                    <a:pt x="748" y="266"/>
                    <a:pt x="748" y="266"/>
                    <a:pt x="748" y="266"/>
                  </a:cubicBezTo>
                  <a:cubicBezTo>
                    <a:pt x="651" y="338"/>
                    <a:pt x="507" y="507"/>
                    <a:pt x="265" y="531"/>
                  </a:cubicBezTo>
                  <a:cubicBezTo>
                    <a:pt x="24" y="531"/>
                    <a:pt x="0" y="435"/>
                    <a:pt x="0" y="4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18">
              <a:extLst>
                <a:ext uri="{FF2B5EF4-FFF2-40B4-BE49-F238E27FC236}">
                  <a16:creationId xmlns:a16="http://schemas.microsoft.com/office/drawing/2014/main" id="{866A4F63-01B2-3C41-BC27-9AF7084E0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7283" y="11442399"/>
              <a:ext cx="77725" cy="108259"/>
            </a:xfrm>
            <a:custGeom>
              <a:avLst/>
              <a:gdLst>
                <a:gd name="T0" fmla="*/ 121 w 122"/>
                <a:gd name="T1" fmla="*/ 121 h 171"/>
                <a:gd name="T2" fmla="*/ 121 w 122"/>
                <a:gd name="T3" fmla="*/ 121 h 171"/>
                <a:gd name="T4" fmla="*/ 24 w 122"/>
                <a:gd name="T5" fmla="*/ 24 h 171"/>
                <a:gd name="T6" fmla="*/ 0 w 122"/>
                <a:gd name="T7" fmla="*/ 49 h 171"/>
                <a:gd name="T8" fmla="*/ 97 w 122"/>
                <a:gd name="T9" fmla="*/ 170 h 171"/>
                <a:gd name="T10" fmla="*/ 121 w 122"/>
                <a:gd name="T11" fmla="*/ 12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71">
                  <a:moveTo>
                    <a:pt x="121" y="121"/>
                  </a:moveTo>
                  <a:lnTo>
                    <a:pt x="121" y="121"/>
                  </a:lnTo>
                  <a:cubicBezTo>
                    <a:pt x="121" y="121"/>
                    <a:pt x="24" y="73"/>
                    <a:pt x="24" y="24"/>
                  </a:cubicBezTo>
                  <a:cubicBezTo>
                    <a:pt x="24" y="24"/>
                    <a:pt x="0" y="0"/>
                    <a:pt x="0" y="49"/>
                  </a:cubicBezTo>
                  <a:cubicBezTo>
                    <a:pt x="0" y="49"/>
                    <a:pt x="0" y="121"/>
                    <a:pt x="97" y="170"/>
                  </a:cubicBezTo>
                  <a:cubicBezTo>
                    <a:pt x="97" y="170"/>
                    <a:pt x="121" y="170"/>
                    <a:pt x="121" y="121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611D76FF-AB71-9B43-A7DF-4B316BC2A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799" y="11536779"/>
              <a:ext cx="77725" cy="91603"/>
            </a:xfrm>
            <a:custGeom>
              <a:avLst/>
              <a:gdLst>
                <a:gd name="T0" fmla="*/ 121 w 122"/>
                <a:gd name="T1" fmla="*/ 96 h 145"/>
                <a:gd name="T2" fmla="*/ 121 w 122"/>
                <a:gd name="T3" fmla="*/ 96 h 145"/>
                <a:gd name="T4" fmla="*/ 25 w 122"/>
                <a:gd name="T5" fmla="*/ 0 h 145"/>
                <a:gd name="T6" fmla="*/ 0 w 122"/>
                <a:gd name="T7" fmla="*/ 24 h 145"/>
                <a:gd name="T8" fmla="*/ 97 w 122"/>
                <a:gd name="T9" fmla="*/ 144 h 145"/>
                <a:gd name="T10" fmla="*/ 121 w 122"/>
                <a:gd name="T11" fmla="*/ 96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45">
                  <a:moveTo>
                    <a:pt x="121" y="96"/>
                  </a:moveTo>
                  <a:lnTo>
                    <a:pt x="121" y="96"/>
                  </a:lnTo>
                  <a:cubicBezTo>
                    <a:pt x="121" y="96"/>
                    <a:pt x="49" y="48"/>
                    <a:pt x="25" y="0"/>
                  </a:cubicBezTo>
                  <a:cubicBezTo>
                    <a:pt x="25" y="0"/>
                    <a:pt x="0" y="0"/>
                    <a:pt x="0" y="24"/>
                  </a:cubicBezTo>
                  <a:cubicBezTo>
                    <a:pt x="0" y="24"/>
                    <a:pt x="0" y="96"/>
                    <a:pt x="97" y="144"/>
                  </a:cubicBezTo>
                  <a:cubicBezTo>
                    <a:pt x="97" y="144"/>
                    <a:pt x="121" y="144"/>
                    <a:pt x="121" y="96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22">
              <a:extLst>
                <a:ext uri="{FF2B5EF4-FFF2-40B4-BE49-F238E27FC236}">
                  <a16:creationId xmlns:a16="http://schemas.microsoft.com/office/drawing/2014/main" id="{5E8C872E-BADA-1742-8B74-E09DD6DE3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6315" y="11581193"/>
              <a:ext cx="74950" cy="122139"/>
            </a:xfrm>
            <a:custGeom>
              <a:avLst/>
              <a:gdLst>
                <a:gd name="T0" fmla="*/ 120 w 121"/>
                <a:gd name="T1" fmla="*/ 145 h 194"/>
                <a:gd name="T2" fmla="*/ 120 w 121"/>
                <a:gd name="T3" fmla="*/ 145 h 194"/>
                <a:gd name="T4" fmla="*/ 48 w 121"/>
                <a:gd name="T5" fmla="*/ 24 h 194"/>
                <a:gd name="T6" fmla="*/ 24 w 121"/>
                <a:gd name="T7" fmla="*/ 48 h 194"/>
                <a:gd name="T8" fmla="*/ 96 w 121"/>
                <a:gd name="T9" fmla="*/ 169 h 194"/>
                <a:gd name="T10" fmla="*/ 120 w 121"/>
                <a:gd name="T11" fmla="*/ 14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94">
                  <a:moveTo>
                    <a:pt x="120" y="145"/>
                  </a:moveTo>
                  <a:lnTo>
                    <a:pt x="120" y="145"/>
                  </a:lnTo>
                  <a:cubicBezTo>
                    <a:pt x="120" y="145"/>
                    <a:pt x="48" y="72"/>
                    <a:pt x="48" y="24"/>
                  </a:cubicBezTo>
                  <a:cubicBezTo>
                    <a:pt x="48" y="24"/>
                    <a:pt x="24" y="0"/>
                    <a:pt x="24" y="48"/>
                  </a:cubicBezTo>
                  <a:cubicBezTo>
                    <a:pt x="24" y="48"/>
                    <a:pt x="0" y="121"/>
                    <a:pt x="96" y="169"/>
                  </a:cubicBezTo>
                  <a:cubicBezTo>
                    <a:pt x="96" y="169"/>
                    <a:pt x="120" y="193"/>
                    <a:pt x="120" y="145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23">
              <a:extLst>
                <a:ext uri="{FF2B5EF4-FFF2-40B4-BE49-F238E27FC236}">
                  <a16:creationId xmlns:a16="http://schemas.microsoft.com/office/drawing/2014/main" id="{2B32A232-677A-D449-B30A-2BDD93B3A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4727" y="7781002"/>
              <a:ext cx="1718274" cy="1201960"/>
            </a:xfrm>
            <a:custGeom>
              <a:avLst/>
              <a:gdLst>
                <a:gd name="T0" fmla="*/ 821 w 2730"/>
                <a:gd name="T1" fmla="*/ 265 h 1909"/>
                <a:gd name="T2" fmla="*/ 821 w 2730"/>
                <a:gd name="T3" fmla="*/ 265 h 1909"/>
                <a:gd name="T4" fmla="*/ 0 w 2730"/>
                <a:gd name="T5" fmla="*/ 1255 h 1909"/>
                <a:gd name="T6" fmla="*/ 1473 w 2730"/>
                <a:gd name="T7" fmla="*/ 1908 h 1909"/>
                <a:gd name="T8" fmla="*/ 2536 w 2730"/>
                <a:gd name="T9" fmla="*/ 72 h 1909"/>
                <a:gd name="T10" fmla="*/ 821 w 2730"/>
                <a:gd name="T11" fmla="*/ 265 h 1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0" h="1909">
                  <a:moveTo>
                    <a:pt x="821" y="265"/>
                  </a:moveTo>
                  <a:lnTo>
                    <a:pt x="821" y="265"/>
                  </a:lnTo>
                  <a:cubicBezTo>
                    <a:pt x="821" y="265"/>
                    <a:pt x="362" y="748"/>
                    <a:pt x="0" y="1255"/>
                  </a:cubicBezTo>
                  <a:cubicBezTo>
                    <a:pt x="0" y="1255"/>
                    <a:pt x="1135" y="1449"/>
                    <a:pt x="1473" y="1908"/>
                  </a:cubicBezTo>
                  <a:cubicBezTo>
                    <a:pt x="1473" y="1908"/>
                    <a:pt x="2729" y="1400"/>
                    <a:pt x="2536" y="72"/>
                  </a:cubicBezTo>
                  <a:cubicBezTo>
                    <a:pt x="2536" y="72"/>
                    <a:pt x="1643" y="0"/>
                    <a:pt x="821" y="26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24">
              <a:extLst>
                <a:ext uri="{FF2B5EF4-FFF2-40B4-BE49-F238E27FC236}">
                  <a16:creationId xmlns:a16="http://schemas.microsoft.com/office/drawing/2014/main" id="{A8A5A8EE-50E8-6A46-A69A-CE1CE0E5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6628" y="7886485"/>
              <a:ext cx="866077" cy="866077"/>
            </a:xfrm>
            <a:custGeom>
              <a:avLst/>
              <a:gdLst>
                <a:gd name="T0" fmla="*/ 0 w 1378"/>
                <a:gd name="T1" fmla="*/ 1280 h 1377"/>
                <a:gd name="T2" fmla="*/ 0 w 1378"/>
                <a:gd name="T3" fmla="*/ 1280 h 1377"/>
                <a:gd name="T4" fmla="*/ 1255 w 1378"/>
                <a:gd name="T5" fmla="*/ 48 h 1377"/>
                <a:gd name="T6" fmla="*/ 1377 w 1378"/>
                <a:gd name="T7" fmla="*/ 0 h 1377"/>
                <a:gd name="T8" fmla="*/ 218 w 1378"/>
                <a:gd name="T9" fmla="*/ 1376 h 1377"/>
                <a:gd name="T10" fmla="*/ 0 w 1378"/>
                <a:gd name="T11" fmla="*/ 1280 h 1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8" h="1377">
                  <a:moveTo>
                    <a:pt x="0" y="1280"/>
                  </a:moveTo>
                  <a:lnTo>
                    <a:pt x="0" y="1280"/>
                  </a:lnTo>
                  <a:cubicBezTo>
                    <a:pt x="0" y="1280"/>
                    <a:pt x="1135" y="700"/>
                    <a:pt x="1255" y="48"/>
                  </a:cubicBezTo>
                  <a:cubicBezTo>
                    <a:pt x="1377" y="0"/>
                    <a:pt x="1377" y="0"/>
                    <a:pt x="1377" y="0"/>
                  </a:cubicBezTo>
                  <a:cubicBezTo>
                    <a:pt x="1377" y="0"/>
                    <a:pt x="1377" y="700"/>
                    <a:pt x="218" y="1376"/>
                  </a:cubicBezTo>
                  <a:lnTo>
                    <a:pt x="0" y="1280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25">
              <a:extLst>
                <a:ext uri="{FF2B5EF4-FFF2-40B4-BE49-F238E27FC236}">
                  <a16:creationId xmlns:a16="http://schemas.microsoft.com/office/drawing/2014/main" id="{33B07E4F-02BA-0C4A-AB78-E8333656E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2452" y="3933621"/>
              <a:ext cx="2370609" cy="1246375"/>
            </a:xfrm>
            <a:custGeom>
              <a:avLst/>
              <a:gdLst>
                <a:gd name="T0" fmla="*/ 193 w 3768"/>
                <a:gd name="T1" fmla="*/ 798 h 1982"/>
                <a:gd name="T2" fmla="*/ 193 w 3768"/>
                <a:gd name="T3" fmla="*/ 798 h 1982"/>
                <a:gd name="T4" fmla="*/ 604 w 3768"/>
                <a:gd name="T5" fmla="*/ 145 h 1982"/>
                <a:gd name="T6" fmla="*/ 1835 w 3768"/>
                <a:gd name="T7" fmla="*/ 508 h 1982"/>
                <a:gd name="T8" fmla="*/ 2439 w 3768"/>
                <a:gd name="T9" fmla="*/ 49 h 1982"/>
                <a:gd name="T10" fmla="*/ 3767 w 3768"/>
                <a:gd name="T11" fmla="*/ 508 h 1982"/>
                <a:gd name="T12" fmla="*/ 1980 w 3768"/>
                <a:gd name="T13" fmla="*/ 918 h 1982"/>
                <a:gd name="T14" fmla="*/ 1546 w 3768"/>
                <a:gd name="T15" fmla="*/ 1981 h 1982"/>
                <a:gd name="T16" fmla="*/ 193 w 3768"/>
                <a:gd name="T17" fmla="*/ 798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8" h="1982">
                  <a:moveTo>
                    <a:pt x="193" y="798"/>
                  </a:moveTo>
                  <a:lnTo>
                    <a:pt x="193" y="798"/>
                  </a:lnTo>
                  <a:cubicBezTo>
                    <a:pt x="193" y="798"/>
                    <a:pt x="0" y="315"/>
                    <a:pt x="604" y="145"/>
                  </a:cubicBezTo>
                  <a:cubicBezTo>
                    <a:pt x="1207" y="0"/>
                    <a:pt x="1690" y="291"/>
                    <a:pt x="1835" y="508"/>
                  </a:cubicBezTo>
                  <a:cubicBezTo>
                    <a:pt x="1835" y="508"/>
                    <a:pt x="1956" y="25"/>
                    <a:pt x="2439" y="49"/>
                  </a:cubicBezTo>
                  <a:cubicBezTo>
                    <a:pt x="3043" y="73"/>
                    <a:pt x="3043" y="508"/>
                    <a:pt x="3767" y="508"/>
                  </a:cubicBezTo>
                  <a:cubicBezTo>
                    <a:pt x="3767" y="508"/>
                    <a:pt x="2971" y="1715"/>
                    <a:pt x="1980" y="918"/>
                  </a:cubicBezTo>
                  <a:cubicBezTo>
                    <a:pt x="1980" y="918"/>
                    <a:pt x="2391" y="1618"/>
                    <a:pt x="1546" y="1981"/>
                  </a:cubicBezTo>
                  <a:lnTo>
                    <a:pt x="193" y="798"/>
                  </a:lnTo>
                </a:path>
              </a:pathLst>
            </a:custGeom>
            <a:solidFill>
              <a:srgbClr val="705F5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26">
              <a:extLst>
                <a:ext uri="{FF2B5EF4-FFF2-40B4-BE49-F238E27FC236}">
                  <a16:creationId xmlns:a16="http://schemas.microsoft.com/office/drawing/2014/main" id="{E18527C1-EE64-2645-9EB1-C143987B9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5797" y="4116830"/>
              <a:ext cx="1201959" cy="1504531"/>
            </a:xfrm>
            <a:custGeom>
              <a:avLst/>
              <a:gdLst>
                <a:gd name="T0" fmla="*/ 314 w 1908"/>
                <a:gd name="T1" fmla="*/ 313 h 2391"/>
                <a:gd name="T2" fmla="*/ 314 w 1908"/>
                <a:gd name="T3" fmla="*/ 313 h 2391"/>
                <a:gd name="T4" fmla="*/ 193 w 1908"/>
                <a:gd name="T5" fmla="*/ 724 h 2391"/>
                <a:gd name="T6" fmla="*/ 724 w 1908"/>
                <a:gd name="T7" fmla="*/ 2052 h 2391"/>
                <a:gd name="T8" fmla="*/ 724 w 1908"/>
                <a:gd name="T9" fmla="*/ 2390 h 2391"/>
                <a:gd name="T10" fmla="*/ 1546 w 1908"/>
                <a:gd name="T11" fmla="*/ 2269 h 2391"/>
                <a:gd name="T12" fmla="*/ 1618 w 1908"/>
                <a:gd name="T13" fmla="*/ 1617 h 2391"/>
                <a:gd name="T14" fmla="*/ 1811 w 1908"/>
                <a:gd name="T15" fmla="*/ 1134 h 2391"/>
                <a:gd name="T16" fmla="*/ 1594 w 1908"/>
                <a:gd name="T17" fmla="*/ 1207 h 2391"/>
                <a:gd name="T18" fmla="*/ 1424 w 1908"/>
                <a:gd name="T19" fmla="*/ 844 h 2391"/>
                <a:gd name="T20" fmla="*/ 314 w 1908"/>
                <a:gd name="T21" fmla="*/ 313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8" h="2391">
                  <a:moveTo>
                    <a:pt x="314" y="313"/>
                  </a:moveTo>
                  <a:lnTo>
                    <a:pt x="314" y="313"/>
                  </a:lnTo>
                  <a:cubicBezTo>
                    <a:pt x="265" y="361"/>
                    <a:pt x="193" y="434"/>
                    <a:pt x="193" y="724"/>
                  </a:cubicBezTo>
                  <a:cubicBezTo>
                    <a:pt x="193" y="990"/>
                    <a:pt x="0" y="2028"/>
                    <a:pt x="724" y="2052"/>
                  </a:cubicBezTo>
                  <a:cubicBezTo>
                    <a:pt x="724" y="2390"/>
                    <a:pt x="724" y="2390"/>
                    <a:pt x="724" y="2390"/>
                  </a:cubicBezTo>
                  <a:cubicBezTo>
                    <a:pt x="1546" y="2269"/>
                    <a:pt x="1546" y="2269"/>
                    <a:pt x="1546" y="2269"/>
                  </a:cubicBezTo>
                  <a:cubicBezTo>
                    <a:pt x="1546" y="2269"/>
                    <a:pt x="1497" y="1738"/>
                    <a:pt x="1618" y="1617"/>
                  </a:cubicBezTo>
                  <a:cubicBezTo>
                    <a:pt x="1739" y="1473"/>
                    <a:pt x="1907" y="1279"/>
                    <a:pt x="1811" y="1134"/>
                  </a:cubicBezTo>
                  <a:cubicBezTo>
                    <a:pt x="1811" y="1134"/>
                    <a:pt x="1714" y="1014"/>
                    <a:pt x="1594" y="1207"/>
                  </a:cubicBezTo>
                  <a:cubicBezTo>
                    <a:pt x="1594" y="1207"/>
                    <a:pt x="1497" y="1159"/>
                    <a:pt x="1424" y="844"/>
                  </a:cubicBezTo>
                  <a:cubicBezTo>
                    <a:pt x="1328" y="483"/>
                    <a:pt x="604" y="0"/>
                    <a:pt x="314" y="313"/>
                  </a:cubicBezTo>
                </a:path>
              </a:pathLst>
            </a:custGeom>
            <a:solidFill>
              <a:srgbClr val="F8BA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27">
              <a:extLst>
                <a:ext uri="{FF2B5EF4-FFF2-40B4-BE49-F238E27FC236}">
                  <a16:creationId xmlns:a16="http://schemas.microsoft.com/office/drawing/2014/main" id="{66816F07-1B8C-1241-BE9A-682CF9C0F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334" y="5060632"/>
              <a:ext cx="563505" cy="655110"/>
            </a:xfrm>
            <a:custGeom>
              <a:avLst/>
              <a:gdLst>
                <a:gd name="T0" fmla="*/ 869 w 894"/>
                <a:gd name="T1" fmla="*/ 942 h 1039"/>
                <a:gd name="T2" fmla="*/ 869 w 894"/>
                <a:gd name="T3" fmla="*/ 942 h 1039"/>
                <a:gd name="T4" fmla="*/ 820 w 894"/>
                <a:gd name="T5" fmla="*/ 506 h 1039"/>
                <a:gd name="T6" fmla="*/ 749 w 894"/>
                <a:gd name="T7" fmla="*/ 193 h 1039"/>
                <a:gd name="T8" fmla="*/ 652 w 894"/>
                <a:gd name="T9" fmla="*/ 435 h 1039"/>
                <a:gd name="T10" fmla="*/ 603 w 894"/>
                <a:gd name="T11" fmla="*/ 410 h 1039"/>
                <a:gd name="T12" fmla="*/ 362 w 894"/>
                <a:gd name="T13" fmla="*/ 24 h 1039"/>
                <a:gd name="T14" fmla="*/ 48 w 894"/>
                <a:gd name="T15" fmla="*/ 337 h 1039"/>
                <a:gd name="T16" fmla="*/ 579 w 894"/>
                <a:gd name="T17" fmla="*/ 1038 h 1039"/>
                <a:gd name="T18" fmla="*/ 869 w 894"/>
                <a:gd name="T19" fmla="*/ 94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4" h="1039">
                  <a:moveTo>
                    <a:pt x="869" y="942"/>
                  </a:moveTo>
                  <a:lnTo>
                    <a:pt x="869" y="942"/>
                  </a:lnTo>
                  <a:cubicBezTo>
                    <a:pt x="869" y="942"/>
                    <a:pt x="893" y="700"/>
                    <a:pt x="820" y="506"/>
                  </a:cubicBezTo>
                  <a:cubicBezTo>
                    <a:pt x="749" y="313"/>
                    <a:pt x="749" y="217"/>
                    <a:pt x="749" y="193"/>
                  </a:cubicBezTo>
                  <a:cubicBezTo>
                    <a:pt x="724" y="169"/>
                    <a:pt x="652" y="217"/>
                    <a:pt x="652" y="435"/>
                  </a:cubicBezTo>
                  <a:cubicBezTo>
                    <a:pt x="652" y="435"/>
                    <a:pt x="652" y="506"/>
                    <a:pt x="603" y="410"/>
                  </a:cubicBezTo>
                  <a:cubicBezTo>
                    <a:pt x="579" y="337"/>
                    <a:pt x="459" y="72"/>
                    <a:pt x="362" y="24"/>
                  </a:cubicBezTo>
                  <a:cubicBezTo>
                    <a:pt x="290" y="0"/>
                    <a:pt x="0" y="169"/>
                    <a:pt x="48" y="337"/>
                  </a:cubicBezTo>
                  <a:cubicBezTo>
                    <a:pt x="120" y="506"/>
                    <a:pt x="386" y="918"/>
                    <a:pt x="579" y="1038"/>
                  </a:cubicBezTo>
                  <a:lnTo>
                    <a:pt x="869" y="942"/>
                  </a:lnTo>
                </a:path>
              </a:pathLst>
            </a:custGeom>
            <a:solidFill>
              <a:srgbClr val="F8BA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28">
              <a:extLst>
                <a:ext uri="{FF2B5EF4-FFF2-40B4-BE49-F238E27FC236}">
                  <a16:creationId xmlns:a16="http://schemas.microsoft.com/office/drawing/2014/main" id="{87A08897-C044-A449-83E5-789BBC1B1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027" y="5529757"/>
              <a:ext cx="1612790" cy="1232494"/>
            </a:xfrm>
            <a:custGeom>
              <a:avLst/>
              <a:gdLst>
                <a:gd name="T0" fmla="*/ 2559 w 2560"/>
                <a:gd name="T1" fmla="*/ 145 h 1957"/>
                <a:gd name="T2" fmla="*/ 2559 w 2560"/>
                <a:gd name="T3" fmla="*/ 145 h 1957"/>
                <a:gd name="T4" fmla="*/ 1376 w 2560"/>
                <a:gd name="T5" fmla="*/ 1111 h 1957"/>
                <a:gd name="T6" fmla="*/ 410 w 2560"/>
                <a:gd name="T7" fmla="*/ 0 h 1957"/>
                <a:gd name="T8" fmla="*/ 0 w 2560"/>
                <a:gd name="T9" fmla="*/ 266 h 1957"/>
                <a:gd name="T10" fmla="*/ 1376 w 2560"/>
                <a:gd name="T11" fmla="*/ 1908 h 1957"/>
                <a:gd name="T12" fmla="*/ 2173 w 2560"/>
                <a:gd name="T13" fmla="*/ 1304 h 1957"/>
                <a:gd name="T14" fmla="*/ 2559 w 2560"/>
                <a:gd name="T15" fmla="*/ 145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60" h="1957">
                  <a:moveTo>
                    <a:pt x="2559" y="145"/>
                  </a:moveTo>
                  <a:lnTo>
                    <a:pt x="2559" y="145"/>
                  </a:lnTo>
                  <a:cubicBezTo>
                    <a:pt x="2559" y="145"/>
                    <a:pt x="1473" y="1136"/>
                    <a:pt x="1376" y="1111"/>
                  </a:cubicBezTo>
                  <a:cubicBezTo>
                    <a:pt x="1280" y="1087"/>
                    <a:pt x="410" y="0"/>
                    <a:pt x="410" y="0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1062" y="1956"/>
                    <a:pt x="1376" y="1908"/>
                  </a:cubicBezTo>
                  <a:cubicBezTo>
                    <a:pt x="1666" y="1860"/>
                    <a:pt x="2173" y="1304"/>
                    <a:pt x="2173" y="1304"/>
                  </a:cubicBezTo>
                  <a:lnTo>
                    <a:pt x="2559" y="145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F873BA12-C3B5-F341-A318-87D7AEE36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4727" y="5438152"/>
              <a:ext cx="1596135" cy="2553817"/>
            </a:xfrm>
            <a:custGeom>
              <a:avLst/>
              <a:gdLst>
                <a:gd name="T0" fmla="*/ 821 w 2537"/>
                <a:gd name="T1" fmla="*/ 193 h 4058"/>
                <a:gd name="T2" fmla="*/ 821 w 2537"/>
                <a:gd name="T3" fmla="*/ 193 h 4058"/>
                <a:gd name="T4" fmla="*/ 1643 w 2537"/>
                <a:gd name="T5" fmla="*/ 0 h 4058"/>
                <a:gd name="T6" fmla="*/ 2126 w 2537"/>
                <a:gd name="T7" fmla="*/ 846 h 4058"/>
                <a:gd name="T8" fmla="*/ 2029 w 2537"/>
                <a:gd name="T9" fmla="*/ 2415 h 4058"/>
                <a:gd name="T10" fmla="*/ 2536 w 2537"/>
                <a:gd name="T11" fmla="*/ 3816 h 4058"/>
                <a:gd name="T12" fmla="*/ 677 w 2537"/>
                <a:gd name="T13" fmla="*/ 3961 h 4058"/>
                <a:gd name="T14" fmla="*/ 218 w 2537"/>
                <a:gd name="T15" fmla="*/ 1691 h 4058"/>
                <a:gd name="T16" fmla="*/ 821 w 2537"/>
                <a:gd name="T17" fmla="*/ 193 h 4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7" h="4058">
                  <a:moveTo>
                    <a:pt x="821" y="193"/>
                  </a:moveTo>
                  <a:lnTo>
                    <a:pt x="821" y="193"/>
                  </a:lnTo>
                  <a:cubicBezTo>
                    <a:pt x="821" y="193"/>
                    <a:pt x="1280" y="290"/>
                    <a:pt x="1643" y="0"/>
                  </a:cubicBezTo>
                  <a:cubicBezTo>
                    <a:pt x="1643" y="0"/>
                    <a:pt x="2077" y="315"/>
                    <a:pt x="2126" y="846"/>
                  </a:cubicBezTo>
                  <a:cubicBezTo>
                    <a:pt x="2198" y="1352"/>
                    <a:pt x="1980" y="2174"/>
                    <a:pt x="2029" y="2415"/>
                  </a:cubicBezTo>
                  <a:cubicBezTo>
                    <a:pt x="2077" y="2633"/>
                    <a:pt x="2463" y="3309"/>
                    <a:pt x="2536" y="3816"/>
                  </a:cubicBezTo>
                  <a:cubicBezTo>
                    <a:pt x="2536" y="3816"/>
                    <a:pt x="1473" y="4057"/>
                    <a:pt x="677" y="3961"/>
                  </a:cubicBezTo>
                  <a:cubicBezTo>
                    <a:pt x="677" y="3961"/>
                    <a:pt x="580" y="2657"/>
                    <a:pt x="218" y="1691"/>
                  </a:cubicBezTo>
                  <a:cubicBezTo>
                    <a:pt x="0" y="1159"/>
                    <a:pt x="821" y="193"/>
                    <a:pt x="821" y="19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75100FC8-7AEF-D246-A0AF-6C756F679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2408" y="7278567"/>
              <a:ext cx="594040" cy="685643"/>
            </a:xfrm>
            <a:custGeom>
              <a:avLst/>
              <a:gdLst>
                <a:gd name="T0" fmla="*/ 773 w 943"/>
                <a:gd name="T1" fmla="*/ 0 h 1087"/>
                <a:gd name="T2" fmla="*/ 773 w 943"/>
                <a:gd name="T3" fmla="*/ 0 h 1087"/>
                <a:gd name="T4" fmla="*/ 363 w 943"/>
                <a:gd name="T5" fmla="*/ 168 h 1087"/>
                <a:gd name="T6" fmla="*/ 73 w 943"/>
                <a:gd name="T7" fmla="*/ 337 h 1087"/>
                <a:gd name="T8" fmla="*/ 339 w 943"/>
                <a:gd name="T9" fmla="*/ 361 h 1087"/>
                <a:gd name="T10" fmla="*/ 339 w 943"/>
                <a:gd name="T11" fmla="*/ 386 h 1087"/>
                <a:gd name="T12" fmla="*/ 0 w 943"/>
                <a:gd name="T13" fmla="*/ 773 h 1087"/>
                <a:gd name="T14" fmla="*/ 412 w 943"/>
                <a:gd name="T15" fmla="*/ 966 h 1087"/>
                <a:gd name="T16" fmla="*/ 942 w 943"/>
                <a:gd name="T17" fmla="*/ 241 h 1087"/>
                <a:gd name="T18" fmla="*/ 773 w 943"/>
                <a:gd name="T19" fmla="*/ 0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3" h="1087">
                  <a:moveTo>
                    <a:pt x="773" y="0"/>
                  </a:moveTo>
                  <a:lnTo>
                    <a:pt x="773" y="0"/>
                  </a:lnTo>
                  <a:cubicBezTo>
                    <a:pt x="773" y="0"/>
                    <a:pt x="532" y="48"/>
                    <a:pt x="363" y="168"/>
                  </a:cubicBezTo>
                  <a:cubicBezTo>
                    <a:pt x="194" y="290"/>
                    <a:pt x="97" y="314"/>
                    <a:pt x="73" y="337"/>
                  </a:cubicBezTo>
                  <a:cubicBezTo>
                    <a:pt x="73" y="361"/>
                    <a:pt x="146" y="434"/>
                    <a:pt x="339" y="361"/>
                  </a:cubicBezTo>
                  <a:cubicBezTo>
                    <a:pt x="339" y="361"/>
                    <a:pt x="412" y="337"/>
                    <a:pt x="339" y="386"/>
                  </a:cubicBezTo>
                  <a:cubicBezTo>
                    <a:pt x="242" y="458"/>
                    <a:pt x="24" y="627"/>
                    <a:pt x="0" y="773"/>
                  </a:cubicBezTo>
                  <a:cubicBezTo>
                    <a:pt x="0" y="844"/>
                    <a:pt x="266" y="1086"/>
                    <a:pt x="412" y="966"/>
                  </a:cubicBezTo>
                  <a:cubicBezTo>
                    <a:pt x="556" y="869"/>
                    <a:pt x="895" y="458"/>
                    <a:pt x="942" y="241"/>
                  </a:cubicBezTo>
                  <a:lnTo>
                    <a:pt x="773" y="0"/>
                  </a:lnTo>
                </a:path>
              </a:pathLst>
            </a:custGeom>
            <a:solidFill>
              <a:srgbClr val="F8BA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EAF5B532-A7E5-1C49-ACD0-C827F3937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5616" y="5546413"/>
              <a:ext cx="1246375" cy="1976432"/>
            </a:xfrm>
            <a:custGeom>
              <a:avLst/>
              <a:gdLst>
                <a:gd name="T0" fmla="*/ 73 w 1982"/>
                <a:gd name="T1" fmla="*/ 894 h 3141"/>
                <a:gd name="T2" fmla="*/ 73 w 1982"/>
                <a:gd name="T3" fmla="*/ 894 h 3141"/>
                <a:gd name="T4" fmla="*/ 1087 w 1982"/>
                <a:gd name="T5" fmla="*/ 1546 h 3141"/>
                <a:gd name="T6" fmla="*/ 290 w 1982"/>
                <a:gd name="T7" fmla="*/ 2802 h 3141"/>
                <a:gd name="T8" fmla="*/ 652 w 1982"/>
                <a:gd name="T9" fmla="*/ 3140 h 3141"/>
                <a:gd name="T10" fmla="*/ 1836 w 1982"/>
                <a:gd name="T11" fmla="*/ 1329 h 3141"/>
                <a:gd name="T12" fmla="*/ 0 w 1982"/>
                <a:gd name="T13" fmla="*/ 0 h 3141"/>
                <a:gd name="T14" fmla="*/ 73 w 1982"/>
                <a:gd name="T15" fmla="*/ 894 h 3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2" h="3141">
                  <a:moveTo>
                    <a:pt x="73" y="894"/>
                  </a:moveTo>
                  <a:lnTo>
                    <a:pt x="73" y="894"/>
                  </a:lnTo>
                  <a:cubicBezTo>
                    <a:pt x="73" y="894"/>
                    <a:pt x="1063" y="1449"/>
                    <a:pt x="1087" y="1546"/>
                  </a:cubicBezTo>
                  <a:cubicBezTo>
                    <a:pt x="1111" y="1666"/>
                    <a:pt x="290" y="2802"/>
                    <a:pt x="290" y="2802"/>
                  </a:cubicBezTo>
                  <a:cubicBezTo>
                    <a:pt x="652" y="3140"/>
                    <a:pt x="652" y="3140"/>
                    <a:pt x="652" y="3140"/>
                  </a:cubicBezTo>
                  <a:cubicBezTo>
                    <a:pt x="652" y="3140"/>
                    <a:pt x="1981" y="1619"/>
                    <a:pt x="1836" y="1329"/>
                  </a:cubicBezTo>
                  <a:cubicBezTo>
                    <a:pt x="1715" y="1063"/>
                    <a:pt x="0" y="0"/>
                    <a:pt x="0" y="0"/>
                  </a:cubicBezTo>
                  <a:lnTo>
                    <a:pt x="73" y="89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D2F2E29-A140-FC4B-8037-45BE310BBBEC}"/>
              </a:ext>
            </a:extLst>
          </p:cNvPr>
          <p:cNvGrpSpPr/>
          <p:nvPr/>
        </p:nvGrpSpPr>
        <p:grpSpPr>
          <a:xfrm>
            <a:off x="9132804" y="4847724"/>
            <a:ext cx="2019407" cy="2491277"/>
            <a:chOff x="8874414" y="3933621"/>
            <a:chExt cx="6628822" cy="8177766"/>
          </a:xfrm>
        </p:grpSpPr>
        <p:sp>
          <p:nvSpPr>
            <p:cNvPr id="165" name="Freeform 1">
              <a:extLst>
                <a:ext uri="{FF2B5EF4-FFF2-40B4-BE49-F238E27FC236}">
                  <a16:creationId xmlns:a16="http://schemas.microsoft.com/office/drawing/2014/main" id="{497CC4E6-CD51-594B-877F-449C1D18E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8352" y="11883764"/>
              <a:ext cx="5884884" cy="227623"/>
            </a:xfrm>
            <a:custGeom>
              <a:avLst/>
              <a:gdLst>
                <a:gd name="T0" fmla="*/ 4661 w 9347"/>
                <a:gd name="T1" fmla="*/ 0 h 363"/>
                <a:gd name="T2" fmla="*/ 4661 w 9347"/>
                <a:gd name="T3" fmla="*/ 0 h 363"/>
                <a:gd name="T4" fmla="*/ 0 w 9347"/>
                <a:gd name="T5" fmla="*/ 169 h 363"/>
                <a:gd name="T6" fmla="*/ 4661 w 9347"/>
                <a:gd name="T7" fmla="*/ 362 h 363"/>
                <a:gd name="T8" fmla="*/ 9346 w 9347"/>
                <a:gd name="T9" fmla="*/ 169 h 363"/>
                <a:gd name="T10" fmla="*/ 4661 w 9347"/>
                <a:gd name="T11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47" h="363">
                  <a:moveTo>
                    <a:pt x="4661" y="0"/>
                  </a:moveTo>
                  <a:lnTo>
                    <a:pt x="4661" y="0"/>
                  </a:lnTo>
                  <a:cubicBezTo>
                    <a:pt x="2101" y="0"/>
                    <a:pt x="0" y="72"/>
                    <a:pt x="0" y="169"/>
                  </a:cubicBezTo>
                  <a:cubicBezTo>
                    <a:pt x="0" y="265"/>
                    <a:pt x="2101" y="362"/>
                    <a:pt x="4661" y="362"/>
                  </a:cubicBezTo>
                  <a:cubicBezTo>
                    <a:pt x="7245" y="362"/>
                    <a:pt x="9346" y="265"/>
                    <a:pt x="9346" y="169"/>
                  </a:cubicBezTo>
                  <a:cubicBezTo>
                    <a:pt x="9346" y="72"/>
                    <a:pt x="7245" y="0"/>
                    <a:pt x="4661" y="0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2">
              <a:extLst>
                <a:ext uri="{FF2B5EF4-FFF2-40B4-BE49-F238E27FC236}">
                  <a16:creationId xmlns:a16="http://schemas.microsoft.com/office/drawing/2014/main" id="{F36ED213-9803-884A-AAB9-F0164438E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6492" y="7339636"/>
              <a:ext cx="2859165" cy="3725242"/>
            </a:xfrm>
            <a:custGeom>
              <a:avLst/>
              <a:gdLst>
                <a:gd name="T0" fmla="*/ 24 w 4541"/>
                <a:gd name="T1" fmla="*/ 1546 h 5918"/>
                <a:gd name="T2" fmla="*/ 24 w 4541"/>
                <a:gd name="T3" fmla="*/ 1546 h 5918"/>
                <a:gd name="T4" fmla="*/ 1546 w 4541"/>
                <a:gd name="T5" fmla="*/ 4178 h 5918"/>
                <a:gd name="T6" fmla="*/ 4226 w 4541"/>
                <a:gd name="T7" fmla="*/ 5917 h 5918"/>
                <a:gd name="T8" fmla="*/ 4540 w 4541"/>
                <a:gd name="T9" fmla="*/ 5482 h 5918"/>
                <a:gd name="T10" fmla="*/ 2487 w 4541"/>
                <a:gd name="T11" fmla="*/ 3888 h 5918"/>
                <a:gd name="T12" fmla="*/ 1883 w 4541"/>
                <a:gd name="T13" fmla="*/ 2826 h 5918"/>
                <a:gd name="T14" fmla="*/ 290 w 4541"/>
                <a:gd name="T15" fmla="*/ 0 h 5918"/>
                <a:gd name="T16" fmla="*/ 24 w 4541"/>
                <a:gd name="T17" fmla="*/ 1546 h 5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41" h="5918">
                  <a:moveTo>
                    <a:pt x="24" y="1546"/>
                  </a:moveTo>
                  <a:lnTo>
                    <a:pt x="24" y="1546"/>
                  </a:lnTo>
                  <a:cubicBezTo>
                    <a:pt x="24" y="1546"/>
                    <a:pt x="1256" y="3936"/>
                    <a:pt x="1546" y="4178"/>
                  </a:cubicBezTo>
                  <a:cubicBezTo>
                    <a:pt x="1835" y="4419"/>
                    <a:pt x="4226" y="5917"/>
                    <a:pt x="4226" y="5917"/>
                  </a:cubicBezTo>
                  <a:cubicBezTo>
                    <a:pt x="4226" y="5917"/>
                    <a:pt x="4468" y="5893"/>
                    <a:pt x="4540" y="5482"/>
                  </a:cubicBezTo>
                  <a:cubicBezTo>
                    <a:pt x="4540" y="5482"/>
                    <a:pt x="3115" y="4178"/>
                    <a:pt x="2487" y="3888"/>
                  </a:cubicBezTo>
                  <a:cubicBezTo>
                    <a:pt x="1956" y="3646"/>
                    <a:pt x="1956" y="3188"/>
                    <a:pt x="1883" y="2826"/>
                  </a:cubicBezTo>
                  <a:cubicBezTo>
                    <a:pt x="1787" y="2463"/>
                    <a:pt x="1594" y="218"/>
                    <a:pt x="290" y="0"/>
                  </a:cubicBezTo>
                  <a:cubicBezTo>
                    <a:pt x="290" y="0"/>
                    <a:pt x="0" y="1135"/>
                    <a:pt x="24" y="1546"/>
                  </a:cubicBezTo>
                </a:path>
              </a:pathLst>
            </a:custGeom>
            <a:solidFill>
              <a:srgbClr val="F2B28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">
              <a:extLst>
                <a:ext uri="{FF2B5EF4-FFF2-40B4-BE49-F238E27FC236}">
                  <a16:creationId xmlns:a16="http://schemas.microsoft.com/office/drawing/2014/main" id="{489325BD-7ACB-1E4F-84E6-D3B82C55B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8068" y="10637391"/>
              <a:ext cx="519090" cy="1354633"/>
            </a:xfrm>
            <a:custGeom>
              <a:avLst/>
              <a:gdLst>
                <a:gd name="T0" fmla="*/ 290 w 823"/>
                <a:gd name="T1" fmla="*/ 72 h 2150"/>
                <a:gd name="T2" fmla="*/ 290 w 823"/>
                <a:gd name="T3" fmla="*/ 72 h 2150"/>
                <a:gd name="T4" fmla="*/ 556 w 823"/>
                <a:gd name="T5" fmla="*/ 24 h 2150"/>
                <a:gd name="T6" fmla="*/ 797 w 823"/>
                <a:gd name="T7" fmla="*/ 72 h 2150"/>
                <a:gd name="T8" fmla="*/ 773 w 823"/>
                <a:gd name="T9" fmla="*/ 337 h 2150"/>
                <a:gd name="T10" fmla="*/ 676 w 823"/>
                <a:gd name="T11" fmla="*/ 1207 h 2150"/>
                <a:gd name="T12" fmla="*/ 193 w 823"/>
                <a:gd name="T13" fmla="*/ 2101 h 2150"/>
                <a:gd name="T14" fmla="*/ 145 w 823"/>
                <a:gd name="T15" fmla="*/ 1908 h 2150"/>
                <a:gd name="T16" fmla="*/ 193 w 823"/>
                <a:gd name="T17" fmla="*/ 1207 h 2150"/>
                <a:gd name="T18" fmla="*/ 49 w 823"/>
                <a:gd name="T19" fmla="*/ 676 h 2150"/>
                <a:gd name="T20" fmla="*/ 339 w 823"/>
                <a:gd name="T21" fmla="*/ 410 h 2150"/>
                <a:gd name="T22" fmla="*/ 290 w 823"/>
                <a:gd name="T23" fmla="*/ 72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3" h="2150">
                  <a:moveTo>
                    <a:pt x="290" y="72"/>
                  </a:moveTo>
                  <a:lnTo>
                    <a:pt x="290" y="72"/>
                  </a:lnTo>
                  <a:cubicBezTo>
                    <a:pt x="290" y="72"/>
                    <a:pt x="387" y="0"/>
                    <a:pt x="556" y="24"/>
                  </a:cubicBezTo>
                  <a:cubicBezTo>
                    <a:pt x="700" y="48"/>
                    <a:pt x="749" y="72"/>
                    <a:pt x="797" y="72"/>
                  </a:cubicBezTo>
                  <a:cubicBezTo>
                    <a:pt x="797" y="72"/>
                    <a:pt x="822" y="72"/>
                    <a:pt x="773" y="337"/>
                  </a:cubicBezTo>
                  <a:cubicBezTo>
                    <a:pt x="725" y="579"/>
                    <a:pt x="676" y="917"/>
                    <a:pt x="676" y="1207"/>
                  </a:cubicBezTo>
                  <a:cubicBezTo>
                    <a:pt x="652" y="1497"/>
                    <a:pt x="459" y="2149"/>
                    <a:pt x="193" y="2101"/>
                  </a:cubicBezTo>
                  <a:cubicBezTo>
                    <a:pt x="193" y="2101"/>
                    <a:pt x="121" y="2052"/>
                    <a:pt x="145" y="1908"/>
                  </a:cubicBezTo>
                  <a:cubicBezTo>
                    <a:pt x="169" y="1762"/>
                    <a:pt x="242" y="1521"/>
                    <a:pt x="193" y="1207"/>
                  </a:cubicBezTo>
                  <a:cubicBezTo>
                    <a:pt x="121" y="869"/>
                    <a:pt x="0" y="749"/>
                    <a:pt x="49" y="676"/>
                  </a:cubicBezTo>
                  <a:cubicBezTo>
                    <a:pt x="97" y="603"/>
                    <a:pt x="217" y="724"/>
                    <a:pt x="339" y="410"/>
                  </a:cubicBezTo>
                  <a:cubicBezTo>
                    <a:pt x="410" y="217"/>
                    <a:pt x="290" y="72"/>
                    <a:pt x="290" y="72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4">
              <a:extLst>
                <a:ext uri="{FF2B5EF4-FFF2-40B4-BE49-F238E27FC236}">
                  <a16:creationId xmlns:a16="http://schemas.microsoft.com/office/drawing/2014/main" id="{6D224D9F-8783-A848-A4D0-1EF944A16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0208" y="10654047"/>
              <a:ext cx="549626" cy="1354633"/>
            </a:xfrm>
            <a:custGeom>
              <a:avLst/>
              <a:gdLst>
                <a:gd name="T0" fmla="*/ 0 w 871"/>
                <a:gd name="T1" fmla="*/ 2077 h 2150"/>
                <a:gd name="T2" fmla="*/ 0 w 871"/>
                <a:gd name="T3" fmla="*/ 2077 h 2150"/>
                <a:gd name="T4" fmla="*/ 483 w 871"/>
                <a:gd name="T5" fmla="*/ 1183 h 2150"/>
                <a:gd name="T6" fmla="*/ 580 w 871"/>
                <a:gd name="T7" fmla="*/ 313 h 2150"/>
                <a:gd name="T8" fmla="*/ 604 w 871"/>
                <a:gd name="T9" fmla="*/ 48 h 2150"/>
                <a:gd name="T10" fmla="*/ 749 w 871"/>
                <a:gd name="T11" fmla="*/ 24 h 2150"/>
                <a:gd name="T12" fmla="*/ 797 w 871"/>
                <a:gd name="T13" fmla="*/ 386 h 2150"/>
                <a:gd name="T14" fmla="*/ 653 w 871"/>
                <a:gd name="T15" fmla="*/ 1014 h 2150"/>
                <a:gd name="T16" fmla="*/ 339 w 871"/>
                <a:gd name="T17" fmla="*/ 1932 h 2150"/>
                <a:gd name="T18" fmla="*/ 0 w 871"/>
                <a:gd name="T19" fmla="*/ 2077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1" h="2150">
                  <a:moveTo>
                    <a:pt x="0" y="2077"/>
                  </a:moveTo>
                  <a:lnTo>
                    <a:pt x="0" y="2077"/>
                  </a:lnTo>
                  <a:cubicBezTo>
                    <a:pt x="266" y="2125"/>
                    <a:pt x="459" y="1473"/>
                    <a:pt x="483" y="1183"/>
                  </a:cubicBezTo>
                  <a:cubicBezTo>
                    <a:pt x="483" y="893"/>
                    <a:pt x="532" y="555"/>
                    <a:pt x="580" y="313"/>
                  </a:cubicBezTo>
                  <a:cubicBezTo>
                    <a:pt x="629" y="48"/>
                    <a:pt x="604" y="48"/>
                    <a:pt x="604" y="48"/>
                  </a:cubicBezTo>
                  <a:cubicBezTo>
                    <a:pt x="604" y="48"/>
                    <a:pt x="749" y="0"/>
                    <a:pt x="749" y="24"/>
                  </a:cubicBezTo>
                  <a:cubicBezTo>
                    <a:pt x="773" y="24"/>
                    <a:pt x="870" y="120"/>
                    <a:pt x="797" y="386"/>
                  </a:cubicBezTo>
                  <a:cubicBezTo>
                    <a:pt x="749" y="652"/>
                    <a:pt x="700" y="772"/>
                    <a:pt x="653" y="1014"/>
                  </a:cubicBezTo>
                  <a:cubicBezTo>
                    <a:pt x="629" y="1255"/>
                    <a:pt x="556" y="1714"/>
                    <a:pt x="339" y="1932"/>
                  </a:cubicBezTo>
                  <a:cubicBezTo>
                    <a:pt x="146" y="2149"/>
                    <a:pt x="97" y="2149"/>
                    <a:pt x="0" y="2077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5">
              <a:extLst>
                <a:ext uri="{FF2B5EF4-FFF2-40B4-BE49-F238E27FC236}">
                  <a16:creationId xmlns:a16="http://schemas.microsoft.com/office/drawing/2014/main" id="{39B35711-3125-6E4D-875F-BA8119F94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8068" y="11048223"/>
              <a:ext cx="244278" cy="624574"/>
            </a:xfrm>
            <a:custGeom>
              <a:avLst/>
              <a:gdLst>
                <a:gd name="T0" fmla="*/ 193 w 388"/>
                <a:gd name="T1" fmla="*/ 966 h 991"/>
                <a:gd name="T2" fmla="*/ 193 w 388"/>
                <a:gd name="T3" fmla="*/ 966 h 991"/>
                <a:gd name="T4" fmla="*/ 193 w 388"/>
                <a:gd name="T5" fmla="*/ 966 h 991"/>
                <a:gd name="T6" fmla="*/ 193 w 388"/>
                <a:gd name="T7" fmla="*/ 555 h 991"/>
                <a:gd name="T8" fmla="*/ 49 w 388"/>
                <a:gd name="T9" fmla="*/ 24 h 991"/>
                <a:gd name="T10" fmla="*/ 145 w 388"/>
                <a:gd name="T11" fmla="*/ 0 h 991"/>
                <a:gd name="T12" fmla="*/ 217 w 388"/>
                <a:gd name="T13" fmla="*/ 144 h 991"/>
                <a:gd name="T14" fmla="*/ 339 w 388"/>
                <a:gd name="T15" fmla="*/ 724 h 991"/>
                <a:gd name="T16" fmla="*/ 193 w 388"/>
                <a:gd name="T17" fmla="*/ 966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8" h="991">
                  <a:moveTo>
                    <a:pt x="193" y="966"/>
                  </a:moveTo>
                  <a:lnTo>
                    <a:pt x="193" y="966"/>
                  </a:lnTo>
                  <a:lnTo>
                    <a:pt x="193" y="966"/>
                  </a:lnTo>
                  <a:cubicBezTo>
                    <a:pt x="217" y="845"/>
                    <a:pt x="217" y="724"/>
                    <a:pt x="193" y="555"/>
                  </a:cubicBezTo>
                  <a:cubicBezTo>
                    <a:pt x="121" y="217"/>
                    <a:pt x="0" y="97"/>
                    <a:pt x="49" y="24"/>
                  </a:cubicBezTo>
                  <a:cubicBezTo>
                    <a:pt x="73" y="0"/>
                    <a:pt x="97" y="0"/>
                    <a:pt x="145" y="0"/>
                  </a:cubicBezTo>
                  <a:cubicBezTo>
                    <a:pt x="217" y="144"/>
                    <a:pt x="217" y="144"/>
                    <a:pt x="217" y="144"/>
                  </a:cubicBezTo>
                  <a:cubicBezTo>
                    <a:pt x="266" y="265"/>
                    <a:pt x="387" y="458"/>
                    <a:pt x="339" y="724"/>
                  </a:cubicBezTo>
                  <a:cubicBezTo>
                    <a:pt x="290" y="990"/>
                    <a:pt x="193" y="966"/>
                    <a:pt x="193" y="9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7">
              <a:extLst>
                <a:ext uri="{FF2B5EF4-FFF2-40B4-BE49-F238E27FC236}">
                  <a16:creationId xmlns:a16="http://schemas.microsoft.com/office/drawing/2014/main" id="{968E50FE-B5F8-8E48-A9C7-120E32D97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1379" y="11123171"/>
              <a:ext cx="105484" cy="77725"/>
            </a:xfrm>
            <a:custGeom>
              <a:avLst/>
              <a:gdLst>
                <a:gd name="T0" fmla="*/ 144 w 169"/>
                <a:gd name="T1" fmla="*/ 0 h 122"/>
                <a:gd name="T2" fmla="*/ 144 w 169"/>
                <a:gd name="T3" fmla="*/ 0 h 122"/>
                <a:gd name="T4" fmla="*/ 24 w 169"/>
                <a:gd name="T5" fmla="*/ 97 h 122"/>
                <a:gd name="T6" fmla="*/ 48 w 169"/>
                <a:gd name="T7" fmla="*/ 121 h 122"/>
                <a:gd name="T8" fmla="*/ 168 w 169"/>
                <a:gd name="T9" fmla="*/ 48 h 122"/>
                <a:gd name="T10" fmla="*/ 144 w 169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22">
                  <a:moveTo>
                    <a:pt x="144" y="0"/>
                  </a:moveTo>
                  <a:lnTo>
                    <a:pt x="144" y="0"/>
                  </a:lnTo>
                  <a:cubicBezTo>
                    <a:pt x="144" y="0"/>
                    <a:pt x="72" y="97"/>
                    <a:pt x="24" y="97"/>
                  </a:cubicBezTo>
                  <a:cubicBezTo>
                    <a:pt x="24" y="97"/>
                    <a:pt x="0" y="97"/>
                    <a:pt x="48" y="121"/>
                  </a:cubicBezTo>
                  <a:cubicBezTo>
                    <a:pt x="48" y="121"/>
                    <a:pt x="96" y="121"/>
                    <a:pt x="168" y="48"/>
                  </a:cubicBezTo>
                  <a:cubicBezTo>
                    <a:pt x="168" y="48"/>
                    <a:pt x="168" y="0"/>
                    <a:pt x="144" y="0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9">
              <a:extLst>
                <a:ext uri="{FF2B5EF4-FFF2-40B4-BE49-F238E27FC236}">
                  <a16:creationId xmlns:a16="http://schemas.microsoft.com/office/drawing/2014/main" id="{D1720F1E-1654-6746-9C56-09CFB17AA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5793" y="11261965"/>
              <a:ext cx="108259" cy="74950"/>
            </a:xfrm>
            <a:custGeom>
              <a:avLst/>
              <a:gdLst>
                <a:gd name="T0" fmla="*/ 145 w 170"/>
                <a:gd name="T1" fmla="*/ 0 h 121"/>
                <a:gd name="T2" fmla="*/ 145 w 170"/>
                <a:gd name="T3" fmla="*/ 0 h 121"/>
                <a:gd name="T4" fmla="*/ 24 w 170"/>
                <a:gd name="T5" fmla="*/ 72 h 121"/>
                <a:gd name="T6" fmla="*/ 48 w 170"/>
                <a:gd name="T7" fmla="*/ 96 h 121"/>
                <a:gd name="T8" fmla="*/ 169 w 170"/>
                <a:gd name="T9" fmla="*/ 24 h 121"/>
                <a:gd name="T10" fmla="*/ 145 w 170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121">
                  <a:moveTo>
                    <a:pt x="145" y="0"/>
                  </a:moveTo>
                  <a:lnTo>
                    <a:pt x="145" y="0"/>
                  </a:lnTo>
                  <a:cubicBezTo>
                    <a:pt x="145" y="0"/>
                    <a:pt x="72" y="72"/>
                    <a:pt x="24" y="72"/>
                  </a:cubicBezTo>
                  <a:cubicBezTo>
                    <a:pt x="24" y="72"/>
                    <a:pt x="0" y="96"/>
                    <a:pt x="48" y="96"/>
                  </a:cubicBezTo>
                  <a:cubicBezTo>
                    <a:pt x="48" y="96"/>
                    <a:pt x="96" y="120"/>
                    <a:pt x="169" y="24"/>
                  </a:cubicBezTo>
                  <a:cubicBezTo>
                    <a:pt x="169" y="24"/>
                    <a:pt x="169" y="0"/>
                    <a:pt x="145" y="0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11">
              <a:extLst>
                <a:ext uri="{FF2B5EF4-FFF2-40B4-BE49-F238E27FC236}">
                  <a16:creationId xmlns:a16="http://schemas.microsoft.com/office/drawing/2014/main" id="{5D71DC9F-95CB-D44D-B5CB-1974065DB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6327" y="11397985"/>
              <a:ext cx="122139" cy="61070"/>
            </a:xfrm>
            <a:custGeom>
              <a:avLst/>
              <a:gdLst>
                <a:gd name="T0" fmla="*/ 145 w 195"/>
                <a:gd name="T1" fmla="*/ 0 h 97"/>
                <a:gd name="T2" fmla="*/ 145 w 195"/>
                <a:gd name="T3" fmla="*/ 0 h 97"/>
                <a:gd name="T4" fmla="*/ 24 w 195"/>
                <a:gd name="T5" fmla="*/ 48 h 97"/>
                <a:gd name="T6" fmla="*/ 24 w 195"/>
                <a:gd name="T7" fmla="*/ 72 h 97"/>
                <a:gd name="T8" fmla="*/ 170 w 195"/>
                <a:gd name="T9" fmla="*/ 25 h 97"/>
                <a:gd name="T10" fmla="*/ 145 w 195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97">
                  <a:moveTo>
                    <a:pt x="145" y="0"/>
                  </a:moveTo>
                  <a:lnTo>
                    <a:pt x="145" y="0"/>
                  </a:lnTo>
                  <a:cubicBezTo>
                    <a:pt x="145" y="0"/>
                    <a:pt x="73" y="48"/>
                    <a:pt x="24" y="48"/>
                  </a:cubicBezTo>
                  <a:cubicBezTo>
                    <a:pt x="24" y="48"/>
                    <a:pt x="0" y="48"/>
                    <a:pt x="24" y="72"/>
                  </a:cubicBezTo>
                  <a:cubicBezTo>
                    <a:pt x="24" y="72"/>
                    <a:pt x="97" y="96"/>
                    <a:pt x="170" y="25"/>
                  </a:cubicBezTo>
                  <a:cubicBezTo>
                    <a:pt x="170" y="25"/>
                    <a:pt x="194" y="0"/>
                    <a:pt x="145" y="0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12">
              <a:extLst>
                <a:ext uri="{FF2B5EF4-FFF2-40B4-BE49-F238E27FC236}">
                  <a16:creationId xmlns:a16="http://schemas.microsoft.com/office/drawing/2014/main" id="{5CA57BB6-DBF1-4545-B333-9AC9A24A5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7993" y="7978091"/>
              <a:ext cx="821663" cy="1004871"/>
            </a:xfrm>
            <a:custGeom>
              <a:avLst/>
              <a:gdLst>
                <a:gd name="T0" fmla="*/ 193 w 1304"/>
                <a:gd name="T1" fmla="*/ 1595 h 1596"/>
                <a:gd name="T2" fmla="*/ 193 w 1304"/>
                <a:gd name="T3" fmla="*/ 1595 h 1596"/>
                <a:gd name="T4" fmla="*/ 1303 w 1304"/>
                <a:gd name="T5" fmla="*/ 894 h 1596"/>
                <a:gd name="T6" fmla="*/ 1013 w 1304"/>
                <a:gd name="T7" fmla="*/ 0 h 1596"/>
                <a:gd name="T8" fmla="*/ 0 w 1304"/>
                <a:gd name="T9" fmla="*/ 1305 h 1596"/>
                <a:gd name="T10" fmla="*/ 193 w 1304"/>
                <a:gd name="T11" fmla="*/ 1595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4" h="1596">
                  <a:moveTo>
                    <a:pt x="193" y="1595"/>
                  </a:moveTo>
                  <a:lnTo>
                    <a:pt x="193" y="1595"/>
                  </a:lnTo>
                  <a:cubicBezTo>
                    <a:pt x="193" y="1595"/>
                    <a:pt x="1086" y="1305"/>
                    <a:pt x="1303" y="894"/>
                  </a:cubicBezTo>
                  <a:cubicBezTo>
                    <a:pt x="1303" y="894"/>
                    <a:pt x="1207" y="242"/>
                    <a:pt x="1013" y="0"/>
                  </a:cubicBezTo>
                  <a:cubicBezTo>
                    <a:pt x="0" y="1305"/>
                    <a:pt x="0" y="1305"/>
                    <a:pt x="0" y="1305"/>
                  </a:cubicBezTo>
                  <a:lnTo>
                    <a:pt x="193" y="1595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13">
              <a:extLst>
                <a:ext uri="{FF2B5EF4-FFF2-40B4-BE49-F238E27FC236}">
                  <a16:creationId xmlns:a16="http://schemas.microsoft.com/office/drawing/2014/main" id="{BC63864C-C324-954B-8567-87BBBB900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9422" y="7869830"/>
              <a:ext cx="2750906" cy="3755777"/>
            </a:xfrm>
            <a:custGeom>
              <a:avLst/>
              <a:gdLst>
                <a:gd name="T0" fmla="*/ 2825 w 4371"/>
                <a:gd name="T1" fmla="*/ 121 h 5966"/>
                <a:gd name="T2" fmla="*/ 2825 w 4371"/>
                <a:gd name="T3" fmla="*/ 121 h 5966"/>
                <a:gd name="T4" fmla="*/ 869 w 4371"/>
                <a:gd name="T5" fmla="*/ 2415 h 5966"/>
                <a:gd name="T6" fmla="*/ 0 w 4371"/>
                <a:gd name="T7" fmla="*/ 5699 h 5966"/>
                <a:gd name="T8" fmla="*/ 459 w 4371"/>
                <a:gd name="T9" fmla="*/ 5941 h 5966"/>
                <a:gd name="T10" fmla="*/ 1352 w 4371"/>
                <a:gd name="T11" fmla="*/ 3357 h 5966"/>
                <a:gd name="T12" fmla="*/ 2125 w 4371"/>
                <a:gd name="T13" fmla="*/ 2440 h 5966"/>
                <a:gd name="T14" fmla="*/ 4226 w 4371"/>
                <a:gd name="T15" fmla="*/ 49 h 5966"/>
                <a:gd name="T16" fmla="*/ 2825 w 4371"/>
                <a:gd name="T17" fmla="*/ 121 h 5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71" h="5966">
                  <a:moveTo>
                    <a:pt x="2825" y="121"/>
                  </a:moveTo>
                  <a:lnTo>
                    <a:pt x="2825" y="121"/>
                  </a:lnTo>
                  <a:cubicBezTo>
                    <a:pt x="2825" y="121"/>
                    <a:pt x="1014" y="2053"/>
                    <a:pt x="869" y="2415"/>
                  </a:cubicBezTo>
                  <a:cubicBezTo>
                    <a:pt x="724" y="2777"/>
                    <a:pt x="0" y="5699"/>
                    <a:pt x="0" y="5699"/>
                  </a:cubicBezTo>
                  <a:cubicBezTo>
                    <a:pt x="0" y="5699"/>
                    <a:pt x="72" y="5965"/>
                    <a:pt x="459" y="5941"/>
                  </a:cubicBezTo>
                  <a:cubicBezTo>
                    <a:pt x="459" y="5941"/>
                    <a:pt x="1255" y="4106"/>
                    <a:pt x="1352" y="3357"/>
                  </a:cubicBezTo>
                  <a:cubicBezTo>
                    <a:pt x="1425" y="2730"/>
                    <a:pt x="1835" y="2608"/>
                    <a:pt x="2125" y="2440"/>
                  </a:cubicBezTo>
                  <a:cubicBezTo>
                    <a:pt x="2438" y="2247"/>
                    <a:pt x="4370" y="1498"/>
                    <a:pt x="4226" y="49"/>
                  </a:cubicBezTo>
                  <a:cubicBezTo>
                    <a:pt x="4226" y="49"/>
                    <a:pt x="3163" y="0"/>
                    <a:pt x="2825" y="121"/>
                  </a:cubicBezTo>
                </a:path>
              </a:pathLst>
            </a:custGeom>
            <a:solidFill>
              <a:srgbClr val="F8BA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14">
              <a:extLst>
                <a:ext uri="{FF2B5EF4-FFF2-40B4-BE49-F238E27FC236}">
                  <a16:creationId xmlns:a16="http://schemas.microsoft.com/office/drawing/2014/main" id="{69CC48B5-D22D-6545-8332-E47E05D0D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4950" y="11384104"/>
              <a:ext cx="1215839" cy="563506"/>
            </a:xfrm>
            <a:custGeom>
              <a:avLst/>
              <a:gdLst>
                <a:gd name="T0" fmla="*/ 1787 w 1933"/>
                <a:gd name="T1" fmla="*/ 169 h 894"/>
                <a:gd name="T2" fmla="*/ 1787 w 1933"/>
                <a:gd name="T3" fmla="*/ 169 h 894"/>
                <a:gd name="T4" fmla="*/ 1908 w 1933"/>
                <a:gd name="T5" fmla="*/ 410 h 894"/>
                <a:gd name="T6" fmla="*/ 1932 w 1933"/>
                <a:gd name="T7" fmla="*/ 676 h 894"/>
                <a:gd name="T8" fmla="*/ 1691 w 1933"/>
                <a:gd name="T9" fmla="*/ 725 h 894"/>
                <a:gd name="T10" fmla="*/ 894 w 1933"/>
                <a:gd name="T11" fmla="*/ 845 h 894"/>
                <a:gd name="T12" fmla="*/ 0 w 1933"/>
                <a:gd name="T13" fmla="*/ 555 h 894"/>
                <a:gd name="T14" fmla="*/ 145 w 1933"/>
                <a:gd name="T15" fmla="*/ 459 h 894"/>
                <a:gd name="T16" fmla="*/ 773 w 1933"/>
                <a:gd name="T17" fmla="*/ 314 h 894"/>
                <a:gd name="T18" fmla="*/ 1208 w 1933"/>
                <a:gd name="T19" fmla="*/ 49 h 894"/>
                <a:gd name="T20" fmla="*/ 1497 w 1933"/>
                <a:gd name="T21" fmla="*/ 290 h 894"/>
                <a:gd name="T22" fmla="*/ 1787 w 1933"/>
                <a:gd name="T23" fmla="*/ 169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3" h="894">
                  <a:moveTo>
                    <a:pt x="1787" y="169"/>
                  </a:moveTo>
                  <a:lnTo>
                    <a:pt x="1787" y="169"/>
                  </a:lnTo>
                  <a:cubicBezTo>
                    <a:pt x="1787" y="169"/>
                    <a:pt x="1884" y="266"/>
                    <a:pt x="1908" y="410"/>
                  </a:cubicBezTo>
                  <a:cubicBezTo>
                    <a:pt x="1908" y="579"/>
                    <a:pt x="1932" y="652"/>
                    <a:pt x="1932" y="676"/>
                  </a:cubicBezTo>
                  <a:cubicBezTo>
                    <a:pt x="1932" y="676"/>
                    <a:pt x="1932" y="725"/>
                    <a:pt x="1691" y="725"/>
                  </a:cubicBezTo>
                  <a:cubicBezTo>
                    <a:pt x="1473" y="749"/>
                    <a:pt x="1159" y="773"/>
                    <a:pt x="894" y="845"/>
                  </a:cubicBezTo>
                  <a:cubicBezTo>
                    <a:pt x="628" y="893"/>
                    <a:pt x="0" y="869"/>
                    <a:pt x="0" y="555"/>
                  </a:cubicBezTo>
                  <a:cubicBezTo>
                    <a:pt x="0" y="555"/>
                    <a:pt x="0" y="459"/>
                    <a:pt x="145" y="459"/>
                  </a:cubicBezTo>
                  <a:cubicBezTo>
                    <a:pt x="290" y="459"/>
                    <a:pt x="507" y="483"/>
                    <a:pt x="773" y="314"/>
                  </a:cubicBezTo>
                  <a:cubicBezTo>
                    <a:pt x="1062" y="169"/>
                    <a:pt x="1135" y="0"/>
                    <a:pt x="1208" y="49"/>
                  </a:cubicBezTo>
                  <a:cubicBezTo>
                    <a:pt x="1280" y="96"/>
                    <a:pt x="1208" y="242"/>
                    <a:pt x="1497" y="290"/>
                  </a:cubicBezTo>
                  <a:cubicBezTo>
                    <a:pt x="1691" y="314"/>
                    <a:pt x="1787" y="169"/>
                    <a:pt x="1787" y="16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Freeform 15">
              <a:extLst>
                <a:ext uri="{FF2B5EF4-FFF2-40B4-BE49-F238E27FC236}">
                  <a16:creationId xmlns:a16="http://schemas.microsoft.com/office/drawing/2014/main" id="{20DBA5B0-3061-8D4B-852E-4058AAC45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4414" y="11733866"/>
              <a:ext cx="1293564" cy="319228"/>
            </a:xfrm>
            <a:custGeom>
              <a:avLst/>
              <a:gdLst>
                <a:gd name="T0" fmla="*/ 48 w 2053"/>
                <a:gd name="T1" fmla="*/ 0 h 508"/>
                <a:gd name="T2" fmla="*/ 48 w 2053"/>
                <a:gd name="T3" fmla="*/ 0 h 508"/>
                <a:gd name="T4" fmla="*/ 942 w 2053"/>
                <a:gd name="T5" fmla="*/ 290 h 508"/>
                <a:gd name="T6" fmla="*/ 1739 w 2053"/>
                <a:gd name="T7" fmla="*/ 170 h 508"/>
                <a:gd name="T8" fmla="*/ 1980 w 2053"/>
                <a:gd name="T9" fmla="*/ 121 h 508"/>
                <a:gd name="T10" fmla="*/ 2052 w 2053"/>
                <a:gd name="T11" fmla="*/ 290 h 508"/>
                <a:gd name="T12" fmla="*/ 1739 w 2053"/>
                <a:gd name="T13" fmla="*/ 435 h 508"/>
                <a:gd name="T14" fmla="*/ 1159 w 2053"/>
                <a:gd name="T15" fmla="*/ 435 h 508"/>
                <a:gd name="T16" fmla="*/ 241 w 2053"/>
                <a:gd name="T17" fmla="*/ 338 h 508"/>
                <a:gd name="T18" fmla="*/ 48 w 2053"/>
                <a:gd name="T19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3" h="508">
                  <a:moveTo>
                    <a:pt x="48" y="0"/>
                  </a:moveTo>
                  <a:lnTo>
                    <a:pt x="48" y="0"/>
                  </a:lnTo>
                  <a:cubicBezTo>
                    <a:pt x="48" y="314"/>
                    <a:pt x="676" y="338"/>
                    <a:pt x="942" y="290"/>
                  </a:cubicBezTo>
                  <a:cubicBezTo>
                    <a:pt x="1207" y="218"/>
                    <a:pt x="1521" y="194"/>
                    <a:pt x="1739" y="170"/>
                  </a:cubicBezTo>
                  <a:cubicBezTo>
                    <a:pt x="1980" y="170"/>
                    <a:pt x="1980" y="121"/>
                    <a:pt x="1980" y="121"/>
                  </a:cubicBezTo>
                  <a:cubicBezTo>
                    <a:pt x="1980" y="121"/>
                    <a:pt x="2052" y="266"/>
                    <a:pt x="2052" y="290"/>
                  </a:cubicBezTo>
                  <a:cubicBezTo>
                    <a:pt x="2052" y="314"/>
                    <a:pt x="1980" y="435"/>
                    <a:pt x="1739" y="435"/>
                  </a:cubicBezTo>
                  <a:cubicBezTo>
                    <a:pt x="1473" y="435"/>
                    <a:pt x="1376" y="411"/>
                    <a:pt x="1159" y="435"/>
                  </a:cubicBezTo>
                  <a:cubicBezTo>
                    <a:pt x="917" y="459"/>
                    <a:pt x="483" y="507"/>
                    <a:pt x="241" y="338"/>
                  </a:cubicBezTo>
                  <a:cubicBezTo>
                    <a:pt x="0" y="170"/>
                    <a:pt x="0" y="121"/>
                    <a:pt x="48" y="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16">
              <a:extLst>
                <a:ext uri="{FF2B5EF4-FFF2-40B4-BE49-F238E27FC236}">
                  <a16:creationId xmlns:a16="http://schemas.microsoft.com/office/drawing/2014/main" id="{E04FCFCB-F57D-C541-A781-673CD2CB5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3106" y="11384104"/>
              <a:ext cx="546851" cy="335883"/>
            </a:xfrm>
            <a:custGeom>
              <a:avLst/>
              <a:gdLst>
                <a:gd name="T0" fmla="*/ 0 w 870"/>
                <a:gd name="T1" fmla="*/ 435 h 532"/>
                <a:gd name="T2" fmla="*/ 0 w 870"/>
                <a:gd name="T3" fmla="*/ 435 h 532"/>
                <a:gd name="T4" fmla="*/ 0 w 870"/>
                <a:gd name="T5" fmla="*/ 435 h 532"/>
                <a:gd name="T6" fmla="*/ 362 w 870"/>
                <a:gd name="T7" fmla="*/ 314 h 532"/>
                <a:gd name="T8" fmla="*/ 797 w 870"/>
                <a:gd name="T9" fmla="*/ 49 h 532"/>
                <a:gd name="T10" fmla="*/ 869 w 870"/>
                <a:gd name="T11" fmla="*/ 145 h 532"/>
                <a:gd name="T12" fmla="*/ 748 w 870"/>
                <a:gd name="T13" fmla="*/ 266 h 532"/>
                <a:gd name="T14" fmla="*/ 265 w 870"/>
                <a:gd name="T15" fmla="*/ 531 h 532"/>
                <a:gd name="T16" fmla="*/ 0 w 870"/>
                <a:gd name="T17" fmla="*/ 435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0" h="532">
                  <a:moveTo>
                    <a:pt x="0" y="435"/>
                  </a:moveTo>
                  <a:lnTo>
                    <a:pt x="0" y="435"/>
                  </a:lnTo>
                  <a:lnTo>
                    <a:pt x="0" y="435"/>
                  </a:lnTo>
                  <a:cubicBezTo>
                    <a:pt x="120" y="435"/>
                    <a:pt x="241" y="410"/>
                    <a:pt x="362" y="314"/>
                  </a:cubicBezTo>
                  <a:cubicBezTo>
                    <a:pt x="651" y="169"/>
                    <a:pt x="724" y="0"/>
                    <a:pt x="797" y="49"/>
                  </a:cubicBezTo>
                  <a:cubicBezTo>
                    <a:pt x="821" y="72"/>
                    <a:pt x="844" y="96"/>
                    <a:pt x="869" y="145"/>
                  </a:cubicBezTo>
                  <a:cubicBezTo>
                    <a:pt x="748" y="266"/>
                    <a:pt x="748" y="266"/>
                    <a:pt x="748" y="266"/>
                  </a:cubicBezTo>
                  <a:cubicBezTo>
                    <a:pt x="651" y="338"/>
                    <a:pt x="507" y="507"/>
                    <a:pt x="265" y="531"/>
                  </a:cubicBezTo>
                  <a:cubicBezTo>
                    <a:pt x="24" y="531"/>
                    <a:pt x="0" y="435"/>
                    <a:pt x="0" y="4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18">
              <a:extLst>
                <a:ext uri="{FF2B5EF4-FFF2-40B4-BE49-F238E27FC236}">
                  <a16:creationId xmlns:a16="http://schemas.microsoft.com/office/drawing/2014/main" id="{3895B8DE-5623-9A44-9290-AAD044649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7283" y="11442399"/>
              <a:ext cx="77725" cy="108259"/>
            </a:xfrm>
            <a:custGeom>
              <a:avLst/>
              <a:gdLst>
                <a:gd name="T0" fmla="*/ 121 w 122"/>
                <a:gd name="T1" fmla="*/ 121 h 171"/>
                <a:gd name="T2" fmla="*/ 121 w 122"/>
                <a:gd name="T3" fmla="*/ 121 h 171"/>
                <a:gd name="T4" fmla="*/ 24 w 122"/>
                <a:gd name="T5" fmla="*/ 24 h 171"/>
                <a:gd name="T6" fmla="*/ 0 w 122"/>
                <a:gd name="T7" fmla="*/ 49 h 171"/>
                <a:gd name="T8" fmla="*/ 97 w 122"/>
                <a:gd name="T9" fmla="*/ 170 h 171"/>
                <a:gd name="T10" fmla="*/ 121 w 122"/>
                <a:gd name="T11" fmla="*/ 12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71">
                  <a:moveTo>
                    <a:pt x="121" y="121"/>
                  </a:moveTo>
                  <a:lnTo>
                    <a:pt x="121" y="121"/>
                  </a:lnTo>
                  <a:cubicBezTo>
                    <a:pt x="121" y="121"/>
                    <a:pt x="24" y="73"/>
                    <a:pt x="24" y="24"/>
                  </a:cubicBezTo>
                  <a:cubicBezTo>
                    <a:pt x="24" y="24"/>
                    <a:pt x="0" y="0"/>
                    <a:pt x="0" y="49"/>
                  </a:cubicBezTo>
                  <a:cubicBezTo>
                    <a:pt x="0" y="49"/>
                    <a:pt x="0" y="121"/>
                    <a:pt x="97" y="170"/>
                  </a:cubicBezTo>
                  <a:cubicBezTo>
                    <a:pt x="97" y="170"/>
                    <a:pt x="121" y="170"/>
                    <a:pt x="121" y="121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20">
              <a:extLst>
                <a:ext uri="{FF2B5EF4-FFF2-40B4-BE49-F238E27FC236}">
                  <a16:creationId xmlns:a16="http://schemas.microsoft.com/office/drawing/2014/main" id="{A59081E1-877A-4849-B9A5-A502B17FE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799" y="11536779"/>
              <a:ext cx="77725" cy="91603"/>
            </a:xfrm>
            <a:custGeom>
              <a:avLst/>
              <a:gdLst>
                <a:gd name="T0" fmla="*/ 121 w 122"/>
                <a:gd name="T1" fmla="*/ 96 h 145"/>
                <a:gd name="T2" fmla="*/ 121 w 122"/>
                <a:gd name="T3" fmla="*/ 96 h 145"/>
                <a:gd name="T4" fmla="*/ 25 w 122"/>
                <a:gd name="T5" fmla="*/ 0 h 145"/>
                <a:gd name="T6" fmla="*/ 0 w 122"/>
                <a:gd name="T7" fmla="*/ 24 h 145"/>
                <a:gd name="T8" fmla="*/ 97 w 122"/>
                <a:gd name="T9" fmla="*/ 144 h 145"/>
                <a:gd name="T10" fmla="*/ 121 w 122"/>
                <a:gd name="T11" fmla="*/ 96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45">
                  <a:moveTo>
                    <a:pt x="121" y="96"/>
                  </a:moveTo>
                  <a:lnTo>
                    <a:pt x="121" y="96"/>
                  </a:lnTo>
                  <a:cubicBezTo>
                    <a:pt x="121" y="96"/>
                    <a:pt x="49" y="48"/>
                    <a:pt x="25" y="0"/>
                  </a:cubicBezTo>
                  <a:cubicBezTo>
                    <a:pt x="25" y="0"/>
                    <a:pt x="0" y="0"/>
                    <a:pt x="0" y="24"/>
                  </a:cubicBezTo>
                  <a:cubicBezTo>
                    <a:pt x="0" y="24"/>
                    <a:pt x="0" y="96"/>
                    <a:pt x="97" y="144"/>
                  </a:cubicBezTo>
                  <a:cubicBezTo>
                    <a:pt x="97" y="144"/>
                    <a:pt x="121" y="144"/>
                    <a:pt x="121" y="96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22">
              <a:extLst>
                <a:ext uri="{FF2B5EF4-FFF2-40B4-BE49-F238E27FC236}">
                  <a16:creationId xmlns:a16="http://schemas.microsoft.com/office/drawing/2014/main" id="{58EACB45-E50E-0143-975C-87529E589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6315" y="11581193"/>
              <a:ext cx="74950" cy="122139"/>
            </a:xfrm>
            <a:custGeom>
              <a:avLst/>
              <a:gdLst>
                <a:gd name="T0" fmla="*/ 120 w 121"/>
                <a:gd name="T1" fmla="*/ 145 h 194"/>
                <a:gd name="T2" fmla="*/ 120 w 121"/>
                <a:gd name="T3" fmla="*/ 145 h 194"/>
                <a:gd name="T4" fmla="*/ 48 w 121"/>
                <a:gd name="T5" fmla="*/ 24 h 194"/>
                <a:gd name="T6" fmla="*/ 24 w 121"/>
                <a:gd name="T7" fmla="*/ 48 h 194"/>
                <a:gd name="T8" fmla="*/ 96 w 121"/>
                <a:gd name="T9" fmla="*/ 169 h 194"/>
                <a:gd name="T10" fmla="*/ 120 w 121"/>
                <a:gd name="T11" fmla="*/ 14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94">
                  <a:moveTo>
                    <a:pt x="120" y="145"/>
                  </a:moveTo>
                  <a:lnTo>
                    <a:pt x="120" y="145"/>
                  </a:lnTo>
                  <a:cubicBezTo>
                    <a:pt x="120" y="145"/>
                    <a:pt x="48" y="72"/>
                    <a:pt x="48" y="24"/>
                  </a:cubicBezTo>
                  <a:cubicBezTo>
                    <a:pt x="48" y="24"/>
                    <a:pt x="24" y="0"/>
                    <a:pt x="24" y="48"/>
                  </a:cubicBezTo>
                  <a:cubicBezTo>
                    <a:pt x="24" y="48"/>
                    <a:pt x="0" y="121"/>
                    <a:pt x="96" y="169"/>
                  </a:cubicBezTo>
                  <a:cubicBezTo>
                    <a:pt x="96" y="169"/>
                    <a:pt x="120" y="193"/>
                    <a:pt x="120" y="145"/>
                  </a:cubicBezTo>
                </a:path>
              </a:pathLst>
            </a:custGeom>
            <a:solidFill>
              <a:srgbClr val="F4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23">
              <a:extLst>
                <a:ext uri="{FF2B5EF4-FFF2-40B4-BE49-F238E27FC236}">
                  <a16:creationId xmlns:a16="http://schemas.microsoft.com/office/drawing/2014/main" id="{C4D278B4-F5A5-114F-A960-BB73B8A6E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4727" y="7781002"/>
              <a:ext cx="1718274" cy="1201960"/>
            </a:xfrm>
            <a:custGeom>
              <a:avLst/>
              <a:gdLst>
                <a:gd name="T0" fmla="*/ 821 w 2730"/>
                <a:gd name="T1" fmla="*/ 265 h 1909"/>
                <a:gd name="T2" fmla="*/ 821 w 2730"/>
                <a:gd name="T3" fmla="*/ 265 h 1909"/>
                <a:gd name="T4" fmla="*/ 0 w 2730"/>
                <a:gd name="T5" fmla="*/ 1255 h 1909"/>
                <a:gd name="T6" fmla="*/ 1473 w 2730"/>
                <a:gd name="T7" fmla="*/ 1908 h 1909"/>
                <a:gd name="T8" fmla="*/ 2536 w 2730"/>
                <a:gd name="T9" fmla="*/ 72 h 1909"/>
                <a:gd name="T10" fmla="*/ 821 w 2730"/>
                <a:gd name="T11" fmla="*/ 265 h 1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0" h="1909">
                  <a:moveTo>
                    <a:pt x="821" y="265"/>
                  </a:moveTo>
                  <a:lnTo>
                    <a:pt x="821" y="265"/>
                  </a:lnTo>
                  <a:cubicBezTo>
                    <a:pt x="821" y="265"/>
                    <a:pt x="362" y="748"/>
                    <a:pt x="0" y="1255"/>
                  </a:cubicBezTo>
                  <a:cubicBezTo>
                    <a:pt x="0" y="1255"/>
                    <a:pt x="1135" y="1449"/>
                    <a:pt x="1473" y="1908"/>
                  </a:cubicBezTo>
                  <a:cubicBezTo>
                    <a:pt x="1473" y="1908"/>
                    <a:pt x="2729" y="1400"/>
                    <a:pt x="2536" y="72"/>
                  </a:cubicBezTo>
                  <a:cubicBezTo>
                    <a:pt x="2536" y="72"/>
                    <a:pt x="1643" y="0"/>
                    <a:pt x="821" y="26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24">
              <a:extLst>
                <a:ext uri="{FF2B5EF4-FFF2-40B4-BE49-F238E27FC236}">
                  <a16:creationId xmlns:a16="http://schemas.microsoft.com/office/drawing/2014/main" id="{8DBAB8ED-573D-9B42-BEE0-2F45A40FA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6628" y="7886485"/>
              <a:ext cx="866077" cy="866077"/>
            </a:xfrm>
            <a:custGeom>
              <a:avLst/>
              <a:gdLst>
                <a:gd name="T0" fmla="*/ 0 w 1378"/>
                <a:gd name="T1" fmla="*/ 1280 h 1377"/>
                <a:gd name="T2" fmla="*/ 0 w 1378"/>
                <a:gd name="T3" fmla="*/ 1280 h 1377"/>
                <a:gd name="T4" fmla="*/ 1255 w 1378"/>
                <a:gd name="T5" fmla="*/ 48 h 1377"/>
                <a:gd name="T6" fmla="*/ 1377 w 1378"/>
                <a:gd name="T7" fmla="*/ 0 h 1377"/>
                <a:gd name="T8" fmla="*/ 218 w 1378"/>
                <a:gd name="T9" fmla="*/ 1376 h 1377"/>
                <a:gd name="T10" fmla="*/ 0 w 1378"/>
                <a:gd name="T11" fmla="*/ 1280 h 1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8" h="1377">
                  <a:moveTo>
                    <a:pt x="0" y="1280"/>
                  </a:moveTo>
                  <a:lnTo>
                    <a:pt x="0" y="1280"/>
                  </a:lnTo>
                  <a:cubicBezTo>
                    <a:pt x="0" y="1280"/>
                    <a:pt x="1135" y="700"/>
                    <a:pt x="1255" y="48"/>
                  </a:cubicBezTo>
                  <a:cubicBezTo>
                    <a:pt x="1377" y="0"/>
                    <a:pt x="1377" y="0"/>
                    <a:pt x="1377" y="0"/>
                  </a:cubicBezTo>
                  <a:cubicBezTo>
                    <a:pt x="1377" y="0"/>
                    <a:pt x="1377" y="700"/>
                    <a:pt x="218" y="1376"/>
                  </a:cubicBezTo>
                  <a:lnTo>
                    <a:pt x="0" y="1280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25">
              <a:extLst>
                <a:ext uri="{FF2B5EF4-FFF2-40B4-BE49-F238E27FC236}">
                  <a16:creationId xmlns:a16="http://schemas.microsoft.com/office/drawing/2014/main" id="{22051F94-10DF-FD49-87B1-1674DD126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2452" y="3933621"/>
              <a:ext cx="2370609" cy="1246375"/>
            </a:xfrm>
            <a:custGeom>
              <a:avLst/>
              <a:gdLst>
                <a:gd name="T0" fmla="*/ 193 w 3768"/>
                <a:gd name="T1" fmla="*/ 798 h 1982"/>
                <a:gd name="T2" fmla="*/ 193 w 3768"/>
                <a:gd name="T3" fmla="*/ 798 h 1982"/>
                <a:gd name="T4" fmla="*/ 604 w 3768"/>
                <a:gd name="T5" fmla="*/ 145 h 1982"/>
                <a:gd name="T6" fmla="*/ 1835 w 3768"/>
                <a:gd name="T7" fmla="*/ 508 h 1982"/>
                <a:gd name="T8" fmla="*/ 2439 w 3768"/>
                <a:gd name="T9" fmla="*/ 49 h 1982"/>
                <a:gd name="T10" fmla="*/ 3767 w 3768"/>
                <a:gd name="T11" fmla="*/ 508 h 1982"/>
                <a:gd name="T12" fmla="*/ 1980 w 3768"/>
                <a:gd name="T13" fmla="*/ 918 h 1982"/>
                <a:gd name="T14" fmla="*/ 1546 w 3768"/>
                <a:gd name="T15" fmla="*/ 1981 h 1982"/>
                <a:gd name="T16" fmla="*/ 193 w 3768"/>
                <a:gd name="T17" fmla="*/ 798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8" h="1982">
                  <a:moveTo>
                    <a:pt x="193" y="798"/>
                  </a:moveTo>
                  <a:lnTo>
                    <a:pt x="193" y="798"/>
                  </a:lnTo>
                  <a:cubicBezTo>
                    <a:pt x="193" y="798"/>
                    <a:pt x="0" y="315"/>
                    <a:pt x="604" y="145"/>
                  </a:cubicBezTo>
                  <a:cubicBezTo>
                    <a:pt x="1207" y="0"/>
                    <a:pt x="1690" y="291"/>
                    <a:pt x="1835" y="508"/>
                  </a:cubicBezTo>
                  <a:cubicBezTo>
                    <a:pt x="1835" y="508"/>
                    <a:pt x="1956" y="25"/>
                    <a:pt x="2439" y="49"/>
                  </a:cubicBezTo>
                  <a:cubicBezTo>
                    <a:pt x="3043" y="73"/>
                    <a:pt x="3043" y="508"/>
                    <a:pt x="3767" y="508"/>
                  </a:cubicBezTo>
                  <a:cubicBezTo>
                    <a:pt x="3767" y="508"/>
                    <a:pt x="2971" y="1715"/>
                    <a:pt x="1980" y="918"/>
                  </a:cubicBezTo>
                  <a:cubicBezTo>
                    <a:pt x="1980" y="918"/>
                    <a:pt x="2391" y="1618"/>
                    <a:pt x="1546" y="1981"/>
                  </a:cubicBezTo>
                  <a:lnTo>
                    <a:pt x="193" y="798"/>
                  </a:lnTo>
                </a:path>
              </a:pathLst>
            </a:custGeom>
            <a:solidFill>
              <a:srgbClr val="705F5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Freeform 26">
              <a:extLst>
                <a:ext uri="{FF2B5EF4-FFF2-40B4-BE49-F238E27FC236}">
                  <a16:creationId xmlns:a16="http://schemas.microsoft.com/office/drawing/2014/main" id="{569FAA4D-D635-8640-AAAE-BEA5BB0AD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5797" y="4116830"/>
              <a:ext cx="1201959" cy="1504531"/>
            </a:xfrm>
            <a:custGeom>
              <a:avLst/>
              <a:gdLst>
                <a:gd name="T0" fmla="*/ 314 w 1908"/>
                <a:gd name="T1" fmla="*/ 313 h 2391"/>
                <a:gd name="T2" fmla="*/ 314 w 1908"/>
                <a:gd name="T3" fmla="*/ 313 h 2391"/>
                <a:gd name="T4" fmla="*/ 193 w 1908"/>
                <a:gd name="T5" fmla="*/ 724 h 2391"/>
                <a:gd name="T6" fmla="*/ 724 w 1908"/>
                <a:gd name="T7" fmla="*/ 2052 h 2391"/>
                <a:gd name="T8" fmla="*/ 724 w 1908"/>
                <a:gd name="T9" fmla="*/ 2390 h 2391"/>
                <a:gd name="T10" fmla="*/ 1546 w 1908"/>
                <a:gd name="T11" fmla="*/ 2269 h 2391"/>
                <a:gd name="T12" fmla="*/ 1618 w 1908"/>
                <a:gd name="T13" fmla="*/ 1617 h 2391"/>
                <a:gd name="T14" fmla="*/ 1811 w 1908"/>
                <a:gd name="T15" fmla="*/ 1134 h 2391"/>
                <a:gd name="T16" fmla="*/ 1594 w 1908"/>
                <a:gd name="T17" fmla="*/ 1207 h 2391"/>
                <a:gd name="T18" fmla="*/ 1424 w 1908"/>
                <a:gd name="T19" fmla="*/ 844 h 2391"/>
                <a:gd name="T20" fmla="*/ 314 w 1908"/>
                <a:gd name="T21" fmla="*/ 313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8" h="2391">
                  <a:moveTo>
                    <a:pt x="314" y="313"/>
                  </a:moveTo>
                  <a:lnTo>
                    <a:pt x="314" y="313"/>
                  </a:lnTo>
                  <a:cubicBezTo>
                    <a:pt x="265" y="361"/>
                    <a:pt x="193" y="434"/>
                    <a:pt x="193" y="724"/>
                  </a:cubicBezTo>
                  <a:cubicBezTo>
                    <a:pt x="193" y="990"/>
                    <a:pt x="0" y="2028"/>
                    <a:pt x="724" y="2052"/>
                  </a:cubicBezTo>
                  <a:cubicBezTo>
                    <a:pt x="724" y="2390"/>
                    <a:pt x="724" y="2390"/>
                    <a:pt x="724" y="2390"/>
                  </a:cubicBezTo>
                  <a:cubicBezTo>
                    <a:pt x="1546" y="2269"/>
                    <a:pt x="1546" y="2269"/>
                    <a:pt x="1546" y="2269"/>
                  </a:cubicBezTo>
                  <a:cubicBezTo>
                    <a:pt x="1546" y="2269"/>
                    <a:pt x="1497" y="1738"/>
                    <a:pt x="1618" y="1617"/>
                  </a:cubicBezTo>
                  <a:cubicBezTo>
                    <a:pt x="1739" y="1473"/>
                    <a:pt x="1907" y="1279"/>
                    <a:pt x="1811" y="1134"/>
                  </a:cubicBezTo>
                  <a:cubicBezTo>
                    <a:pt x="1811" y="1134"/>
                    <a:pt x="1714" y="1014"/>
                    <a:pt x="1594" y="1207"/>
                  </a:cubicBezTo>
                  <a:cubicBezTo>
                    <a:pt x="1594" y="1207"/>
                    <a:pt x="1497" y="1159"/>
                    <a:pt x="1424" y="844"/>
                  </a:cubicBezTo>
                  <a:cubicBezTo>
                    <a:pt x="1328" y="483"/>
                    <a:pt x="604" y="0"/>
                    <a:pt x="314" y="313"/>
                  </a:cubicBezTo>
                </a:path>
              </a:pathLst>
            </a:custGeom>
            <a:solidFill>
              <a:srgbClr val="F8BA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Freeform 27">
              <a:extLst>
                <a:ext uri="{FF2B5EF4-FFF2-40B4-BE49-F238E27FC236}">
                  <a16:creationId xmlns:a16="http://schemas.microsoft.com/office/drawing/2014/main" id="{A6A2BCC7-D95B-7049-A0AC-D8AF18DEC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334" y="5060632"/>
              <a:ext cx="563505" cy="655110"/>
            </a:xfrm>
            <a:custGeom>
              <a:avLst/>
              <a:gdLst>
                <a:gd name="T0" fmla="*/ 869 w 894"/>
                <a:gd name="T1" fmla="*/ 942 h 1039"/>
                <a:gd name="T2" fmla="*/ 869 w 894"/>
                <a:gd name="T3" fmla="*/ 942 h 1039"/>
                <a:gd name="T4" fmla="*/ 820 w 894"/>
                <a:gd name="T5" fmla="*/ 506 h 1039"/>
                <a:gd name="T6" fmla="*/ 749 w 894"/>
                <a:gd name="T7" fmla="*/ 193 h 1039"/>
                <a:gd name="T8" fmla="*/ 652 w 894"/>
                <a:gd name="T9" fmla="*/ 435 h 1039"/>
                <a:gd name="T10" fmla="*/ 603 w 894"/>
                <a:gd name="T11" fmla="*/ 410 h 1039"/>
                <a:gd name="T12" fmla="*/ 362 w 894"/>
                <a:gd name="T13" fmla="*/ 24 h 1039"/>
                <a:gd name="T14" fmla="*/ 48 w 894"/>
                <a:gd name="T15" fmla="*/ 337 h 1039"/>
                <a:gd name="T16" fmla="*/ 579 w 894"/>
                <a:gd name="T17" fmla="*/ 1038 h 1039"/>
                <a:gd name="T18" fmla="*/ 869 w 894"/>
                <a:gd name="T19" fmla="*/ 94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4" h="1039">
                  <a:moveTo>
                    <a:pt x="869" y="942"/>
                  </a:moveTo>
                  <a:lnTo>
                    <a:pt x="869" y="942"/>
                  </a:lnTo>
                  <a:cubicBezTo>
                    <a:pt x="869" y="942"/>
                    <a:pt x="893" y="700"/>
                    <a:pt x="820" y="506"/>
                  </a:cubicBezTo>
                  <a:cubicBezTo>
                    <a:pt x="749" y="313"/>
                    <a:pt x="749" y="217"/>
                    <a:pt x="749" y="193"/>
                  </a:cubicBezTo>
                  <a:cubicBezTo>
                    <a:pt x="724" y="169"/>
                    <a:pt x="652" y="217"/>
                    <a:pt x="652" y="435"/>
                  </a:cubicBezTo>
                  <a:cubicBezTo>
                    <a:pt x="652" y="435"/>
                    <a:pt x="652" y="506"/>
                    <a:pt x="603" y="410"/>
                  </a:cubicBezTo>
                  <a:cubicBezTo>
                    <a:pt x="579" y="337"/>
                    <a:pt x="459" y="72"/>
                    <a:pt x="362" y="24"/>
                  </a:cubicBezTo>
                  <a:cubicBezTo>
                    <a:pt x="290" y="0"/>
                    <a:pt x="0" y="169"/>
                    <a:pt x="48" y="337"/>
                  </a:cubicBezTo>
                  <a:cubicBezTo>
                    <a:pt x="120" y="506"/>
                    <a:pt x="386" y="918"/>
                    <a:pt x="579" y="1038"/>
                  </a:cubicBezTo>
                  <a:lnTo>
                    <a:pt x="869" y="942"/>
                  </a:lnTo>
                </a:path>
              </a:pathLst>
            </a:custGeom>
            <a:solidFill>
              <a:srgbClr val="F8BA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Freeform 28">
              <a:extLst>
                <a:ext uri="{FF2B5EF4-FFF2-40B4-BE49-F238E27FC236}">
                  <a16:creationId xmlns:a16="http://schemas.microsoft.com/office/drawing/2014/main" id="{FC07D003-E37F-2844-9C48-CB4F03912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027" y="5529757"/>
              <a:ext cx="1612790" cy="1232494"/>
            </a:xfrm>
            <a:custGeom>
              <a:avLst/>
              <a:gdLst>
                <a:gd name="T0" fmla="*/ 2559 w 2560"/>
                <a:gd name="T1" fmla="*/ 145 h 1957"/>
                <a:gd name="T2" fmla="*/ 2559 w 2560"/>
                <a:gd name="T3" fmla="*/ 145 h 1957"/>
                <a:gd name="T4" fmla="*/ 1376 w 2560"/>
                <a:gd name="T5" fmla="*/ 1111 h 1957"/>
                <a:gd name="T6" fmla="*/ 410 w 2560"/>
                <a:gd name="T7" fmla="*/ 0 h 1957"/>
                <a:gd name="T8" fmla="*/ 0 w 2560"/>
                <a:gd name="T9" fmla="*/ 266 h 1957"/>
                <a:gd name="T10" fmla="*/ 1376 w 2560"/>
                <a:gd name="T11" fmla="*/ 1908 h 1957"/>
                <a:gd name="T12" fmla="*/ 2173 w 2560"/>
                <a:gd name="T13" fmla="*/ 1304 h 1957"/>
                <a:gd name="T14" fmla="*/ 2559 w 2560"/>
                <a:gd name="T15" fmla="*/ 145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60" h="1957">
                  <a:moveTo>
                    <a:pt x="2559" y="145"/>
                  </a:moveTo>
                  <a:lnTo>
                    <a:pt x="2559" y="145"/>
                  </a:lnTo>
                  <a:cubicBezTo>
                    <a:pt x="2559" y="145"/>
                    <a:pt x="1473" y="1136"/>
                    <a:pt x="1376" y="1111"/>
                  </a:cubicBezTo>
                  <a:cubicBezTo>
                    <a:pt x="1280" y="1087"/>
                    <a:pt x="410" y="0"/>
                    <a:pt x="410" y="0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1062" y="1956"/>
                    <a:pt x="1376" y="1908"/>
                  </a:cubicBezTo>
                  <a:cubicBezTo>
                    <a:pt x="1666" y="1860"/>
                    <a:pt x="2173" y="1304"/>
                    <a:pt x="2173" y="1304"/>
                  </a:cubicBezTo>
                  <a:lnTo>
                    <a:pt x="2559" y="145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CA098F8C-5A45-0A49-8C68-BA561E647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4727" y="5438152"/>
              <a:ext cx="1596135" cy="2553817"/>
            </a:xfrm>
            <a:custGeom>
              <a:avLst/>
              <a:gdLst>
                <a:gd name="T0" fmla="*/ 821 w 2537"/>
                <a:gd name="T1" fmla="*/ 193 h 4058"/>
                <a:gd name="T2" fmla="*/ 821 w 2537"/>
                <a:gd name="T3" fmla="*/ 193 h 4058"/>
                <a:gd name="T4" fmla="*/ 1643 w 2537"/>
                <a:gd name="T5" fmla="*/ 0 h 4058"/>
                <a:gd name="T6" fmla="*/ 2126 w 2537"/>
                <a:gd name="T7" fmla="*/ 846 h 4058"/>
                <a:gd name="T8" fmla="*/ 2029 w 2537"/>
                <a:gd name="T9" fmla="*/ 2415 h 4058"/>
                <a:gd name="T10" fmla="*/ 2536 w 2537"/>
                <a:gd name="T11" fmla="*/ 3816 h 4058"/>
                <a:gd name="T12" fmla="*/ 677 w 2537"/>
                <a:gd name="T13" fmla="*/ 3961 h 4058"/>
                <a:gd name="T14" fmla="*/ 218 w 2537"/>
                <a:gd name="T15" fmla="*/ 1691 h 4058"/>
                <a:gd name="T16" fmla="*/ 821 w 2537"/>
                <a:gd name="T17" fmla="*/ 193 h 4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7" h="4058">
                  <a:moveTo>
                    <a:pt x="821" y="193"/>
                  </a:moveTo>
                  <a:lnTo>
                    <a:pt x="821" y="193"/>
                  </a:lnTo>
                  <a:cubicBezTo>
                    <a:pt x="821" y="193"/>
                    <a:pt x="1280" y="290"/>
                    <a:pt x="1643" y="0"/>
                  </a:cubicBezTo>
                  <a:cubicBezTo>
                    <a:pt x="1643" y="0"/>
                    <a:pt x="2077" y="315"/>
                    <a:pt x="2126" y="846"/>
                  </a:cubicBezTo>
                  <a:cubicBezTo>
                    <a:pt x="2198" y="1352"/>
                    <a:pt x="1980" y="2174"/>
                    <a:pt x="2029" y="2415"/>
                  </a:cubicBezTo>
                  <a:cubicBezTo>
                    <a:pt x="2077" y="2633"/>
                    <a:pt x="2463" y="3309"/>
                    <a:pt x="2536" y="3816"/>
                  </a:cubicBezTo>
                  <a:cubicBezTo>
                    <a:pt x="2536" y="3816"/>
                    <a:pt x="1473" y="4057"/>
                    <a:pt x="677" y="3961"/>
                  </a:cubicBezTo>
                  <a:cubicBezTo>
                    <a:pt x="677" y="3961"/>
                    <a:pt x="580" y="2657"/>
                    <a:pt x="218" y="1691"/>
                  </a:cubicBezTo>
                  <a:cubicBezTo>
                    <a:pt x="0" y="1159"/>
                    <a:pt x="821" y="193"/>
                    <a:pt x="821" y="19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E5815CD3-F528-FC4C-8D1D-42A508947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2408" y="7278567"/>
              <a:ext cx="594040" cy="685643"/>
            </a:xfrm>
            <a:custGeom>
              <a:avLst/>
              <a:gdLst>
                <a:gd name="T0" fmla="*/ 773 w 943"/>
                <a:gd name="T1" fmla="*/ 0 h 1087"/>
                <a:gd name="T2" fmla="*/ 773 w 943"/>
                <a:gd name="T3" fmla="*/ 0 h 1087"/>
                <a:gd name="T4" fmla="*/ 363 w 943"/>
                <a:gd name="T5" fmla="*/ 168 h 1087"/>
                <a:gd name="T6" fmla="*/ 73 w 943"/>
                <a:gd name="T7" fmla="*/ 337 h 1087"/>
                <a:gd name="T8" fmla="*/ 339 w 943"/>
                <a:gd name="T9" fmla="*/ 361 h 1087"/>
                <a:gd name="T10" fmla="*/ 339 w 943"/>
                <a:gd name="T11" fmla="*/ 386 h 1087"/>
                <a:gd name="T12" fmla="*/ 0 w 943"/>
                <a:gd name="T13" fmla="*/ 773 h 1087"/>
                <a:gd name="T14" fmla="*/ 412 w 943"/>
                <a:gd name="T15" fmla="*/ 966 h 1087"/>
                <a:gd name="T16" fmla="*/ 942 w 943"/>
                <a:gd name="T17" fmla="*/ 241 h 1087"/>
                <a:gd name="T18" fmla="*/ 773 w 943"/>
                <a:gd name="T19" fmla="*/ 0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3" h="1087">
                  <a:moveTo>
                    <a:pt x="773" y="0"/>
                  </a:moveTo>
                  <a:lnTo>
                    <a:pt x="773" y="0"/>
                  </a:lnTo>
                  <a:cubicBezTo>
                    <a:pt x="773" y="0"/>
                    <a:pt x="532" y="48"/>
                    <a:pt x="363" y="168"/>
                  </a:cubicBezTo>
                  <a:cubicBezTo>
                    <a:pt x="194" y="290"/>
                    <a:pt x="97" y="314"/>
                    <a:pt x="73" y="337"/>
                  </a:cubicBezTo>
                  <a:cubicBezTo>
                    <a:pt x="73" y="361"/>
                    <a:pt x="146" y="434"/>
                    <a:pt x="339" y="361"/>
                  </a:cubicBezTo>
                  <a:cubicBezTo>
                    <a:pt x="339" y="361"/>
                    <a:pt x="412" y="337"/>
                    <a:pt x="339" y="386"/>
                  </a:cubicBezTo>
                  <a:cubicBezTo>
                    <a:pt x="242" y="458"/>
                    <a:pt x="24" y="627"/>
                    <a:pt x="0" y="773"/>
                  </a:cubicBezTo>
                  <a:cubicBezTo>
                    <a:pt x="0" y="844"/>
                    <a:pt x="266" y="1086"/>
                    <a:pt x="412" y="966"/>
                  </a:cubicBezTo>
                  <a:cubicBezTo>
                    <a:pt x="556" y="869"/>
                    <a:pt x="895" y="458"/>
                    <a:pt x="942" y="241"/>
                  </a:cubicBezTo>
                  <a:lnTo>
                    <a:pt x="773" y="0"/>
                  </a:lnTo>
                </a:path>
              </a:pathLst>
            </a:custGeom>
            <a:solidFill>
              <a:srgbClr val="F8BA8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EEA73924-9E66-614A-B7BD-A2ABE4868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5616" y="5546413"/>
              <a:ext cx="1246375" cy="1976432"/>
            </a:xfrm>
            <a:custGeom>
              <a:avLst/>
              <a:gdLst>
                <a:gd name="T0" fmla="*/ 73 w 1982"/>
                <a:gd name="T1" fmla="*/ 894 h 3141"/>
                <a:gd name="T2" fmla="*/ 73 w 1982"/>
                <a:gd name="T3" fmla="*/ 894 h 3141"/>
                <a:gd name="T4" fmla="*/ 1087 w 1982"/>
                <a:gd name="T5" fmla="*/ 1546 h 3141"/>
                <a:gd name="T6" fmla="*/ 290 w 1982"/>
                <a:gd name="T7" fmla="*/ 2802 h 3141"/>
                <a:gd name="T8" fmla="*/ 652 w 1982"/>
                <a:gd name="T9" fmla="*/ 3140 h 3141"/>
                <a:gd name="T10" fmla="*/ 1836 w 1982"/>
                <a:gd name="T11" fmla="*/ 1329 h 3141"/>
                <a:gd name="T12" fmla="*/ 0 w 1982"/>
                <a:gd name="T13" fmla="*/ 0 h 3141"/>
                <a:gd name="T14" fmla="*/ 73 w 1982"/>
                <a:gd name="T15" fmla="*/ 894 h 3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2" h="3141">
                  <a:moveTo>
                    <a:pt x="73" y="894"/>
                  </a:moveTo>
                  <a:lnTo>
                    <a:pt x="73" y="894"/>
                  </a:lnTo>
                  <a:cubicBezTo>
                    <a:pt x="73" y="894"/>
                    <a:pt x="1063" y="1449"/>
                    <a:pt x="1087" y="1546"/>
                  </a:cubicBezTo>
                  <a:cubicBezTo>
                    <a:pt x="1111" y="1666"/>
                    <a:pt x="290" y="2802"/>
                    <a:pt x="290" y="2802"/>
                  </a:cubicBezTo>
                  <a:cubicBezTo>
                    <a:pt x="652" y="3140"/>
                    <a:pt x="652" y="3140"/>
                    <a:pt x="652" y="3140"/>
                  </a:cubicBezTo>
                  <a:cubicBezTo>
                    <a:pt x="652" y="3140"/>
                    <a:pt x="1981" y="1619"/>
                    <a:pt x="1836" y="1329"/>
                  </a:cubicBezTo>
                  <a:cubicBezTo>
                    <a:pt x="1715" y="1063"/>
                    <a:pt x="0" y="0"/>
                    <a:pt x="0" y="0"/>
                  </a:cubicBezTo>
                  <a:lnTo>
                    <a:pt x="73" y="89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2" name="CuadroTexto 350">
            <a:extLst>
              <a:ext uri="{FF2B5EF4-FFF2-40B4-BE49-F238E27FC236}">
                <a16:creationId xmlns:a16="http://schemas.microsoft.com/office/drawing/2014/main" id="{F3E0AB79-F7C8-2F4B-8936-71EC2EA9D139}"/>
              </a:ext>
            </a:extLst>
          </p:cNvPr>
          <p:cNvSpPr txBox="1"/>
          <p:nvPr/>
        </p:nvSpPr>
        <p:spPr>
          <a:xfrm>
            <a:off x="6562166" y="1022190"/>
            <a:ext cx="112534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Sport &amp; Fitness Diagram</a:t>
            </a:r>
          </a:p>
        </p:txBody>
      </p:sp>
    </p:spTree>
    <p:extLst>
      <p:ext uri="{BB962C8B-B14F-4D97-AF65-F5344CB8AC3E}">
        <p14:creationId xmlns:p14="http://schemas.microsoft.com/office/powerpoint/2010/main" val="167989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Chart 189">
            <a:extLst>
              <a:ext uri="{FF2B5EF4-FFF2-40B4-BE49-F238E27FC236}">
                <a16:creationId xmlns:a16="http://schemas.microsoft.com/office/drawing/2014/main" id="{21B6B578-075A-6D48-8C64-9F19C49A7AA8}"/>
              </a:ext>
            </a:extLst>
          </p:cNvPr>
          <p:cNvGraphicFramePr/>
          <p:nvPr/>
        </p:nvGraphicFramePr>
        <p:xfrm>
          <a:off x="1098667" y="4239930"/>
          <a:ext cx="3838905" cy="3598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2" name="Chart 191">
            <a:extLst>
              <a:ext uri="{FF2B5EF4-FFF2-40B4-BE49-F238E27FC236}">
                <a16:creationId xmlns:a16="http://schemas.microsoft.com/office/drawing/2014/main" id="{576CBE67-2E57-1747-91A2-FDE22A062073}"/>
              </a:ext>
            </a:extLst>
          </p:cNvPr>
          <p:cNvGraphicFramePr/>
          <p:nvPr/>
        </p:nvGraphicFramePr>
        <p:xfrm>
          <a:off x="5154935" y="4239930"/>
          <a:ext cx="3838905" cy="3598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3B3B45F-ECB8-E14C-B34D-6921E773A795}"/>
              </a:ext>
            </a:extLst>
          </p:cNvPr>
          <p:cNvGrpSpPr/>
          <p:nvPr/>
        </p:nvGrpSpPr>
        <p:grpSpPr>
          <a:xfrm>
            <a:off x="1797088" y="5434664"/>
            <a:ext cx="2442062" cy="1209434"/>
            <a:chOff x="9092368" y="10966967"/>
            <a:chExt cx="2442062" cy="1209434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3861424-7670-4945-A4C5-3F0C2FC7D222}"/>
                </a:ext>
              </a:extLst>
            </p:cNvPr>
            <p:cNvSpPr txBox="1"/>
            <p:nvPr/>
          </p:nvSpPr>
          <p:spPr>
            <a:xfrm>
              <a:off x="9382953" y="1096696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76414732-BE51-EC4C-9B1B-35065709C559}"/>
                </a:ext>
              </a:extLst>
            </p:cNvPr>
            <p:cNvSpPr/>
            <p:nvPr/>
          </p:nvSpPr>
          <p:spPr>
            <a:xfrm>
              <a:off x="9092368" y="11530070"/>
              <a:ext cx="244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25%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EA7CC6F-5C5E-2F43-BE00-8953E70D677E}"/>
              </a:ext>
            </a:extLst>
          </p:cNvPr>
          <p:cNvGrpSpPr/>
          <p:nvPr/>
        </p:nvGrpSpPr>
        <p:grpSpPr>
          <a:xfrm>
            <a:off x="5853356" y="5434664"/>
            <a:ext cx="2442062" cy="1209434"/>
            <a:chOff x="9092368" y="10966967"/>
            <a:chExt cx="2442062" cy="1209434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29E93F2-35FA-D34C-8522-F5949C5ECBA6}"/>
                </a:ext>
              </a:extLst>
            </p:cNvPr>
            <p:cNvSpPr txBox="1"/>
            <p:nvPr/>
          </p:nvSpPr>
          <p:spPr>
            <a:xfrm>
              <a:off x="9382953" y="10966967"/>
              <a:ext cx="1860892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Analyze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5E3D17C1-C20D-BB43-B64D-24D53774E447}"/>
                </a:ext>
              </a:extLst>
            </p:cNvPr>
            <p:cNvSpPr/>
            <p:nvPr/>
          </p:nvSpPr>
          <p:spPr>
            <a:xfrm>
              <a:off x="9092368" y="11530070"/>
              <a:ext cx="24420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47%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DCC8D17-8390-A740-81FA-92477CB3942D}"/>
              </a:ext>
            </a:extLst>
          </p:cNvPr>
          <p:cNvGrpSpPr/>
          <p:nvPr/>
        </p:nvGrpSpPr>
        <p:grpSpPr>
          <a:xfrm>
            <a:off x="1098667" y="8875860"/>
            <a:ext cx="3838905" cy="3598903"/>
            <a:chOff x="1098667" y="8875860"/>
            <a:chExt cx="3838905" cy="3598903"/>
          </a:xfrm>
        </p:grpSpPr>
        <p:graphicFrame>
          <p:nvGraphicFramePr>
            <p:cNvPr id="201" name="Chart 200">
              <a:extLst>
                <a:ext uri="{FF2B5EF4-FFF2-40B4-BE49-F238E27FC236}">
                  <a16:creationId xmlns:a16="http://schemas.microsoft.com/office/drawing/2014/main" id="{CE376FFF-2EC8-8D49-BF57-E589CB0564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43104801"/>
                </p:ext>
              </p:extLst>
            </p:nvPr>
          </p:nvGraphicFramePr>
          <p:xfrm>
            <a:off x="1098667" y="8875860"/>
            <a:ext cx="3838905" cy="35989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A925BDFE-059B-4845-82E0-C5C5D9DBCF81}"/>
                </a:ext>
              </a:extLst>
            </p:cNvPr>
            <p:cNvGrpSpPr/>
            <p:nvPr/>
          </p:nvGrpSpPr>
          <p:grpSpPr>
            <a:xfrm>
              <a:off x="1797088" y="10074398"/>
              <a:ext cx="2442062" cy="1209434"/>
              <a:chOff x="9092368" y="10966967"/>
              <a:chExt cx="2442062" cy="1209434"/>
            </a:xfrm>
          </p:grpSpPr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FDFCAF5B-1CED-B442-A911-25009EB27F50}"/>
                  </a:ext>
                </a:extLst>
              </p:cNvPr>
              <p:cNvSpPr txBox="1"/>
              <p:nvPr/>
            </p:nvSpPr>
            <p:spPr>
              <a:xfrm>
                <a:off x="9382953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Identify</a:t>
                </a: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0B349BA8-9467-4144-AE2E-506CE17149D5}"/>
                  </a:ext>
                </a:extLst>
              </p:cNvPr>
              <p:cNvSpPr/>
              <p:nvPr/>
            </p:nvSpPr>
            <p:spPr>
              <a:xfrm>
                <a:off x="9092368" y="11530070"/>
                <a:ext cx="24420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75%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5C5BF565-F155-F144-80AD-55DA7B39A128}"/>
              </a:ext>
            </a:extLst>
          </p:cNvPr>
          <p:cNvSpPr/>
          <p:nvPr/>
        </p:nvSpPr>
        <p:spPr>
          <a:xfrm>
            <a:off x="9667267" y="4239930"/>
            <a:ext cx="13611715" cy="249747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2F080782-E6C8-054E-BB62-130082C69AE3}"/>
              </a:ext>
            </a:extLst>
          </p:cNvPr>
          <p:cNvSpPr/>
          <p:nvPr/>
        </p:nvSpPr>
        <p:spPr>
          <a:xfrm>
            <a:off x="9667267" y="9813454"/>
            <a:ext cx="13611715" cy="249747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B5C300C-9F21-F844-AAAA-50355121A9A3}"/>
              </a:ext>
            </a:extLst>
          </p:cNvPr>
          <p:cNvGrpSpPr/>
          <p:nvPr/>
        </p:nvGrpSpPr>
        <p:grpSpPr>
          <a:xfrm>
            <a:off x="9424490" y="4584425"/>
            <a:ext cx="1808488" cy="1808486"/>
            <a:chOff x="10001150" y="13716000"/>
            <a:chExt cx="1322932" cy="1322930"/>
          </a:xfrm>
        </p:grpSpPr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BDC91B67-1D9A-E945-9AC9-D5BE3F9EAC51}"/>
                </a:ext>
              </a:extLst>
            </p:cNvPr>
            <p:cNvSpPr/>
            <p:nvPr/>
          </p:nvSpPr>
          <p:spPr>
            <a:xfrm>
              <a:off x="10001150" y="13716000"/>
              <a:ext cx="1322932" cy="132293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0E8952E6-1810-2942-81F9-17518619D101}"/>
                </a:ext>
              </a:extLst>
            </p:cNvPr>
            <p:cNvGrpSpPr/>
            <p:nvPr/>
          </p:nvGrpSpPr>
          <p:grpSpPr>
            <a:xfrm>
              <a:off x="10411393" y="14140997"/>
              <a:ext cx="521564" cy="523851"/>
              <a:chOff x="9161458" y="1803401"/>
              <a:chExt cx="360368" cy="361949"/>
            </a:xfrm>
            <a:solidFill>
              <a:schemeClr val="bg1"/>
            </a:solidFill>
          </p:grpSpPr>
          <p:sp>
            <p:nvSpPr>
              <p:cNvPr id="210" name="Freeform 101">
                <a:extLst>
                  <a:ext uri="{FF2B5EF4-FFF2-40B4-BE49-F238E27FC236}">
                    <a16:creationId xmlns:a16="http://schemas.microsoft.com/office/drawing/2014/main" id="{84BF3F7F-B44D-974A-B57B-D7B3DF296D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965326"/>
                <a:ext cx="168275" cy="93663"/>
              </a:xfrm>
              <a:custGeom>
                <a:avLst/>
                <a:gdLst>
                  <a:gd name="T0" fmla="*/ 40 w 45"/>
                  <a:gd name="T1" fmla="*/ 25 h 25"/>
                  <a:gd name="T2" fmla="*/ 40 w 45"/>
                  <a:gd name="T3" fmla="*/ 25 h 25"/>
                  <a:gd name="T4" fmla="*/ 45 w 45"/>
                  <a:gd name="T5" fmla="*/ 11 h 25"/>
                  <a:gd name="T6" fmla="*/ 40 w 45"/>
                  <a:gd name="T7" fmla="*/ 11 h 25"/>
                  <a:gd name="T8" fmla="*/ 0 w 45"/>
                  <a:gd name="T9" fmla="*/ 0 h 25"/>
                  <a:gd name="T10" fmla="*/ 0 w 45"/>
                  <a:gd name="T11" fmla="*/ 11 h 25"/>
                  <a:gd name="T12" fmla="*/ 40 w 45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5">
                    <a:moveTo>
                      <a:pt x="40" y="25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0"/>
                      <a:pt x="42" y="15"/>
                      <a:pt x="45" y="11"/>
                    </a:cubicBezTo>
                    <a:cubicBezTo>
                      <a:pt x="43" y="11"/>
                      <a:pt x="42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1" name="Freeform 102">
                <a:extLst>
                  <a:ext uri="{FF2B5EF4-FFF2-40B4-BE49-F238E27FC236}">
                    <a16:creationId xmlns:a16="http://schemas.microsoft.com/office/drawing/2014/main" id="{92D88C94-575D-9647-812E-20811358E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897063"/>
                <a:ext cx="300039" cy="95250"/>
              </a:xfrm>
              <a:custGeom>
                <a:avLst/>
                <a:gdLst>
                  <a:gd name="T0" fmla="*/ 40 w 80"/>
                  <a:gd name="T1" fmla="*/ 25 h 25"/>
                  <a:gd name="T2" fmla="*/ 48 w 80"/>
                  <a:gd name="T3" fmla="*/ 25 h 25"/>
                  <a:gd name="T4" fmla="*/ 70 w 80"/>
                  <a:gd name="T5" fmla="*/ 15 h 25"/>
                  <a:gd name="T6" fmla="*/ 78 w 80"/>
                  <a:gd name="T7" fmla="*/ 16 h 25"/>
                  <a:gd name="T8" fmla="*/ 80 w 80"/>
                  <a:gd name="T9" fmla="*/ 15 h 25"/>
                  <a:gd name="T10" fmla="*/ 80 w 80"/>
                  <a:gd name="T11" fmla="*/ 2 h 25"/>
                  <a:gd name="T12" fmla="*/ 40 w 80"/>
                  <a:gd name="T13" fmla="*/ 11 h 25"/>
                  <a:gd name="T14" fmla="*/ 0 w 80"/>
                  <a:gd name="T15" fmla="*/ 0 h 25"/>
                  <a:gd name="T16" fmla="*/ 0 w 80"/>
                  <a:gd name="T17" fmla="*/ 11 h 25"/>
                  <a:gd name="T18" fmla="*/ 40 w 80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25">
                    <a:moveTo>
                      <a:pt x="40" y="25"/>
                    </a:moveTo>
                    <a:cubicBezTo>
                      <a:pt x="43" y="25"/>
                      <a:pt x="45" y="25"/>
                      <a:pt x="48" y="25"/>
                    </a:cubicBezTo>
                    <a:cubicBezTo>
                      <a:pt x="53" y="19"/>
                      <a:pt x="61" y="15"/>
                      <a:pt x="70" y="15"/>
                    </a:cubicBezTo>
                    <a:cubicBezTo>
                      <a:pt x="73" y="15"/>
                      <a:pt x="76" y="15"/>
                      <a:pt x="78" y="16"/>
                    </a:cubicBezTo>
                    <a:cubicBezTo>
                      <a:pt x="79" y="16"/>
                      <a:pt x="79" y="15"/>
                      <a:pt x="80" y="15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1" y="7"/>
                      <a:pt x="55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2" name="Freeform 103">
                <a:extLst>
                  <a:ext uri="{FF2B5EF4-FFF2-40B4-BE49-F238E27FC236}">
                    <a16:creationId xmlns:a16="http://schemas.microsoft.com/office/drawing/2014/main" id="{FF657E5F-9736-734E-A46C-2BEE1544CA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8" y="1803401"/>
                <a:ext cx="300039" cy="120650"/>
              </a:xfrm>
              <a:custGeom>
                <a:avLst/>
                <a:gdLst>
                  <a:gd name="T0" fmla="*/ 40 w 80"/>
                  <a:gd name="T1" fmla="*/ 32 h 32"/>
                  <a:gd name="T2" fmla="*/ 80 w 80"/>
                  <a:gd name="T3" fmla="*/ 22 h 32"/>
                  <a:gd name="T4" fmla="*/ 80 w 80"/>
                  <a:gd name="T5" fmla="*/ 18 h 32"/>
                  <a:gd name="T6" fmla="*/ 40 w 80"/>
                  <a:gd name="T7" fmla="*/ 0 h 32"/>
                  <a:gd name="T8" fmla="*/ 0 w 80"/>
                  <a:gd name="T9" fmla="*/ 18 h 32"/>
                  <a:gd name="T10" fmla="*/ 40 w 80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2">
                    <a:moveTo>
                      <a:pt x="40" y="32"/>
                    </a:moveTo>
                    <a:cubicBezTo>
                      <a:pt x="58" y="32"/>
                      <a:pt x="74" y="27"/>
                      <a:pt x="80" y="22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8"/>
                      <a:pt x="62" y="0"/>
                      <a:pt x="40" y="0"/>
                    </a:cubicBezTo>
                    <a:cubicBezTo>
                      <a:pt x="18" y="0"/>
                      <a:pt x="0" y="8"/>
                      <a:pt x="0" y="18"/>
                    </a:cubicBezTo>
                    <a:cubicBezTo>
                      <a:pt x="0" y="24"/>
                      <a:pt x="18" y="32"/>
                      <a:pt x="4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3" name="Freeform 104">
                <a:extLst>
                  <a:ext uri="{FF2B5EF4-FFF2-40B4-BE49-F238E27FC236}">
                    <a16:creationId xmlns:a16="http://schemas.microsoft.com/office/drawing/2014/main" id="{94BC042F-5098-1840-B1BA-B122463C6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2033588"/>
                <a:ext cx="173038" cy="101600"/>
              </a:xfrm>
              <a:custGeom>
                <a:avLst/>
                <a:gdLst>
                  <a:gd name="T0" fmla="*/ 40 w 46"/>
                  <a:gd name="T1" fmla="*/ 11 h 27"/>
                  <a:gd name="T2" fmla="*/ 0 w 46"/>
                  <a:gd name="T3" fmla="*/ 0 h 27"/>
                  <a:gd name="T4" fmla="*/ 0 w 46"/>
                  <a:gd name="T5" fmla="*/ 9 h 27"/>
                  <a:gd name="T6" fmla="*/ 40 w 46"/>
                  <a:gd name="T7" fmla="*/ 27 h 27"/>
                  <a:gd name="T8" fmla="*/ 46 w 46"/>
                  <a:gd name="T9" fmla="*/ 27 h 27"/>
                  <a:gd name="T10" fmla="*/ 40 w 46"/>
                  <a:gd name="T11" fmla="*/ 11 h 27"/>
                  <a:gd name="T12" fmla="*/ 40 w 46"/>
                  <a:gd name="T1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7">
                    <a:moveTo>
                      <a:pt x="40" y="11"/>
                    </a:moveTo>
                    <a:cubicBezTo>
                      <a:pt x="24" y="11"/>
                      <a:pt x="7" y="7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9"/>
                      <a:pt x="18" y="27"/>
                      <a:pt x="40" y="27"/>
                    </a:cubicBezTo>
                    <a:cubicBezTo>
                      <a:pt x="42" y="27"/>
                      <a:pt x="44" y="27"/>
                      <a:pt x="46" y="27"/>
                    </a:cubicBezTo>
                    <a:cubicBezTo>
                      <a:pt x="43" y="22"/>
                      <a:pt x="40" y="17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4" name="Freeform 105">
                <a:extLst>
                  <a:ext uri="{FF2B5EF4-FFF2-40B4-BE49-F238E27FC236}">
                    <a16:creationId xmlns:a16="http://schemas.microsoft.com/office/drawing/2014/main" id="{BCEC2C17-32F4-1949-AD5D-74073E681E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26563" y="1968500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32 w 52"/>
                  <a:gd name="T11" fmla="*/ 30 h 52"/>
                  <a:gd name="T12" fmla="*/ 22 w 52"/>
                  <a:gd name="T13" fmla="*/ 30 h 52"/>
                  <a:gd name="T14" fmla="*/ 22 w 52"/>
                  <a:gd name="T15" fmla="*/ 13 h 52"/>
                  <a:gd name="T16" fmla="*/ 24 w 52"/>
                  <a:gd name="T17" fmla="*/ 11 h 52"/>
                  <a:gd name="T18" fmla="*/ 26 w 52"/>
                  <a:gd name="T19" fmla="*/ 13 h 52"/>
                  <a:gd name="T20" fmla="*/ 26 w 52"/>
                  <a:gd name="T21" fmla="*/ 26 h 52"/>
                  <a:gd name="T22" fmla="*/ 32 w 52"/>
                  <a:gd name="T23" fmla="*/ 26 h 52"/>
                  <a:gd name="T24" fmla="*/ 35 w 52"/>
                  <a:gd name="T25" fmla="*/ 28 h 52"/>
                  <a:gd name="T26" fmla="*/ 32 w 52"/>
                  <a:gd name="T2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32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3" y="11"/>
                      <a:pt x="24" y="11"/>
                    </a:cubicBezTo>
                    <a:cubicBezTo>
                      <a:pt x="25" y="11"/>
                      <a:pt x="26" y="12"/>
                      <a:pt x="26" y="1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4" y="26"/>
                      <a:pt x="35" y="27"/>
                      <a:pt x="35" y="28"/>
                    </a:cubicBezTo>
                    <a:cubicBezTo>
                      <a:pt x="35" y="29"/>
                      <a:pt x="34" y="30"/>
                      <a:pt x="3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38EEF794-85E1-B24A-B7AC-68074584A1A0}"/>
              </a:ext>
            </a:extLst>
          </p:cNvPr>
          <p:cNvSpPr/>
          <p:nvPr/>
        </p:nvSpPr>
        <p:spPr>
          <a:xfrm>
            <a:off x="9667267" y="7005968"/>
            <a:ext cx="13611715" cy="249747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7A83D448-1130-3D4D-8097-8BB66B74EB1B}"/>
              </a:ext>
            </a:extLst>
          </p:cNvPr>
          <p:cNvGrpSpPr/>
          <p:nvPr/>
        </p:nvGrpSpPr>
        <p:grpSpPr>
          <a:xfrm>
            <a:off x="9424490" y="7326319"/>
            <a:ext cx="1808488" cy="1808486"/>
            <a:chOff x="17466454" y="13716000"/>
            <a:chExt cx="1322932" cy="1322930"/>
          </a:xfrm>
        </p:grpSpPr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23E2ADC-6913-A445-AAE3-0798CFAC6597}"/>
                </a:ext>
              </a:extLst>
            </p:cNvPr>
            <p:cNvSpPr/>
            <p:nvPr/>
          </p:nvSpPr>
          <p:spPr>
            <a:xfrm>
              <a:off x="17466454" y="13716000"/>
              <a:ext cx="1322932" cy="13229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3B19EE10-1F55-9044-B5C4-529622C7187C}"/>
                </a:ext>
              </a:extLst>
            </p:cNvPr>
            <p:cNvGrpSpPr/>
            <p:nvPr/>
          </p:nvGrpSpPr>
          <p:grpSpPr>
            <a:xfrm>
              <a:off x="17810932" y="14094201"/>
              <a:ext cx="601501" cy="604150"/>
              <a:chOff x="5554663" y="3971925"/>
              <a:chExt cx="360362" cy="361951"/>
            </a:xfrm>
            <a:solidFill>
              <a:schemeClr val="bg1"/>
            </a:solidFill>
          </p:grpSpPr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8140B7E7-36C5-AB45-874B-93030287E1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4663" y="4078288"/>
                <a:ext cx="255588" cy="255588"/>
              </a:xfrm>
              <a:custGeom>
                <a:avLst/>
                <a:gdLst>
                  <a:gd name="T0" fmla="*/ 67 w 68"/>
                  <a:gd name="T1" fmla="*/ 41 h 68"/>
                  <a:gd name="T2" fmla="*/ 62 w 68"/>
                  <a:gd name="T3" fmla="*/ 38 h 68"/>
                  <a:gd name="T4" fmla="*/ 62 w 68"/>
                  <a:gd name="T5" fmla="*/ 34 h 68"/>
                  <a:gd name="T6" fmla="*/ 62 w 68"/>
                  <a:gd name="T7" fmla="*/ 30 h 68"/>
                  <a:gd name="T8" fmla="*/ 67 w 68"/>
                  <a:gd name="T9" fmla="*/ 27 h 68"/>
                  <a:gd name="T10" fmla="*/ 67 w 68"/>
                  <a:gd name="T11" fmla="*/ 24 h 68"/>
                  <a:gd name="T12" fmla="*/ 59 w 68"/>
                  <a:gd name="T13" fmla="*/ 10 h 68"/>
                  <a:gd name="T14" fmla="*/ 58 w 68"/>
                  <a:gd name="T15" fmla="*/ 9 h 68"/>
                  <a:gd name="T16" fmla="*/ 57 w 68"/>
                  <a:gd name="T17" fmla="*/ 9 h 68"/>
                  <a:gd name="T18" fmla="*/ 52 w 68"/>
                  <a:gd name="T19" fmla="*/ 12 h 68"/>
                  <a:gd name="T20" fmla="*/ 44 w 68"/>
                  <a:gd name="T21" fmla="*/ 8 h 68"/>
                  <a:gd name="T22" fmla="*/ 44 w 68"/>
                  <a:gd name="T23" fmla="*/ 2 h 68"/>
                  <a:gd name="T24" fmla="*/ 42 w 68"/>
                  <a:gd name="T25" fmla="*/ 0 h 68"/>
                  <a:gd name="T26" fmla="*/ 26 w 68"/>
                  <a:gd name="T27" fmla="*/ 0 h 68"/>
                  <a:gd name="T28" fmla="*/ 24 w 68"/>
                  <a:gd name="T29" fmla="*/ 2 h 68"/>
                  <a:gd name="T30" fmla="*/ 24 w 68"/>
                  <a:gd name="T31" fmla="*/ 8 h 68"/>
                  <a:gd name="T32" fmla="*/ 17 w 68"/>
                  <a:gd name="T33" fmla="*/ 12 h 68"/>
                  <a:gd name="T34" fmla="*/ 11 w 68"/>
                  <a:gd name="T35" fmla="*/ 9 h 68"/>
                  <a:gd name="T36" fmla="*/ 9 w 68"/>
                  <a:gd name="T37" fmla="*/ 10 h 68"/>
                  <a:gd name="T38" fmla="*/ 1 w 68"/>
                  <a:gd name="T39" fmla="*/ 24 h 68"/>
                  <a:gd name="T40" fmla="*/ 0 w 68"/>
                  <a:gd name="T41" fmla="*/ 25 h 68"/>
                  <a:gd name="T42" fmla="*/ 1 w 68"/>
                  <a:gd name="T43" fmla="*/ 27 h 68"/>
                  <a:gd name="T44" fmla="*/ 6 w 68"/>
                  <a:gd name="T45" fmla="*/ 30 h 68"/>
                  <a:gd name="T46" fmla="*/ 6 w 68"/>
                  <a:gd name="T47" fmla="*/ 34 h 68"/>
                  <a:gd name="T48" fmla="*/ 6 w 68"/>
                  <a:gd name="T49" fmla="*/ 38 h 68"/>
                  <a:gd name="T50" fmla="*/ 1 w 68"/>
                  <a:gd name="T51" fmla="*/ 41 h 68"/>
                  <a:gd name="T52" fmla="*/ 1 w 68"/>
                  <a:gd name="T53" fmla="*/ 44 h 68"/>
                  <a:gd name="T54" fmla="*/ 9 w 68"/>
                  <a:gd name="T55" fmla="*/ 58 h 68"/>
                  <a:gd name="T56" fmla="*/ 11 w 68"/>
                  <a:gd name="T57" fmla="*/ 59 h 68"/>
                  <a:gd name="T58" fmla="*/ 17 w 68"/>
                  <a:gd name="T59" fmla="*/ 56 h 68"/>
                  <a:gd name="T60" fmla="*/ 24 w 68"/>
                  <a:gd name="T61" fmla="*/ 60 h 68"/>
                  <a:gd name="T62" fmla="*/ 24 w 68"/>
                  <a:gd name="T63" fmla="*/ 66 h 68"/>
                  <a:gd name="T64" fmla="*/ 26 w 68"/>
                  <a:gd name="T65" fmla="*/ 68 h 68"/>
                  <a:gd name="T66" fmla="*/ 42 w 68"/>
                  <a:gd name="T67" fmla="*/ 68 h 68"/>
                  <a:gd name="T68" fmla="*/ 44 w 68"/>
                  <a:gd name="T69" fmla="*/ 66 h 68"/>
                  <a:gd name="T70" fmla="*/ 44 w 68"/>
                  <a:gd name="T71" fmla="*/ 60 h 68"/>
                  <a:gd name="T72" fmla="*/ 52 w 68"/>
                  <a:gd name="T73" fmla="*/ 56 h 68"/>
                  <a:gd name="T74" fmla="*/ 57 w 68"/>
                  <a:gd name="T75" fmla="*/ 59 h 68"/>
                  <a:gd name="T76" fmla="*/ 58 w 68"/>
                  <a:gd name="T77" fmla="*/ 59 h 68"/>
                  <a:gd name="T78" fmla="*/ 60 w 68"/>
                  <a:gd name="T79" fmla="*/ 58 h 68"/>
                  <a:gd name="T80" fmla="*/ 68 w 68"/>
                  <a:gd name="T81" fmla="*/ 44 h 68"/>
                  <a:gd name="T82" fmla="*/ 67 w 68"/>
                  <a:gd name="T83" fmla="*/ 41 h 68"/>
                  <a:gd name="T84" fmla="*/ 34 w 68"/>
                  <a:gd name="T85" fmla="*/ 48 h 68"/>
                  <a:gd name="T86" fmla="*/ 20 w 68"/>
                  <a:gd name="T87" fmla="*/ 34 h 68"/>
                  <a:gd name="T88" fmla="*/ 34 w 68"/>
                  <a:gd name="T89" fmla="*/ 20 h 68"/>
                  <a:gd name="T90" fmla="*/ 48 w 68"/>
                  <a:gd name="T91" fmla="*/ 34 h 68"/>
                  <a:gd name="T92" fmla="*/ 34 w 68"/>
                  <a:gd name="T93" fmla="*/ 4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68">
                    <a:moveTo>
                      <a:pt x="67" y="41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7"/>
                      <a:pt x="62" y="35"/>
                      <a:pt x="62" y="34"/>
                    </a:cubicBezTo>
                    <a:cubicBezTo>
                      <a:pt x="62" y="33"/>
                      <a:pt x="62" y="31"/>
                      <a:pt x="62" y="30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8" y="26"/>
                      <a:pt x="68" y="25"/>
                      <a:pt x="67" y="24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9"/>
                      <a:pt x="58" y="9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0" y="10"/>
                      <a:pt x="47" y="9"/>
                      <a:pt x="44" y="8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1"/>
                      <a:pt x="24" y="2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2" y="9"/>
                      <a:pt x="19" y="10"/>
                      <a:pt x="17" y="12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9"/>
                      <a:pt x="9" y="9"/>
                      <a:pt x="9" y="10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1" y="26"/>
                      <a:pt x="1" y="27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1"/>
                      <a:pt x="6" y="33"/>
                      <a:pt x="6" y="34"/>
                    </a:cubicBezTo>
                    <a:cubicBezTo>
                      <a:pt x="6" y="35"/>
                      <a:pt x="6" y="37"/>
                      <a:pt x="6" y="38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59"/>
                      <a:pt x="10" y="59"/>
                      <a:pt x="11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9" y="58"/>
                      <a:pt x="22" y="59"/>
                      <a:pt x="24" y="60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67"/>
                      <a:pt x="25" y="68"/>
                      <a:pt x="26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3" y="68"/>
                      <a:pt x="44" y="67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7" y="59"/>
                      <a:pt x="50" y="58"/>
                      <a:pt x="52" y="56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7" y="59"/>
                      <a:pt x="58" y="59"/>
                      <a:pt x="58" y="59"/>
                    </a:cubicBezTo>
                    <a:cubicBezTo>
                      <a:pt x="59" y="59"/>
                      <a:pt x="59" y="58"/>
                      <a:pt x="60" y="58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3"/>
                      <a:pt x="68" y="42"/>
                      <a:pt x="67" y="41"/>
                    </a:cubicBezTo>
                    <a:close/>
                    <a:moveTo>
                      <a:pt x="34" y="48"/>
                    </a:moveTo>
                    <a:cubicBezTo>
                      <a:pt x="26" y="48"/>
                      <a:pt x="20" y="42"/>
                      <a:pt x="20" y="34"/>
                    </a:cubicBezTo>
                    <a:cubicBezTo>
                      <a:pt x="20" y="26"/>
                      <a:pt x="26" y="20"/>
                      <a:pt x="34" y="20"/>
                    </a:cubicBezTo>
                    <a:cubicBezTo>
                      <a:pt x="42" y="20"/>
                      <a:pt x="48" y="26"/>
                      <a:pt x="48" y="34"/>
                    </a:cubicBezTo>
                    <a:cubicBezTo>
                      <a:pt x="48" y="42"/>
                      <a:pt x="42" y="48"/>
                      <a:pt x="34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77D9EF0E-8D15-D046-A2F0-BA411F5B5A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65800" y="3971925"/>
                <a:ext cx="149225" cy="150813"/>
              </a:xfrm>
              <a:custGeom>
                <a:avLst/>
                <a:gdLst>
                  <a:gd name="T0" fmla="*/ 39 w 40"/>
                  <a:gd name="T1" fmla="*/ 24 h 40"/>
                  <a:gd name="T2" fmla="*/ 36 w 40"/>
                  <a:gd name="T3" fmla="*/ 22 h 40"/>
                  <a:gd name="T4" fmla="*/ 36 w 40"/>
                  <a:gd name="T5" fmla="*/ 20 h 40"/>
                  <a:gd name="T6" fmla="*/ 36 w 40"/>
                  <a:gd name="T7" fmla="*/ 18 h 40"/>
                  <a:gd name="T8" fmla="*/ 39 w 40"/>
                  <a:gd name="T9" fmla="*/ 16 h 40"/>
                  <a:gd name="T10" fmla="*/ 39 w 40"/>
                  <a:gd name="T11" fmla="*/ 13 h 40"/>
                  <a:gd name="T12" fmla="*/ 35 w 40"/>
                  <a:gd name="T13" fmla="*/ 7 h 40"/>
                  <a:gd name="T14" fmla="*/ 34 w 40"/>
                  <a:gd name="T15" fmla="*/ 6 h 40"/>
                  <a:gd name="T16" fmla="*/ 33 w 40"/>
                  <a:gd name="T17" fmla="*/ 6 h 40"/>
                  <a:gd name="T18" fmla="*/ 30 w 40"/>
                  <a:gd name="T19" fmla="*/ 7 h 40"/>
                  <a:gd name="T20" fmla="*/ 26 w 40"/>
                  <a:gd name="T21" fmla="*/ 5 h 40"/>
                  <a:gd name="T22" fmla="*/ 26 w 40"/>
                  <a:gd name="T23" fmla="*/ 2 h 40"/>
                  <a:gd name="T24" fmla="*/ 24 w 40"/>
                  <a:gd name="T25" fmla="*/ 0 h 40"/>
                  <a:gd name="T26" fmla="*/ 16 w 40"/>
                  <a:gd name="T27" fmla="*/ 0 h 40"/>
                  <a:gd name="T28" fmla="*/ 14 w 40"/>
                  <a:gd name="T29" fmla="*/ 2 h 40"/>
                  <a:gd name="T30" fmla="*/ 14 w 40"/>
                  <a:gd name="T31" fmla="*/ 5 h 40"/>
                  <a:gd name="T32" fmla="*/ 10 w 40"/>
                  <a:gd name="T33" fmla="*/ 7 h 40"/>
                  <a:gd name="T34" fmla="*/ 8 w 40"/>
                  <a:gd name="T35" fmla="*/ 6 h 40"/>
                  <a:gd name="T36" fmla="*/ 5 w 40"/>
                  <a:gd name="T37" fmla="*/ 7 h 40"/>
                  <a:gd name="T38" fmla="*/ 1 w 40"/>
                  <a:gd name="T39" fmla="*/ 13 h 40"/>
                  <a:gd name="T40" fmla="*/ 1 w 40"/>
                  <a:gd name="T41" fmla="*/ 15 h 40"/>
                  <a:gd name="T42" fmla="*/ 1 w 40"/>
                  <a:gd name="T43" fmla="*/ 16 h 40"/>
                  <a:gd name="T44" fmla="*/ 4 w 40"/>
                  <a:gd name="T45" fmla="*/ 18 h 40"/>
                  <a:gd name="T46" fmla="*/ 4 w 40"/>
                  <a:gd name="T47" fmla="*/ 20 h 40"/>
                  <a:gd name="T48" fmla="*/ 4 w 40"/>
                  <a:gd name="T49" fmla="*/ 22 h 40"/>
                  <a:gd name="T50" fmla="*/ 1 w 40"/>
                  <a:gd name="T51" fmla="*/ 24 h 40"/>
                  <a:gd name="T52" fmla="*/ 1 w 40"/>
                  <a:gd name="T53" fmla="*/ 25 h 40"/>
                  <a:gd name="T54" fmla="*/ 1 w 40"/>
                  <a:gd name="T55" fmla="*/ 27 h 40"/>
                  <a:gd name="T56" fmla="*/ 5 w 40"/>
                  <a:gd name="T57" fmla="*/ 33 h 40"/>
                  <a:gd name="T58" fmla="*/ 7 w 40"/>
                  <a:gd name="T59" fmla="*/ 34 h 40"/>
                  <a:gd name="T60" fmla="*/ 10 w 40"/>
                  <a:gd name="T61" fmla="*/ 33 h 40"/>
                  <a:gd name="T62" fmla="*/ 14 w 40"/>
                  <a:gd name="T63" fmla="*/ 35 h 40"/>
                  <a:gd name="T64" fmla="*/ 14 w 40"/>
                  <a:gd name="T65" fmla="*/ 38 h 40"/>
                  <a:gd name="T66" fmla="*/ 16 w 40"/>
                  <a:gd name="T67" fmla="*/ 40 h 40"/>
                  <a:gd name="T68" fmla="*/ 24 w 40"/>
                  <a:gd name="T69" fmla="*/ 40 h 40"/>
                  <a:gd name="T70" fmla="*/ 26 w 40"/>
                  <a:gd name="T71" fmla="*/ 38 h 40"/>
                  <a:gd name="T72" fmla="*/ 26 w 40"/>
                  <a:gd name="T73" fmla="*/ 35 h 40"/>
                  <a:gd name="T74" fmla="*/ 30 w 40"/>
                  <a:gd name="T75" fmla="*/ 33 h 40"/>
                  <a:gd name="T76" fmla="*/ 33 w 40"/>
                  <a:gd name="T77" fmla="*/ 34 h 40"/>
                  <a:gd name="T78" fmla="*/ 34 w 40"/>
                  <a:gd name="T79" fmla="*/ 34 h 40"/>
                  <a:gd name="T80" fmla="*/ 35 w 40"/>
                  <a:gd name="T81" fmla="*/ 33 h 40"/>
                  <a:gd name="T82" fmla="*/ 39 w 40"/>
                  <a:gd name="T83" fmla="*/ 27 h 40"/>
                  <a:gd name="T84" fmla="*/ 39 w 40"/>
                  <a:gd name="T85" fmla="*/ 24 h 40"/>
                  <a:gd name="T86" fmla="*/ 20 w 40"/>
                  <a:gd name="T87" fmla="*/ 28 h 40"/>
                  <a:gd name="T88" fmla="*/ 12 w 40"/>
                  <a:gd name="T89" fmla="*/ 20 h 40"/>
                  <a:gd name="T90" fmla="*/ 20 w 40"/>
                  <a:gd name="T91" fmla="*/ 12 h 40"/>
                  <a:gd name="T92" fmla="*/ 28 w 40"/>
                  <a:gd name="T93" fmla="*/ 20 h 40"/>
                  <a:gd name="T94" fmla="*/ 20 w 40"/>
                  <a:gd name="T95" fmla="*/ 2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0" h="40">
                    <a:moveTo>
                      <a:pt x="39" y="24"/>
                    </a:move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21"/>
                      <a:pt x="36" y="21"/>
                      <a:pt x="36" y="20"/>
                    </a:cubicBezTo>
                    <a:cubicBezTo>
                      <a:pt x="36" y="19"/>
                      <a:pt x="36" y="19"/>
                      <a:pt x="36" y="1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4"/>
                      <a:pt x="39" y="1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6"/>
                      <a:pt x="35" y="6"/>
                      <a:pt x="34" y="6"/>
                    </a:cubicBezTo>
                    <a:cubicBezTo>
                      <a:pt x="34" y="5"/>
                      <a:pt x="33" y="6"/>
                      <a:pt x="33" y="6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6" y="5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5" y="0"/>
                      <a:pt x="2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4" y="2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2" y="7"/>
                      <a:pt x="10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5" y="6"/>
                      <a:pt x="5" y="7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0" y="26"/>
                      <a:pt x="0" y="26"/>
                      <a:pt x="1" y="27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6" y="35"/>
                      <a:pt x="7" y="3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2" y="33"/>
                      <a:pt x="13" y="34"/>
                      <a:pt x="14" y="35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9"/>
                      <a:pt x="15" y="40"/>
                      <a:pt x="16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5" y="40"/>
                      <a:pt x="26" y="39"/>
                      <a:pt x="26" y="38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8" y="34"/>
                      <a:pt x="29" y="34"/>
                      <a:pt x="30" y="3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4" y="35"/>
                      <a:pt x="34" y="34"/>
                    </a:cubicBezTo>
                    <a:cubicBezTo>
                      <a:pt x="35" y="34"/>
                      <a:pt x="35" y="34"/>
                      <a:pt x="35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6"/>
                      <a:pt x="40" y="24"/>
                      <a:pt x="39" y="24"/>
                    </a:cubicBezTo>
                    <a:close/>
                    <a:moveTo>
                      <a:pt x="20" y="28"/>
                    </a:moveTo>
                    <a:cubicBezTo>
                      <a:pt x="16" y="28"/>
                      <a:pt x="12" y="24"/>
                      <a:pt x="12" y="20"/>
                    </a:cubicBezTo>
                    <a:cubicBezTo>
                      <a:pt x="12" y="16"/>
                      <a:pt x="16" y="12"/>
                      <a:pt x="20" y="12"/>
                    </a:cubicBezTo>
                    <a:cubicBezTo>
                      <a:pt x="24" y="12"/>
                      <a:pt x="28" y="16"/>
                      <a:pt x="28" y="20"/>
                    </a:cubicBezTo>
                    <a:cubicBezTo>
                      <a:pt x="28" y="24"/>
                      <a:pt x="24" y="28"/>
                      <a:pt x="20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1A05E430-A5D2-FB49-A311-77DBB7E1525F}"/>
              </a:ext>
            </a:extLst>
          </p:cNvPr>
          <p:cNvGrpSpPr/>
          <p:nvPr/>
        </p:nvGrpSpPr>
        <p:grpSpPr>
          <a:xfrm>
            <a:off x="9424490" y="10157949"/>
            <a:ext cx="1808488" cy="1808486"/>
            <a:chOff x="24974029" y="13716000"/>
            <a:chExt cx="1322932" cy="1322930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3CAECA57-3DC2-4842-934D-BCF8974BC582}"/>
                </a:ext>
              </a:extLst>
            </p:cNvPr>
            <p:cNvSpPr/>
            <p:nvPr/>
          </p:nvSpPr>
          <p:spPr>
            <a:xfrm>
              <a:off x="24974029" y="13716000"/>
              <a:ext cx="1322932" cy="132293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289B7D81-5034-9F4B-B61E-9A261C36170F}"/>
                </a:ext>
              </a:extLst>
            </p:cNvPr>
            <p:cNvGrpSpPr/>
            <p:nvPr/>
          </p:nvGrpSpPr>
          <p:grpSpPr>
            <a:xfrm>
              <a:off x="25289134" y="14053516"/>
              <a:ext cx="621697" cy="594310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D52E22E8-FB5B-DB40-BCB9-628C44E11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AB50ADCC-90D4-7643-87EA-647ACFA6D1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C376B3F0-6446-9540-96BC-DF696E73DC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AEFC65A6-FEEF-0345-AD0C-CB82B02379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01D73358-D624-2B4D-99BE-FF27960FE07A}"/>
              </a:ext>
            </a:extLst>
          </p:cNvPr>
          <p:cNvSpPr txBox="1"/>
          <p:nvPr/>
        </p:nvSpPr>
        <p:spPr>
          <a:xfrm>
            <a:off x="14129970" y="4918860"/>
            <a:ext cx="4865022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E3FA593-276F-2541-9EFC-31D2B5E5D28C}"/>
              </a:ext>
            </a:extLst>
          </p:cNvPr>
          <p:cNvSpPr txBox="1"/>
          <p:nvPr/>
        </p:nvSpPr>
        <p:spPr>
          <a:xfrm>
            <a:off x="14129970" y="7620534"/>
            <a:ext cx="4865022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315FD2A-3603-DC4A-A724-9F86C857E2D5}"/>
              </a:ext>
            </a:extLst>
          </p:cNvPr>
          <p:cNvSpPr txBox="1"/>
          <p:nvPr/>
        </p:nvSpPr>
        <p:spPr>
          <a:xfrm>
            <a:off x="14129970" y="10506313"/>
            <a:ext cx="4865022" cy="1133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3DA617-3142-8945-B30B-981C512CA396}"/>
              </a:ext>
            </a:extLst>
          </p:cNvPr>
          <p:cNvGrpSpPr/>
          <p:nvPr/>
        </p:nvGrpSpPr>
        <p:grpSpPr>
          <a:xfrm>
            <a:off x="5419342" y="8965983"/>
            <a:ext cx="3306726" cy="3306722"/>
            <a:chOff x="5419342" y="8965983"/>
            <a:chExt cx="3306726" cy="3306722"/>
          </a:xfrm>
        </p:grpSpPr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93753362-6A57-8D4B-9137-C6BD62DD2CAE}"/>
                </a:ext>
              </a:extLst>
            </p:cNvPr>
            <p:cNvSpPr/>
            <p:nvPr/>
          </p:nvSpPr>
          <p:spPr>
            <a:xfrm>
              <a:off x="5419342" y="8965983"/>
              <a:ext cx="3306726" cy="3306722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E56E24F4-0BCF-1945-9E32-011B18B55CE0}"/>
                </a:ext>
              </a:extLst>
            </p:cNvPr>
            <p:cNvSpPr txBox="1"/>
            <p:nvPr/>
          </p:nvSpPr>
          <p:spPr>
            <a:xfrm>
              <a:off x="5736621" y="10083503"/>
              <a:ext cx="266989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345K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B495BA4-BC94-0546-B9E1-EEA92C48D660}"/>
              </a:ext>
            </a:extLst>
          </p:cNvPr>
          <p:cNvGrpSpPr/>
          <p:nvPr/>
        </p:nvGrpSpPr>
        <p:grpSpPr>
          <a:xfrm>
            <a:off x="19509178" y="7698157"/>
            <a:ext cx="2940772" cy="1119734"/>
            <a:chOff x="6469390" y="6296142"/>
            <a:chExt cx="6218610" cy="2367812"/>
          </a:xfrm>
        </p:grpSpPr>
        <p:sp>
          <p:nvSpPr>
            <p:cNvPr id="260" name="Freeform 40">
              <a:extLst>
                <a:ext uri="{FF2B5EF4-FFF2-40B4-BE49-F238E27FC236}">
                  <a16:creationId xmlns:a16="http://schemas.microsoft.com/office/drawing/2014/main" id="{F88FEAF3-0BA1-C045-B762-67E09DA5D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6309" y="6296142"/>
              <a:ext cx="1801520" cy="991013"/>
            </a:xfrm>
            <a:custGeom>
              <a:avLst/>
              <a:gdLst>
                <a:gd name="T0" fmla="*/ 2245 w 2246"/>
                <a:gd name="T1" fmla="*/ 748 h 1233"/>
                <a:gd name="T2" fmla="*/ 2245 w 2246"/>
                <a:gd name="T3" fmla="*/ 748 h 1233"/>
                <a:gd name="T4" fmla="*/ 0 w 2246"/>
                <a:gd name="T5" fmla="*/ 726 h 1233"/>
                <a:gd name="T6" fmla="*/ 440 w 2246"/>
                <a:gd name="T7" fmla="*/ 1232 h 1233"/>
                <a:gd name="T8" fmla="*/ 2245 w 2246"/>
                <a:gd name="T9" fmla="*/ 748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6" h="1233">
                  <a:moveTo>
                    <a:pt x="2245" y="748"/>
                  </a:moveTo>
                  <a:lnTo>
                    <a:pt x="2245" y="748"/>
                  </a:lnTo>
                  <a:cubicBezTo>
                    <a:pt x="2245" y="748"/>
                    <a:pt x="1739" y="0"/>
                    <a:pt x="0" y="726"/>
                  </a:cubicBezTo>
                  <a:cubicBezTo>
                    <a:pt x="440" y="1232"/>
                    <a:pt x="440" y="1232"/>
                    <a:pt x="440" y="1232"/>
                  </a:cubicBezTo>
                  <a:lnTo>
                    <a:pt x="2245" y="748"/>
                  </a:lnTo>
                </a:path>
              </a:pathLst>
            </a:custGeom>
            <a:solidFill>
              <a:srgbClr val="5347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Freeform 41">
              <a:extLst>
                <a:ext uri="{FF2B5EF4-FFF2-40B4-BE49-F238E27FC236}">
                  <a16:creationId xmlns:a16="http://schemas.microsoft.com/office/drawing/2014/main" id="{9D3C76AE-9040-F642-B9C1-47FE1924A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570" y="7726032"/>
              <a:ext cx="1061799" cy="353934"/>
            </a:xfrm>
            <a:custGeom>
              <a:avLst/>
              <a:gdLst>
                <a:gd name="T0" fmla="*/ 0 w 1322"/>
                <a:gd name="T1" fmla="*/ 440 h 441"/>
                <a:gd name="T2" fmla="*/ 1321 w 1322"/>
                <a:gd name="T3" fmla="*/ 419 h 441"/>
                <a:gd name="T4" fmla="*/ 1321 w 1322"/>
                <a:gd name="T5" fmla="*/ 0 h 441"/>
                <a:gd name="T6" fmla="*/ 0 w 1322"/>
                <a:gd name="T7" fmla="*/ 132 h 441"/>
                <a:gd name="T8" fmla="*/ 0 w 1322"/>
                <a:gd name="T9" fmla="*/ 44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441">
                  <a:moveTo>
                    <a:pt x="0" y="440"/>
                  </a:moveTo>
                  <a:lnTo>
                    <a:pt x="1321" y="419"/>
                  </a:lnTo>
                  <a:lnTo>
                    <a:pt x="1321" y="0"/>
                  </a:lnTo>
                  <a:lnTo>
                    <a:pt x="0" y="132"/>
                  </a:lnTo>
                  <a:lnTo>
                    <a:pt x="0" y="440"/>
                  </a:lnTo>
                </a:path>
              </a:pathLst>
            </a:custGeom>
            <a:solidFill>
              <a:srgbClr val="ECC1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Freeform 42">
              <a:extLst>
                <a:ext uri="{FF2B5EF4-FFF2-40B4-BE49-F238E27FC236}">
                  <a16:creationId xmlns:a16="http://schemas.microsoft.com/office/drawing/2014/main" id="{F0E9EB46-520B-584C-984F-6CF0F46A6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570" y="7814515"/>
              <a:ext cx="230057" cy="265451"/>
            </a:xfrm>
            <a:custGeom>
              <a:avLst/>
              <a:gdLst>
                <a:gd name="T0" fmla="*/ 0 w 287"/>
                <a:gd name="T1" fmla="*/ 330 h 331"/>
                <a:gd name="T2" fmla="*/ 286 w 287"/>
                <a:gd name="T3" fmla="*/ 330 h 331"/>
                <a:gd name="T4" fmla="*/ 286 w 287"/>
                <a:gd name="T5" fmla="*/ 0 h 331"/>
                <a:gd name="T6" fmla="*/ 0 w 287"/>
                <a:gd name="T7" fmla="*/ 22 h 331"/>
                <a:gd name="T8" fmla="*/ 0 w 287"/>
                <a:gd name="T9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331">
                  <a:moveTo>
                    <a:pt x="0" y="330"/>
                  </a:moveTo>
                  <a:lnTo>
                    <a:pt x="286" y="330"/>
                  </a:lnTo>
                  <a:lnTo>
                    <a:pt x="286" y="0"/>
                  </a:lnTo>
                  <a:lnTo>
                    <a:pt x="0" y="22"/>
                  </a:lnTo>
                  <a:lnTo>
                    <a:pt x="0" y="3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Freeform 43">
              <a:extLst>
                <a:ext uri="{FF2B5EF4-FFF2-40B4-BE49-F238E27FC236}">
                  <a16:creationId xmlns:a16="http://schemas.microsoft.com/office/drawing/2014/main" id="{D887DC8A-50E9-CF40-A2F3-C6139BB74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7875" y="7796818"/>
              <a:ext cx="247754" cy="760956"/>
            </a:xfrm>
            <a:custGeom>
              <a:avLst/>
              <a:gdLst>
                <a:gd name="T0" fmla="*/ 66 w 309"/>
                <a:gd name="T1" fmla="*/ 947 h 948"/>
                <a:gd name="T2" fmla="*/ 66 w 309"/>
                <a:gd name="T3" fmla="*/ 947 h 948"/>
                <a:gd name="T4" fmla="*/ 286 w 309"/>
                <a:gd name="T5" fmla="*/ 462 h 948"/>
                <a:gd name="T6" fmla="*/ 0 w 309"/>
                <a:gd name="T7" fmla="*/ 22 h 948"/>
                <a:gd name="T8" fmla="*/ 66 w 309"/>
                <a:gd name="T9" fmla="*/ 947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948">
                  <a:moveTo>
                    <a:pt x="66" y="947"/>
                  </a:moveTo>
                  <a:lnTo>
                    <a:pt x="66" y="947"/>
                  </a:lnTo>
                  <a:cubicBezTo>
                    <a:pt x="198" y="947"/>
                    <a:pt x="308" y="726"/>
                    <a:pt x="286" y="462"/>
                  </a:cubicBezTo>
                  <a:cubicBezTo>
                    <a:pt x="265" y="220"/>
                    <a:pt x="132" y="0"/>
                    <a:pt x="0" y="22"/>
                  </a:cubicBezTo>
                  <a:lnTo>
                    <a:pt x="66" y="947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Freeform 44">
              <a:extLst>
                <a:ext uri="{FF2B5EF4-FFF2-40B4-BE49-F238E27FC236}">
                  <a16:creationId xmlns:a16="http://schemas.microsoft.com/office/drawing/2014/main" id="{482C3CA5-C3FA-744B-8CA0-3A00636FD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9390" y="7814515"/>
              <a:ext cx="159271" cy="760957"/>
            </a:xfrm>
            <a:custGeom>
              <a:avLst/>
              <a:gdLst>
                <a:gd name="T0" fmla="*/ 198 w 199"/>
                <a:gd name="T1" fmla="*/ 947 h 948"/>
                <a:gd name="T2" fmla="*/ 88 w 199"/>
                <a:gd name="T3" fmla="*/ 947 h 948"/>
                <a:gd name="T4" fmla="*/ 0 w 199"/>
                <a:gd name="T5" fmla="*/ 0 h 948"/>
                <a:gd name="T6" fmla="*/ 110 w 199"/>
                <a:gd name="T7" fmla="*/ 0 h 948"/>
                <a:gd name="T8" fmla="*/ 198 w 199"/>
                <a:gd name="T9" fmla="*/ 947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948">
                  <a:moveTo>
                    <a:pt x="198" y="947"/>
                  </a:moveTo>
                  <a:lnTo>
                    <a:pt x="88" y="947"/>
                  </a:lnTo>
                  <a:lnTo>
                    <a:pt x="0" y="0"/>
                  </a:lnTo>
                  <a:lnTo>
                    <a:pt x="110" y="0"/>
                  </a:lnTo>
                  <a:lnTo>
                    <a:pt x="198" y="947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Freeform 45">
              <a:extLst>
                <a:ext uri="{FF2B5EF4-FFF2-40B4-BE49-F238E27FC236}">
                  <a16:creationId xmlns:a16="http://schemas.microsoft.com/office/drawing/2014/main" id="{F057A6EA-2414-B747-A274-9FE560FAC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905" y="7726032"/>
              <a:ext cx="601687" cy="707867"/>
            </a:xfrm>
            <a:custGeom>
              <a:avLst/>
              <a:gdLst>
                <a:gd name="T0" fmla="*/ 704 w 749"/>
                <a:gd name="T1" fmla="*/ 771 h 882"/>
                <a:gd name="T2" fmla="*/ 704 w 749"/>
                <a:gd name="T3" fmla="*/ 771 h 882"/>
                <a:gd name="T4" fmla="*/ 483 w 749"/>
                <a:gd name="T5" fmla="*/ 683 h 882"/>
                <a:gd name="T6" fmla="*/ 374 w 749"/>
                <a:gd name="T7" fmla="*/ 660 h 882"/>
                <a:gd name="T8" fmla="*/ 352 w 749"/>
                <a:gd name="T9" fmla="*/ 0 h 882"/>
                <a:gd name="T10" fmla="*/ 0 w 749"/>
                <a:gd name="T11" fmla="*/ 0 h 882"/>
                <a:gd name="T12" fmla="*/ 131 w 749"/>
                <a:gd name="T13" fmla="*/ 705 h 882"/>
                <a:gd name="T14" fmla="*/ 88 w 749"/>
                <a:gd name="T15" fmla="*/ 814 h 882"/>
                <a:gd name="T16" fmla="*/ 88 w 749"/>
                <a:gd name="T17" fmla="*/ 836 h 882"/>
                <a:gd name="T18" fmla="*/ 154 w 749"/>
                <a:gd name="T19" fmla="*/ 881 h 882"/>
                <a:gd name="T20" fmla="*/ 264 w 749"/>
                <a:gd name="T21" fmla="*/ 881 h 882"/>
                <a:gd name="T22" fmla="*/ 440 w 749"/>
                <a:gd name="T23" fmla="*/ 881 h 882"/>
                <a:gd name="T24" fmla="*/ 682 w 749"/>
                <a:gd name="T25" fmla="*/ 881 h 882"/>
                <a:gd name="T26" fmla="*/ 748 w 749"/>
                <a:gd name="T27" fmla="*/ 836 h 882"/>
                <a:gd name="T28" fmla="*/ 748 w 749"/>
                <a:gd name="T29" fmla="*/ 814 h 882"/>
                <a:gd name="T30" fmla="*/ 704 w 749"/>
                <a:gd name="T31" fmla="*/ 771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9" h="882">
                  <a:moveTo>
                    <a:pt x="704" y="771"/>
                  </a:moveTo>
                  <a:lnTo>
                    <a:pt x="704" y="771"/>
                  </a:lnTo>
                  <a:cubicBezTo>
                    <a:pt x="704" y="771"/>
                    <a:pt x="528" y="705"/>
                    <a:pt x="483" y="683"/>
                  </a:cubicBezTo>
                  <a:cubicBezTo>
                    <a:pt x="462" y="683"/>
                    <a:pt x="374" y="660"/>
                    <a:pt x="374" y="66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6" y="352"/>
                    <a:pt x="131" y="705"/>
                    <a:pt x="131" y="705"/>
                  </a:cubicBezTo>
                  <a:cubicBezTo>
                    <a:pt x="131" y="705"/>
                    <a:pt x="88" y="771"/>
                    <a:pt x="88" y="814"/>
                  </a:cubicBezTo>
                  <a:cubicBezTo>
                    <a:pt x="88" y="836"/>
                    <a:pt x="88" y="836"/>
                    <a:pt x="88" y="836"/>
                  </a:cubicBezTo>
                  <a:cubicBezTo>
                    <a:pt x="88" y="859"/>
                    <a:pt x="131" y="881"/>
                    <a:pt x="154" y="881"/>
                  </a:cubicBezTo>
                  <a:cubicBezTo>
                    <a:pt x="264" y="881"/>
                    <a:pt x="264" y="881"/>
                    <a:pt x="264" y="881"/>
                  </a:cubicBezTo>
                  <a:cubicBezTo>
                    <a:pt x="307" y="881"/>
                    <a:pt x="374" y="881"/>
                    <a:pt x="440" y="881"/>
                  </a:cubicBezTo>
                  <a:cubicBezTo>
                    <a:pt x="682" y="881"/>
                    <a:pt x="682" y="881"/>
                    <a:pt x="682" y="881"/>
                  </a:cubicBezTo>
                  <a:cubicBezTo>
                    <a:pt x="726" y="881"/>
                    <a:pt x="748" y="859"/>
                    <a:pt x="748" y="836"/>
                  </a:cubicBezTo>
                  <a:cubicBezTo>
                    <a:pt x="748" y="814"/>
                    <a:pt x="748" y="814"/>
                    <a:pt x="748" y="814"/>
                  </a:cubicBezTo>
                  <a:cubicBezTo>
                    <a:pt x="748" y="793"/>
                    <a:pt x="726" y="771"/>
                    <a:pt x="704" y="771"/>
                  </a:cubicBezTo>
                </a:path>
              </a:pathLst>
            </a:custGeom>
            <a:solidFill>
              <a:srgbClr val="D3AE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Freeform 46">
              <a:extLst>
                <a:ext uri="{FF2B5EF4-FFF2-40B4-BE49-F238E27FC236}">
                  <a16:creationId xmlns:a16="http://schemas.microsoft.com/office/drawing/2014/main" id="{F38F898A-DD1C-504F-A65E-3B61E58C7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7322" y="7234064"/>
              <a:ext cx="407022" cy="371631"/>
            </a:xfrm>
            <a:custGeom>
              <a:avLst/>
              <a:gdLst>
                <a:gd name="T0" fmla="*/ 0 w 507"/>
                <a:gd name="T1" fmla="*/ 462 h 463"/>
                <a:gd name="T2" fmla="*/ 506 w 507"/>
                <a:gd name="T3" fmla="*/ 462 h 463"/>
                <a:gd name="T4" fmla="*/ 506 w 507"/>
                <a:gd name="T5" fmla="*/ 0 h 463"/>
                <a:gd name="T6" fmla="*/ 0 w 507"/>
                <a:gd name="T7" fmla="*/ 0 h 463"/>
                <a:gd name="T8" fmla="*/ 0 w 507"/>
                <a:gd name="T9" fmla="*/ 462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463">
                  <a:moveTo>
                    <a:pt x="0" y="462"/>
                  </a:moveTo>
                  <a:lnTo>
                    <a:pt x="506" y="462"/>
                  </a:lnTo>
                  <a:lnTo>
                    <a:pt x="506" y="0"/>
                  </a:lnTo>
                  <a:lnTo>
                    <a:pt x="0" y="0"/>
                  </a:lnTo>
                  <a:lnTo>
                    <a:pt x="0" y="462"/>
                  </a:lnTo>
                </a:path>
              </a:pathLst>
            </a:custGeom>
            <a:solidFill>
              <a:srgbClr val="D3AE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Freeform 47">
              <a:extLst>
                <a:ext uri="{FF2B5EF4-FFF2-40B4-BE49-F238E27FC236}">
                  <a16:creationId xmlns:a16="http://schemas.microsoft.com/office/drawing/2014/main" id="{4FAA73F3-FBDA-F947-B1D6-229FD6296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1195" y="7074795"/>
              <a:ext cx="1996184" cy="955619"/>
            </a:xfrm>
            <a:custGeom>
              <a:avLst/>
              <a:gdLst>
                <a:gd name="T0" fmla="*/ 2421 w 2488"/>
                <a:gd name="T1" fmla="*/ 87 h 1189"/>
                <a:gd name="T2" fmla="*/ 2421 w 2488"/>
                <a:gd name="T3" fmla="*/ 87 h 1189"/>
                <a:gd name="T4" fmla="*/ 2487 w 2488"/>
                <a:gd name="T5" fmla="*/ 660 h 1189"/>
                <a:gd name="T6" fmla="*/ 1849 w 2488"/>
                <a:gd name="T7" fmla="*/ 1188 h 1189"/>
                <a:gd name="T8" fmla="*/ 1101 w 2488"/>
                <a:gd name="T9" fmla="*/ 1012 h 1189"/>
                <a:gd name="T10" fmla="*/ 0 w 2488"/>
                <a:gd name="T11" fmla="*/ 1188 h 1189"/>
                <a:gd name="T12" fmla="*/ 0 w 2488"/>
                <a:gd name="T13" fmla="*/ 22 h 1189"/>
                <a:gd name="T14" fmla="*/ 792 w 2488"/>
                <a:gd name="T15" fmla="*/ 264 h 1189"/>
                <a:gd name="T16" fmla="*/ 2421 w 2488"/>
                <a:gd name="T17" fmla="*/ 87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8" h="1189">
                  <a:moveTo>
                    <a:pt x="2421" y="87"/>
                  </a:moveTo>
                  <a:lnTo>
                    <a:pt x="2421" y="87"/>
                  </a:lnTo>
                  <a:cubicBezTo>
                    <a:pt x="2487" y="660"/>
                    <a:pt x="2487" y="660"/>
                    <a:pt x="2487" y="660"/>
                  </a:cubicBezTo>
                  <a:cubicBezTo>
                    <a:pt x="2487" y="660"/>
                    <a:pt x="2025" y="1166"/>
                    <a:pt x="1849" y="1188"/>
                  </a:cubicBezTo>
                  <a:cubicBezTo>
                    <a:pt x="1541" y="1188"/>
                    <a:pt x="1101" y="1012"/>
                    <a:pt x="1101" y="1012"/>
                  </a:cubicBezTo>
                  <a:cubicBezTo>
                    <a:pt x="0" y="1188"/>
                    <a:pt x="0" y="1188"/>
                    <a:pt x="0" y="118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550" y="264"/>
                    <a:pt x="792" y="264"/>
                  </a:cubicBezTo>
                  <a:cubicBezTo>
                    <a:pt x="1144" y="242"/>
                    <a:pt x="2113" y="0"/>
                    <a:pt x="2421" y="8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Freeform 48">
              <a:extLst>
                <a:ext uri="{FF2B5EF4-FFF2-40B4-BE49-F238E27FC236}">
                  <a16:creationId xmlns:a16="http://schemas.microsoft.com/office/drawing/2014/main" id="{ADE72FC0-A83F-4F42-A7AD-DC41F2161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4281" y="7021704"/>
              <a:ext cx="1836912" cy="1044105"/>
            </a:xfrm>
            <a:custGeom>
              <a:avLst/>
              <a:gdLst>
                <a:gd name="T0" fmla="*/ 2289 w 2290"/>
                <a:gd name="T1" fmla="*/ 88 h 1300"/>
                <a:gd name="T2" fmla="*/ 2289 w 2290"/>
                <a:gd name="T3" fmla="*/ 88 h 1300"/>
                <a:gd name="T4" fmla="*/ 1342 w 2290"/>
                <a:gd name="T5" fmla="*/ 308 h 1300"/>
                <a:gd name="T6" fmla="*/ 0 w 2290"/>
                <a:gd name="T7" fmla="*/ 880 h 1300"/>
                <a:gd name="T8" fmla="*/ 44 w 2290"/>
                <a:gd name="T9" fmla="*/ 1299 h 1300"/>
                <a:gd name="T10" fmla="*/ 2289 w 2290"/>
                <a:gd name="T11" fmla="*/ 1166 h 1300"/>
                <a:gd name="T12" fmla="*/ 2289 w 2290"/>
                <a:gd name="T13" fmla="*/ 88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0" h="1300">
                  <a:moveTo>
                    <a:pt x="2289" y="88"/>
                  </a:moveTo>
                  <a:lnTo>
                    <a:pt x="2289" y="88"/>
                  </a:lnTo>
                  <a:cubicBezTo>
                    <a:pt x="2289" y="88"/>
                    <a:pt x="1782" y="0"/>
                    <a:pt x="1342" y="308"/>
                  </a:cubicBezTo>
                  <a:cubicBezTo>
                    <a:pt x="638" y="814"/>
                    <a:pt x="0" y="880"/>
                    <a:pt x="0" y="880"/>
                  </a:cubicBezTo>
                  <a:cubicBezTo>
                    <a:pt x="44" y="1299"/>
                    <a:pt x="44" y="1299"/>
                    <a:pt x="44" y="1299"/>
                  </a:cubicBezTo>
                  <a:cubicBezTo>
                    <a:pt x="2289" y="1166"/>
                    <a:pt x="2289" y="1166"/>
                    <a:pt x="2289" y="1166"/>
                  </a:cubicBezTo>
                  <a:lnTo>
                    <a:pt x="2289" y="8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Freeform 49">
              <a:extLst>
                <a:ext uri="{FF2B5EF4-FFF2-40B4-BE49-F238E27FC236}">
                  <a16:creationId xmlns:a16="http://schemas.microsoft.com/office/drawing/2014/main" id="{8EA18F84-2AD7-814A-8870-3812A6849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8611" y="7004008"/>
              <a:ext cx="1079498" cy="1659946"/>
            </a:xfrm>
            <a:custGeom>
              <a:avLst/>
              <a:gdLst>
                <a:gd name="T0" fmla="*/ 1188 w 1344"/>
                <a:gd name="T1" fmla="*/ 506 h 2070"/>
                <a:gd name="T2" fmla="*/ 1188 w 1344"/>
                <a:gd name="T3" fmla="*/ 506 h 2070"/>
                <a:gd name="T4" fmla="*/ 308 w 1344"/>
                <a:gd name="T5" fmla="*/ 66 h 2070"/>
                <a:gd name="T6" fmla="*/ 396 w 1344"/>
                <a:gd name="T7" fmla="*/ 1892 h 2070"/>
                <a:gd name="T8" fmla="*/ 352 w 1344"/>
                <a:gd name="T9" fmla="*/ 2002 h 2070"/>
                <a:gd name="T10" fmla="*/ 352 w 1344"/>
                <a:gd name="T11" fmla="*/ 2024 h 2070"/>
                <a:gd name="T12" fmla="*/ 419 w 1344"/>
                <a:gd name="T13" fmla="*/ 2069 h 2070"/>
                <a:gd name="T14" fmla="*/ 507 w 1344"/>
                <a:gd name="T15" fmla="*/ 2069 h 2070"/>
                <a:gd name="T16" fmla="*/ 705 w 1344"/>
                <a:gd name="T17" fmla="*/ 2069 h 2070"/>
                <a:gd name="T18" fmla="*/ 947 w 1344"/>
                <a:gd name="T19" fmla="*/ 2069 h 2070"/>
                <a:gd name="T20" fmla="*/ 991 w 1344"/>
                <a:gd name="T21" fmla="*/ 2024 h 2070"/>
                <a:gd name="T22" fmla="*/ 991 w 1344"/>
                <a:gd name="T23" fmla="*/ 2002 h 2070"/>
                <a:gd name="T24" fmla="*/ 947 w 1344"/>
                <a:gd name="T25" fmla="*/ 1959 h 2070"/>
                <a:gd name="T26" fmla="*/ 748 w 1344"/>
                <a:gd name="T27" fmla="*/ 1871 h 2070"/>
                <a:gd name="T28" fmla="*/ 617 w 1344"/>
                <a:gd name="T29" fmla="*/ 1849 h 2070"/>
                <a:gd name="T30" fmla="*/ 595 w 1344"/>
                <a:gd name="T31" fmla="*/ 638 h 2070"/>
                <a:gd name="T32" fmla="*/ 1188 w 1344"/>
                <a:gd name="T33" fmla="*/ 836 h 2070"/>
                <a:gd name="T34" fmla="*/ 1188 w 1344"/>
                <a:gd name="T35" fmla="*/ 506 h 2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4" h="2070">
                  <a:moveTo>
                    <a:pt x="1188" y="506"/>
                  </a:moveTo>
                  <a:lnTo>
                    <a:pt x="1188" y="506"/>
                  </a:lnTo>
                  <a:cubicBezTo>
                    <a:pt x="1188" y="506"/>
                    <a:pt x="484" y="0"/>
                    <a:pt x="308" y="66"/>
                  </a:cubicBezTo>
                  <a:cubicBezTo>
                    <a:pt x="0" y="175"/>
                    <a:pt x="396" y="1892"/>
                    <a:pt x="396" y="1892"/>
                  </a:cubicBezTo>
                  <a:cubicBezTo>
                    <a:pt x="396" y="1892"/>
                    <a:pt x="352" y="1959"/>
                    <a:pt x="352" y="2002"/>
                  </a:cubicBezTo>
                  <a:cubicBezTo>
                    <a:pt x="352" y="2024"/>
                    <a:pt x="352" y="2024"/>
                    <a:pt x="352" y="2024"/>
                  </a:cubicBezTo>
                  <a:cubicBezTo>
                    <a:pt x="352" y="2047"/>
                    <a:pt x="374" y="2069"/>
                    <a:pt x="419" y="2069"/>
                  </a:cubicBezTo>
                  <a:cubicBezTo>
                    <a:pt x="507" y="2069"/>
                    <a:pt x="507" y="2069"/>
                    <a:pt x="507" y="2069"/>
                  </a:cubicBezTo>
                  <a:cubicBezTo>
                    <a:pt x="572" y="2069"/>
                    <a:pt x="638" y="2069"/>
                    <a:pt x="705" y="2069"/>
                  </a:cubicBezTo>
                  <a:cubicBezTo>
                    <a:pt x="947" y="2069"/>
                    <a:pt x="947" y="2069"/>
                    <a:pt x="947" y="2069"/>
                  </a:cubicBezTo>
                  <a:cubicBezTo>
                    <a:pt x="969" y="2069"/>
                    <a:pt x="991" y="2047"/>
                    <a:pt x="991" y="2024"/>
                  </a:cubicBezTo>
                  <a:cubicBezTo>
                    <a:pt x="991" y="2002"/>
                    <a:pt x="991" y="2002"/>
                    <a:pt x="991" y="2002"/>
                  </a:cubicBezTo>
                  <a:cubicBezTo>
                    <a:pt x="991" y="1981"/>
                    <a:pt x="969" y="1959"/>
                    <a:pt x="947" y="1959"/>
                  </a:cubicBezTo>
                  <a:cubicBezTo>
                    <a:pt x="947" y="1959"/>
                    <a:pt x="793" y="1892"/>
                    <a:pt x="748" y="1871"/>
                  </a:cubicBezTo>
                  <a:cubicBezTo>
                    <a:pt x="705" y="1871"/>
                    <a:pt x="617" y="1849"/>
                    <a:pt x="617" y="1849"/>
                  </a:cubicBezTo>
                  <a:cubicBezTo>
                    <a:pt x="595" y="638"/>
                    <a:pt x="595" y="638"/>
                    <a:pt x="595" y="638"/>
                  </a:cubicBezTo>
                  <a:cubicBezTo>
                    <a:pt x="595" y="638"/>
                    <a:pt x="1079" y="814"/>
                    <a:pt x="1188" y="836"/>
                  </a:cubicBezTo>
                  <a:cubicBezTo>
                    <a:pt x="1276" y="880"/>
                    <a:pt x="1343" y="594"/>
                    <a:pt x="1188" y="506"/>
                  </a:cubicBezTo>
                </a:path>
              </a:pathLst>
            </a:custGeom>
            <a:solidFill>
              <a:srgbClr val="ECC1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Freeform 50">
              <a:extLst>
                <a:ext uri="{FF2B5EF4-FFF2-40B4-BE49-F238E27FC236}">
                  <a16:creationId xmlns:a16="http://schemas.microsoft.com/office/drawing/2014/main" id="{EE7B8CE0-91B0-0140-AF8F-FE5A07B55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0470" y="6880130"/>
              <a:ext cx="1079496" cy="1079498"/>
            </a:xfrm>
            <a:custGeom>
              <a:avLst/>
              <a:gdLst>
                <a:gd name="T0" fmla="*/ 1342 w 1343"/>
                <a:gd name="T1" fmla="*/ 682 h 1343"/>
                <a:gd name="T2" fmla="*/ 1342 w 1343"/>
                <a:gd name="T3" fmla="*/ 682 h 1343"/>
                <a:gd name="T4" fmla="*/ 682 w 1343"/>
                <a:gd name="T5" fmla="*/ 1342 h 1343"/>
                <a:gd name="T6" fmla="*/ 0 w 1343"/>
                <a:gd name="T7" fmla="*/ 682 h 1343"/>
                <a:gd name="T8" fmla="*/ 682 w 1343"/>
                <a:gd name="T9" fmla="*/ 0 h 1343"/>
                <a:gd name="T10" fmla="*/ 1342 w 1343"/>
                <a:gd name="T11" fmla="*/ 682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3" h="1343">
                  <a:moveTo>
                    <a:pt x="1342" y="682"/>
                  </a:moveTo>
                  <a:lnTo>
                    <a:pt x="1342" y="682"/>
                  </a:lnTo>
                  <a:cubicBezTo>
                    <a:pt x="1342" y="1056"/>
                    <a:pt x="1056" y="1342"/>
                    <a:pt x="682" y="1342"/>
                  </a:cubicBezTo>
                  <a:cubicBezTo>
                    <a:pt x="308" y="1342"/>
                    <a:pt x="0" y="1056"/>
                    <a:pt x="0" y="682"/>
                  </a:cubicBezTo>
                  <a:cubicBezTo>
                    <a:pt x="0" y="308"/>
                    <a:pt x="308" y="0"/>
                    <a:pt x="682" y="0"/>
                  </a:cubicBezTo>
                  <a:cubicBezTo>
                    <a:pt x="1056" y="0"/>
                    <a:pt x="1342" y="308"/>
                    <a:pt x="1342" y="682"/>
                  </a:cubicBezTo>
                </a:path>
              </a:pathLst>
            </a:custGeom>
            <a:solidFill>
              <a:srgbClr val="ECC1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Freeform 51">
              <a:extLst>
                <a:ext uri="{FF2B5EF4-FFF2-40B4-BE49-F238E27FC236}">
                  <a16:creationId xmlns:a16="http://schemas.microsoft.com/office/drawing/2014/main" id="{693276F2-2965-A945-924C-DFD450FA7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5862" y="6827042"/>
              <a:ext cx="1182138" cy="1008709"/>
            </a:xfrm>
            <a:custGeom>
              <a:avLst/>
              <a:gdLst>
                <a:gd name="T0" fmla="*/ 1079 w 1475"/>
                <a:gd name="T1" fmla="*/ 1254 h 1255"/>
                <a:gd name="T2" fmla="*/ 1079 w 1475"/>
                <a:gd name="T3" fmla="*/ 1254 h 1255"/>
                <a:gd name="T4" fmla="*/ 660 w 1475"/>
                <a:gd name="T5" fmla="*/ 616 h 1255"/>
                <a:gd name="T6" fmla="*/ 0 w 1475"/>
                <a:gd name="T7" fmla="*/ 483 h 1255"/>
                <a:gd name="T8" fmla="*/ 793 w 1475"/>
                <a:gd name="T9" fmla="*/ 88 h 1255"/>
                <a:gd name="T10" fmla="*/ 1079 w 1475"/>
                <a:gd name="T11" fmla="*/ 1254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5" h="1255">
                  <a:moveTo>
                    <a:pt x="1079" y="1254"/>
                  </a:moveTo>
                  <a:lnTo>
                    <a:pt x="1079" y="1254"/>
                  </a:lnTo>
                  <a:cubicBezTo>
                    <a:pt x="1079" y="1254"/>
                    <a:pt x="726" y="1078"/>
                    <a:pt x="660" y="616"/>
                  </a:cubicBezTo>
                  <a:cubicBezTo>
                    <a:pt x="660" y="616"/>
                    <a:pt x="308" y="770"/>
                    <a:pt x="0" y="483"/>
                  </a:cubicBezTo>
                  <a:cubicBezTo>
                    <a:pt x="0" y="483"/>
                    <a:pt x="176" y="0"/>
                    <a:pt x="793" y="88"/>
                  </a:cubicBezTo>
                  <a:cubicBezTo>
                    <a:pt x="1409" y="176"/>
                    <a:pt x="1474" y="990"/>
                    <a:pt x="1079" y="1254"/>
                  </a:cubicBezTo>
                </a:path>
              </a:pathLst>
            </a:custGeom>
            <a:solidFill>
              <a:srgbClr val="5347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Freeform 52">
              <a:extLst>
                <a:ext uri="{FF2B5EF4-FFF2-40B4-BE49-F238E27FC236}">
                  <a16:creationId xmlns:a16="http://schemas.microsoft.com/office/drawing/2014/main" id="{EA232BD2-4B70-DF49-AEA5-D68DA90CC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6704" y="7180975"/>
              <a:ext cx="300845" cy="283146"/>
            </a:xfrm>
            <a:custGeom>
              <a:avLst/>
              <a:gdLst>
                <a:gd name="T0" fmla="*/ 374 w 375"/>
                <a:gd name="T1" fmla="*/ 176 h 353"/>
                <a:gd name="T2" fmla="*/ 374 w 375"/>
                <a:gd name="T3" fmla="*/ 176 h 353"/>
                <a:gd name="T4" fmla="*/ 198 w 375"/>
                <a:gd name="T5" fmla="*/ 352 h 353"/>
                <a:gd name="T6" fmla="*/ 0 w 375"/>
                <a:gd name="T7" fmla="*/ 176 h 353"/>
                <a:gd name="T8" fmla="*/ 198 w 375"/>
                <a:gd name="T9" fmla="*/ 0 h 353"/>
                <a:gd name="T10" fmla="*/ 374 w 375"/>
                <a:gd name="T11" fmla="*/ 176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5" h="353">
                  <a:moveTo>
                    <a:pt x="374" y="176"/>
                  </a:moveTo>
                  <a:lnTo>
                    <a:pt x="374" y="176"/>
                  </a:lnTo>
                  <a:cubicBezTo>
                    <a:pt x="374" y="286"/>
                    <a:pt x="286" y="352"/>
                    <a:pt x="198" y="352"/>
                  </a:cubicBezTo>
                  <a:cubicBezTo>
                    <a:pt x="88" y="352"/>
                    <a:pt x="0" y="286"/>
                    <a:pt x="0" y="176"/>
                  </a:cubicBezTo>
                  <a:cubicBezTo>
                    <a:pt x="0" y="88"/>
                    <a:pt x="88" y="0"/>
                    <a:pt x="198" y="0"/>
                  </a:cubicBezTo>
                  <a:cubicBezTo>
                    <a:pt x="286" y="0"/>
                    <a:pt x="374" y="88"/>
                    <a:pt x="374" y="176"/>
                  </a:cubicBezTo>
                </a:path>
              </a:pathLst>
            </a:custGeom>
            <a:solidFill>
              <a:srgbClr val="ECC1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Freeform 53">
              <a:extLst>
                <a:ext uri="{FF2B5EF4-FFF2-40B4-BE49-F238E27FC236}">
                  <a16:creationId xmlns:a16="http://schemas.microsoft.com/office/drawing/2014/main" id="{60D026A7-8F03-F849-B789-7D3A21C90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1256" y="6809344"/>
              <a:ext cx="566293" cy="265451"/>
            </a:xfrm>
            <a:custGeom>
              <a:avLst/>
              <a:gdLst>
                <a:gd name="T0" fmla="*/ 682 w 705"/>
                <a:gd name="T1" fmla="*/ 66 h 331"/>
                <a:gd name="T2" fmla="*/ 682 w 705"/>
                <a:gd name="T3" fmla="*/ 66 h 331"/>
                <a:gd name="T4" fmla="*/ 638 w 705"/>
                <a:gd name="T5" fmla="*/ 154 h 331"/>
                <a:gd name="T6" fmla="*/ 110 w 705"/>
                <a:gd name="T7" fmla="*/ 330 h 331"/>
                <a:gd name="T8" fmla="*/ 22 w 705"/>
                <a:gd name="T9" fmla="*/ 264 h 331"/>
                <a:gd name="T10" fmla="*/ 22 w 705"/>
                <a:gd name="T11" fmla="*/ 264 h 331"/>
                <a:gd name="T12" fmla="*/ 66 w 705"/>
                <a:gd name="T13" fmla="*/ 176 h 331"/>
                <a:gd name="T14" fmla="*/ 594 w 705"/>
                <a:gd name="T15" fmla="*/ 22 h 331"/>
                <a:gd name="T16" fmla="*/ 682 w 705"/>
                <a:gd name="T17" fmla="*/ 66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5" h="331">
                  <a:moveTo>
                    <a:pt x="682" y="66"/>
                  </a:moveTo>
                  <a:lnTo>
                    <a:pt x="682" y="66"/>
                  </a:lnTo>
                  <a:cubicBezTo>
                    <a:pt x="704" y="110"/>
                    <a:pt x="682" y="154"/>
                    <a:pt x="638" y="154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66" y="330"/>
                    <a:pt x="44" y="308"/>
                    <a:pt x="22" y="264"/>
                  </a:cubicBezTo>
                  <a:lnTo>
                    <a:pt x="22" y="264"/>
                  </a:lnTo>
                  <a:cubicBezTo>
                    <a:pt x="0" y="242"/>
                    <a:pt x="22" y="198"/>
                    <a:pt x="66" y="176"/>
                  </a:cubicBezTo>
                  <a:cubicBezTo>
                    <a:pt x="594" y="22"/>
                    <a:pt x="594" y="22"/>
                    <a:pt x="594" y="22"/>
                  </a:cubicBezTo>
                  <a:cubicBezTo>
                    <a:pt x="638" y="0"/>
                    <a:pt x="661" y="22"/>
                    <a:pt x="682" y="6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Freeform 54">
              <a:extLst>
                <a:ext uri="{FF2B5EF4-FFF2-40B4-BE49-F238E27FC236}">
                  <a16:creationId xmlns:a16="http://schemas.microsoft.com/office/drawing/2014/main" id="{42C9882E-EE66-5543-A452-EEF505524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56" y="8433899"/>
              <a:ext cx="230056" cy="88482"/>
            </a:xfrm>
            <a:custGeom>
              <a:avLst/>
              <a:gdLst>
                <a:gd name="T0" fmla="*/ 0 w 287"/>
                <a:gd name="T1" fmla="*/ 109 h 110"/>
                <a:gd name="T2" fmla="*/ 0 w 287"/>
                <a:gd name="T3" fmla="*/ 21 h 110"/>
                <a:gd name="T4" fmla="*/ 264 w 287"/>
                <a:gd name="T5" fmla="*/ 0 h 110"/>
                <a:gd name="T6" fmla="*/ 286 w 287"/>
                <a:gd name="T7" fmla="*/ 66 h 110"/>
                <a:gd name="T8" fmla="*/ 0 w 287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110">
                  <a:moveTo>
                    <a:pt x="0" y="109"/>
                  </a:moveTo>
                  <a:lnTo>
                    <a:pt x="0" y="21"/>
                  </a:lnTo>
                  <a:lnTo>
                    <a:pt x="264" y="0"/>
                  </a:lnTo>
                  <a:lnTo>
                    <a:pt x="286" y="66"/>
                  </a:lnTo>
                  <a:lnTo>
                    <a:pt x="0" y="10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Freeform 55">
              <a:extLst>
                <a:ext uri="{FF2B5EF4-FFF2-40B4-BE49-F238E27FC236}">
                  <a16:creationId xmlns:a16="http://schemas.microsoft.com/office/drawing/2014/main" id="{C77EF58D-9986-2641-A430-E411669EF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6423" y="8380808"/>
              <a:ext cx="88482" cy="141574"/>
            </a:xfrm>
            <a:custGeom>
              <a:avLst/>
              <a:gdLst>
                <a:gd name="T0" fmla="*/ 110 w 111"/>
                <a:gd name="T1" fmla="*/ 133 h 177"/>
                <a:gd name="T2" fmla="*/ 110 w 111"/>
                <a:gd name="T3" fmla="*/ 133 h 177"/>
                <a:gd name="T4" fmla="*/ 88 w 111"/>
                <a:gd name="T5" fmla="*/ 176 h 177"/>
                <a:gd name="T6" fmla="*/ 65 w 111"/>
                <a:gd name="T7" fmla="*/ 176 h 177"/>
                <a:gd name="T8" fmla="*/ 22 w 111"/>
                <a:gd name="T9" fmla="*/ 155 h 177"/>
                <a:gd name="T10" fmla="*/ 0 w 111"/>
                <a:gd name="T11" fmla="*/ 45 h 177"/>
                <a:gd name="T12" fmla="*/ 22 w 111"/>
                <a:gd name="T13" fmla="*/ 0 h 177"/>
                <a:gd name="T14" fmla="*/ 65 w 111"/>
                <a:gd name="T15" fmla="*/ 0 h 177"/>
                <a:gd name="T16" fmla="*/ 88 w 111"/>
                <a:gd name="T17" fmla="*/ 22 h 177"/>
                <a:gd name="T18" fmla="*/ 110 w 111"/>
                <a:gd name="T19" fmla="*/ 13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77">
                  <a:moveTo>
                    <a:pt x="110" y="133"/>
                  </a:moveTo>
                  <a:lnTo>
                    <a:pt x="110" y="133"/>
                  </a:lnTo>
                  <a:cubicBezTo>
                    <a:pt x="110" y="155"/>
                    <a:pt x="110" y="176"/>
                    <a:pt x="88" y="176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43" y="176"/>
                    <a:pt x="22" y="176"/>
                    <a:pt x="22" y="15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2"/>
                    <a:pt x="22" y="0"/>
                    <a:pt x="22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88" y="0"/>
                    <a:pt x="88" y="22"/>
                  </a:cubicBezTo>
                  <a:lnTo>
                    <a:pt x="110" y="133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8F2E7323-65EA-E64A-9DF2-42E2C92A3110}"/>
              </a:ext>
            </a:extLst>
          </p:cNvPr>
          <p:cNvGrpSpPr/>
          <p:nvPr/>
        </p:nvGrpSpPr>
        <p:grpSpPr>
          <a:xfrm>
            <a:off x="19509178" y="4954957"/>
            <a:ext cx="2940772" cy="1119734"/>
            <a:chOff x="6469390" y="6296142"/>
            <a:chExt cx="6218610" cy="2367812"/>
          </a:xfrm>
        </p:grpSpPr>
        <p:sp>
          <p:nvSpPr>
            <p:cNvPr id="277" name="Freeform 40">
              <a:extLst>
                <a:ext uri="{FF2B5EF4-FFF2-40B4-BE49-F238E27FC236}">
                  <a16:creationId xmlns:a16="http://schemas.microsoft.com/office/drawing/2014/main" id="{EC33E117-5A39-E346-8FBD-EA463A3DD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6309" y="6296142"/>
              <a:ext cx="1801520" cy="991013"/>
            </a:xfrm>
            <a:custGeom>
              <a:avLst/>
              <a:gdLst>
                <a:gd name="T0" fmla="*/ 2245 w 2246"/>
                <a:gd name="T1" fmla="*/ 748 h 1233"/>
                <a:gd name="T2" fmla="*/ 2245 w 2246"/>
                <a:gd name="T3" fmla="*/ 748 h 1233"/>
                <a:gd name="T4" fmla="*/ 0 w 2246"/>
                <a:gd name="T5" fmla="*/ 726 h 1233"/>
                <a:gd name="T6" fmla="*/ 440 w 2246"/>
                <a:gd name="T7" fmla="*/ 1232 h 1233"/>
                <a:gd name="T8" fmla="*/ 2245 w 2246"/>
                <a:gd name="T9" fmla="*/ 748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6" h="1233">
                  <a:moveTo>
                    <a:pt x="2245" y="748"/>
                  </a:moveTo>
                  <a:lnTo>
                    <a:pt x="2245" y="748"/>
                  </a:lnTo>
                  <a:cubicBezTo>
                    <a:pt x="2245" y="748"/>
                    <a:pt x="1739" y="0"/>
                    <a:pt x="0" y="726"/>
                  </a:cubicBezTo>
                  <a:cubicBezTo>
                    <a:pt x="440" y="1232"/>
                    <a:pt x="440" y="1232"/>
                    <a:pt x="440" y="1232"/>
                  </a:cubicBezTo>
                  <a:lnTo>
                    <a:pt x="2245" y="748"/>
                  </a:lnTo>
                </a:path>
              </a:pathLst>
            </a:custGeom>
            <a:solidFill>
              <a:srgbClr val="5347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Freeform 41">
              <a:extLst>
                <a:ext uri="{FF2B5EF4-FFF2-40B4-BE49-F238E27FC236}">
                  <a16:creationId xmlns:a16="http://schemas.microsoft.com/office/drawing/2014/main" id="{44F08CFE-E63A-7842-A4D9-D68EC6FD1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570" y="7726032"/>
              <a:ext cx="1061799" cy="353934"/>
            </a:xfrm>
            <a:custGeom>
              <a:avLst/>
              <a:gdLst>
                <a:gd name="T0" fmla="*/ 0 w 1322"/>
                <a:gd name="T1" fmla="*/ 440 h 441"/>
                <a:gd name="T2" fmla="*/ 1321 w 1322"/>
                <a:gd name="T3" fmla="*/ 419 h 441"/>
                <a:gd name="T4" fmla="*/ 1321 w 1322"/>
                <a:gd name="T5" fmla="*/ 0 h 441"/>
                <a:gd name="T6" fmla="*/ 0 w 1322"/>
                <a:gd name="T7" fmla="*/ 132 h 441"/>
                <a:gd name="T8" fmla="*/ 0 w 1322"/>
                <a:gd name="T9" fmla="*/ 44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441">
                  <a:moveTo>
                    <a:pt x="0" y="440"/>
                  </a:moveTo>
                  <a:lnTo>
                    <a:pt x="1321" y="419"/>
                  </a:lnTo>
                  <a:lnTo>
                    <a:pt x="1321" y="0"/>
                  </a:lnTo>
                  <a:lnTo>
                    <a:pt x="0" y="132"/>
                  </a:lnTo>
                  <a:lnTo>
                    <a:pt x="0" y="440"/>
                  </a:lnTo>
                </a:path>
              </a:pathLst>
            </a:custGeom>
            <a:solidFill>
              <a:srgbClr val="ECC1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Freeform 42">
              <a:extLst>
                <a:ext uri="{FF2B5EF4-FFF2-40B4-BE49-F238E27FC236}">
                  <a16:creationId xmlns:a16="http://schemas.microsoft.com/office/drawing/2014/main" id="{CF1EBAA0-5EFB-F743-A221-942310C09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570" y="7814515"/>
              <a:ext cx="230057" cy="265451"/>
            </a:xfrm>
            <a:custGeom>
              <a:avLst/>
              <a:gdLst>
                <a:gd name="T0" fmla="*/ 0 w 287"/>
                <a:gd name="T1" fmla="*/ 330 h 331"/>
                <a:gd name="T2" fmla="*/ 286 w 287"/>
                <a:gd name="T3" fmla="*/ 330 h 331"/>
                <a:gd name="T4" fmla="*/ 286 w 287"/>
                <a:gd name="T5" fmla="*/ 0 h 331"/>
                <a:gd name="T6" fmla="*/ 0 w 287"/>
                <a:gd name="T7" fmla="*/ 22 h 331"/>
                <a:gd name="T8" fmla="*/ 0 w 287"/>
                <a:gd name="T9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331">
                  <a:moveTo>
                    <a:pt x="0" y="330"/>
                  </a:moveTo>
                  <a:lnTo>
                    <a:pt x="286" y="330"/>
                  </a:lnTo>
                  <a:lnTo>
                    <a:pt x="286" y="0"/>
                  </a:lnTo>
                  <a:lnTo>
                    <a:pt x="0" y="22"/>
                  </a:lnTo>
                  <a:lnTo>
                    <a:pt x="0" y="3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Freeform 43">
              <a:extLst>
                <a:ext uri="{FF2B5EF4-FFF2-40B4-BE49-F238E27FC236}">
                  <a16:creationId xmlns:a16="http://schemas.microsoft.com/office/drawing/2014/main" id="{1506BE0B-B104-7648-93D4-45822B39D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7875" y="7796818"/>
              <a:ext cx="247754" cy="760956"/>
            </a:xfrm>
            <a:custGeom>
              <a:avLst/>
              <a:gdLst>
                <a:gd name="T0" fmla="*/ 66 w 309"/>
                <a:gd name="T1" fmla="*/ 947 h 948"/>
                <a:gd name="T2" fmla="*/ 66 w 309"/>
                <a:gd name="T3" fmla="*/ 947 h 948"/>
                <a:gd name="T4" fmla="*/ 286 w 309"/>
                <a:gd name="T5" fmla="*/ 462 h 948"/>
                <a:gd name="T6" fmla="*/ 0 w 309"/>
                <a:gd name="T7" fmla="*/ 22 h 948"/>
                <a:gd name="T8" fmla="*/ 66 w 309"/>
                <a:gd name="T9" fmla="*/ 947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948">
                  <a:moveTo>
                    <a:pt x="66" y="947"/>
                  </a:moveTo>
                  <a:lnTo>
                    <a:pt x="66" y="947"/>
                  </a:lnTo>
                  <a:cubicBezTo>
                    <a:pt x="198" y="947"/>
                    <a:pt x="308" y="726"/>
                    <a:pt x="286" y="462"/>
                  </a:cubicBezTo>
                  <a:cubicBezTo>
                    <a:pt x="265" y="220"/>
                    <a:pt x="132" y="0"/>
                    <a:pt x="0" y="22"/>
                  </a:cubicBezTo>
                  <a:lnTo>
                    <a:pt x="66" y="947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Freeform 44">
              <a:extLst>
                <a:ext uri="{FF2B5EF4-FFF2-40B4-BE49-F238E27FC236}">
                  <a16:creationId xmlns:a16="http://schemas.microsoft.com/office/drawing/2014/main" id="{5EDAC916-F33E-404D-A36E-CA88CEC1A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9390" y="7814515"/>
              <a:ext cx="159271" cy="760957"/>
            </a:xfrm>
            <a:custGeom>
              <a:avLst/>
              <a:gdLst>
                <a:gd name="T0" fmla="*/ 198 w 199"/>
                <a:gd name="T1" fmla="*/ 947 h 948"/>
                <a:gd name="T2" fmla="*/ 88 w 199"/>
                <a:gd name="T3" fmla="*/ 947 h 948"/>
                <a:gd name="T4" fmla="*/ 0 w 199"/>
                <a:gd name="T5" fmla="*/ 0 h 948"/>
                <a:gd name="T6" fmla="*/ 110 w 199"/>
                <a:gd name="T7" fmla="*/ 0 h 948"/>
                <a:gd name="T8" fmla="*/ 198 w 199"/>
                <a:gd name="T9" fmla="*/ 947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948">
                  <a:moveTo>
                    <a:pt x="198" y="947"/>
                  </a:moveTo>
                  <a:lnTo>
                    <a:pt x="88" y="947"/>
                  </a:lnTo>
                  <a:lnTo>
                    <a:pt x="0" y="0"/>
                  </a:lnTo>
                  <a:lnTo>
                    <a:pt x="110" y="0"/>
                  </a:lnTo>
                  <a:lnTo>
                    <a:pt x="198" y="947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Freeform 45">
              <a:extLst>
                <a:ext uri="{FF2B5EF4-FFF2-40B4-BE49-F238E27FC236}">
                  <a16:creationId xmlns:a16="http://schemas.microsoft.com/office/drawing/2014/main" id="{6B2D9870-5047-784C-9459-645A5ECC6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905" y="7726032"/>
              <a:ext cx="601687" cy="707867"/>
            </a:xfrm>
            <a:custGeom>
              <a:avLst/>
              <a:gdLst>
                <a:gd name="T0" fmla="*/ 704 w 749"/>
                <a:gd name="T1" fmla="*/ 771 h 882"/>
                <a:gd name="T2" fmla="*/ 704 w 749"/>
                <a:gd name="T3" fmla="*/ 771 h 882"/>
                <a:gd name="T4" fmla="*/ 483 w 749"/>
                <a:gd name="T5" fmla="*/ 683 h 882"/>
                <a:gd name="T6" fmla="*/ 374 w 749"/>
                <a:gd name="T7" fmla="*/ 660 h 882"/>
                <a:gd name="T8" fmla="*/ 352 w 749"/>
                <a:gd name="T9" fmla="*/ 0 h 882"/>
                <a:gd name="T10" fmla="*/ 0 w 749"/>
                <a:gd name="T11" fmla="*/ 0 h 882"/>
                <a:gd name="T12" fmla="*/ 131 w 749"/>
                <a:gd name="T13" fmla="*/ 705 h 882"/>
                <a:gd name="T14" fmla="*/ 88 w 749"/>
                <a:gd name="T15" fmla="*/ 814 h 882"/>
                <a:gd name="T16" fmla="*/ 88 w 749"/>
                <a:gd name="T17" fmla="*/ 836 h 882"/>
                <a:gd name="T18" fmla="*/ 154 w 749"/>
                <a:gd name="T19" fmla="*/ 881 h 882"/>
                <a:gd name="T20" fmla="*/ 264 w 749"/>
                <a:gd name="T21" fmla="*/ 881 h 882"/>
                <a:gd name="T22" fmla="*/ 440 w 749"/>
                <a:gd name="T23" fmla="*/ 881 h 882"/>
                <a:gd name="T24" fmla="*/ 682 w 749"/>
                <a:gd name="T25" fmla="*/ 881 h 882"/>
                <a:gd name="T26" fmla="*/ 748 w 749"/>
                <a:gd name="T27" fmla="*/ 836 h 882"/>
                <a:gd name="T28" fmla="*/ 748 w 749"/>
                <a:gd name="T29" fmla="*/ 814 h 882"/>
                <a:gd name="T30" fmla="*/ 704 w 749"/>
                <a:gd name="T31" fmla="*/ 771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9" h="882">
                  <a:moveTo>
                    <a:pt x="704" y="771"/>
                  </a:moveTo>
                  <a:lnTo>
                    <a:pt x="704" y="771"/>
                  </a:lnTo>
                  <a:cubicBezTo>
                    <a:pt x="704" y="771"/>
                    <a:pt x="528" y="705"/>
                    <a:pt x="483" y="683"/>
                  </a:cubicBezTo>
                  <a:cubicBezTo>
                    <a:pt x="462" y="683"/>
                    <a:pt x="374" y="660"/>
                    <a:pt x="374" y="66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6" y="352"/>
                    <a:pt x="131" y="705"/>
                    <a:pt x="131" y="705"/>
                  </a:cubicBezTo>
                  <a:cubicBezTo>
                    <a:pt x="131" y="705"/>
                    <a:pt x="88" y="771"/>
                    <a:pt x="88" y="814"/>
                  </a:cubicBezTo>
                  <a:cubicBezTo>
                    <a:pt x="88" y="836"/>
                    <a:pt x="88" y="836"/>
                    <a:pt x="88" y="836"/>
                  </a:cubicBezTo>
                  <a:cubicBezTo>
                    <a:pt x="88" y="859"/>
                    <a:pt x="131" y="881"/>
                    <a:pt x="154" y="881"/>
                  </a:cubicBezTo>
                  <a:cubicBezTo>
                    <a:pt x="264" y="881"/>
                    <a:pt x="264" y="881"/>
                    <a:pt x="264" y="881"/>
                  </a:cubicBezTo>
                  <a:cubicBezTo>
                    <a:pt x="307" y="881"/>
                    <a:pt x="374" y="881"/>
                    <a:pt x="440" y="881"/>
                  </a:cubicBezTo>
                  <a:cubicBezTo>
                    <a:pt x="682" y="881"/>
                    <a:pt x="682" y="881"/>
                    <a:pt x="682" y="881"/>
                  </a:cubicBezTo>
                  <a:cubicBezTo>
                    <a:pt x="726" y="881"/>
                    <a:pt x="748" y="859"/>
                    <a:pt x="748" y="836"/>
                  </a:cubicBezTo>
                  <a:cubicBezTo>
                    <a:pt x="748" y="814"/>
                    <a:pt x="748" y="814"/>
                    <a:pt x="748" y="814"/>
                  </a:cubicBezTo>
                  <a:cubicBezTo>
                    <a:pt x="748" y="793"/>
                    <a:pt x="726" y="771"/>
                    <a:pt x="704" y="771"/>
                  </a:cubicBezTo>
                </a:path>
              </a:pathLst>
            </a:custGeom>
            <a:solidFill>
              <a:srgbClr val="D3AE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Freeform 46">
              <a:extLst>
                <a:ext uri="{FF2B5EF4-FFF2-40B4-BE49-F238E27FC236}">
                  <a16:creationId xmlns:a16="http://schemas.microsoft.com/office/drawing/2014/main" id="{9703721B-D2A3-C244-9D7A-493A76A49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7322" y="7234064"/>
              <a:ext cx="407022" cy="371631"/>
            </a:xfrm>
            <a:custGeom>
              <a:avLst/>
              <a:gdLst>
                <a:gd name="T0" fmla="*/ 0 w 507"/>
                <a:gd name="T1" fmla="*/ 462 h 463"/>
                <a:gd name="T2" fmla="*/ 506 w 507"/>
                <a:gd name="T3" fmla="*/ 462 h 463"/>
                <a:gd name="T4" fmla="*/ 506 w 507"/>
                <a:gd name="T5" fmla="*/ 0 h 463"/>
                <a:gd name="T6" fmla="*/ 0 w 507"/>
                <a:gd name="T7" fmla="*/ 0 h 463"/>
                <a:gd name="T8" fmla="*/ 0 w 507"/>
                <a:gd name="T9" fmla="*/ 462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463">
                  <a:moveTo>
                    <a:pt x="0" y="462"/>
                  </a:moveTo>
                  <a:lnTo>
                    <a:pt x="506" y="462"/>
                  </a:lnTo>
                  <a:lnTo>
                    <a:pt x="506" y="0"/>
                  </a:lnTo>
                  <a:lnTo>
                    <a:pt x="0" y="0"/>
                  </a:lnTo>
                  <a:lnTo>
                    <a:pt x="0" y="462"/>
                  </a:lnTo>
                </a:path>
              </a:pathLst>
            </a:custGeom>
            <a:solidFill>
              <a:srgbClr val="D3AE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Freeform 47">
              <a:extLst>
                <a:ext uri="{FF2B5EF4-FFF2-40B4-BE49-F238E27FC236}">
                  <a16:creationId xmlns:a16="http://schemas.microsoft.com/office/drawing/2014/main" id="{338D54B2-58A5-C547-AA20-A40187FCE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1195" y="7074795"/>
              <a:ext cx="1996184" cy="955619"/>
            </a:xfrm>
            <a:custGeom>
              <a:avLst/>
              <a:gdLst>
                <a:gd name="T0" fmla="*/ 2421 w 2488"/>
                <a:gd name="T1" fmla="*/ 87 h 1189"/>
                <a:gd name="T2" fmla="*/ 2421 w 2488"/>
                <a:gd name="T3" fmla="*/ 87 h 1189"/>
                <a:gd name="T4" fmla="*/ 2487 w 2488"/>
                <a:gd name="T5" fmla="*/ 660 h 1189"/>
                <a:gd name="T6" fmla="*/ 1849 w 2488"/>
                <a:gd name="T7" fmla="*/ 1188 h 1189"/>
                <a:gd name="T8" fmla="*/ 1101 w 2488"/>
                <a:gd name="T9" fmla="*/ 1012 h 1189"/>
                <a:gd name="T10" fmla="*/ 0 w 2488"/>
                <a:gd name="T11" fmla="*/ 1188 h 1189"/>
                <a:gd name="T12" fmla="*/ 0 w 2488"/>
                <a:gd name="T13" fmla="*/ 22 h 1189"/>
                <a:gd name="T14" fmla="*/ 792 w 2488"/>
                <a:gd name="T15" fmla="*/ 264 h 1189"/>
                <a:gd name="T16" fmla="*/ 2421 w 2488"/>
                <a:gd name="T17" fmla="*/ 87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8" h="1189">
                  <a:moveTo>
                    <a:pt x="2421" y="87"/>
                  </a:moveTo>
                  <a:lnTo>
                    <a:pt x="2421" y="87"/>
                  </a:lnTo>
                  <a:cubicBezTo>
                    <a:pt x="2487" y="660"/>
                    <a:pt x="2487" y="660"/>
                    <a:pt x="2487" y="660"/>
                  </a:cubicBezTo>
                  <a:cubicBezTo>
                    <a:pt x="2487" y="660"/>
                    <a:pt x="2025" y="1166"/>
                    <a:pt x="1849" y="1188"/>
                  </a:cubicBezTo>
                  <a:cubicBezTo>
                    <a:pt x="1541" y="1188"/>
                    <a:pt x="1101" y="1012"/>
                    <a:pt x="1101" y="1012"/>
                  </a:cubicBezTo>
                  <a:cubicBezTo>
                    <a:pt x="0" y="1188"/>
                    <a:pt x="0" y="1188"/>
                    <a:pt x="0" y="118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550" y="264"/>
                    <a:pt x="792" y="264"/>
                  </a:cubicBezTo>
                  <a:cubicBezTo>
                    <a:pt x="1144" y="242"/>
                    <a:pt x="2113" y="0"/>
                    <a:pt x="2421" y="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Freeform 48">
              <a:extLst>
                <a:ext uri="{FF2B5EF4-FFF2-40B4-BE49-F238E27FC236}">
                  <a16:creationId xmlns:a16="http://schemas.microsoft.com/office/drawing/2014/main" id="{5853D2EE-0752-0F45-AF1E-DEDF88370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4281" y="7021704"/>
              <a:ext cx="1836912" cy="1044105"/>
            </a:xfrm>
            <a:custGeom>
              <a:avLst/>
              <a:gdLst>
                <a:gd name="T0" fmla="*/ 2289 w 2290"/>
                <a:gd name="T1" fmla="*/ 88 h 1300"/>
                <a:gd name="T2" fmla="*/ 2289 w 2290"/>
                <a:gd name="T3" fmla="*/ 88 h 1300"/>
                <a:gd name="T4" fmla="*/ 1342 w 2290"/>
                <a:gd name="T5" fmla="*/ 308 h 1300"/>
                <a:gd name="T6" fmla="*/ 0 w 2290"/>
                <a:gd name="T7" fmla="*/ 880 h 1300"/>
                <a:gd name="T8" fmla="*/ 44 w 2290"/>
                <a:gd name="T9" fmla="*/ 1299 h 1300"/>
                <a:gd name="T10" fmla="*/ 2289 w 2290"/>
                <a:gd name="T11" fmla="*/ 1166 h 1300"/>
                <a:gd name="T12" fmla="*/ 2289 w 2290"/>
                <a:gd name="T13" fmla="*/ 88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0" h="1300">
                  <a:moveTo>
                    <a:pt x="2289" y="88"/>
                  </a:moveTo>
                  <a:lnTo>
                    <a:pt x="2289" y="88"/>
                  </a:lnTo>
                  <a:cubicBezTo>
                    <a:pt x="2289" y="88"/>
                    <a:pt x="1782" y="0"/>
                    <a:pt x="1342" y="308"/>
                  </a:cubicBezTo>
                  <a:cubicBezTo>
                    <a:pt x="638" y="814"/>
                    <a:pt x="0" y="880"/>
                    <a:pt x="0" y="880"/>
                  </a:cubicBezTo>
                  <a:cubicBezTo>
                    <a:pt x="44" y="1299"/>
                    <a:pt x="44" y="1299"/>
                    <a:pt x="44" y="1299"/>
                  </a:cubicBezTo>
                  <a:cubicBezTo>
                    <a:pt x="2289" y="1166"/>
                    <a:pt x="2289" y="1166"/>
                    <a:pt x="2289" y="1166"/>
                  </a:cubicBezTo>
                  <a:lnTo>
                    <a:pt x="2289" y="8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Freeform 49">
              <a:extLst>
                <a:ext uri="{FF2B5EF4-FFF2-40B4-BE49-F238E27FC236}">
                  <a16:creationId xmlns:a16="http://schemas.microsoft.com/office/drawing/2014/main" id="{CEE8F7DB-4D08-A442-A260-5526EA900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8611" y="7004008"/>
              <a:ext cx="1079498" cy="1659946"/>
            </a:xfrm>
            <a:custGeom>
              <a:avLst/>
              <a:gdLst>
                <a:gd name="T0" fmla="*/ 1188 w 1344"/>
                <a:gd name="T1" fmla="*/ 506 h 2070"/>
                <a:gd name="T2" fmla="*/ 1188 w 1344"/>
                <a:gd name="T3" fmla="*/ 506 h 2070"/>
                <a:gd name="T4" fmla="*/ 308 w 1344"/>
                <a:gd name="T5" fmla="*/ 66 h 2070"/>
                <a:gd name="T6" fmla="*/ 396 w 1344"/>
                <a:gd name="T7" fmla="*/ 1892 h 2070"/>
                <a:gd name="T8" fmla="*/ 352 w 1344"/>
                <a:gd name="T9" fmla="*/ 2002 h 2070"/>
                <a:gd name="T10" fmla="*/ 352 w 1344"/>
                <a:gd name="T11" fmla="*/ 2024 h 2070"/>
                <a:gd name="T12" fmla="*/ 419 w 1344"/>
                <a:gd name="T13" fmla="*/ 2069 h 2070"/>
                <a:gd name="T14" fmla="*/ 507 w 1344"/>
                <a:gd name="T15" fmla="*/ 2069 h 2070"/>
                <a:gd name="T16" fmla="*/ 705 w 1344"/>
                <a:gd name="T17" fmla="*/ 2069 h 2070"/>
                <a:gd name="T18" fmla="*/ 947 w 1344"/>
                <a:gd name="T19" fmla="*/ 2069 h 2070"/>
                <a:gd name="T20" fmla="*/ 991 w 1344"/>
                <a:gd name="T21" fmla="*/ 2024 h 2070"/>
                <a:gd name="T22" fmla="*/ 991 w 1344"/>
                <a:gd name="T23" fmla="*/ 2002 h 2070"/>
                <a:gd name="T24" fmla="*/ 947 w 1344"/>
                <a:gd name="T25" fmla="*/ 1959 h 2070"/>
                <a:gd name="T26" fmla="*/ 748 w 1344"/>
                <a:gd name="T27" fmla="*/ 1871 h 2070"/>
                <a:gd name="T28" fmla="*/ 617 w 1344"/>
                <a:gd name="T29" fmla="*/ 1849 h 2070"/>
                <a:gd name="T30" fmla="*/ 595 w 1344"/>
                <a:gd name="T31" fmla="*/ 638 h 2070"/>
                <a:gd name="T32" fmla="*/ 1188 w 1344"/>
                <a:gd name="T33" fmla="*/ 836 h 2070"/>
                <a:gd name="T34" fmla="*/ 1188 w 1344"/>
                <a:gd name="T35" fmla="*/ 506 h 2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4" h="2070">
                  <a:moveTo>
                    <a:pt x="1188" y="506"/>
                  </a:moveTo>
                  <a:lnTo>
                    <a:pt x="1188" y="506"/>
                  </a:lnTo>
                  <a:cubicBezTo>
                    <a:pt x="1188" y="506"/>
                    <a:pt x="484" y="0"/>
                    <a:pt x="308" y="66"/>
                  </a:cubicBezTo>
                  <a:cubicBezTo>
                    <a:pt x="0" y="175"/>
                    <a:pt x="396" y="1892"/>
                    <a:pt x="396" y="1892"/>
                  </a:cubicBezTo>
                  <a:cubicBezTo>
                    <a:pt x="396" y="1892"/>
                    <a:pt x="352" y="1959"/>
                    <a:pt x="352" y="2002"/>
                  </a:cubicBezTo>
                  <a:cubicBezTo>
                    <a:pt x="352" y="2024"/>
                    <a:pt x="352" y="2024"/>
                    <a:pt x="352" y="2024"/>
                  </a:cubicBezTo>
                  <a:cubicBezTo>
                    <a:pt x="352" y="2047"/>
                    <a:pt x="374" y="2069"/>
                    <a:pt x="419" y="2069"/>
                  </a:cubicBezTo>
                  <a:cubicBezTo>
                    <a:pt x="507" y="2069"/>
                    <a:pt x="507" y="2069"/>
                    <a:pt x="507" y="2069"/>
                  </a:cubicBezTo>
                  <a:cubicBezTo>
                    <a:pt x="572" y="2069"/>
                    <a:pt x="638" y="2069"/>
                    <a:pt x="705" y="2069"/>
                  </a:cubicBezTo>
                  <a:cubicBezTo>
                    <a:pt x="947" y="2069"/>
                    <a:pt x="947" y="2069"/>
                    <a:pt x="947" y="2069"/>
                  </a:cubicBezTo>
                  <a:cubicBezTo>
                    <a:pt x="969" y="2069"/>
                    <a:pt x="991" y="2047"/>
                    <a:pt x="991" y="2024"/>
                  </a:cubicBezTo>
                  <a:cubicBezTo>
                    <a:pt x="991" y="2002"/>
                    <a:pt x="991" y="2002"/>
                    <a:pt x="991" y="2002"/>
                  </a:cubicBezTo>
                  <a:cubicBezTo>
                    <a:pt x="991" y="1981"/>
                    <a:pt x="969" y="1959"/>
                    <a:pt x="947" y="1959"/>
                  </a:cubicBezTo>
                  <a:cubicBezTo>
                    <a:pt x="947" y="1959"/>
                    <a:pt x="793" y="1892"/>
                    <a:pt x="748" y="1871"/>
                  </a:cubicBezTo>
                  <a:cubicBezTo>
                    <a:pt x="705" y="1871"/>
                    <a:pt x="617" y="1849"/>
                    <a:pt x="617" y="1849"/>
                  </a:cubicBezTo>
                  <a:cubicBezTo>
                    <a:pt x="595" y="638"/>
                    <a:pt x="595" y="638"/>
                    <a:pt x="595" y="638"/>
                  </a:cubicBezTo>
                  <a:cubicBezTo>
                    <a:pt x="595" y="638"/>
                    <a:pt x="1079" y="814"/>
                    <a:pt x="1188" y="836"/>
                  </a:cubicBezTo>
                  <a:cubicBezTo>
                    <a:pt x="1276" y="880"/>
                    <a:pt x="1343" y="594"/>
                    <a:pt x="1188" y="506"/>
                  </a:cubicBezTo>
                </a:path>
              </a:pathLst>
            </a:custGeom>
            <a:solidFill>
              <a:srgbClr val="ECC1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Freeform 50">
              <a:extLst>
                <a:ext uri="{FF2B5EF4-FFF2-40B4-BE49-F238E27FC236}">
                  <a16:creationId xmlns:a16="http://schemas.microsoft.com/office/drawing/2014/main" id="{D6597481-4304-7247-A546-0E9A39C8F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0470" y="6880130"/>
              <a:ext cx="1079496" cy="1079498"/>
            </a:xfrm>
            <a:custGeom>
              <a:avLst/>
              <a:gdLst>
                <a:gd name="T0" fmla="*/ 1342 w 1343"/>
                <a:gd name="T1" fmla="*/ 682 h 1343"/>
                <a:gd name="T2" fmla="*/ 1342 w 1343"/>
                <a:gd name="T3" fmla="*/ 682 h 1343"/>
                <a:gd name="T4" fmla="*/ 682 w 1343"/>
                <a:gd name="T5" fmla="*/ 1342 h 1343"/>
                <a:gd name="T6" fmla="*/ 0 w 1343"/>
                <a:gd name="T7" fmla="*/ 682 h 1343"/>
                <a:gd name="T8" fmla="*/ 682 w 1343"/>
                <a:gd name="T9" fmla="*/ 0 h 1343"/>
                <a:gd name="T10" fmla="*/ 1342 w 1343"/>
                <a:gd name="T11" fmla="*/ 682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3" h="1343">
                  <a:moveTo>
                    <a:pt x="1342" y="682"/>
                  </a:moveTo>
                  <a:lnTo>
                    <a:pt x="1342" y="682"/>
                  </a:lnTo>
                  <a:cubicBezTo>
                    <a:pt x="1342" y="1056"/>
                    <a:pt x="1056" y="1342"/>
                    <a:pt x="682" y="1342"/>
                  </a:cubicBezTo>
                  <a:cubicBezTo>
                    <a:pt x="308" y="1342"/>
                    <a:pt x="0" y="1056"/>
                    <a:pt x="0" y="682"/>
                  </a:cubicBezTo>
                  <a:cubicBezTo>
                    <a:pt x="0" y="308"/>
                    <a:pt x="308" y="0"/>
                    <a:pt x="682" y="0"/>
                  </a:cubicBezTo>
                  <a:cubicBezTo>
                    <a:pt x="1056" y="0"/>
                    <a:pt x="1342" y="308"/>
                    <a:pt x="1342" y="682"/>
                  </a:cubicBezTo>
                </a:path>
              </a:pathLst>
            </a:custGeom>
            <a:solidFill>
              <a:srgbClr val="ECC1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Freeform 51">
              <a:extLst>
                <a:ext uri="{FF2B5EF4-FFF2-40B4-BE49-F238E27FC236}">
                  <a16:creationId xmlns:a16="http://schemas.microsoft.com/office/drawing/2014/main" id="{8564F5B7-E292-374D-AA6C-B1D8CC46E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5862" y="6827042"/>
              <a:ext cx="1182138" cy="1008709"/>
            </a:xfrm>
            <a:custGeom>
              <a:avLst/>
              <a:gdLst>
                <a:gd name="T0" fmla="*/ 1079 w 1475"/>
                <a:gd name="T1" fmla="*/ 1254 h 1255"/>
                <a:gd name="T2" fmla="*/ 1079 w 1475"/>
                <a:gd name="T3" fmla="*/ 1254 h 1255"/>
                <a:gd name="T4" fmla="*/ 660 w 1475"/>
                <a:gd name="T5" fmla="*/ 616 h 1255"/>
                <a:gd name="T6" fmla="*/ 0 w 1475"/>
                <a:gd name="T7" fmla="*/ 483 h 1255"/>
                <a:gd name="T8" fmla="*/ 793 w 1475"/>
                <a:gd name="T9" fmla="*/ 88 h 1255"/>
                <a:gd name="T10" fmla="*/ 1079 w 1475"/>
                <a:gd name="T11" fmla="*/ 1254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5" h="1255">
                  <a:moveTo>
                    <a:pt x="1079" y="1254"/>
                  </a:moveTo>
                  <a:lnTo>
                    <a:pt x="1079" y="1254"/>
                  </a:lnTo>
                  <a:cubicBezTo>
                    <a:pt x="1079" y="1254"/>
                    <a:pt x="726" y="1078"/>
                    <a:pt x="660" y="616"/>
                  </a:cubicBezTo>
                  <a:cubicBezTo>
                    <a:pt x="660" y="616"/>
                    <a:pt x="308" y="770"/>
                    <a:pt x="0" y="483"/>
                  </a:cubicBezTo>
                  <a:cubicBezTo>
                    <a:pt x="0" y="483"/>
                    <a:pt x="176" y="0"/>
                    <a:pt x="793" y="88"/>
                  </a:cubicBezTo>
                  <a:cubicBezTo>
                    <a:pt x="1409" y="176"/>
                    <a:pt x="1474" y="990"/>
                    <a:pt x="1079" y="1254"/>
                  </a:cubicBezTo>
                </a:path>
              </a:pathLst>
            </a:custGeom>
            <a:solidFill>
              <a:srgbClr val="5347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Freeform 52">
              <a:extLst>
                <a:ext uri="{FF2B5EF4-FFF2-40B4-BE49-F238E27FC236}">
                  <a16:creationId xmlns:a16="http://schemas.microsoft.com/office/drawing/2014/main" id="{F7FEE52B-3901-0645-95DC-04CDBE1C6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6704" y="7180975"/>
              <a:ext cx="300845" cy="283146"/>
            </a:xfrm>
            <a:custGeom>
              <a:avLst/>
              <a:gdLst>
                <a:gd name="T0" fmla="*/ 374 w 375"/>
                <a:gd name="T1" fmla="*/ 176 h 353"/>
                <a:gd name="T2" fmla="*/ 374 w 375"/>
                <a:gd name="T3" fmla="*/ 176 h 353"/>
                <a:gd name="T4" fmla="*/ 198 w 375"/>
                <a:gd name="T5" fmla="*/ 352 h 353"/>
                <a:gd name="T6" fmla="*/ 0 w 375"/>
                <a:gd name="T7" fmla="*/ 176 h 353"/>
                <a:gd name="T8" fmla="*/ 198 w 375"/>
                <a:gd name="T9" fmla="*/ 0 h 353"/>
                <a:gd name="T10" fmla="*/ 374 w 375"/>
                <a:gd name="T11" fmla="*/ 176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5" h="353">
                  <a:moveTo>
                    <a:pt x="374" y="176"/>
                  </a:moveTo>
                  <a:lnTo>
                    <a:pt x="374" y="176"/>
                  </a:lnTo>
                  <a:cubicBezTo>
                    <a:pt x="374" y="286"/>
                    <a:pt x="286" y="352"/>
                    <a:pt x="198" y="352"/>
                  </a:cubicBezTo>
                  <a:cubicBezTo>
                    <a:pt x="88" y="352"/>
                    <a:pt x="0" y="286"/>
                    <a:pt x="0" y="176"/>
                  </a:cubicBezTo>
                  <a:cubicBezTo>
                    <a:pt x="0" y="88"/>
                    <a:pt x="88" y="0"/>
                    <a:pt x="198" y="0"/>
                  </a:cubicBezTo>
                  <a:cubicBezTo>
                    <a:pt x="286" y="0"/>
                    <a:pt x="374" y="88"/>
                    <a:pt x="374" y="176"/>
                  </a:cubicBezTo>
                </a:path>
              </a:pathLst>
            </a:custGeom>
            <a:solidFill>
              <a:srgbClr val="ECC1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Freeform 53">
              <a:extLst>
                <a:ext uri="{FF2B5EF4-FFF2-40B4-BE49-F238E27FC236}">
                  <a16:creationId xmlns:a16="http://schemas.microsoft.com/office/drawing/2014/main" id="{3D4A3ABD-28EE-0844-802E-77AE3FF65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1256" y="6809344"/>
              <a:ext cx="566293" cy="265451"/>
            </a:xfrm>
            <a:custGeom>
              <a:avLst/>
              <a:gdLst>
                <a:gd name="T0" fmla="*/ 682 w 705"/>
                <a:gd name="T1" fmla="*/ 66 h 331"/>
                <a:gd name="T2" fmla="*/ 682 w 705"/>
                <a:gd name="T3" fmla="*/ 66 h 331"/>
                <a:gd name="T4" fmla="*/ 638 w 705"/>
                <a:gd name="T5" fmla="*/ 154 h 331"/>
                <a:gd name="T6" fmla="*/ 110 w 705"/>
                <a:gd name="T7" fmla="*/ 330 h 331"/>
                <a:gd name="T8" fmla="*/ 22 w 705"/>
                <a:gd name="T9" fmla="*/ 264 h 331"/>
                <a:gd name="T10" fmla="*/ 22 w 705"/>
                <a:gd name="T11" fmla="*/ 264 h 331"/>
                <a:gd name="T12" fmla="*/ 66 w 705"/>
                <a:gd name="T13" fmla="*/ 176 h 331"/>
                <a:gd name="T14" fmla="*/ 594 w 705"/>
                <a:gd name="T15" fmla="*/ 22 h 331"/>
                <a:gd name="T16" fmla="*/ 682 w 705"/>
                <a:gd name="T17" fmla="*/ 66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5" h="331">
                  <a:moveTo>
                    <a:pt x="682" y="66"/>
                  </a:moveTo>
                  <a:lnTo>
                    <a:pt x="682" y="66"/>
                  </a:lnTo>
                  <a:cubicBezTo>
                    <a:pt x="704" y="110"/>
                    <a:pt x="682" y="154"/>
                    <a:pt x="638" y="154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66" y="330"/>
                    <a:pt x="44" y="308"/>
                    <a:pt x="22" y="264"/>
                  </a:cubicBezTo>
                  <a:lnTo>
                    <a:pt x="22" y="264"/>
                  </a:lnTo>
                  <a:cubicBezTo>
                    <a:pt x="0" y="242"/>
                    <a:pt x="22" y="198"/>
                    <a:pt x="66" y="176"/>
                  </a:cubicBezTo>
                  <a:cubicBezTo>
                    <a:pt x="594" y="22"/>
                    <a:pt x="594" y="22"/>
                    <a:pt x="594" y="22"/>
                  </a:cubicBezTo>
                  <a:cubicBezTo>
                    <a:pt x="638" y="0"/>
                    <a:pt x="661" y="22"/>
                    <a:pt x="682" y="6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Freeform 54">
              <a:extLst>
                <a:ext uri="{FF2B5EF4-FFF2-40B4-BE49-F238E27FC236}">
                  <a16:creationId xmlns:a16="http://schemas.microsoft.com/office/drawing/2014/main" id="{96FF70B4-AF8A-9947-95CE-62EB064B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56" y="8433899"/>
              <a:ext cx="230056" cy="88482"/>
            </a:xfrm>
            <a:custGeom>
              <a:avLst/>
              <a:gdLst>
                <a:gd name="T0" fmla="*/ 0 w 287"/>
                <a:gd name="T1" fmla="*/ 109 h 110"/>
                <a:gd name="T2" fmla="*/ 0 w 287"/>
                <a:gd name="T3" fmla="*/ 21 h 110"/>
                <a:gd name="T4" fmla="*/ 264 w 287"/>
                <a:gd name="T5" fmla="*/ 0 h 110"/>
                <a:gd name="T6" fmla="*/ 286 w 287"/>
                <a:gd name="T7" fmla="*/ 66 h 110"/>
                <a:gd name="T8" fmla="*/ 0 w 287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110">
                  <a:moveTo>
                    <a:pt x="0" y="109"/>
                  </a:moveTo>
                  <a:lnTo>
                    <a:pt x="0" y="21"/>
                  </a:lnTo>
                  <a:lnTo>
                    <a:pt x="264" y="0"/>
                  </a:lnTo>
                  <a:lnTo>
                    <a:pt x="286" y="66"/>
                  </a:lnTo>
                  <a:lnTo>
                    <a:pt x="0" y="10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Freeform 55">
              <a:extLst>
                <a:ext uri="{FF2B5EF4-FFF2-40B4-BE49-F238E27FC236}">
                  <a16:creationId xmlns:a16="http://schemas.microsoft.com/office/drawing/2014/main" id="{5B6BC9F4-777F-734C-8A97-C8603A2B9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6423" y="8380808"/>
              <a:ext cx="88482" cy="141574"/>
            </a:xfrm>
            <a:custGeom>
              <a:avLst/>
              <a:gdLst>
                <a:gd name="T0" fmla="*/ 110 w 111"/>
                <a:gd name="T1" fmla="*/ 133 h 177"/>
                <a:gd name="T2" fmla="*/ 110 w 111"/>
                <a:gd name="T3" fmla="*/ 133 h 177"/>
                <a:gd name="T4" fmla="*/ 88 w 111"/>
                <a:gd name="T5" fmla="*/ 176 h 177"/>
                <a:gd name="T6" fmla="*/ 65 w 111"/>
                <a:gd name="T7" fmla="*/ 176 h 177"/>
                <a:gd name="T8" fmla="*/ 22 w 111"/>
                <a:gd name="T9" fmla="*/ 155 h 177"/>
                <a:gd name="T10" fmla="*/ 0 w 111"/>
                <a:gd name="T11" fmla="*/ 45 h 177"/>
                <a:gd name="T12" fmla="*/ 22 w 111"/>
                <a:gd name="T13" fmla="*/ 0 h 177"/>
                <a:gd name="T14" fmla="*/ 65 w 111"/>
                <a:gd name="T15" fmla="*/ 0 h 177"/>
                <a:gd name="T16" fmla="*/ 88 w 111"/>
                <a:gd name="T17" fmla="*/ 22 h 177"/>
                <a:gd name="T18" fmla="*/ 110 w 111"/>
                <a:gd name="T19" fmla="*/ 13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77">
                  <a:moveTo>
                    <a:pt x="110" y="133"/>
                  </a:moveTo>
                  <a:lnTo>
                    <a:pt x="110" y="133"/>
                  </a:lnTo>
                  <a:cubicBezTo>
                    <a:pt x="110" y="155"/>
                    <a:pt x="110" y="176"/>
                    <a:pt x="88" y="176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43" y="176"/>
                    <a:pt x="22" y="176"/>
                    <a:pt x="22" y="15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2"/>
                    <a:pt x="22" y="0"/>
                    <a:pt x="22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88" y="0"/>
                    <a:pt x="88" y="22"/>
                  </a:cubicBezTo>
                  <a:lnTo>
                    <a:pt x="110" y="133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F72A66D1-420E-474A-8A0A-B764A2E75835}"/>
              </a:ext>
            </a:extLst>
          </p:cNvPr>
          <p:cNvGrpSpPr/>
          <p:nvPr/>
        </p:nvGrpSpPr>
        <p:grpSpPr>
          <a:xfrm>
            <a:off x="19509178" y="10500787"/>
            <a:ext cx="2940772" cy="1119734"/>
            <a:chOff x="6469390" y="6296142"/>
            <a:chExt cx="6218610" cy="2367812"/>
          </a:xfrm>
        </p:grpSpPr>
        <p:sp>
          <p:nvSpPr>
            <p:cNvPr id="294" name="Freeform 40">
              <a:extLst>
                <a:ext uri="{FF2B5EF4-FFF2-40B4-BE49-F238E27FC236}">
                  <a16:creationId xmlns:a16="http://schemas.microsoft.com/office/drawing/2014/main" id="{C7A1EBFD-B869-C842-9CFE-1C567B62B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6309" y="6296142"/>
              <a:ext cx="1801520" cy="991013"/>
            </a:xfrm>
            <a:custGeom>
              <a:avLst/>
              <a:gdLst>
                <a:gd name="T0" fmla="*/ 2245 w 2246"/>
                <a:gd name="T1" fmla="*/ 748 h 1233"/>
                <a:gd name="T2" fmla="*/ 2245 w 2246"/>
                <a:gd name="T3" fmla="*/ 748 h 1233"/>
                <a:gd name="T4" fmla="*/ 0 w 2246"/>
                <a:gd name="T5" fmla="*/ 726 h 1233"/>
                <a:gd name="T6" fmla="*/ 440 w 2246"/>
                <a:gd name="T7" fmla="*/ 1232 h 1233"/>
                <a:gd name="T8" fmla="*/ 2245 w 2246"/>
                <a:gd name="T9" fmla="*/ 748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6" h="1233">
                  <a:moveTo>
                    <a:pt x="2245" y="748"/>
                  </a:moveTo>
                  <a:lnTo>
                    <a:pt x="2245" y="748"/>
                  </a:lnTo>
                  <a:cubicBezTo>
                    <a:pt x="2245" y="748"/>
                    <a:pt x="1739" y="0"/>
                    <a:pt x="0" y="726"/>
                  </a:cubicBezTo>
                  <a:cubicBezTo>
                    <a:pt x="440" y="1232"/>
                    <a:pt x="440" y="1232"/>
                    <a:pt x="440" y="1232"/>
                  </a:cubicBezTo>
                  <a:lnTo>
                    <a:pt x="2245" y="748"/>
                  </a:lnTo>
                </a:path>
              </a:pathLst>
            </a:custGeom>
            <a:solidFill>
              <a:srgbClr val="5347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Freeform 41">
              <a:extLst>
                <a:ext uri="{FF2B5EF4-FFF2-40B4-BE49-F238E27FC236}">
                  <a16:creationId xmlns:a16="http://schemas.microsoft.com/office/drawing/2014/main" id="{7FA9EA5C-30EE-DA49-A9DB-C06148617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570" y="7726032"/>
              <a:ext cx="1061799" cy="353934"/>
            </a:xfrm>
            <a:custGeom>
              <a:avLst/>
              <a:gdLst>
                <a:gd name="T0" fmla="*/ 0 w 1322"/>
                <a:gd name="T1" fmla="*/ 440 h 441"/>
                <a:gd name="T2" fmla="*/ 1321 w 1322"/>
                <a:gd name="T3" fmla="*/ 419 h 441"/>
                <a:gd name="T4" fmla="*/ 1321 w 1322"/>
                <a:gd name="T5" fmla="*/ 0 h 441"/>
                <a:gd name="T6" fmla="*/ 0 w 1322"/>
                <a:gd name="T7" fmla="*/ 132 h 441"/>
                <a:gd name="T8" fmla="*/ 0 w 1322"/>
                <a:gd name="T9" fmla="*/ 44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441">
                  <a:moveTo>
                    <a:pt x="0" y="440"/>
                  </a:moveTo>
                  <a:lnTo>
                    <a:pt x="1321" y="419"/>
                  </a:lnTo>
                  <a:lnTo>
                    <a:pt x="1321" y="0"/>
                  </a:lnTo>
                  <a:lnTo>
                    <a:pt x="0" y="132"/>
                  </a:lnTo>
                  <a:lnTo>
                    <a:pt x="0" y="440"/>
                  </a:lnTo>
                </a:path>
              </a:pathLst>
            </a:custGeom>
            <a:solidFill>
              <a:srgbClr val="ECC1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Freeform 42">
              <a:extLst>
                <a:ext uri="{FF2B5EF4-FFF2-40B4-BE49-F238E27FC236}">
                  <a16:creationId xmlns:a16="http://schemas.microsoft.com/office/drawing/2014/main" id="{F5526F5F-2CFA-B64A-8415-C1D11F332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570" y="7814515"/>
              <a:ext cx="230057" cy="265451"/>
            </a:xfrm>
            <a:custGeom>
              <a:avLst/>
              <a:gdLst>
                <a:gd name="T0" fmla="*/ 0 w 287"/>
                <a:gd name="T1" fmla="*/ 330 h 331"/>
                <a:gd name="T2" fmla="*/ 286 w 287"/>
                <a:gd name="T3" fmla="*/ 330 h 331"/>
                <a:gd name="T4" fmla="*/ 286 w 287"/>
                <a:gd name="T5" fmla="*/ 0 h 331"/>
                <a:gd name="T6" fmla="*/ 0 w 287"/>
                <a:gd name="T7" fmla="*/ 22 h 331"/>
                <a:gd name="T8" fmla="*/ 0 w 287"/>
                <a:gd name="T9" fmla="*/ 33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331">
                  <a:moveTo>
                    <a:pt x="0" y="330"/>
                  </a:moveTo>
                  <a:lnTo>
                    <a:pt x="286" y="330"/>
                  </a:lnTo>
                  <a:lnTo>
                    <a:pt x="286" y="0"/>
                  </a:lnTo>
                  <a:lnTo>
                    <a:pt x="0" y="22"/>
                  </a:lnTo>
                  <a:lnTo>
                    <a:pt x="0" y="3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Freeform 43">
              <a:extLst>
                <a:ext uri="{FF2B5EF4-FFF2-40B4-BE49-F238E27FC236}">
                  <a16:creationId xmlns:a16="http://schemas.microsoft.com/office/drawing/2014/main" id="{E450FB2D-25AA-BE43-A7E0-56F907F00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7875" y="7796818"/>
              <a:ext cx="247754" cy="760956"/>
            </a:xfrm>
            <a:custGeom>
              <a:avLst/>
              <a:gdLst>
                <a:gd name="T0" fmla="*/ 66 w 309"/>
                <a:gd name="T1" fmla="*/ 947 h 948"/>
                <a:gd name="T2" fmla="*/ 66 w 309"/>
                <a:gd name="T3" fmla="*/ 947 h 948"/>
                <a:gd name="T4" fmla="*/ 286 w 309"/>
                <a:gd name="T5" fmla="*/ 462 h 948"/>
                <a:gd name="T6" fmla="*/ 0 w 309"/>
                <a:gd name="T7" fmla="*/ 22 h 948"/>
                <a:gd name="T8" fmla="*/ 66 w 309"/>
                <a:gd name="T9" fmla="*/ 947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948">
                  <a:moveTo>
                    <a:pt x="66" y="947"/>
                  </a:moveTo>
                  <a:lnTo>
                    <a:pt x="66" y="947"/>
                  </a:lnTo>
                  <a:cubicBezTo>
                    <a:pt x="198" y="947"/>
                    <a:pt x="308" y="726"/>
                    <a:pt x="286" y="462"/>
                  </a:cubicBezTo>
                  <a:cubicBezTo>
                    <a:pt x="265" y="220"/>
                    <a:pt x="132" y="0"/>
                    <a:pt x="0" y="22"/>
                  </a:cubicBezTo>
                  <a:lnTo>
                    <a:pt x="66" y="947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Freeform 44">
              <a:extLst>
                <a:ext uri="{FF2B5EF4-FFF2-40B4-BE49-F238E27FC236}">
                  <a16:creationId xmlns:a16="http://schemas.microsoft.com/office/drawing/2014/main" id="{05E7EB52-44AF-DC45-A166-E6EC0D935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9390" y="7814515"/>
              <a:ext cx="159271" cy="760957"/>
            </a:xfrm>
            <a:custGeom>
              <a:avLst/>
              <a:gdLst>
                <a:gd name="T0" fmla="*/ 198 w 199"/>
                <a:gd name="T1" fmla="*/ 947 h 948"/>
                <a:gd name="T2" fmla="*/ 88 w 199"/>
                <a:gd name="T3" fmla="*/ 947 h 948"/>
                <a:gd name="T4" fmla="*/ 0 w 199"/>
                <a:gd name="T5" fmla="*/ 0 h 948"/>
                <a:gd name="T6" fmla="*/ 110 w 199"/>
                <a:gd name="T7" fmla="*/ 0 h 948"/>
                <a:gd name="T8" fmla="*/ 198 w 199"/>
                <a:gd name="T9" fmla="*/ 947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948">
                  <a:moveTo>
                    <a:pt x="198" y="947"/>
                  </a:moveTo>
                  <a:lnTo>
                    <a:pt x="88" y="947"/>
                  </a:lnTo>
                  <a:lnTo>
                    <a:pt x="0" y="0"/>
                  </a:lnTo>
                  <a:lnTo>
                    <a:pt x="110" y="0"/>
                  </a:lnTo>
                  <a:lnTo>
                    <a:pt x="198" y="947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Freeform 45">
              <a:extLst>
                <a:ext uri="{FF2B5EF4-FFF2-40B4-BE49-F238E27FC236}">
                  <a16:creationId xmlns:a16="http://schemas.microsoft.com/office/drawing/2014/main" id="{F0D6BDC5-3D0D-4D4E-97C6-E8C4F5C76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905" y="7726032"/>
              <a:ext cx="601687" cy="707867"/>
            </a:xfrm>
            <a:custGeom>
              <a:avLst/>
              <a:gdLst>
                <a:gd name="T0" fmla="*/ 704 w 749"/>
                <a:gd name="T1" fmla="*/ 771 h 882"/>
                <a:gd name="T2" fmla="*/ 704 w 749"/>
                <a:gd name="T3" fmla="*/ 771 h 882"/>
                <a:gd name="T4" fmla="*/ 483 w 749"/>
                <a:gd name="T5" fmla="*/ 683 h 882"/>
                <a:gd name="T6" fmla="*/ 374 w 749"/>
                <a:gd name="T7" fmla="*/ 660 h 882"/>
                <a:gd name="T8" fmla="*/ 352 w 749"/>
                <a:gd name="T9" fmla="*/ 0 h 882"/>
                <a:gd name="T10" fmla="*/ 0 w 749"/>
                <a:gd name="T11" fmla="*/ 0 h 882"/>
                <a:gd name="T12" fmla="*/ 131 w 749"/>
                <a:gd name="T13" fmla="*/ 705 h 882"/>
                <a:gd name="T14" fmla="*/ 88 w 749"/>
                <a:gd name="T15" fmla="*/ 814 h 882"/>
                <a:gd name="T16" fmla="*/ 88 w 749"/>
                <a:gd name="T17" fmla="*/ 836 h 882"/>
                <a:gd name="T18" fmla="*/ 154 w 749"/>
                <a:gd name="T19" fmla="*/ 881 h 882"/>
                <a:gd name="T20" fmla="*/ 264 w 749"/>
                <a:gd name="T21" fmla="*/ 881 h 882"/>
                <a:gd name="T22" fmla="*/ 440 w 749"/>
                <a:gd name="T23" fmla="*/ 881 h 882"/>
                <a:gd name="T24" fmla="*/ 682 w 749"/>
                <a:gd name="T25" fmla="*/ 881 h 882"/>
                <a:gd name="T26" fmla="*/ 748 w 749"/>
                <a:gd name="T27" fmla="*/ 836 h 882"/>
                <a:gd name="T28" fmla="*/ 748 w 749"/>
                <a:gd name="T29" fmla="*/ 814 h 882"/>
                <a:gd name="T30" fmla="*/ 704 w 749"/>
                <a:gd name="T31" fmla="*/ 771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9" h="882">
                  <a:moveTo>
                    <a:pt x="704" y="771"/>
                  </a:moveTo>
                  <a:lnTo>
                    <a:pt x="704" y="771"/>
                  </a:lnTo>
                  <a:cubicBezTo>
                    <a:pt x="704" y="771"/>
                    <a:pt x="528" y="705"/>
                    <a:pt x="483" y="683"/>
                  </a:cubicBezTo>
                  <a:cubicBezTo>
                    <a:pt x="462" y="683"/>
                    <a:pt x="374" y="660"/>
                    <a:pt x="374" y="66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6" y="352"/>
                    <a:pt x="131" y="705"/>
                    <a:pt x="131" y="705"/>
                  </a:cubicBezTo>
                  <a:cubicBezTo>
                    <a:pt x="131" y="705"/>
                    <a:pt x="88" y="771"/>
                    <a:pt x="88" y="814"/>
                  </a:cubicBezTo>
                  <a:cubicBezTo>
                    <a:pt x="88" y="836"/>
                    <a:pt x="88" y="836"/>
                    <a:pt x="88" y="836"/>
                  </a:cubicBezTo>
                  <a:cubicBezTo>
                    <a:pt x="88" y="859"/>
                    <a:pt x="131" y="881"/>
                    <a:pt x="154" y="881"/>
                  </a:cubicBezTo>
                  <a:cubicBezTo>
                    <a:pt x="264" y="881"/>
                    <a:pt x="264" y="881"/>
                    <a:pt x="264" y="881"/>
                  </a:cubicBezTo>
                  <a:cubicBezTo>
                    <a:pt x="307" y="881"/>
                    <a:pt x="374" y="881"/>
                    <a:pt x="440" y="881"/>
                  </a:cubicBezTo>
                  <a:cubicBezTo>
                    <a:pt x="682" y="881"/>
                    <a:pt x="682" y="881"/>
                    <a:pt x="682" y="881"/>
                  </a:cubicBezTo>
                  <a:cubicBezTo>
                    <a:pt x="726" y="881"/>
                    <a:pt x="748" y="859"/>
                    <a:pt x="748" y="836"/>
                  </a:cubicBezTo>
                  <a:cubicBezTo>
                    <a:pt x="748" y="814"/>
                    <a:pt x="748" y="814"/>
                    <a:pt x="748" y="814"/>
                  </a:cubicBezTo>
                  <a:cubicBezTo>
                    <a:pt x="748" y="793"/>
                    <a:pt x="726" y="771"/>
                    <a:pt x="704" y="771"/>
                  </a:cubicBezTo>
                </a:path>
              </a:pathLst>
            </a:custGeom>
            <a:solidFill>
              <a:srgbClr val="D3AE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Freeform 46">
              <a:extLst>
                <a:ext uri="{FF2B5EF4-FFF2-40B4-BE49-F238E27FC236}">
                  <a16:creationId xmlns:a16="http://schemas.microsoft.com/office/drawing/2014/main" id="{15EA2C00-2857-314B-81D9-9FBE2ACA6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7322" y="7234064"/>
              <a:ext cx="407022" cy="371631"/>
            </a:xfrm>
            <a:custGeom>
              <a:avLst/>
              <a:gdLst>
                <a:gd name="T0" fmla="*/ 0 w 507"/>
                <a:gd name="T1" fmla="*/ 462 h 463"/>
                <a:gd name="T2" fmla="*/ 506 w 507"/>
                <a:gd name="T3" fmla="*/ 462 h 463"/>
                <a:gd name="T4" fmla="*/ 506 w 507"/>
                <a:gd name="T5" fmla="*/ 0 h 463"/>
                <a:gd name="T6" fmla="*/ 0 w 507"/>
                <a:gd name="T7" fmla="*/ 0 h 463"/>
                <a:gd name="T8" fmla="*/ 0 w 507"/>
                <a:gd name="T9" fmla="*/ 462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463">
                  <a:moveTo>
                    <a:pt x="0" y="462"/>
                  </a:moveTo>
                  <a:lnTo>
                    <a:pt x="506" y="462"/>
                  </a:lnTo>
                  <a:lnTo>
                    <a:pt x="506" y="0"/>
                  </a:lnTo>
                  <a:lnTo>
                    <a:pt x="0" y="0"/>
                  </a:lnTo>
                  <a:lnTo>
                    <a:pt x="0" y="462"/>
                  </a:lnTo>
                </a:path>
              </a:pathLst>
            </a:custGeom>
            <a:solidFill>
              <a:srgbClr val="D3AE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Freeform 47">
              <a:extLst>
                <a:ext uri="{FF2B5EF4-FFF2-40B4-BE49-F238E27FC236}">
                  <a16:creationId xmlns:a16="http://schemas.microsoft.com/office/drawing/2014/main" id="{34A1D1A6-A6C7-5C4E-81D9-58D493762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1195" y="7074795"/>
              <a:ext cx="1996184" cy="955619"/>
            </a:xfrm>
            <a:custGeom>
              <a:avLst/>
              <a:gdLst>
                <a:gd name="T0" fmla="*/ 2421 w 2488"/>
                <a:gd name="T1" fmla="*/ 87 h 1189"/>
                <a:gd name="T2" fmla="*/ 2421 w 2488"/>
                <a:gd name="T3" fmla="*/ 87 h 1189"/>
                <a:gd name="T4" fmla="*/ 2487 w 2488"/>
                <a:gd name="T5" fmla="*/ 660 h 1189"/>
                <a:gd name="T6" fmla="*/ 1849 w 2488"/>
                <a:gd name="T7" fmla="*/ 1188 h 1189"/>
                <a:gd name="T8" fmla="*/ 1101 w 2488"/>
                <a:gd name="T9" fmla="*/ 1012 h 1189"/>
                <a:gd name="T10" fmla="*/ 0 w 2488"/>
                <a:gd name="T11" fmla="*/ 1188 h 1189"/>
                <a:gd name="T12" fmla="*/ 0 w 2488"/>
                <a:gd name="T13" fmla="*/ 22 h 1189"/>
                <a:gd name="T14" fmla="*/ 792 w 2488"/>
                <a:gd name="T15" fmla="*/ 264 h 1189"/>
                <a:gd name="T16" fmla="*/ 2421 w 2488"/>
                <a:gd name="T17" fmla="*/ 87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8" h="1189">
                  <a:moveTo>
                    <a:pt x="2421" y="87"/>
                  </a:moveTo>
                  <a:lnTo>
                    <a:pt x="2421" y="87"/>
                  </a:lnTo>
                  <a:cubicBezTo>
                    <a:pt x="2487" y="660"/>
                    <a:pt x="2487" y="660"/>
                    <a:pt x="2487" y="660"/>
                  </a:cubicBezTo>
                  <a:cubicBezTo>
                    <a:pt x="2487" y="660"/>
                    <a:pt x="2025" y="1166"/>
                    <a:pt x="1849" y="1188"/>
                  </a:cubicBezTo>
                  <a:cubicBezTo>
                    <a:pt x="1541" y="1188"/>
                    <a:pt x="1101" y="1012"/>
                    <a:pt x="1101" y="1012"/>
                  </a:cubicBezTo>
                  <a:cubicBezTo>
                    <a:pt x="0" y="1188"/>
                    <a:pt x="0" y="1188"/>
                    <a:pt x="0" y="118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550" y="264"/>
                    <a:pt x="792" y="264"/>
                  </a:cubicBezTo>
                  <a:cubicBezTo>
                    <a:pt x="1144" y="242"/>
                    <a:pt x="2113" y="0"/>
                    <a:pt x="2421" y="8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" name="Freeform 48">
              <a:extLst>
                <a:ext uri="{FF2B5EF4-FFF2-40B4-BE49-F238E27FC236}">
                  <a16:creationId xmlns:a16="http://schemas.microsoft.com/office/drawing/2014/main" id="{B9918E9D-28A5-A747-932D-B93425911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4281" y="7021704"/>
              <a:ext cx="1836912" cy="1044105"/>
            </a:xfrm>
            <a:custGeom>
              <a:avLst/>
              <a:gdLst>
                <a:gd name="T0" fmla="*/ 2289 w 2290"/>
                <a:gd name="T1" fmla="*/ 88 h 1300"/>
                <a:gd name="T2" fmla="*/ 2289 w 2290"/>
                <a:gd name="T3" fmla="*/ 88 h 1300"/>
                <a:gd name="T4" fmla="*/ 1342 w 2290"/>
                <a:gd name="T5" fmla="*/ 308 h 1300"/>
                <a:gd name="T6" fmla="*/ 0 w 2290"/>
                <a:gd name="T7" fmla="*/ 880 h 1300"/>
                <a:gd name="T8" fmla="*/ 44 w 2290"/>
                <a:gd name="T9" fmla="*/ 1299 h 1300"/>
                <a:gd name="T10" fmla="*/ 2289 w 2290"/>
                <a:gd name="T11" fmla="*/ 1166 h 1300"/>
                <a:gd name="T12" fmla="*/ 2289 w 2290"/>
                <a:gd name="T13" fmla="*/ 88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0" h="1300">
                  <a:moveTo>
                    <a:pt x="2289" y="88"/>
                  </a:moveTo>
                  <a:lnTo>
                    <a:pt x="2289" y="88"/>
                  </a:lnTo>
                  <a:cubicBezTo>
                    <a:pt x="2289" y="88"/>
                    <a:pt x="1782" y="0"/>
                    <a:pt x="1342" y="308"/>
                  </a:cubicBezTo>
                  <a:cubicBezTo>
                    <a:pt x="638" y="814"/>
                    <a:pt x="0" y="880"/>
                    <a:pt x="0" y="880"/>
                  </a:cubicBezTo>
                  <a:cubicBezTo>
                    <a:pt x="44" y="1299"/>
                    <a:pt x="44" y="1299"/>
                    <a:pt x="44" y="1299"/>
                  </a:cubicBezTo>
                  <a:cubicBezTo>
                    <a:pt x="2289" y="1166"/>
                    <a:pt x="2289" y="1166"/>
                    <a:pt x="2289" y="1166"/>
                  </a:cubicBezTo>
                  <a:lnTo>
                    <a:pt x="2289" y="8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" name="Freeform 49">
              <a:extLst>
                <a:ext uri="{FF2B5EF4-FFF2-40B4-BE49-F238E27FC236}">
                  <a16:creationId xmlns:a16="http://schemas.microsoft.com/office/drawing/2014/main" id="{7BE9F020-7239-4943-8B0B-A29C973F5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8611" y="7004008"/>
              <a:ext cx="1079498" cy="1659946"/>
            </a:xfrm>
            <a:custGeom>
              <a:avLst/>
              <a:gdLst>
                <a:gd name="T0" fmla="*/ 1188 w 1344"/>
                <a:gd name="T1" fmla="*/ 506 h 2070"/>
                <a:gd name="T2" fmla="*/ 1188 w 1344"/>
                <a:gd name="T3" fmla="*/ 506 h 2070"/>
                <a:gd name="T4" fmla="*/ 308 w 1344"/>
                <a:gd name="T5" fmla="*/ 66 h 2070"/>
                <a:gd name="T6" fmla="*/ 396 w 1344"/>
                <a:gd name="T7" fmla="*/ 1892 h 2070"/>
                <a:gd name="T8" fmla="*/ 352 w 1344"/>
                <a:gd name="T9" fmla="*/ 2002 h 2070"/>
                <a:gd name="T10" fmla="*/ 352 w 1344"/>
                <a:gd name="T11" fmla="*/ 2024 h 2070"/>
                <a:gd name="T12" fmla="*/ 419 w 1344"/>
                <a:gd name="T13" fmla="*/ 2069 h 2070"/>
                <a:gd name="T14" fmla="*/ 507 w 1344"/>
                <a:gd name="T15" fmla="*/ 2069 h 2070"/>
                <a:gd name="T16" fmla="*/ 705 w 1344"/>
                <a:gd name="T17" fmla="*/ 2069 h 2070"/>
                <a:gd name="T18" fmla="*/ 947 w 1344"/>
                <a:gd name="T19" fmla="*/ 2069 h 2070"/>
                <a:gd name="T20" fmla="*/ 991 w 1344"/>
                <a:gd name="T21" fmla="*/ 2024 h 2070"/>
                <a:gd name="T22" fmla="*/ 991 w 1344"/>
                <a:gd name="T23" fmla="*/ 2002 h 2070"/>
                <a:gd name="T24" fmla="*/ 947 w 1344"/>
                <a:gd name="T25" fmla="*/ 1959 h 2070"/>
                <a:gd name="T26" fmla="*/ 748 w 1344"/>
                <a:gd name="T27" fmla="*/ 1871 h 2070"/>
                <a:gd name="T28" fmla="*/ 617 w 1344"/>
                <a:gd name="T29" fmla="*/ 1849 h 2070"/>
                <a:gd name="T30" fmla="*/ 595 w 1344"/>
                <a:gd name="T31" fmla="*/ 638 h 2070"/>
                <a:gd name="T32" fmla="*/ 1188 w 1344"/>
                <a:gd name="T33" fmla="*/ 836 h 2070"/>
                <a:gd name="T34" fmla="*/ 1188 w 1344"/>
                <a:gd name="T35" fmla="*/ 506 h 2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4" h="2070">
                  <a:moveTo>
                    <a:pt x="1188" y="506"/>
                  </a:moveTo>
                  <a:lnTo>
                    <a:pt x="1188" y="506"/>
                  </a:lnTo>
                  <a:cubicBezTo>
                    <a:pt x="1188" y="506"/>
                    <a:pt x="484" y="0"/>
                    <a:pt x="308" y="66"/>
                  </a:cubicBezTo>
                  <a:cubicBezTo>
                    <a:pt x="0" y="175"/>
                    <a:pt x="396" y="1892"/>
                    <a:pt x="396" y="1892"/>
                  </a:cubicBezTo>
                  <a:cubicBezTo>
                    <a:pt x="396" y="1892"/>
                    <a:pt x="352" y="1959"/>
                    <a:pt x="352" y="2002"/>
                  </a:cubicBezTo>
                  <a:cubicBezTo>
                    <a:pt x="352" y="2024"/>
                    <a:pt x="352" y="2024"/>
                    <a:pt x="352" y="2024"/>
                  </a:cubicBezTo>
                  <a:cubicBezTo>
                    <a:pt x="352" y="2047"/>
                    <a:pt x="374" y="2069"/>
                    <a:pt x="419" y="2069"/>
                  </a:cubicBezTo>
                  <a:cubicBezTo>
                    <a:pt x="507" y="2069"/>
                    <a:pt x="507" y="2069"/>
                    <a:pt x="507" y="2069"/>
                  </a:cubicBezTo>
                  <a:cubicBezTo>
                    <a:pt x="572" y="2069"/>
                    <a:pt x="638" y="2069"/>
                    <a:pt x="705" y="2069"/>
                  </a:cubicBezTo>
                  <a:cubicBezTo>
                    <a:pt x="947" y="2069"/>
                    <a:pt x="947" y="2069"/>
                    <a:pt x="947" y="2069"/>
                  </a:cubicBezTo>
                  <a:cubicBezTo>
                    <a:pt x="969" y="2069"/>
                    <a:pt x="991" y="2047"/>
                    <a:pt x="991" y="2024"/>
                  </a:cubicBezTo>
                  <a:cubicBezTo>
                    <a:pt x="991" y="2002"/>
                    <a:pt x="991" y="2002"/>
                    <a:pt x="991" y="2002"/>
                  </a:cubicBezTo>
                  <a:cubicBezTo>
                    <a:pt x="991" y="1981"/>
                    <a:pt x="969" y="1959"/>
                    <a:pt x="947" y="1959"/>
                  </a:cubicBezTo>
                  <a:cubicBezTo>
                    <a:pt x="947" y="1959"/>
                    <a:pt x="793" y="1892"/>
                    <a:pt x="748" y="1871"/>
                  </a:cubicBezTo>
                  <a:cubicBezTo>
                    <a:pt x="705" y="1871"/>
                    <a:pt x="617" y="1849"/>
                    <a:pt x="617" y="1849"/>
                  </a:cubicBezTo>
                  <a:cubicBezTo>
                    <a:pt x="595" y="638"/>
                    <a:pt x="595" y="638"/>
                    <a:pt x="595" y="638"/>
                  </a:cubicBezTo>
                  <a:cubicBezTo>
                    <a:pt x="595" y="638"/>
                    <a:pt x="1079" y="814"/>
                    <a:pt x="1188" y="836"/>
                  </a:cubicBezTo>
                  <a:cubicBezTo>
                    <a:pt x="1276" y="880"/>
                    <a:pt x="1343" y="594"/>
                    <a:pt x="1188" y="506"/>
                  </a:cubicBezTo>
                </a:path>
              </a:pathLst>
            </a:custGeom>
            <a:solidFill>
              <a:srgbClr val="ECC1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" name="Freeform 50">
              <a:extLst>
                <a:ext uri="{FF2B5EF4-FFF2-40B4-BE49-F238E27FC236}">
                  <a16:creationId xmlns:a16="http://schemas.microsoft.com/office/drawing/2014/main" id="{6335109E-9E2E-2646-9522-EC644385E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0470" y="6880130"/>
              <a:ext cx="1079496" cy="1079498"/>
            </a:xfrm>
            <a:custGeom>
              <a:avLst/>
              <a:gdLst>
                <a:gd name="T0" fmla="*/ 1342 w 1343"/>
                <a:gd name="T1" fmla="*/ 682 h 1343"/>
                <a:gd name="T2" fmla="*/ 1342 w 1343"/>
                <a:gd name="T3" fmla="*/ 682 h 1343"/>
                <a:gd name="T4" fmla="*/ 682 w 1343"/>
                <a:gd name="T5" fmla="*/ 1342 h 1343"/>
                <a:gd name="T6" fmla="*/ 0 w 1343"/>
                <a:gd name="T7" fmla="*/ 682 h 1343"/>
                <a:gd name="T8" fmla="*/ 682 w 1343"/>
                <a:gd name="T9" fmla="*/ 0 h 1343"/>
                <a:gd name="T10" fmla="*/ 1342 w 1343"/>
                <a:gd name="T11" fmla="*/ 682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3" h="1343">
                  <a:moveTo>
                    <a:pt x="1342" y="682"/>
                  </a:moveTo>
                  <a:lnTo>
                    <a:pt x="1342" y="682"/>
                  </a:lnTo>
                  <a:cubicBezTo>
                    <a:pt x="1342" y="1056"/>
                    <a:pt x="1056" y="1342"/>
                    <a:pt x="682" y="1342"/>
                  </a:cubicBezTo>
                  <a:cubicBezTo>
                    <a:pt x="308" y="1342"/>
                    <a:pt x="0" y="1056"/>
                    <a:pt x="0" y="682"/>
                  </a:cubicBezTo>
                  <a:cubicBezTo>
                    <a:pt x="0" y="308"/>
                    <a:pt x="308" y="0"/>
                    <a:pt x="682" y="0"/>
                  </a:cubicBezTo>
                  <a:cubicBezTo>
                    <a:pt x="1056" y="0"/>
                    <a:pt x="1342" y="308"/>
                    <a:pt x="1342" y="682"/>
                  </a:cubicBezTo>
                </a:path>
              </a:pathLst>
            </a:custGeom>
            <a:solidFill>
              <a:srgbClr val="ECC1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" name="Freeform 51">
              <a:extLst>
                <a:ext uri="{FF2B5EF4-FFF2-40B4-BE49-F238E27FC236}">
                  <a16:creationId xmlns:a16="http://schemas.microsoft.com/office/drawing/2014/main" id="{8D74CE78-0B0B-674C-A9A9-4E37C1E58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5862" y="6827042"/>
              <a:ext cx="1182138" cy="1008709"/>
            </a:xfrm>
            <a:custGeom>
              <a:avLst/>
              <a:gdLst>
                <a:gd name="T0" fmla="*/ 1079 w 1475"/>
                <a:gd name="T1" fmla="*/ 1254 h 1255"/>
                <a:gd name="T2" fmla="*/ 1079 w 1475"/>
                <a:gd name="T3" fmla="*/ 1254 h 1255"/>
                <a:gd name="T4" fmla="*/ 660 w 1475"/>
                <a:gd name="T5" fmla="*/ 616 h 1255"/>
                <a:gd name="T6" fmla="*/ 0 w 1475"/>
                <a:gd name="T7" fmla="*/ 483 h 1255"/>
                <a:gd name="T8" fmla="*/ 793 w 1475"/>
                <a:gd name="T9" fmla="*/ 88 h 1255"/>
                <a:gd name="T10" fmla="*/ 1079 w 1475"/>
                <a:gd name="T11" fmla="*/ 1254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5" h="1255">
                  <a:moveTo>
                    <a:pt x="1079" y="1254"/>
                  </a:moveTo>
                  <a:lnTo>
                    <a:pt x="1079" y="1254"/>
                  </a:lnTo>
                  <a:cubicBezTo>
                    <a:pt x="1079" y="1254"/>
                    <a:pt x="726" y="1078"/>
                    <a:pt x="660" y="616"/>
                  </a:cubicBezTo>
                  <a:cubicBezTo>
                    <a:pt x="660" y="616"/>
                    <a:pt x="308" y="770"/>
                    <a:pt x="0" y="483"/>
                  </a:cubicBezTo>
                  <a:cubicBezTo>
                    <a:pt x="0" y="483"/>
                    <a:pt x="176" y="0"/>
                    <a:pt x="793" y="88"/>
                  </a:cubicBezTo>
                  <a:cubicBezTo>
                    <a:pt x="1409" y="176"/>
                    <a:pt x="1474" y="990"/>
                    <a:pt x="1079" y="1254"/>
                  </a:cubicBezTo>
                </a:path>
              </a:pathLst>
            </a:custGeom>
            <a:solidFill>
              <a:srgbClr val="53474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Freeform 52">
              <a:extLst>
                <a:ext uri="{FF2B5EF4-FFF2-40B4-BE49-F238E27FC236}">
                  <a16:creationId xmlns:a16="http://schemas.microsoft.com/office/drawing/2014/main" id="{A0900F0C-7A49-9446-BD4F-E0E9197C8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6704" y="7180975"/>
              <a:ext cx="300845" cy="283146"/>
            </a:xfrm>
            <a:custGeom>
              <a:avLst/>
              <a:gdLst>
                <a:gd name="T0" fmla="*/ 374 w 375"/>
                <a:gd name="T1" fmla="*/ 176 h 353"/>
                <a:gd name="T2" fmla="*/ 374 w 375"/>
                <a:gd name="T3" fmla="*/ 176 h 353"/>
                <a:gd name="T4" fmla="*/ 198 w 375"/>
                <a:gd name="T5" fmla="*/ 352 h 353"/>
                <a:gd name="T6" fmla="*/ 0 w 375"/>
                <a:gd name="T7" fmla="*/ 176 h 353"/>
                <a:gd name="T8" fmla="*/ 198 w 375"/>
                <a:gd name="T9" fmla="*/ 0 h 353"/>
                <a:gd name="T10" fmla="*/ 374 w 375"/>
                <a:gd name="T11" fmla="*/ 176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5" h="353">
                  <a:moveTo>
                    <a:pt x="374" y="176"/>
                  </a:moveTo>
                  <a:lnTo>
                    <a:pt x="374" y="176"/>
                  </a:lnTo>
                  <a:cubicBezTo>
                    <a:pt x="374" y="286"/>
                    <a:pt x="286" y="352"/>
                    <a:pt x="198" y="352"/>
                  </a:cubicBezTo>
                  <a:cubicBezTo>
                    <a:pt x="88" y="352"/>
                    <a:pt x="0" y="286"/>
                    <a:pt x="0" y="176"/>
                  </a:cubicBezTo>
                  <a:cubicBezTo>
                    <a:pt x="0" y="88"/>
                    <a:pt x="88" y="0"/>
                    <a:pt x="198" y="0"/>
                  </a:cubicBezTo>
                  <a:cubicBezTo>
                    <a:pt x="286" y="0"/>
                    <a:pt x="374" y="88"/>
                    <a:pt x="374" y="176"/>
                  </a:cubicBezTo>
                </a:path>
              </a:pathLst>
            </a:custGeom>
            <a:solidFill>
              <a:srgbClr val="ECC1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Freeform 53">
              <a:extLst>
                <a:ext uri="{FF2B5EF4-FFF2-40B4-BE49-F238E27FC236}">
                  <a16:creationId xmlns:a16="http://schemas.microsoft.com/office/drawing/2014/main" id="{3FCB7E82-849F-D24E-B9E0-F55D3022E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1256" y="6809344"/>
              <a:ext cx="566293" cy="265451"/>
            </a:xfrm>
            <a:custGeom>
              <a:avLst/>
              <a:gdLst>
                <a:gd name="T0" fmla="*/ 682 w 705"/>
                <a:gd name="T1" fmla="*/ 66 h 331"/>
                <a:gd name="T2" fmla="*/ 682 w 705"/>
                <a:gd name="T3" fmla="*/ 66 h 331"/>
                <a:gd name="T4" fmla="*/ 638 w 705"/>
                <a:gd name="T5" fmla="*/ 154 h 331"/>
                <a:gd name="T6" fmla="*/ 110 w 705"/>
                <a:gd name="T7" fmla="*/ 330 h 331"/>
                <a:gd name="T8" fmla="*/ 22 w 705"/>
                <a:gd name="T9" fmla="*/ 264 h 331"/>
                <a:gd name="T10" fmla="*/ 22 w 705"/>
                <a:gd name="T11" fmla="*/ 264 h 331"/>
                <a:gd name="T12" fmla="*/ 66 w 705"/>
                <a:gd name="T13" fmla="*/ 176 h 331"/>
                <a:gd name="T14" fmla="*/ 594 w 705"/>
                <a:gd name="T15" fmla="*/ 22 h 331"/>
                <a:gd name="T16" fmla="*/ 682 w 705"/>
                <a:gd name="T17" fmla="*/ 66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5" h="331">
                  <a:moveTo>
                    <a:pt x="682" y="66"/>
                  </a:moveTo>
                  <a:lnTo>
                    <a:pt x="682" y="66"/>
                  </a:lnTo>
                  <a:cubicBezTo>
                    <a:pt x="704" y="110"/>
                    <a:pt x="682" y="154"/>
                    <a:pt x="638" y="154"/>
                  </a:cubicBezTo>
                  <a:cubicBezTo>
                    <a:pt x="110" y="330"/>
                    <a:pt x="110" y="330"/>
                    <a:pt x="110" y="330"/>
                  </a:cubicBezTo>
                  <a:cubicBezTo>
                    <a:pt x="66" y="330"/>
                    <a:pt x="44" y="308"/>
                    <a:pt x="22" y="264"/>
                  </a:cubicBezTo>
                  <a:lnTo>
                    <a:pt x="22" y="264"/>
                  </a:lnTo>
                  <a:cubicBezTo>
                    <a:pt x="0" y="242"/>
                    <a:pt x="22" y="198"/>
                    <a:pt x="66" y="176"/>
                  </a:cubicBezTo>
                  <a:cubicBezTo>
                    <a:pt x="594" y="22"/>
                    <a:pt x="594" y="22"/>
                    <a:pt x="594" y="22"/>
                  </a:cubicBezTo>
                  <a:cubicBezTo>
                    <a:pt x="638" y="0"/>
                    <a:pt x="661" y="22"/>
                    <a:pt x="682" y="6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Freeform 54">
              <a:extLst>
                <a:ext uri="{FF2B5EF4-FFF2-40B4-BE49-F238E27FC236}">
                  <a16:creationId xmlns:a16="http://schemas.microsoft.com/office/drawing/2014/main" id="{36AE3E12-D843-8E41-A430-91019CCE8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56" y="8433899"/>
              <a:ext cx="230056" cy="88482"/>
            </a:xfrm>
            <a:custGeom>
              <a:avLst/>
              <a:gdLst>
                <a:gd name="T0" fmla="*/ 0 w 287"/>
                <a:gd name="T1" fmla="*/ 109 h 110"/>
                <a:gd name="T2" fmla="*/ 0 w 287"/>
                <a:gd name="T3" fmla="*/ 21 h 110"/>
                <a:gd name="T4" fmla="*/ 264 w 287"/>
                <a:gd name="T5" fmla="*/ 0 h 110"/>
                <a:gd name="T6" fmla="*/ 286 w 287"/>
                <a:gd name="T7" fmla="*/ 66 h 110"/>
                <a:gd name="T8" fmla="*/ 0 w 287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110">
                  <a:moveTo>
                    <a:pt x="0" y="109"/>
                  </a:moveTo>
                  <a:lnTo>
                    <a:pt x="0" y="21"/>
                  </a:lnTo>
                  <a:lnTo>
                    <a:pt x="264" y="0"/>
                  </a:lnTo>
                  <a:lnTo>
                    <a:pt x="286" y="66"/>
                  </a:lnTo>
                  <a:lnTo>
                    <a:pt x="0" y="10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Freeform 55">
              <a:extLst>
                <a:ext uri="{FF2B5EF4-FFF2-40B4-BE49-F238E27FC236}">
                  <a16:creationId xmlns:a16="http://schemas.microsoft.com/office/drawing/2014/main" id="{9CCDA394-0442-E346-A116-1726B53E6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6423" y="8380808"/>
              <a:ext cx="88482" cy="141574"/>
            </a:xfrm>
            <a:custGeom>
              <a:avLst/>
              <a:gdLst>
                <a:gd name="T0" fmla="*/ 110 w 111"/>
                <a:gd name="T1" fmla="*/ 133 h 177"/>
                <a:gd name="T2" fmla="*/ 110 w 111"/>
                <a:gd name="T3" fmla="*/ 133 h 177"/>
                <a:gd name="T4" fmla="*/ 88 w 111"/>
                <a:gd name="T5" fmla="*/ 176 h 177"/>
                <a:gd name="T6" fmla="*/ 65 w 111"/>
                <a:gd name="T7" fmla="*/ 176 h 177"/>
                <a:gd name="T8" fmla="*/ 22 w 111"/>
                <a:gd name="T9" fmla="*/ 155 h 177"/>
                <a:gd name="T10" fmla="*/ 0 w 111"/>
                <a:gd name="T11" fmla="*/ 45 h 177"/>
                <a:gd name="T12" fmla="*/ 22 w 111"/>
                <a:gd name="T13" fmla="*/ 0 h 177"/>
                <a:gd name="T14" fmla="*/ 65 w 111"/>
                <a:gd name="T15" fmla="*/ 0 h 177"/>
                <a:gd name="T16" fmla="*/ 88 w 111"/>
                <a:gd name="T17" fmla="*/ 22 h 177"/>
                <a:gd name="T18" fmla="*/ 110 w 111"/>
                <a:gd name="T19" fmla="*/ 13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77">
                  <a:moveTo>
                    <a:pt x="110" y="133"/>
                  </a:moveTo>
                  <a:lnTo>
                    <a:pt x="110" y="133"/>
                  </a:lnTo>
                  <a:cubicBezTo>
                    <a:pt x="110" y="155"/>
                    <a:pt x="110" y="176"/>
                    <a:pt x="88" y="176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43" y="176"/>
                    <a:pt x="22" y="176"/>
                    <a:pt x="22" y="15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2"/>
                    <a:pt x="22" y="0"/>
                    <a:pt x="22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88" y="0"/>
                    <a:pt x="88" y="22"/>
                  </a:cubicBezTo>
                  <a:lnTo>
                    <a:pt x="110" y="133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0" name="Rectangle 309">
            <a:extLst>
              <a:ext uri="{FF2B5EF4-FFF2-40B4-BE49-F238E27FC236}">
                <a16:creationId xmlns:a16="http://schemas.microsoft.com/office/drawing/2014/main" id="{0A151277-C03C-5A42-8C3F-01B5FBBE90A9}"/>
              </a:ext>
            </a:extLst>
          </p:cNvPr>
          <p:cNvSpPr/>
          <p:nvPr/>
        </p:nvSpPr>
        <p:spPr>
          <a:xfrm>
            <a:off x="11715341" y="5189281"/>
            <a:ext cx="235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99C04DD6-3F91-4A47-84A9-DE6EE144AE57}"/>
              </a:ext>
            </a:extLst>
          </p:cNvPr>
          <p:cNvSpPr/>
          <p:nvPr/>
        </p:nvSpPr>
        <p:spPr>
          <a:xfrm>
            <a:off x="11715341" y="7906404"/>
            <a:ext cx="235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18D2FD2C-612D-9146-BCA4-0BF9D75A0BC8}"/>
              </a:ext>
            </a:extLst>
          </p:cNvPr>
          <p:cNvSpPr/>
          <p:nvPr/>
        </p:nvSpPr>
        <p:spPr>
          <a:xfrm>
            <a:off x="11715341" y="10767615"/>
            <a:ext cx="2359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101" name="Grupo 349">
            <a:extLst>
              <a:ext uri="{FF2B5EF4-FFF2-40B4-BE49-F238E27FC236}">
                <a16:creationId xmlns:a16="http://schemas.microsoft.com/office/drawing/2014/main" id="{DA7595D2-033A-0C41-963A-71C00A91A50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02" name="CuadroTexto 350">
              <a:extLst>
                <a:ext uri="{FF2B5EF4-FFF2-40B4-BE49-F238E27FC236}">
                  <a16:creationId xmlns:a16="http://schemas.microsoft.com/office/drawing/2014/main" id="{CF1825DE-1A0D-EC43-A2C9-5D83FFB6573B}"/>
                </a:ext>
              </a:extLst>
            </p:cNvPr>
            <p:cNvSpPr txBox="1"/>
            <p:nvPr/>
          </p:nvSpPr>
          <p:spPr>
            <a:xfrm>
              <a:off x="6562166" y="861425"/>
              <a:ext cx="112534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Sport &amp; Fitness Diagram</a:t>
              </a:r>
            </a:p>
          </p:txBody>
        </p:sp>
        <p:sp>
          <p:nvSpPr>
            <p:cNvPr id="103" name="CuadroTexto 351">
              <a:extLst>
                <a:ext uri="{FF2B5EF4-FFF2-40B4-BE49-F238E27FC236}">
                  <a16:creationId xmlns:a16="http://schemas.microsoft.com/office/drawing/2014/main" id="{E95C3693-3EA7-8642-BD17-1F1CD0A51B6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12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4">
      <a:dk1>
        <a:srgbClr val="999999"/>
      </a:dk1>
      <a:lt1>
        <a:srgbClr val="FFFFFF"/>
      </a:lt1>
      <a:dk2>
        <a:srgbClr val="363E48"/>
      </a:dk2>
      <a:lt2>
        <a:srgbClr val="FEFFFE"/>
      </a:lt2>
      <a:accent1>
        <a:srgbClr val="FEDC4D"/>
      </a:accent1>
      <a:accent2>
        <a:srgbClr val="014681"/>
      </a:accent2>
      <a:accent3>
        <a:srgbClr val="F15937"/>
      </a:accent3>
      <a:accent4>
        <a:srgbClr val="36CC7C"/>
      </a:accent4>
      <a:accent5>
        <a:srgbClr val="EC861D"/>
      </a:accent5>
      <a:accent6>
        <a:srgbClr val="FEDC4D"/>
      </a:accent6>
      <a:hlink>
        <a:srgbClr val="EC861D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114546</TotalTime>
  <Words>537</Words>
  <Application>Microsoft Macintosh PowerPoint</Application>
  <PresentationFormat>Custom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Montserrat Light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19101</cp:revision>
  <dcterms:created xsi:type="dcterms:W3CDTF">2014-11-12T21:47:38Z</dcterms:created>
  <dcterms:modified xsi:type="dcterms:W3CDTF">2020-01-22T21:06:02Z</dcterms:modified>
  <cp:category/>
</cp:coreProperties>
</file>